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94" r:id="rId11"/>
    <p:sldId id="265" r:id="rId12"/>
    <p:sldId id="291" r:id="rId13"/>
    <p:sldId id="296" r:id="rId14"/>
    <p:sldId id="298" r:id="rId15"/>
    <p:sldId id="295" r:id="rId16"/>
    <p:sldId id="266" r:id="rId17"/>
    <p:sldId id="267" r:id="rId18"/>
    <p:sldId id="300" r:id="rId19"/>
    <p:sldId id="269" r:id="rId20"/>
    <p:sldId id="270" r:id="rId21"/>
    <p:sldId id="272" r:id="rId22"/>
    <p:sldId id="274" r:id="rId23"/>
    <p:sldId id="275" r:id="rId24"/>
    <p:sldId id="297" r:id="rId25"/>
    <p:sldId id="292" r:id="rId26"/>
    <p:sldId id="301" r:id="rId27"/>
    <p:sldId id="293" r:id="rId28"/>
    <p:sldId id="289" r:id="rId29"/>
    <p:sldId id="29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58120D"/>
    <a:srgbClr val="92D050"/>
    <a:srgbClr val="000000"/>
    <a:srgbClr val="59130F"/>
    <a:srgbClr val="58122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/>
    <p:restoredTop sz="94728"/>
  </p:normalViewPr>
  <p:slideViewPr>
    <p:cSldViewPr snapToGrid="0" snapToObjects="1">
      <p:cViewPr>
        <p:scale>
          <a:sx n="139" d="100"/>
          <a:sy n="139" d="100"/>
        </p:scale>
        <p:origin x="-834" y="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mcintyre:Library:Caches:TemporaryItems:Outlook%20Temp:CiC3p5TdipoleResults07232015%5b1%5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mcintyre:Library:Caches:TemporaryItems:Outlook%20Temp:QuencResultsWithComsol10ms3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mcintyre:Library:Caches:TemporaryItems:Outlook%20Temp:QuencResultsWithComsol10ms3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etermcintyre:Library:Caches:TemporaryItems:Outlook%20Temp:CiC3p5Tdipole2dMagenticsLHCstee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/>
            </a:pPr>
            <a:r>
              <a:rPr lang="en-US" sz="1100"/>
              <a:t>Load Lines</a:t>
            </a:r>
          </a:p>
        </c:rich>
      </c:tx>
      <c:layout>
        <c:manualLayout>
          <c:xMode val="edge"/>
          <c:yMode val="edge"/>
          <c:x val="0.36773395504332901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2633475564157801"/>
          <c:y val="0.111343933707239"/>
          <c:w val="0.78987304799190605"/>
          <c:h val="0.76201268744233297"/>
        </c:manualLayout>
      </c:layout>
      <c:scatterChart>
        <c:scatterStyle val="smoothMarker"/>
        <c:varyColors val="0"/>
        <c:ser>
          <c:idx val="1"/>
          <c:order val="0"/>
          <c:tx>
            <c:v>NbTi short sample @ 4.5K</c:v>
          </c:tx>
          <c:spPr>
            <a:ln w="25400">
              <a:solidFill>
                <a:schemeClr val="tx1"/>
              </a:solidFill>
              <a:prstDash val="solid"/>
            </a:ln>
          </c:spPr>
          <c:marker>
            <c:symbol val="none"/>
          </c:marker>
          <c:xVal>
            <c:numRef>
              <c:f>Dipoleresults!$A$9:$A$19</c:f>
              <c:numCache>
                <c:formatCode>General</c:formatCode>
                <c:ptCount val="11"/>
                <c:pt idx="0">
                  <c:v>0.5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Dipoleresults!$K$9:$K$19</c:f>
              <c:numCache>
                <c:formatCode>General</c:formatCode>
                <c:ptCount val="11"/>
                <c:pt idx="0">
                  <c:v>40677.146314814468</c:v>
                </c:pt>
                <c:pt idx="1">
                  <c:v>37055.302595721383</c:v>
                </c:pt>
                <c:pt idx="2">
                  <c:v>31492.205519614381</c:v>
                </c:pt>
                <c:pt idx="3">
                  <c:v>26676.799665820141</c:v>
                </c:pt>
                <c:pt idx="4">
                  <c:v>22797.036772791638</c:v>
                </c:pt>
                <c:pt idx="5">
                  <c:v>17875.993810523869</c:v>
                </c:pt>
                <c:pt idx="6">
                  <c:v>13691.666786571621</c:v>
                </c:pt>
                <c:pt idx="7">
                  <c:v>9603.3734975953212</c:v>
                </c:pt>
                <c:pt idx="8">
                  <c:v>5583.6757336018509</c:v>
                </c:pt>
                <c:pt idx="9">
                  <c:v>1618.85438959464</c:v>
                </c:pt>
                <c:pt idx="10">
                  <c:v>0</c:v>
                </c:pt>
              </c:numCache>
            </c:numRef>
          </c:yVal>
          <c:smooth val="1"/>
        </c:ser>
        <c:ser>
          <c:idx val="2"/>
          <c:order val="1"/>
          <c:tx>
            <c:v>Bmax in coil</c:v>
          </c:tx>
          <c:spPr>
            <a:ln w="2540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Dipoleresults!$G$23:$G$35</c:f>
              <c:numCache>
                <c:formatCode>General</c:formatCode>
                <c:ptCount val="13"/>
                <c:pt idx="0">
                  <c:v>0.23316999999999999</c:v>
                </c:pt>
                <c:pt idx="1">
                  <c:v>0.46633000000000002</c:v>
                </c:pt>
                <c:pt idx="2">
                  <c:v>0.93261000000000005</c:v>
                </c:pt>
                <c:pt idx="3">
                  <c:v>1.3986499999999999</c:v>
                </c:pt>
                <c:pt idx="4">
                  <c:v>1.86202</c:v>
                </c:pt>
                <c:pt idx="5">
                  <c:v>2.2997999999999998</c:v>
                </c:pt>
                <c:pt idx="6">
                  <c:v>2.6823199999999998</c:v>
                </c:pt>
                <c:pt idx="7">
                  <c:v>3.010419999999999</c:v>
                </c:pt>
                <c:pt idx="8">
                  <c:v>3.2885800000000001</c:v>
                </c:pt>
                <c:pt idx="9">
                  <c:v>3.5443699999999998</c:v>
                </c:pt>
                <c:pt idx="10">
                  <c:v>3.7928899999999981</c:v>
                </c:pt>
                <c:pt idx="11">
                  <c:v>4.0563900000000004</c:v>
                </c:pt>
                <c:pt idx="12">
                  <c:v>4.1871399999999754</c:v>
                </c:pt>
              </c:numCache>
            </c:numRef>
          </c:xVal>
          <c:yVal>
            <c:numRef>
              <c:f>Dipoleresults!$P$23:$P$35</c:f>
              <c:numCache>
                <c:formatCode>General</c:formatCode>
                <c:ptCount val="13"/>
                <c:pt idx="0">
                  <c:v>750</c:v>
                </c:pt>
                <c:pt idx="1">
                  <c:v>1500</c:v>
                </c:pt>
                <c:pt idx="2">
                  <c:v>3000</c:v>
                </c:pt>
                <c:pt idx="3">
                  <c:v>4500</c:v>
                </c:pt>
                <c:pt idx="4">
                  <c:v>6000</c:v>
                </c:pt>
                <c:pt idx="5">
                  <c:v>7500</c:v>
                </c:pt>
                <c:pt idx="6">
                  <c:v>9000</c:v>
                </c:pt>
                <c:pt idx="7">
                  <c:v>10500</c:v>
                </c:pt>
                <c:pt idx="8">
                  <c:v>12000</c:v>
                </c:pt>
                <c:pt idx="9">
                  <c:v>13500</c:v>
                </c:pt>
                <c:pt idx="10">
                  <c:v>15000</c:v>
                </c:pt>
                <c:pt idx="11">
                  <c:v>16500</c:v>
                </c:pt>
                <c:pt idx="12">
                  <c:v>17250</c:v>
                </c:pt>
              </c:numCache>
            </c:numRef>
          </c:yVal>
          <c:smooth val="1"/>
        </c:ser>
        <c:ser>
          <c:idx val="3"/>
          <c:order val="2"/>
          <c:tx>
            <c:v>Bbore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Dipoleresults!$Q$23:$Q$35</c:f>
              <c:numCache>
                <c:formatCode>General</c:formatCode>
                <c:ptCount val="13"/>
                <c:pt idx="0">
                  <c:v>0.19295000000000001</c:v>
                </c:pt>
                <c:pt idx="1">
                  <c:v>0.38590000000000002</c:v>
                </c:pt>
                <c:pt idx="2">
                  <c:v>0.77176999999999996</c:v>
                </c:pt>
                <c:pt idx="3">
                  <c:v>1.15747</c:v>
                </c:pt>
                <c:pt idx="4">
                  <c:v>1.54152</c:v>
                </c:pt>
                <c:pt idx="5">
                  <c:v>1.91082</c:v>
                </c:pt>
                <c:pt idx="6">
                  <c:v>2.2486600000000001</c:v>
                </c:pt>
                <c:pt idx="7">
                  <c:v>2.54542</c:v>
                </c:pt>
                <c:pt idx="8">
                  <c:v>2.7948300000000001</c:v>
                </c:pt>
                <c:pt idx="9">
                  <c:v>3.02013</c:v>
                </c:pt>
                <c:pt idx="10">
                  <c:v>3.235609999999999</c:v>
                </c:pt>
                <c:pt idx="11">
                  <c:v>3.4454099999999981</c:v>
                </c:pt>
                <c:pt idx="12">
                  <c:v>3.548659999999999</c:v>
                </c:pt>
              </c:numCache>
            </c:numRef>
          </c:xVal>
          <c:yVal>
            <c:numRef>
              <c:f>Dipoleresults!$P$23:$P$35</c:f>
              <c:numCache>
                <c:formatCode>General</c:formatCode>
                <c:ptCount val="13"/>
                <c:pt idx="0">
                  <c:v>750</c:v>
                </c:pt>
                <c:pt idx="1">
                  <c:v>1500</c:v>
                </c:pt>
                <c:pt idx="2">
                  <c:v>3000</c:v>
                </c:pt>
                <c:pt idx="3">
                  <c:v>4500</c:v>
                </c:pt>
                <c:pt idx="4">
                  <c:v>6000</c:v>
                </c:pt>
                <c:pt idx="5">
                  <c:v>7500</c:v>
                </c:pt>
                <c:pt idx="6">
                  <c:v>9000</c:v>
                </c:pt>
                <c:pt idx="7">
                  <c:v>10500</c:v>
                </c:pt>
                <c:pt idx="8">
                  <c:v>12000</c:v>
                </c:pt>
                <c:pt idx="9">
                  <c:v>13500</c:v>
                </c:pt>
                <c:pt idx="10">
                  <c:v>15000</c:v>
                </c:pt>
                <c:pt idx="11">
                  <c:v>16500</c:v>
                </c:pt>
                <c:pt idx="12">
                  <c:v>17250</c:v>
                </c:pt>
              </c:numCache>
            </c:numRef>
          </c:yVal>
          <c:smooth val="1"/>
        </c:ser>
        <c:ser>
          <c:idx val="0"/>
          <c:order val="3"/>
          <c:tx>
            <c:v>short sample in coil</c:v>
          </c:tx>
          <c:marker>
            <c:symbol val="square"/>
            <c:size val="5"/>
          </c:marker>
          <c:xVal>
            <c:numRef>
              <c:f>DipolePlots!$I$17</c:f>
              <c:numCache>
                <c:formatCode>General</c:formatCode>
                <c:ptCount val="1"/>
                <c:pt idx="0">
                  <c:v>4.5999999999999996</c:v>
                </c:pt>
              </c:numCache>
            </c:numRef>
          </c:xVal>
          <c:yVal>
            <c:numRef>
              <c:f>DipolePlots!$J$17</c:f>
              <c:numCache>
                <c:formatCode>General</c:formatCode>
                <c:ptCount val="1"/>
                <c:pt idx="0">
                  <c:v>19750</c:v>
                </c:pt>
              </c:numCache>
            </c:numRef>
          </c:yVal>
          <c:smooth val="1"/>
        </c:ser>
        <c:ser>
          <c:idx val="4"/>
          <c:order val="4"/>
          <c:tx>
            <c:v>short sample in bore</c:v>
          </c:tx>
          <c:marker>
            <c:symbol val="circle"/>
            <c:size val="5"/>
          </c:marker>
          <c:xVal>
            <c:numRef>
              <c:f>DipolePlots!$I$18</c:f>
              <c:numCache>
                <c:formatCode>General</c:formatCode>
                <c:ptCount val="1"/>
                <c:pt idx="0">
                  <c:v>3.9</c:v>
                </c:pt>
              </c:numCache>
            </c:numRef>
          </c:xVal>
          <c:yVal>
            <c:numRef>
              <c:f>DipolePlots!$J$18</c:f>
              <c:numCache>
                <c:formatCode>General</c:formatCode>
                <c:ptCount val="1"/>
                <c:pt idx="0">
                  <c:v>19750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6041728"/>
        <c:axId val="106043648"/>
      </c:scatterChart>
      <c:valAx>
        <c:axId val="106041728"/>
        <c:scaling>
          <c:orientation val="minMax"/>
          <c:max val="8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B</a:t>
                </a:r>
                <a:r>
                  <a:rPr lang="en-US" sz="1000" baseline="0"/>
                  <a:t> (T)</a:t>
                </a:r>
                <a:endParaRPr lang="en-US" sz="10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106043648"/>
        <c:crosses val="autoZero"/>
        <c:crossBetween val="midCat"/>
      </c:valAx>
      <c:valAx>
        <c:axId val="106043648"/>
        <c:scaling>
          <c:orientation val="minMax"/>
          <c:max val="200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I</a:t>
                </a:r>
                <a:r>
                  <a:rPr lang="en-US" sz="1000" baseline="0"/>
                  <a:t> (kA)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0"/>
              <c:y val="0.5146990795728180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900" b="1"/>
            </a:pPr>
            <a:endParaRPr lang="en-US"/>
          </a:p>
        </c:txPr>
        <c:crossAx val="106041728"/>
        <c:crosses val="autoZero"/>
        <c:crossBetween val="midCat"/>
        <c:majorUnit val="5000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0.258959856277796"/>
          <c:y val="0.54879938868276101"/>
          <c:w val="0.682087186029121"/>
          <c:h val="0.32843759113444199"/>
        </c:manualLayout>
      </c:layout>
      <c:overlay val="0"/>
      <c:txPr>
        <a:bodyPr/>
        <a:lstStyle/>
        <a:p>
          <a:pPr>
            <a:defRPr sz="8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Peak Temperature</a:t>
            </a:r>
          </a:p>
        </c:rich>
      </c:tx>
      <c:layout>
        <c:manualLayout>
          <c:xMode val="edge"/>
          <c:yMode val="edge"/>
          <c:x val="0.32288005369993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8122421460868"/>
          <c:y val="0.13564356435643601"/>
          <c:w val="0.78062633372713697"/>
          <c:h val="0.71870344754202997"/>
        </c:manualLayout>
      </c:layout>
      <c:scatterChart>
        <c:scatterStyle val="smoothMarker"/>
        <c:varyColors val="0"/>
        <c:ser>
          <c:idx val="1"/>
          <c:order val="0"/>
          <c:tx>
            <c:v>quench both ends</c:v>
          </c:tx>
          <c:marker>
            <c:symbol val="none"/>
          </c:marker>
          <c:xVal>
            <c:numRef>
              <c:f>BothEndsFired!$B$50:$B$1134</c:f>
              <c:numCache>
                <c:formatCode>General</c:formatCode>
                <c:ptCount val="1085"/>
                <c:pt idx="0">
                  <c:v>9.9999999999999995E-7</c:v>
                </c:pt>
                <c:pt idx="1">
                  <c:v>1.9999999999999999E-6</c:v>
                </c:pt>
                <c:pt idx="2">
                  <c:v>3.0000000000000001E-6</c:v>
                </c:pt>
                <c:pt idx="3">
                  <c:v>3.9999999999999998E-6</c:v>
                </c:pt>
                <c:pt idx="4">
                  <c:v>5.0000000000000004E-6</c:v>
                </c:pt>
                <c:pt idx="5">
                  <c:v>6.0000000000000002E-6</c:v>
                </c:pt>
                <c:pt idx="6">
                  <c:v>6.9999999999999999E-6</c:v>
                </c:pt>
                <c:pt idx="7">
                  <c:v>7.9999999999999996E-6</c:v>
                </c:pt>
                <c:pt idx="8">
                  <c:v>9.0000000000000002E-6</c:v>
                </c:pt>
                <c:pt idx="9">
                  <c:v>1.0000000000000001E-5</c:v>
                </c:pt>
                <c:pt idx="10">
                  <c:v>1.1E-5</c:v>
                </c:pt>
                <c:pt idx="11">
                  <c:v>1.2E-5</c:v>
                </c:pt>
                <c:pt idx="12">
                  <c:v>1.2999999999999999E-5</c:v>
                </c:pt>
                <c:pt idx="13">
                  <c:v>1.4E-5</c:v>
                </c:pt>
                <c:pt idx="14">
                  <c:v>1.5E-5</c:v>
                </c:pt>
                <c:pt idx="15">
                  <c:v>1.5999999999999999E-5</c:v>
                </c:pt>
                <c:pt idx="16">
                  <c:v>1.7E-5</c:v>
                </c:pt>
                <c:pt idx="17">
                  <c:v>1.8E-5</c:v>
                </c:pt>
                <c:pt idx="18">
                  <c:v>1.9000000000000001E-5</c:v>
                </c:pt>
                <c:pt idx="19">
                  <c:v>2.0000000000000002E-5</c:v>
                </c:pt>
                <c:pt idx="20">
                  <c:v>2.0999999999999999E-5</c:v>
                </c:pt>
                <c:pt idx="21">
                  <c:v>2.1999999999999999E-5</c:v>
                </c:pt>
                <c:pt idx="22">
                  <c:v>2.3E-5</c:v>
                </c:pt>
                <c:pt idx="23">
                  <c:v>2.4000000000000001E-5</c:v>
                </c:pt>
                <c:pt idx="24">
                  <c:v>2.5000000000000001E-5</c:v>
                </c:pt>
                <c:pt idx="25">
                  <c:v>2.6999999999999999E-5</c:v>
                </c:pt>
                <c:pt idx="26">
                  <c:v>2.9E-5</c:v>
                </c:pt>
                <c:pt idx="27">
                  <c:v>3.1000000000000001E-5</c:v>
                </c:pt>
                <c:pt idx="28">
                  <c:v>3.3000000000000003E-5</c:v>
                </c:pt>
                <c:pt idx="29">
                  <c:v>3.4999999999999997E-5</c:v>
                </c:pt>
                <c:pt idx="30">
                  <c:v>3.6999999999999998E-5</c:v>
                </c:pt>
                <c:pt idx="31">
                  <c:v>3.8999999999999999E-5</c:v>
                </c:pt>
                <c:pt idx="32">
                  <c:v>4.1E-5</c:v>
                </c:pt>
                <c:pt idx="33">
                  <c:v>4.3000000000000002E-5</c:v>
                </c:pt>
                <c:pt idx="34">
                  <c:v>4.5000000000000003E-5</c:v>
                </c:pt>
                <c:pt idx="35">
                  <c:v>4.6999999999999997E-5</c:v>
                </c:pt>
                <c:pt idx="36">
                  <c:v>4.8999999999999998E-5</c:v>
                </c:pt>
                <c:pt idx="37">
                  <c:v>5.1E-5</c:v>
                </c:pt>
                <c:pt idx="38">
                  <c:v>5.3000000000000001E-5</c:v>
                </c:pt>
                <c:pt idx="39">
                  <c:v>5.5000000000000002E-5</c:v>
                </c:pt>
                <c:pt idx="40">
                  <c:v>5.7000000000000003E-5</c:v>
                </c:pt>
                <c:pt idx="41">
                  <c:v>5.8999999999999998E-5</c:v>
                </c:pt>
                <c:pt idx="42">
                  <c:v>6.0999999999999999E-5</c:v>
                </c:pt>
                <c:pt idx="43">
                  <c:v>6.3E-5</c:v>
                </c:pt>
                <c:pt idx="44">
                  <c:v>6.4999999999999994E-5</c:v>
                </c:pt>
                <c:pt idx="45">
                  <c:v>6.7000000000000002E-5</c:v>
                </c:pt>
                <c:pt idx="46">
                  <c:v>6.8999999999999997E-5</c:v>
                </c:pt>
                <c:pt idx="47">
                  <c:v>7.1000000000000005E-5</c:v>
                </c:pt>
                <c:pt idx="48">
                  <c:v>7.2999999999999999E-5</c:v>
                </c:pt>
                <c:pt idx="49">
                  <c:v>7.4999999999999993E-5</c:v>
                </c:pt>
                <c:pt idx="50">
                  <c:v>7.7000000000000001E-5</c:v>
                </c:pt>
                <c:pt idx="51">
                  <c:v>7.8999999999999996E-5</c:v>
                </c:pt>
                <c:pt idx="52">
                  <c:v>8.2999999999999998E-5</c:v>
                </c:pt>
                <c:pt idx="53">
                  <c:v>8.7000000000000001E-5</c:v>
                </c:pt>
                <c:pt idx="54">
                  <c:v>9.1000000000000003E-5</c:v>
                </c:pt>
                <c:pt idx="55">
                  <c:v>9.5000000000000005E-5</c:v>
                </c:pt>
                <c:pt idx="56">
                  <c:v>9.9000000000000102E-5</c:v>
                </c:pt>
                <c:pt idx="57">
                  <c:v>1.03E-4</c:v>
                </c:pt>
                <c:pt idx="58">
                  <c:v>1.07E-4</c:v>
                </c:pt>
                <c:pt idx="59">
                  <c:v>1.11E-4</c:v>
                </c:pt>
                <c:pt idx="60">
                  <c:v>1.15E-4</c:v>
                </c:pt>
                <c:pt idx="61">
                  <c:v>1.1900000000000001E-4</c:v>
                </c:pt>
                <c:pt idx="62">
                  <c:v>1.2300000000000001E-4</c:v>
                </c:pt>
                <c:pt idx="63">
                  <c:v>1.27E-4</c:v>
                </c:pt>
                <c:pt idx="64">
                  <c:v>1.3100000000000001E-4</c:v>
                </c:pt>
                <c:pt idx="65">
                  <c:v>1.35E-4</c:v>
                </c:pt>
                <c:pt idx="66">
                  <c:v>1.3899999999999999E-4</c:v>
                </c:pt>
                <c:pt idx="67">
                  <c:v>1.4300000000000001E-4</c:v>
                </c:pt>
                <c:pt idx="68">
                  <c:v>1.47E-4</c:v>
                </c:pt>
                <c:pt idx="69">
                  <c:v>1.5100000000000001E-4</c:v>
                </c:pt>
                <c:pt idx="70">
                  <c:v>1.55E-4</c:v>
                </c:pt>
                <c:pt idx="71">
                  <c:v>1.5899999999999999E-4</c:v>
                </c:pt>
                <c:pt idx="72">
                  <c:v>1.63E-4</c:v>
                </c:pt>
                <c:pt idx="73">
                  <c:v>1.6699999999999999E-4</c:v>
                </c:pt>
                <c:pt idx="74">
                  <c:v>1.7100000000000001E-4</c:v>
                </c:pt>
                <c:pt idx="75">
                  <c:v>1.75E-4</c:v>
                </c:pt>
                <c:pt idx="76">
                  <c:v>1.7899999999999999E-4</c:v>
                </c:pt>
                <c:pt idx="77">
                  <c:v>1.83E-4</c:v>
                </c:pt>
                <c:pt idx="78">
                  <c:v>1.8699999999999999E-4</c:v>
                </c:pt>
                <c:pt idx="79">
                  <c:v>1.9100000000000001E-4</c:v>
                </c:pt>
                <c:pt idx="80">
                  <c:v>1.95E-4</c:v>
                </c:pt>
                <c:pt idx="81">
                  <c:v>1.9900000000000001E-4</c:v>
                </c:pt>
                <c:pt idx="82">
                  <c:v>2.03E-4</c:v>
                </c:pt>
                <c:pt idx="83">
                  <c:v>2.0699999999999999E-4</c:v>
                </c:pt>
                <c:pt idx="84">
                  <c:v>2.1100000000000001E-4</c:v>
                </c:pt>
                <c:pt idx="85">
                  <c:v>2.1499999999999999E-4</c:v>
                </c:pt>
                <c:pt idx="86">
                  <c:v>2.23E-4</c:v>
                </c:pt>
                <c:pt idx="87">
                  <c:v>2.31E-4</c:v>
                </c:pt>
                <c:pt idx="88">
                  <c:v>2.3900000000000001E-4</c:v>
                </c:pt>
                <c:pt idx="89">
                  <c:v>2.4699999999999999E-4</c:v>
                </c:pt>
                <c:pt idx="90">
                  <c:v>2.5500000000000002E-4</c:v>
                </c:pt>
                <c:pt idx="91">
                  <c:v>2.63E-4</c:v>
                </c:pt>
                <c:pt idx="92">
                  <c:v>2.7099999999999997E-4</c:v>
                </c:pt>
                <c:pt idx="93">
                  <c:v>2.7900000000000001E-4</c:v>
                </c:pt>
                <c:pt idx="94">
                  <c:v>2.8699999999999998E-4</c:v>
                </c:pt>
                <c:pt idx="95">
                  <c:v>2.9500000000000001E-4</c:v>
                </c:pt>
                <c:pt idx="96">
                  <c:v>3.0299999999999999E-4</c:v>
                </c:pt>
                <c:pt idx="97">
                  <c:v>3.1100000000000002E-4</c:v>
                </c:pt>
                <c:pt idx="98">
                  <c:v>3.19E-4</c:v>
                </c:pt>
                <c:pt idx="99">
                  <c:v>3.2699999999999998E-4</c:v>
                </c:pt>
                <c:pt idx="100">
                  <c:v>3.3500000000000001E-4</c:v>
                </c:pt>
                <c:pt idx="101">
                  <c:v>3.4299999999999999E-4</c:v>
                </c:pt>
                <c:pt idx="102">
                  <c:v>3.5100000000000002E-4</c:v>
                </c:pt>
                <c:pt idx="103">
                  <c:v>3.59E-4</c:v>
                </c:pt>
                <c:pt idx="104">
                  <c:v>3.6699999999999998E-4</c:v>
                </c:pt>
                <c:pt idx="105">
                  <c:v>3.7500000000000001E-4</c:v>
                </c:pt>
                <c:pt idx="106">
                  <c:v>3.8299999999999999E-4</c:v>
                </c:pt>
                <c:pt idx="107">
                  <c:v>3.9100000000000002E-4</c:v>
                </c:pt>
                <c:pt idx="108">
                  <c:v>3.9899999999999999E-4</c:v>
                </c:pt>
                <c:pt idx="109">
                  <c:v>4.0700000000000003E-4</c:v>
                </c:pt>
                <c:pt idx="110">
                  <c:v>4.15E-4</c:v>
                </c:pt>
                <c:pt idx="111">
                  <c:v>4.2299999999999998E-4</c:v>
                </c:pt>
                <c:pt idx="112">
                  <c:v>4.3100000000000001E-4</c:v>
                </c:pt>
                <c:pt idx="113">
                  <c:v>4.3899999999999999E-4</c:v>
                </c:pt>
                <c:pt idx="114">
                  <c:v>4.4700000000000002E-4</c:v>
                </c:pt>
                <c:pt idx="115">
                  <c:v>4.55E-4</c:v>
                </c:pt>
                <c:pt idx="116">
                  <c:v>4.6299999999999998E-4</c:v>
                </c:pt>
                <c:pt idx="117">
                  <c:v>4.7100000000000001E-4</c:v>
                </c:pt>
                <c:pt idx="118">
                  <c:v>4.7899999999999999E-4</c:v>
                </c:pt>
                <c:pt idx="119">
                  <c:v>4.8700000000000002E-4</c:v>
                </c:pt>
                <c:pt idx="120">
                  <c:v>4.95E-4</c:v>
                </c:pt>
                <c:pt idx="121">
                  <c:v>5.0299999999999997E-4</c:v>
                </c:pt>
                <c:pt idx="122">
                  <c:v>5.1099999999999995E-4</c:v>
                </c:pt>
                <c:pt idx="123">
                  <c:v>5.1900000000000004E-4</c:v>
                </c:pt>
                <c:pt idx="124">
                  <c:v>5.3499999999999999E-4</c:v>
                </c:pt>
                <c:pt idx="125">
                  <c:v>5.5099999999999995E-4</c:v>
                </c:pt>
                <c:pt idx="126">
                  <c:v>5.6700000000000001E-4</c:v>
                </c:pt>
                <c:pt idx="127">
                  <c:v>5.8299999999999997E-4</c:v>
                </c:pt>
                <c:pt idx="128">
                  <c:v>5.9900000000000003E-4</c:v>
                </c:pt>
                <c:pt idx="129">
                  <c:v>6.1499999999999999E-4</c:v>
                </c:pt>
                <c:pt idx="130">
                  <c:v>6.3100000000000005E-4</c:v>
                </c:pt>
                <c:pt idx="131">
                  <c:v>6.4700000000000001E-4</c:v>
                </c:pt>
                <c:pt idx="132">
                  <c:v>6.6299999999999996E-4</c:v>
                </c:pt>
                <c:pt idx="133">
                  <c:v>6.7900000000000002E-4</c:v>
                </c:pt>
                <c:pt idx="134">
                  <c:v>6.9499999999999998E-4</c:v>
                </c:pt>
                <c:pt idx="135">
                  <c:v>7.1100000000000004E-4</c:v>
                </c:pt>
                <c:pt idx="136">
                  <c:v>7.27E-4</c:v>
                </c:pt>
                <c:pt idx="137">
                  <c:v>7.4299999999999995E-4</c:v>
                </c:pt>
                <c:pt idx="138">
                  <c:v>7.5900000000000002E-4</c:v>
                </c:pt>
                <c:pt idx="139">
                  <c:v>7.7499999999999997E-4</c:v>
                </c:pt>
                <c:pt idx="140">
                  <c:v>7.9100000000000004E-4</c:v>
                </c:pt>
                <c:pt idx="141">
                  <c:v>8.0699999999999999E-4</c:v>
                </c:pt>
                <c:pt idx="142">
                  <c:v>8.2299999999999995E-4</c:v>
                </c:pt>
                <c:pt idx="143">
                  <c:v>8.3900000000000001E-4</c:v>
                </c:pt>
                <c:pt idx="144">
                  <c:v>8.5499999999999997E-4</c:v>
                </c:pt>
                <c:pt idx="145">
                  <c:v>8.7100000000000003E-4</c:v>
                </c:pt>
                <c:pt idx="146">
                  <c:v>8.8699999999999998E-4</c:v>
                </c:pt>
                <c:pt idx="147">
                  <c:v>9.0300000000000005E-4</c:v>
                </c:pt>
                <c:pt idx="148">
                  <c:v>9.19E-4</c:v>
                </c:pt>
                <c:pt idx="149">
                  <c:v>9.3499999999999996E-4</c:v>
                </c:pt>
                <c:pt idx="150">
                  <c:v>9.5100000000000002E-4</c:v>
                </c:pt>
                <c:pt idx="151">
                  <c:v>9.6699999999999998E-4</c:v>
                </c:pt>
                <c:pt idx="152">
                  <c:v>9.8299999999999993E-4</c:v>
                </c:pt>
                <c:pt idx="153">
                  <c:v>9.990000000000001E-4</c:v>
                </c:pt>
                <c:pt idx="154">
                  <c:v>1.0150000000000001E-3</c:v>
                </c:pt>
                <c:pt idx="155">
                  <c:v>1.031E-3</c:v>
                </c:pt>
                <c:pt idx="156">
                  <c:v>1.047E-3</c:v>
                </c:pt>
                <c:pt idx="157">
                  <c:v>1.0629999999999999E-3</c:v>
                </c:pt>
                <c:pt idx="158">
                  <c:v>1.0790000000000001E-3</c:v>
                </c:pt>
                <c:pt idx="159">
                  <c:v>1.0950000000000001E-3</c:v>
                </c:pt>
                <c:pt idx="160">
                  <c:v>1.111E-3</c:v>
                </c:pt>
                <c:pt idx="161">
                  <c:v>1.127E-3</c:v>
                </c:pt>
                <c:pt idx="162">
                  <c:v>1.1429999999999999E-3</c:v>
                </c:pt>
                <c:pt idx="163">
                  <c:v>1.1590000000000001E-3</c:v>
                </c:pt>
                <c:pt idx="164">
                  <c:v>1.175E-3</c:v>
                </c:pt>
                <c:pt idx="165">
                  <c:v>1.191E-3</c:v>
                </c:pt>
                <c:pt idx="166">
                  <c:v>1.207E-3</c:v>
                </c:pt>
                <c:pt idx="167">
                  <c:v>1.2229999999999999E-3</c:v>
                </c:pt>
                <c:pt idx="168">
                  <c:v>1.2390000000000001E-3</c:v>
                </c:pt>
                <c:pt idx="169">
                  <c:v>1.255E-3</c:v>
                </c:pt>
                <c:pt idx="170">
                  <c:v>1.271E-3</c:v>
                </c:pt>
                <c:pt idx="171">
                  <c:v>1.2869999999999999E-3</c:v>
                </c:pt>
                <c:pt idx="172">
                  <c:v>1.3029999999999999E-3</c:v>
                </c:pt>
                <c:pt idx="173">
                  <c:v>1.3190000000000001E-3</c:v>
                </c:pt>
                <c:pt idx="174">
                  <c:v>1.335E-3</c:v>
                </c:pt>
                <c:pt idx="175">
                  <c:v>1.3669999999999999E-3</c:v>
                </c:pt>
                <c:pt idx="176">
                  <c:v>1.3990000000000001E-3</c:v>
                </c:pt>
                <c:pt idx="177">
                  <c:v>1.431E-3</c:v>
                </c:pt>
                <c:pt idx="178">
                  <c:v>1.4630000000000001E-3</c:v>
                </c:pt>
                <c:pt idx="179">
                  <c:v>1.495E-3</c:v>
                </c:pt>
                <c:pt idx="180">
                  <c:v>1.5269999999999999E-3</c:v>
                </c:pt>
                <c:pt idx="181">
                  <c:v>1.5590000000000001E-3</c:v>
                </c:pt>
                <c:pt idx="182">
                  <c:v>1.591E-3</c:v>
                </c:pt>
                <c:pt idx="183">
                  <c:v>1.6230000000000001E-3</c:v>
                </c:pt>
                <c:pt idx="184">
                  <c:v>1.655E-3</c:v>
                </c:pt>
                <c:pt idx="185">
                  <c:v>1.6869999999999999E-3</c:v>
                </c:pt>
                <c:pt idx="186">
                  <c:v>1.719E-3</c:v>
                </c:pt>
                <c:pt idx="187">
                  <c:v>1.751E-3</c:v>
                </c:pt>
                <c:pt idx="188">
                  <c:v>1.7830000000000001E-3</c:v>
                </c:pt>
                <c:pt idx="189">
                  <c:v>1.815E-3</c:v>
                </c:pt>
                <c:pt idx="190">
                  <c:v>1.8469999999999999E-3</c:v>
                </c:pt>
                <c:pt idx="191">
                  <c:v>1.879E-3</c:v>
                </c:pt>
                <c:pt idx="192">
                  <c:v>1.9109999999999999E-3</c:v>
                </c:pt>
                <c:pt idx="193">
                  <c:v>1.9430000000000001E-3</c:v>
                </c:pt>
                <c:pt idx="194">
                  <c:v>1.9750000000000002E-3</c:v>
                </c:pt>
                <c:pt idx="195">
                  <c:v>2.0070000000000001E-3</c:v>
                </c:pt>
                <c:pt idx="196">
                  <c:v>2.039E-3</c:v>
                </c:pt>
                <c:pt idx="197">
                  <c:v>2.0709999999999999E-3</c:v>
                </c:pt>
                <c:pt idx="198">
                  <c:v>2.1029999999999998E-3</c:v>
                </c:pt>
                <c:pt idx="199">
                  <c:v>2.1350000000000002E-3</c:v>
                </c:pt>
                <c:pt idx="200">
                  <c:v>2.1670000000000001E-3</c:v>
                </c:pt>
                <c:pt idx="201">
                  <c:v>2.199E-3</c:v>
                </c:pt>
                <c:pt idx="202">
                  <c:v>2.2309999999999999E-3</c:v>
                </c:pt>
                <c:pt idx="203">
                  <c:v>2.2629999999999998E-3</c:v>
                </c:pt>
                <c:pt idx="204">
                  <c:v>2.2950000000000002E-3</c:v>
                </c:pt>
                <c:pt idx="205">
                  <c:v>2.3270000000000001E-3</c:v>
                </c:pt>
                <c:pt idx="206">
                  <c:v>2.359E-3</c:v>
                </c:pt>
                <c:pt idx="207">
                  <c:v>2.3909999999999999E-3</c:v>
                </c:pt>
                <c:pt idx="208">
                  <c:v>2.4229999999999998E-3</c:v>
                </c:pt>
                <c:pt idx="209">
                  <c:v>2.4550000000000002E-3</c:v>
                </c:pt>
                <c:pt idx="210">
                  <c:v>2.4870000000000001E-3</c:v>
                </c:pt>
                <c:pt idx="211">
                  <c:v>2.519E-3</c:v>
                </c:pt>
                <c:pt idx="212">
                  <c:v>2.5509999999999999E-3</c:v>
                </c:pt>
                <c:pt idx="213">
                  <c:v>2.5829999999999998E-3</c:v>
                </c:pt>
                <c:pt idx="214">
                  <c:v>2.6150000000000001E-3</c:v>
                </c:pt>
                <c:pt idx="215">
                  <c:v>2.647E-3</c:v>
                </c:pt>
                <c:pt idx="216">
                  <c:v>2.679E-3</c:v>
                </c:pt>
                <c:pt idx="217">
                  <c:v>2.7109999999999999E-3</c:v>
                </c:pt>
                <c:pt idx="218">
                  <c:v>2.7430000000000002E-3</c:v>
                </c:pt>
                <c:pt idx="219">
                  <c:v>2.7750000000000001E-3</c:v>
                </c:pt>
                <c:pt idx="220">
                  <c:v>2.807E-3</c:v>
                </c:pt>
                <c:pt idx="221">
                  <c:v>2.8389999999999999E-3</c:v>
                </c:pt>
                <c:pt idx="222">
                  <c:v>2.8709999999999999E-3</c:v>
                </c:pt>
                <c:pt idx="223">
                  <c:v>2.9030000000000002E-3</c:v>
                </c:pt>
                <c:pt idx="224">
                  <c:v>2.9350000000000001E-3</c:v>
                </c:pt>
                <c:pt idx="225">
                  <c:v>2.967E-3</c:v>
                </c:pt>
                <c:pt idx="226">
                  <c:v>2.9989999999999999E-3</c:v>
                </c:pt>
                <c:pt idx="227">
                  <c:v>3.0309999999999998E-3</c:v>
                </c:pt>
                <c:pt idx="228">
                  <c:v>3.0630000000000002E-3</c:v>
                </c:pt>
                <c:pt idx="229">
                  <c:v>3.0950000000000001E-3</c:v>
                </c:pt>
                <c:pt idx="230">
                  <c:v>3.127E-3</c:v>
                </c:pt>
                <c:pt idx="231">
                  <c:v>3.1589999999999999E-3</c:v>
                </c:pt>
                <c:pt idx="232">
                  <c:v>3.1909999999999998E-3</c:v>
                </c:pt>
                <c:pt idx="233">
                  <c:v>3.2230000000000002E-3</c:v>
                </c:pt>
                <c:pt idx="234">
                  <c:v>3.2550000000000001E-3</c:v>
                </c:pt>
                <c:pt idx="235">
                  <c:v>3.287E-3</c:v>
                </c:pt>
                <c:pt idx="236">
                  <c:v>3.3509999999999998E-3</c:v>
                </c:pt>
                <c:pt idx="237">
                  <c:v>3.4150000000000001E-3</c:v>
                </c:pt>
                <c:pt idx="238">
                  <c:v>3.4789999999999999E-3</c:v>
                </c:pt>
                <c:pt idx="239">
                  <c:v>3.5430000000000001E-3</c:v>
                </c:pt>
                <c:pt idx="240">
                  <c:v>3.607E-3</c:v>
                </c:pt>
                <c:pt idx="241">
                  <c:v>3.6709999999999998E-3</c:v>
                </c:pt>
                <c:pt idx="242">
                  <c:v>3.735E-3</c:v>
                </c:pt>
                <c:pt idx="243">
                  <c:v>3.7989999999999999E-3</c:v>
                </c:pt>
                <c:pt idx="244">
                  <c:v>3.8630000000000001E-3</c:v>
                </c:pt>
                <c:pt idx="245">
                  <c:v>3.9269999999999999E-3</c:v>
                </c:pt>
                <c:pt idx="246">
                  <c:v>3.9909999999999998E-3</c:v>
                </c:pt>
                <c:pt idx="247">
                  <c:v>4.0549999999999996E-3</c:v>
                </c:pt>
                <c:pt idx="248">
                  <c:v>4.1190000000000003E-3</c:v>
                </c:pt>
                <c:pt idx="249">
                  <c:v>4.1830000000000001E-3</c:v>
                </c:pt>
                <c:pt idx="250">
                  <c:v>4.2469999999999999E-3</c:v>
                </c:pt>
                <c:pt idx="251">
                  <c:v>4.3109999999999997E-3</c:v>
                </c:pt>
                <c:pt idx="252">
                  <c:v>4.3750000000000004E-3</c:v>
                </c:pt>
                <c:pt idx="253">
                  <c:v>4.4390000000000002E-3</c:v>
                </c:pt>
                <c:pt idx="254">
                  <c:v>4.5030000000000001E-3</c:v>
                </c:pt>
                <c:pt idx="255">
                  <c:v>4.5669999999999999E-3</c:v>
                </c:pt>
                <c:pt idx="256">
                  <c:v>4.6309999999999997E-3</c:v>
                </c:pt>
                <c:pt idx="257">
                  <c:v>4.6950000000000004E-3</c:v>
                </c:pt>
                <c:pt idx="258">
                  <c:v>4.7590000000000002E-3</c:v>
                </c:pt>
                <c:pt idx="259">
                  <c:v>4.823E-3</c:v>
                </c:pt>
                <c:pt idx="260">
                  <c:v>4.8869999999999999E-3</c:v>
                </c:pt>
                <c:pt idx="261">
                  <c:v>4.9509999999999997E-3</c:v>
                </c:pt>
                <c:pt idx="262">
                  <c:v>5.0150000000000004E-3</c:v>
                </c:pt>
                <c:pt idx="263">
                  <c:v>5.0790000000000002E-3</c:v>
                </c:pt>
                <c:pt idx="264">
                  <c:v>5.143E-3</c:v>
                </c:pt>
                <c:pt idx="265">
                  <c:v>5.2069999999999998E-3</c:v>
                </c:pt>
                <c:pt idx="266">
                  <c:v>5.2709999999999996E-3</c:v>
                </c:pt>
                <c:pt idx="267">
                  <c:v>5.3350000000000003E-3</c:v>
                </c:pt>
                <c:pt idx="268">
                  <c:v>5.3990000000000002E-3</c:v>
                </c:pt>
                <c:pt idx="269">
                  <c:v>5.463E-3</c:v>
                </c:pt>
                <c:pt idx="270">
                  <c:v>5.5269999999999998E-3</c:v>
                </c:pt>
                <c:pt idx="271">
                  <c:v>5.5909999999999996E-3</c:v>
                </c:pt>
                <c:pt idx="272">
                  <c:v>5.6550000000000003E-3</c:v>
                </c:pt>
                <c:pt idx="273">
                  <c:v>5.7190000000000001E-3</c:v>
                </c:pt>
                <c:pt idx="274">
                  <c:v>5.7829999999999999E-3</c:v>
                </c:pt>
                <c:pt idx="275">
                  <c:v>5.8469999999999998E-3</c:v>
                </c:pt>
                <c:pt idx="276">
                  <c:v>5.9109999999999996E-3</c:v>
                </c:pt>
                <c:pt idx="277">
                  <c:v>5.9750000000000003E-3</c:v>
                </c:pt>
                <c:pt idx="278">
                  <c:v>6.0390000000000001E-3</c:v>
                </c:pt>
                <c:pt idx="279">
                  <c:v>6.1029999999999999E-3</c:v>
                </c:pt>
                <c:pt idx="280">
                  <c:v>6.1669999999999997E-3</c:v>
                </c:pt>
                <c:pt idx="281">
                  <c:v>6.2310000000000004E-3</c:v>
                </c:pt>
                <c:pt idx="282">
                  <c:v>6.2950000000000002E-3</c:v>
                </c:pt>
                <c:pt idx="283">
                  <c:v>6.3590000000000001E-3</c:v>
                </c:pt>
                <c:pt idx="284">
                  <c:v>6.4229999999999999E-3</c:v>
                </c:pt>
                <c:pt idx="285">
                  <c:v>6.4869999999999997E-3</c:v>
                </c:pt>
                <c:pt idx="286">
                  <c:v>6.5510000000000004E-3</c:v>
                </c:pt>
                <c:pt idx="287">
                  <c:v>6.6150000000000002E-3</c:v>
                </c:pt>
                <c:pt idx="288">
                  <c:v>6.679E-3</c:v>
                </c:pt>
                <c:pt idx="289">
                  <c:v>6.7429999999999999E-3</c:v>
                </c:pt>
                <c:pt idx="290">
                  <c:v>6.8069999999999997E-3</c:v>
                </c:pt>
                <c:pt idx="291">
                  <c:v>6.8710000000000004E-3</c:v>
                </c:pt>
                <c:pt idx="292">
                  <c:v>6.9350000000000002E-3</c:v>
                </c:pt>
                <c:pt idx="293">
                  <c:v>6.999E-3</c:v>
                </c:pt>
                <c:pt idx="294">
                  <c:v>7.0629999999999998E-3</c:v>
                </c:pt>
                <c:pt idx="295">
                  <c:v>7.1269999999999997E-3</c:v>
                </c:pt>
                <c:pt idx="296">
                  <c:v>7.1910000000000003E-3</c:v>
                </c:pt>
                <c:pt idx="297">
                  <c:v>7.2550000000000002E-3</c:v>
                </c:pt>
                <c:pt idx="298">
                  <c:v>7.319E-3</c:v>
                </c:pt>
                <c:pt idx="299">
                  <c:v>7.3829999999999998E-3</c:v>
                </c:pt>
                <c:pt idx="300">
                  <c:v>7.4469999999999996E-3</c:v>
                </c:pt>
                <c:pt idx="301">
                  <c:v>7.5110000000000003E-3</c:v>
                </c:pt>
                <c:pt idx="302">
                  <c:v>7.5750000000000001E-3</c:v>
                </c:pt>
                <c:pt idx="303">
                  <c:v>7.639E-3</c:v>
                </c:pt>
                <c:pt idx="304">
                  <c:v>7.7029999999999998E-3</c:v>
                </c:pt>
                <c:pt idx="305">
                  <c:v>7.7669999999999996E-3</c:v>
                </c:pt>
                <c:pt idx="306">
                  <c:v>7.8309999999999994E-3</c:v>
                </c:pt>
                <c:pt idx="307">
                  <c:v>7.8949999999999992E-3</c:v>
                </c:pt>
                <c:pt idx="308">
                  <c:v>7.9590000000000008E-3</c:v>
                </c:pt>
                <c:pt idx="309">
                  <c:v>8.0230000000000006E-3</c:v>
                </c:pt>
                <c:pt idx="310">
                  <c:v>8.0870000000000004E-3</c:v>
                </c:pt>
                <c:pt idx="311">
                  <c:v>8.1510000000000003E-3</c:v>
                </c:pt>
                <c:pt idx="312">
                  <c:v>8.2150000000000001E-3</c:v>
                </c:pt>
                <c:pt idx="313">
                  <c:v>8.2789999999999999E-3</c:v>
                </c:pt>
                <c:pt idx="314">
                  <c:v>8.3429999999999997E-3</c:v>
                </c:pt>
                <c:pt idx="315">
                  <c:v>8.4069999999999995E-3</c:v>
                </c:pt>
                <c:pt idx="316">
                  <c:v>8.4709999999999994E-3</c:v>
                </c:pt>
                <c:pt idx="317">
                  <c:v>8.5349999999999992E-3</c:v>
                </c:pt>
                <c:pt idx="318">
                  <c:v>8.5990000000000007E-3</c:v>
                </c:pt>
                <c:pt idx="319">
                  <c:v>8.6630000000000006E-3</c:v>
                </c:pt>
                <c:pt idx="320">
                  <c:v>8.7270000000000004E-3</c:v>
                </c:pt>
                <c:pt idx="321">
                  <c:v>8.7910000000000002E-3</c:v>
                </c:pt>
                <c:pt idx="322">
                  <c:v>8.855E-3</c:v>
                </c:pt>
                <c:pt idx="323">
                  <c:v>8.9189999999999998E-3</c:v>
                </c:pt>
                <c:pt idx="324">
                  <c:v>8.9829999999999997E-3</c:v>
                </c:pt>
                <c:pt idx="325">
                  <c:v>9.0469999999999995E-3</c:v>
                </c:pt>
                <c:pt idx="326">
                  <c:v>9.1109999999999993E-3</c:v>
                </c:pt>
                <c:pt idx="327">
                  <c:v>9.1750000000000009E-3</c:v>
                </c:pt>
                <c:pt idx="328">
                  <c:v>9.2390000000000007E-3</c:v>
                </c:pt>
                <c:pt idx="329">
                  <c:v>9.3030000000000005E-3</c:v>
                </c:pt>
                <c:pt idx="330">
                  <c:v>9.3670000000000003E-3</c:v>
                </c:pt>
                <c:pt idx="331">
                  <c:v>9.4310000000000001E-3</c:v>
                </c:pt>
                <c:pt idx="332">
                  <c:v>9.495E-3</c:v>
                </c:pt>
                <c:pt idx="333">
                  <c:v>9.5589999999999998E-3</c:v>
                </c:pt>
                <c:pt idx="334">
                  <c:v>9.6229999999999996E-3</c:v>
                </c:pt>
                <c:pt idx="335">
                  <c:v>9.6869999999999994E-3</c:v>
                </c:pt>
                <c:pt idx="336">
                  <c:v>9.7509999999999993E-3</c:v>
                </c:pt>
                <c:pt idx="337">
                  <c:v>9.8150000000000008E-3</c:v>
                </c:pt>
                <c:pt idx="338">
                  <c:v>9.8790000000000006E-3</c:v>
                </c:pt>
                <c:pt idx="339">
                  <c:v>9.9430000000000004E-3</c:v>
                </c:pt>
                <c:pt idx="340">
                  <c:v>1.0007E-2</c:v>
                </c:pt>
                <c:pt idx="341">
                  <c:v>1.0071E-2</c:v>
                </c:pt>
                <c:pt idx="342">
                  <c:v>1.0135E-2</c:v>
                </c:pt>
                <c:pt idx="343">
                  <c:v>1.0199E-2</c:v>
                </c:pt>
                <c:pt idx="344">
                  <c:v>1.0263E-2</c:v>
                </c:pt>
                <c:pt idx="345">
                  <c:v>1.0326999999999999E-2</c:v>
                </c:pt>
                <c:pt idx="346">
                  <c:v>1.0390999999999999E-2</c:v>
                </c:pt>
                <c:pt idx="347">
                  <c:v>1.0455000000000001E-2</c:v>
                </c:pt>
                <c:pt idx="348">
                  <c:v>1.0519000000000001E-2</c:v>
                </c:pt>
                <c:pt idx="349">
                  <c:v>1.0583E-2</c:v>
                </c:pt>
                <c:pt idx="350">
                  <c:v>1.0647E-2</c:v>
                </c:pt>
                <c:pt idx="351">
                  <c:v>1.0711E-2</c:v>
                </c:pt>
                <c:pt idx="352">
                  <c:v>1.0775E-2</c:v>
                </c:pt>
                <c:pt idx="353">
                  <c:v>1.0839E-2</c:v>
                </c:pt>
                <c:pt idx="354">
                  <c:v>1.0902999999999999E-2</c:v>
                </c:pt>
                <c:pt idx="355">
                  <c:v>1.0966999999999999E-2</c:v>
                </c:pt>
                <c:pt idx="356">
                  <c:v>1.1030999999999999E-2</c:v>
                </c:pt>
                <c:pt idx="357">
                  <c:v>1.1095000000000001E-2</c:v>
                </c:pt>
                <c:pt idx="358">
                  <c:v>1.1159000000000001E-2</c:v>
                </c:pt>
                <c:pt idx="359">
                  <c:v>1.1223E-2</c:v>
                </c:pt>
                <c:pt idx="360">
                  <c:v>1.1287E-2</c:v>
                </c:pt>
                <c:pt idx="361">
                  <c:v>1.1351E-2</c:v>
                </c:pt>
                <c:pt idx="362">
                  <c:v>1.1415E-2</c:v>
                </c:pt>
                <c:pt idx="363">
                  <c:v>1.1479E-2</c:v>
                </c:pt>
                <c:pt idx="364">
                  <c:v>1.1542999999999999E-2</c:v>
                </c:pt>
                <c:pt idx="365">
                  <c:v>1.1606999999999999E-2</c:v>
                </c:pt>
                <c:pt idx="366">
                  <c:v>1.1671000000000001E-2</c:v>
                </c:pt>
                <c:pt idx="367">
                  <c:v>1.1735000000000001E-2</c:v>
                </c:pt>
                <c:pt idx="368">
                  <c:v>1.1799E-2</c:v>
                </c:pt>
                <c:pt idx="369">
                  <c:v>1.1863E-2</c:v>
                </c:pt>
                <c:pt idx="370">
                  <c:v>1.1927E-2</c:v>
                </c:pt>
                <c:pt idx="371">
                  <c:v>1.1991E-2</c:v>
                </c:pt>
                <c:pt idx="372">
                  <c:v>1.2055E-2</c:v>
                </c:pt>
                <c:pt idx="373">
                  <c:v>1.2119E-2</c:v>
                </c:pt>
                <c:pt idx="374">
                  <c:v>1.2182999999999999E-2</c:v>
                </c:pt>
                <c:pt idx="375">
                  <c:v>1.2246999999999999E-2</c:v>
                </c:pt>
                <c:pt idx="376">
                  <c:v>1.2311000000000001E-2</c:v>
                </c:pt>
                <c:pt idx="377">
                  <c:v>1.2375000000000001E-2</c:v>
                </c:pt>
                <c:pt idx="378">
                  <c:v>1.2439E-2</c:v>
                </c:pt>
                <c:pt idx="379">
                  <c:v>1.2503E-2</c:v>
                </c:pt>
                <c:pt idx="380">
                  <c:v>1.2567E-2</c:v>
                </c:pt>
                <c:pt idx="381">
                  <c:v>1.2631E-2</c:v>
                </c:pt>
                <c:pt idx="382">
                  <c:v>1.2695E-2</c:v>
                </c:pt>
                <c:pt idx="383">
                  <c:v>1.2759E-2</c:v>
                </c:pt>
                <c:pt idx="384">
                  <c:v>1.2822999999999999E-2</c:v>
                </c:pt>
                <c:pt idx="385">
                  <c:v>1.2886999999999999E-2</c:v>
                </c:pt>
                <c:pt idx="386">
                  <c:v>1.2951000000000001E-2</c:v>
                </c:pt>
                <c:pt idx="387">
                  <c:v>1.3015000000000001E-2</c:v>
                </c:pt>
                <c:pt idx="388">
                  <c:v>1.3079E-2</c:v>
                </c:pt>
                <c:pt idx="389">
                  <c:v>1.3143E-2</c:v>
                </c:pt>
                <c:pt idx="390">
                  <c:v>1.3207E-2</c:v>
                </c:pt>
                <c:pt idx="391">
                  <c:v>1.3271E-2</c:v>
                </c:pt>
                <c:pt idx="392">
                  <c:v>1.3335E-2</c:v>
                </c:pt>
                <c:pt idx="393">
                  <c:v>1.3398999999999999E-2</c:v>
                </c:pt>
                <c:pt idx="394">
                  <c:v>1.3462999999999999E-2</c:v>
                </c:pt>
                <c:pt idx="395">
                  <c:v>1.3527000000000001E-2</c:v>
                </c:pt>
                <c:pt idx="396">
                  <c:v>1.3591000000000001E-2</c:v>
                </c:pt>
                <c:pt idx="397">
                  <c:v>1.3655E-2</c:v>
                </c:pt>
                <c:pt idx="398">
                  <c:v>1.3719E-2</c:v>
                </c:pt>
                <c:pt idx="399">
                  <c:v>1.3783E-2</c:v>
                </c:pt>
                <c:pt idx="400">
                  <c:v>1.3847E-2</c:v>
                </c:pt>
                <c:pt idx="401">
                  <c:v>1.3911E-2</c:v>
                </c:pt>
                <c:pt idx="402">
                  <c:v>1.3975E-2</c:v>
                </c:pt>
                <c:pt idx="403">
                  <c:v>1.4038999999999999E-2</c:v>
                </c:pt>
                <c:pt idx="404">
                  <c:v>1.4102999999999999E-2</c:v>
                </c:pt>
                <c:pt idx="405">
                  <c:v>1.4167000000000001E-2</c:v>
                </c:pt>
                <c:pt idx="406">
                  <c:v>1.4231000000000001E-2</c:v>
                </c:pt>
                <c:pt idx="407">
                  <c:v>1.4295E-2</c:v>
                </c:pt>
                <c:pt idx="408">
                  <c:v>1.4359E-2</c:v>
                </c:pt>
                <c:pt idx="409">
                  <c:v>1.4423E-2</c:v>
                </c:pt>
                <c:pt idx="410">
                  <c:v>1.4487E-2</c:v>
                </c:pt>
                <c:pt idx="411">
                  <c:v>1.4551E-2</c:v>
                </c:pt>
                <c:pt idx="412">
                  <c:v>1.4615E-2</c:v>
                </c:pt>
                <c:pt idx="413">
                  <c:v>1.4678999999999999E-2</c:v>
                </c:pt>
                <c:pt idx="414">
                  <c:v>1.4742999999999999E-2</c:v>
                </c:pt>
                <c:pt idx="415">
                  <c:v>1.4807000000000001E-2</c:v>
                </c:pt>
                <c:pt idx="416">
                  <c:v>1.4871000000000001E-2</c:v>
                </c:pt>
                <c:pt idx="417">
                  <c:v>1.4935E-2</c:v>
                </c:pt>
                <c:pt idx="418">
                  <c:v>1.4999E-2</c:v>
                </c:pt>
                <c:pt idx="419">
                  <c:v>1.5063E-2</c:v>
                </c:pt>
                <c:pt idx="420">
                  <c:v>1.5127E-2</c:v>
                </c:pt>
                <c:pt idx="421">
                  <c:v>1.5191E-2</c:v>
                </c:pt>
                <c:pt idx="422">
                  <c:v>1.5254999999999999E-2</c:v>
                </c:pt>
                <c:pt idx="423">
                  <c:v>1.5318999999999999E-2</c:v>
                </c:pt>
                <c:pt idx="424">
                  <c:v>1.5383000000000001E-2</c:v>
                </c:pt>
                <c:pt idx="425">
                  <c:v>1.5447000000000001E-2</c:v>
                </c:pt>
                <c:pt idx="426">
                  <c:v>1.5511E-2</c:v>
                </c:pt>
                <c:pt idx="427">
                  <c:v>1.5575E-2</c:v>
                </c:pt>
                <c:pt idx="428">
                  <c:v>1.5639E-2</c:v>
                </c:pt>
                <c:pt idx="429">
                  <c:v>1.5703000000000002E-2</c:v>
                </c:pt>
                <c:pt idx="430">
                  <c:v>1.5767E-2</c:v>
                </c:pt>
                <c:pt idx="431">
                  <c:v>1.5831000000000001E-2</c:v>
                </c:pt>
                <c:pt idx="432">
                  <c:v>1.5894999999999999E-2</c:v>
                </c:pt>
                <c:pt idx="433">
                  <c:v>1.5959000000000001E-2</c:v>
                </c:pt>
                <c:pt idx="434">
                  <c:v>1.6022999999999999E-2</c:v>
                </c:pt>
                <c:pt idx="435">
                  <c:v>1.6087000000000001E-2</c:v>
                </c:pt>
                <c:pt idx="436">
                  <c:v>1.6150999999999999E-2</c:v>
                </c:pt>
                <c:pt idx="437">
                  <c:v>1.6215E-2</c:v>
                </c:pt>
                <c:pt idx="438">
                  <c:v>1.6278999999999998E-2</c:v>
                </c:pt>
                <c:pt idx="439">
                  <c:v>1.6343E-2</c:v>
                </c:pt>
                <c:pt idx="440">
                  <c:v>1.6407000000000001E-2</c:v>
                </c:pt>
                <c:pt idx="441">
                  <c:v>1.6471E-2</c:v>
                </c:pt>
                <c:pt idx="442">
                  <c:v>1.6535000000000001E-2</c:v>
                </c:pt>
                <c:pt idx="443">
                  <c:v>1.6598999999999999E-2</c:v>
                </c:pt>
                <c:pt idx="444">
                  <c:v>1.6663000000000001E-2</c:v>
                </c:pt>
                <c:pt idx="445">
                  <c:v>1.6726999999999999E-2</c:v>
                </c:pt>
                <c:pt idx="446">
                  <c:v>1.6791E-2</c:v>
                </c:pt>
                <c:pt idx="447">
                  <c:v>1.6854999999999998E-2</c:v>
                </c:pt>
                <c:pt idx="448">
                  <c:v>1.6919E-2</c:v>
                </c:pt>
                <c:pt idx="449">
                  <c:v>1.6983000000000002E-2</c:v>
                </c:pt>
                <c:pt idx="450">
                  <c:v>1.7047E-2</c:v>
                </c:pt>
                <c:pt idx="451">
                  <c:v>1.7111000000000001E-2</c:v>
                </c:pt>
                <c:pt idx="452">
                  <c:v>1.7174999999999999E-2</c:v>
                </c:pt>
                <c:pt idx="453">
                  <c:v>1.7239000000000001E-2</c:v>
                </c:pt>
                <c:pt idx="454">
                  <c:v>1.7302999999999999E-2</c:v>
                </c:pt>
                <c:pt idx="455">
                  <c:v>1.7367E-2</c:v>
                </c:pt>
                <c:pt idx="456">
                  <c:v>1.7430999999999999E-2</c:v>
                </c:pt>
                <c:pt idx="457">
                  <c:v>1.7559000000000002E-2</c:v>
                </c:pt>
                <c:pt idx="458">
                  <c:v>1.7687000000000001E-2</c:v>
                </c:pt>
                <c:pt idx="459">
                  <c:v>1.7815000000000001E-2</c:v>
                </c:pt>
                <c:pt idx="460">
                  <c:v>1.7943000000000001E-2</c:v>
                </c:pt>
                <c:pt idx="461">
                  <c:v>1.8071E-2</c:v>
                </c:pt>
                <c:pt idx="462">
                  <c:v>1.8199E-2</c:v>
                </c:pt>
                <c:pt idx="463">
                  <c:v>1.8327E-2</c:v>
                </c:pt>
                <c:pt idx="464">
                  <c:v>1.8454999999999999E-2</c:v>
                </c:pt>
                <c:pt idx="465">
                  <c:v>1.8582999999999999E-2</c:v>
                </c:pt>
                <c:pt idx="466">
                  <c:v>1.8710999999999998E-2</c:v>
                </c:pt>
                <c:pt idx="467">
                  <c:v>1.8839000000000002E-2</c:v>
                </c:pt>
                <c:pt idx="468">
                  <c:v>1.8967000000000001E-2</c:v>
                </c:pt>
                <c:pt idx="469">
                  <c:v>1.9095000000000001E-2</c:v>
                </c:pt>
                <c:pt idx="470">
                  <c:v>1.9223000000000001E-2</c:v>
                </c:pt>
                <c:pt idx="471">
                  <c:v>1.9351E-2</c:v>
                </c:pt>
                <c:pt idx="472">
                  <c:v>1.9479E-2</c:v>
                </c:pt>
                <c:pt idx="473">
                  <c:v>1.9606999999999999E-2</c:v>
                </c:pt>
                <c:pt idx="474">
                  <c:v>1.9734999999999999E-2</c:v>
                </c:pt>
                <c:pt idx="475">
                  <c:v>1.9862999999999999E-2</c:v>
                </c:pt>
                <c:pt idx="476">
                  <c:v>1.9990999999999998E-2</c:v>
                </c:pt>
                <c:pt idx="477">
                  <c:v>2.0119000000000001E-2</c:v>
                </c:pt>
                <c:pt idx="478">
                  <c:v>2.0247000000000001E-2</c:v>
                </c:pt>
                <c:pt idx="479">
                  <c:v>2.0375000000000001E-2</c:v>
                </c:pt>
                <c:pt idx="480">
                  <c:v>2.0503E-2</c:v>
                </c:pt>
                <c:pt idx="481">
                  <c:v>2.0631E-2</c:v>
                </c:pt>
                <c:pt idx="482">
                  <c:v>2.0759E-2</c:v>
                </c:pt>
                <c:pt idx="483">
                  <c:v>2.0886999999999999E-2</c:v>
                </c:pt>
                <c:pt idx="484">
                  <c:v>2.1014999999999999E-2</c:v>
                </c:pt>
                <c:pt idx="485">
                  <c:v>2.1142999999999999E-2</c:v>
                </c:pt>
                <c:pt idx="486">
                  <c:v>2.1271000000000002E-2</c:v>
                </c:pt>
                <c:pt idx="487">
                  <c:v>2.1399000000000001E-2</c:v>
                </c:pt>
                <c:pt idx="488">
                  <c:v>2.1527000000000001E-2</c:v>
                </c:pt>
                <c:pt idx="489">
                  <c:v>2.1655000000000001E-2</c:v>
                </c:pt>
                <c:pt idx="490">
                  <c:v>2.1783E-2</c:v>
                </c:pt>
                <c:pt idx="491">
                  <c:v>2.1911E-2</c:v>
                </c:pt>
                <c:pt idx="492">
                  <c:v>2.2039E-2</c:v>
                </c:pt>
                <c:pt idx="493">
                  <c:v>2.2166999999999999E-2</c:v>
                </c:pt>
                <c:pt idx="494">
                  <c:v>2.2294999999999999E-2</c:v>
                </c:pt>
                <c:pt idx="495">
                  <c:v>2.2422999999999998E-2</c:v>
                </c:pt>
                <c:pt idx="496">
                  <c:v>2.2551000000000002E-2</c:v>
                </c:pt>
                <c:pt idx="497">
                  <c:v>2.2679000000000001E-2</c:v>
                </c:pt>
                <c:pt idx="498">
                  <c:v>2.2807000000000001E-2</c:v>
                </c:pt>
                <c:pt idx="499">
                  <c:v>2.2935000000000001E-2</c:v>
                </c:pt>
                <c:pt idx="500">
                  <c:v>2.3063E-2</c:v>
                </c:pt>
                <c:pt idx="501">
                  <c:v>2.3191E-2</c:v>
                </c:pt>
                <c:pt idx="502">
                  <c:v>2.3318999999999999E-2</c:v>
                </c:pt>
                <c:pt idx="503">
                  <c:v>2.3446999999999999E-2</c:v>
                </c:pt>
                <c:pt idx="504">
                  <c:v>2.3574999999999999E-2</c:v>
                </c:pt>
                <c:pt idx="505">
                  <c:v>2.3702999999999998E-2</c:v>
                </c:pt>
                <c:pt idx="506">
                  <c:v>2.3831000000000001E-2</c:v>
                </c:pt>
                <c:pt idx="507">
                  <c:v>2.3959000000000001E-2</c:v>
                </c:pt>
                <c:pt idx="508">
                  <c:v>2.4087000000000001E-2</c:v>
                </c:pt>
                <c:pt idx="509">
                  <c:v>2.4215E-2</c:v>
                </c:pt>
                <c:pt idx="510">
                  <c:v>2.4343E-2</c:v>
                </c:pt>
                <c:pt idx="511">
                  <c:v>2.4471E-2</c:v>
                </c:pt>
                <c:pt idx="512">
                  <c:v>2.4598999999999999E-2</c:v>
                </c:pt>
                <c:pt idx="513">
                  <c:v>2.4726999999999999E-2</c:v>
                </c:pt>
                <c:pt idx="514">
                  <c:v>2.4854999999999999E-2</c:v>
                </c:pt>
                <c:pt idx="515">
                  <c:v>2.4983000000000002E-2</c:v>
                </c:pt>
                <c:pt idx="516">
                  <c:v>2.5111000000000001E-2</c:v>
                </c:pt>
                <c:pt idx="517">
                  <c:v>2.5239000000000001E-2</c:v>
                </c:pt>
                <c:pt idx="518">
                  <c:v>2.5367000000000001E-2</c:v>
                </c:pt>
                <c:pt idx="519">
                  <c:v>2.5495E-2</c:v>
                </c:pt>
                <c:pt idx="520">
                  <c:v>2.5623E-2</c:v>
                </c:pt>
                <c:pt idx="521">
                  <c:v>2.5751E-2</c:v>
                </c:pt>
                <c:pt idx="522">
                  <c:v>2.5878999999999999E-2</c:v>
                </c:pt>
                <c:pt idx="523">
                  <c:v>2.6006999999999999E-2</c:v>
                </c:pt>
                <c:pt idx="524">
                  <c:v>2.6134999999999999E-2</c:v>
                </c:pt>
                <c:pt idx="525">
                  <c:v>2.6263000000000002E-2</c:v>
                </c:pt>
                <c:pt idx="526">
                  <c:v>2.6391000000000001E-2</c:v>
                </c:pt>
                <c:pt idx="527">
                  <c:v>2.6519000000000001E-2</c:v>
                </c:pt>
                <c:pt idx="528">
                  <c:v>2.6647000000000001E-2</c:v>
                </c:pt>
                <c:pt idx="529">
                  <c:v>2.6775E-2</c:v>
                </c:pt>
                <c:pt idx="530">
                  <c:v>2.6903E-2</c:v>
                </c:pt>
                <c:pt idx="531">
                  <c:v>2.7030999999999999E-2</c:v>
                </c:pt>
                <c:pt idx="532">
                  <c:v>2.7158999999999999E-2</c:v>
                </c:pt>
                <c:pt idx="533">
                  <c:v>2.7286999999999999E-2</c:v>
                </c:pt>
                <c:pt idx="534">
                  <c:v>2.7414999999999998E-2</c:v>
                </c:pt>
                <c:pt idx="535">
                  <c:v>2.7543000000000002E-2</c:v>
                </c:pt>
                <c:pt idx="536">
                  <c:v>2.7671000000000001E-2</c:v>
                </c:pt>
                <c:pt idx="537">
                  <c:v>2.7799000000000001E-2</c:v>
                </c:pt>
                <c:pt idx="538">
                  <c:v>2.7927E-2</c:v>
                </c:pt>
                <c:pt idx="539">
                  <c:v>2.8055E-2</c:v>
                </c:pt>
                <c:pt idx="540">
                  <c:v>2.8183E-2</c:v>
                </c:pt>
                <c:pt idx="541">
                  <c:v>2.8310999999999999E-2</c:v>
                </c:pt>
                <c:pt idx="542">
                  <c:v>2.8438999999999999E-2</c:v>
                </c:pt>
                <c:pt idx="543">
                  <c:v>2.8566999999999999E-2</c:v>
                </c:pt>
                <c:pt idx="544">
                  <c:v>2.8694999999999998E-2</c:v>
                </c:pt>
                <c:pt idx="545">
                  <c:v>2.8823000000000001E-2</c:v>
                </c:pt>
                <c:pt idx="546">
                  <c:v>2.8951000000000001E-2</c:v>
                </c:pt>
                <c:pt idx="547">
                  <c:v>2.9079000000000001E-2</c:v>
                </c:pt>
                <c:pt idx="548">
                  <c:v>2.9207E-2</c:v>
                </c:pt>
                <c:pt idx="549">
                  <c:v>2.9335E-2</c:v>
                </c:pt>
                <c:pt idx="550">
                  <c:v>2.9463E-2</c:v>
                </c:pt>
                <c:pt idx="551">
                  <c:v>2.9590999999999999E-2</c:v>
                </c:pt>
                <c:pt idx="552">
                  <c:v>2.9718999999999999E-2</c:v>
                </c:pt>
                <c:pt idx="553">
                  <c:v>2.9846999999999999E-2</c:v>
                </c:pt>
                <c:pt idx="554">
                  <c:v>2.9975000000000002E-2</c:v>
                </c:pt>
                <c:pt idx="555">
                  <c:v>3.0103000000000001E-2</c:v>
                </c:pt>
                <c:pt idx="556">
                  <c:v>3.0231000000000001E-2</c:v>
                </c:pt>
                <c:pt idx="557">
                  <c:v>3.0359000000000001E-2</c:v>
                </c:pt>
                <c:pt idx="558">
                  <c:v>3.0487E-2</c:v>
                </c:pt>
                <c:pt idx="559">
                  <c:v>3.0615E-2</c:v>
                </c:pt>
                <c:pt idx="560">
                  <c:v>3.0742999999999999E-2</c:v>
                </c:pt>
                <c:pt idx="561">
                  <c:v>3.0870999999999999E-2</c:v>
                </c:pt>
                <c:pt idx="562">
                  <c:v>3.0998999999999999E-2</c:v>
                </c:pt>
                <c:pt idx="563">
                  <c:v>3.1126999999999998E-2</c:v>
                </c:pt>
                <c:pt idx="564">
                  <c:v>3.1254999999999998E-2</c:v>
                </c:pt>
                <c:pt idx="565">
                  <c:v>3.1383000000000001E-2</c:v>
                </c:pt>
                <c:pt idx="566">
                  <c:v>3.1510999999999997E-2</c:v>
                </c:pt>
                <c:pt idx="567">
                  <c:v>3.1639E-2</c:v>
                </c:pt>
                <c:pt idx="568">
                  <c:v>3.1766999999999997E-2</c:v>
                </c:pt>
                <c:pt idx="569">
                  <c:v>3.1895E-2</c:v>
                </c:pt>
                <c:pt idx="570">
                  <c:v>3.2023000000000003E-2</c:v>
                </c:pt>
                <c:pt idx="571">
                  <c:v>3.2150999999999999E-2</c:v>
                </c:pt>
                <c:pt idx="572">
                  <c:v>3.2279000000000002E-2</c:v>
                </c:pt>
                <c:pt idx="573">
                  <c:v>3.2406999999999998E-2</c:v>
                </c:pt>
                <c:pt idx="574">
                  <c:v>3.2535000000000001E-2</c:v>
                </c:pt>
                <c:pt idx="575">
                  <c:v>3.2662999999999998E-2</c:v>
                </c:pt>
                <c:pt idx="576">
                  <c:v>3.2791000000000001E-2</c:v>
                </c:pt>
                <c:pt idx="577">
                  <c:v>3.2918999999999997E-2</c:v>
                </c:pt>
                <c:pt idx="578">
                  <c:v>3.3047E-2</c:v>
                </c:pt>
                <c:pt idx="579">
                  <c:v>3.3175000000000003E-2</c:v>
                </c:pt>
                <c:pt idx="580">
                  <c:v>3.3302999999999999E-2</c:v>
                </c:pt>
                <c:pt idx="581">
                  <c:v>3.3431000000000002E-2</c:v>
                </c:pt>
                <c:pt idx="582">
                  <c:v>3.3558999999999999E-2</c:v>
                </c:pt>
                <c:pt idx="583">
                  <c:v>3.3687000000000002E-2</c:v>
                </c:pt>
                <c:pt idx="584">
                  <c:v>3.3814999999999998E-2</c:v>
                </c:pt>
                <c:pt idx="585">
                  <c:v>3.3943000000000001E-2</c:v>
                </c:pt>
                <c:pt idx="586">
                  <c:v>3.4070999999999997E-2</c:v>
                </c:pt>
                <c:pt idx="587">
                  <c:v>3.4199E-2</c:v>
                </c:pt>
                <c:pt idx="588">
                  <c:v>3.4327000000000003E-2</c:v>
                </c:pt>
                <c:pt idx="589">
                  <c:v>3.4455E-2</c:v>
                </c:pt>
                <c:pt idx="590">
                  <c:v>3.4583000000000003E-2</c:v>
                </c:pt>
                <c:pt idx="591">
                  <c:v>3.4710999999999999E-2</c:v>
                </c:pt>
                <c:pt idx="592">
                  <c:v>3.4839000000000002E-2</c:v>
                </c:pt>
                <c:pt idx="593">
                  <c:v>3.4966999999999998E-2</c:v>
                </c:pt>
                <c:pt idx="594">
                  <c:v>3.5095000000000001E-2</c:v>
                </c:pt>
                <c:pt idx="595">
                  <c:v>3.5222999999999997E-2</c:v>
                </c:pt>
                <c:pt idx="596">
                  <c:v>3.5351E-2</c:v>
                </c:pt>
                <c:pt idx="597">
                  <c:v>3.5478999999999997E-2</c:v>
                </c:pt>
                <c:pt idx="598">
                  <c:v>3.5607E-2</c:v>
                </c:pt>
                <c:pt idx="599">
                  <c:v>3.5735000000000003E-2</c:v>
                </c:pt>
                <c:pt idx="600">
                  <c:v>3.5862999999999999E-2</c:v>
                </c:pt>
                <c:pt idx="601">
                  <c:v>3.5991000000000002E-2</c:v>
                </c:pt>
                <c:pt idx="602">
                  <c:v>3.6118999999999998E-2</c:v>
                </c:pt>
                <c:pt idx="603">
                  <c:v>3.6247000000000001E-2</c:v>
                </c:pt>
                <c:pt idx="604">
                  <c:v>3.6374999999999998E-2</c:v>
                </c:pt>
                <c:pt idx="605">
                  <c:v>3.6503000000000001E-2</c:v>
                </c:pt>
                <c:pt idx="606">
                  <c:v>3.6630999999999997E-2</c:v>
                </c:pt>
                <c:pt idx="607">
                  <c:v>3.6759E-2</c:v>
                </c:pt>
                <c:pt idx="608">
                  <c:v>3.6887000000000003E-2</c:v>
                </c:pt>
                <c:pt idx="609">
                  <c:v>3.7014999999999999E-2</c:v>
                </c:pt>
                <c:pt idx="610">
                  <c:v>3.7143000000000002E-2</c:v>
                </c:pt>
                <c:pt idx="611">
                  <c:v>3.7270999999999999E-2</c:v>
                </c:pt>
                <c:pt idx="612">
                  <c:v>3.7399000000000002E-2</c:v>
                </c:pt>
                <c:pt idx="613">
                  <c:v>3.7526999999999998E-2</c:v>
                </c:pt>
                <c:pt idx="614">
                  <c:v>3.7655000000000001E-2</c:v>
                </c:pt>
                <c:pt idx="615">
                  <c:v>3.7782999999999997E-2</c:v>
                </c:pt>
                <c:pt idx="616">
                  <c:v>3.7911E-2</c:v>
                </c:pt>
                <c:pt idx="617">
                  <c:v>3.8039000000000003E-2</c:v>
                </c:pt>
                <c:pt idx="618">
                  <c:v>3.8167E-2</c:v>
                </c:pt>
                <c:pt idx="619">
                  <c:v>3.8295000000000003E-2</c:v>
                </c:pt>
                <c:pt idx="620">
                  <c:v>3.8422999999999999E-2</c:v>
                </c:pt>
                <c:pt idx="621">
                  <c:v>3.8551000000000002E-2</c:v>
                </c:pt>
                <c:pt idx="622">
                  <c:v>3.8678999999999998E-2</c:v>
                </c:pt>
                <c:pt idx="623">
                  <c:v>3.8807000000000001E-2</c:v>
                </c:pt>
                <c:pt idx="624">
                  <c:v>3.8934999999999997E-2</c:v>
                </c:pt>
                <c:pt idx="625">
                  <c:v>3.9063000000000001E-2</c:v>
                </c:pt>
                <c:pt idx="626">
                  <c:v>3.9190999999999997E-2</c:v>
                </c:pt>
                <c:pt idx="627">
                  <c:v>3.9319E-2</c:v>
                </c:pt>
                <c:pt idx="628">
                  <c:v>3.9447000000000003E-2</c:v>
                </c:pt>
                <c:pt idx="629">
                  <c:v>3.9574999999999999E-2</c:v>
                </c:pt>
                <c:pt idx="630">
                  <c:v>3.9703000000000002E-2</c:v>
                </c:pt>
                <c:pt idx="631">
                  <c:v>3.9830999999999998E-2</c:v>
                </c:pt>
                <c:pt idx="632">
                  <c:v>3.9959000000000001E-2</c:v>
                </c:pt>
                <c:pt idx="633">
                  <c:v>4.0086999999999998E-2</c:v>
                </c:pt>
                <c:pt idx="634">
                  <c:v>4.0215000000000001E-2</c:v>
                </c:pt>
                <c:pt idx="635">
                  <c:v>4.0342999999999997E-2</c:v>
                </c:pt>
                <c:pt idx="636">
                  <c:v>4.0471E-2</c:v>
                </c:pt>
                <c:pt idx="637">
                  <c:v>4.0599000000000003E-2</c:v>
                </c:pt>
                <c:pt idx="638">
                  <c:v>4.0726999999999999E-2</c:v>
                </c:pt>
                <c:pt idx="639">
                  <c:v>4.0855000000000002E-2</c:v>
                </c:pt>
                <c:pt idx="640">
                  <c:v>4.0982999999999999E-2</c:v>
                </c:pt>
                <c:pt idx="641">
                  <c:v>4.1111000000000002E-2</c:v>
                </c:pt>
                <c:pt idx="642">
                  <c:v>4.1238999999999998E-2</c:v>
                </c:pt>
                <c:pt idx="643">
                  <c:v>4.1367000000000001E-2</c:v>
                </c:pt>
                <c:pt idx="644">
                  <c:v>4.1494999999999997E-2</c:v>
                </c:pt>
                <c:pt idx="645">
                  <c:v>4.1623E-2</c:v>
                </c:pt>
                <c:pt idx="646">
                  <c:v>4.1751000000000003E-2</c:v>
                </c:pt>
                <c:pt idx="647">
                  <c:v>4.1879E-2</c:v>
                </c:pt>
                <c:pt idx="648">
                  <c:v>4.2007000000000003E-2</c:v>
                </c:pt>
                <c:pt idx="649">
                  <c:v>4.2134999999999999E-2</c:v>
                </c:pt>
                <c:pt idx="650">
                  <c:v>4.2263000000000002E-2</c:v>
                </c:pt>
                <c:pt idx="651">
                  <c:v>4.2390999999999998E-2</c:v>
                </c:pt>
                <c:pt idx="652">
                  <c:v>4.2519000000000001E-2</c:v>
                </c:pt>
                <c:pt idx="653">
                  <c:v>4.2646999999999997E-2</c:v>
                </c:pt>
                <c:pt idx="654">
                  <c:v>4.2775000000000001E-2</c:v>
                </c:pt>
                <c:pt idx="655">
                  <c:v>4.2902999999999997E-2</c:v>
                </c:pt>
                <c:pt idx="656">
                  <c:v>4.3031E-2</c:v>
                </c:pt>
                <c:pt idx="657">
                  <c:v>4.3159000000000003E-2</c:v>
                </c:pt>
                <c:pt idx="658">
                  <c:v>4.3286999999999999E-2</c:v>
                </c:pt>
                <c:pt idx="659">
                  <c:v>4.3415000000000002E-2</c:v>
                </c:pt>
                <c:pt idx="660">
                  <c:v>4.3542999999999998E-2</c:v>
                </c:pt>
                <c:pt idx="661">
                  <c:v>4.3671000000000001E-2</c:v>
                </c:pt>
                <c:pt idx="662">
                  <c:v>4.3798999999999998E-2</c:v>
                </c:pt>
                <c:pt idx="663">
                  <c:v>4.3927000000000001E-2</c:v>
                </c:pt>
                <c:pt idx="664">
                  <c:v>4.4054999999999997E-2</c:v>
                </c:pt>
                <c:pt idx="665">
                  <c:v>4.4183E-2</c:v>
                </c:pt>
                <c:pt idx="666">
                  <c:v>4.4311000000000003E-2</c:v>
                </c:pt>
                <c:pt idx="667">
                  <c:v>4.4438999999999999E-2</c:v>
                </c:pt>
                <c:pt idx="668">
                  <c:v>4.4567000000000002E-2</c:v>
                </c:pt>
                <c:pt idx="669">
                  <c:v>4.4694999999999999E-2</c:v>
                </c:pt>
                <c:pt idx="670">
                  <c:v>4.4823000000000002E-2</c:v>
                </c:pt>
                <c:pt idx="671">
                  <c:v>4.4950999999999998E-2</c:v>
                </c:pt>
                <c:pt idx="672">
                  <c:v>4.5079000000000001E-2</c:v>
                </c:pt>
                <c:pt idx="673">
                  <c:v>4.5206999999999997E-2</c:v>
                </c:pt>
                <c:pt idx="674">
                  <c:v>4.5335E-2</c:v>
                </c:pt>
                <c:pt idx="675">
                  <c:v>4.5463000000000003E-2</c:v>
                </c:pt>
                <c:pt idx="676">
                  <c:v>4.5591E-2</c:v>
                </c:pt>
                <c:pt idx="677">
                  <c:v>4.5719000000000003E-2</c:v>
                </c:pt>
                <c:pt idx="678">
                  <c:v>4.5846999999999999E-2</c:v>
                </c:pt>
                <c:pt idx="679">
                  <c:v>4.5975000000000002E-2</c:v>
                </c:pt>
                <c:pt idx="680">
                  <c:v>4.6102999999999998E-2</c:v>
                </c:pt>
                <c:pt idx="681">
                  <c:v>4.6231000000000001E-2</c:v>
                </c:pt>
                <c:pt idx="682">
                  <c:v>4.6358999999999997E-2</c:v>
                </c:pt>
                <c:pt idx="683">
                  <c:v>4.6487000000000001E-2</c:v>
                </c:pt>
                <c:pt idx="684">
                  <c:v>4.6614999999999997E-2</c:v>
                </c:pt>
                <c:pt idx="685">
                  <c:v>4.6743E-2</c:v>
                </c:pt>
                <c:pt idx="686">
                  <c:v>4.6871000000000003E-2</c:v>
                </c:pt>
                <c:pt idx="687">
                  <c:v>4.6998999999999999E-2</c:v>
                </c:pt>
                <c:pt idx="688">
                  <c:v>4.7127000000000002E-2</c:v>
                </c:pt>
                <c:pt idx="689">
                  <c:v>4.7254999999999998E-2</c:v>
                </c:pt>
                <c:pt idx="690">
                  <c:v>4.7383000000000002E-2</c:v>
                </c:pt>
                <c:pt idx="691">
                  <c:v>4.7510999999999998E-2</c:v>
                </c:pt>
                <c:pt idx="692">
                  <c:v>4.7639000000000001E-2</c:v>
                </c:pt>
                <c:pt idx="693">
                  <c:v>4.7766999999999997E-2</c:v>
                </c:pt>
                <c:pt idx="694">
                  <c:v>4.7895E-2</c:v>
                </c:pt>
                <c:pt idx="695">
                  <c:v>4.8023000000000003E-2</c:v>
                </c:pt>
                <c:pt idx="696">
                  <c:v>4.8150999999999999E-2</c:v>
                </c:pt>
                <c:pt idx="697">
                  <c:v>4.8279000000000002E-2</c:v>
                </c:pt>
                <c:pt idx="698">
                  <c:v>4.8406999999999999E-2</c:v>
                </c:pt>
                <c:pt idx="699">
                  <c:v>4.8535000000000002E-2</c:v>
                </c:pt>
                <c:pt idx="700">
                  <c:v>4.8662999999999998E-2</c:v>
                </c:pt>
                <c:pt idx="701">
                  <c:v>4.8791000000000001E-2</c:v>
                </c:pt>
                <c:pt idx="702">
                  <c:v>4.8918999999999997E-2</c:v>
                </c:pt>
                <c:pt idx="703">
                  <c:v>4.9047E-2</c:v>
                </c:pt>
                <c:pt idx="704">
                  <c:v>4.9175000000000003E-2</c:v>
                </c:pt>
                <c:pt idx="705">
                  <c:v>4.9303E-2</c:v>
                </c:pt>
                <c:pt idx="706">
                  <c:v>4.9431000000000003E-2</c:v>
                </c:pt>
                <c:pt idx="707">
                  <c:v>4.9558999999999999E-2</c:v>
                </c:pt>
                <c:pt idx="708">
                  <c:v>4.9687000000000002E-2</c:v>
                </c:pt>
                <c:pt idx="709">
                  <c:v>4.9814999999999998E-2</c:v>
                </c:pt>
                <c:pt idx="710">
                  <c:v>4.9943000000000001E-2</c:v>
                </c:pt>
                <c:pt idx="711">
                  <c:v>5.0070999999999997E-2</c:v>
                </c:pt>
                <c:pt idx="712">
                  <c:v>5.0199000000000001E-2</c:v>
                </c:pt>
                <c:pt idx="713">
                  <c:v>5.0326999999999997E-2</c:v>
                </c:pt>
                <c:pt idx="714">
                  <c:v>5.0455E-2</c:v>
                </c:pt>
                <c:pt idx="715">
                  <c:v>5.0583000000000003E-2</c:v>
                </c:pt>
                <c:pt idx="716">
                  <c:v>5.0710999999999999E-2</c:v>
                </c:pt>
                <c:pt idx="717">
                  <c:v>5.0839000000000002E-2</c:v>
                </c:pt>
                <c:pt idx="718">
                  <c:v>5.0966999999999998E-2</c:v>
                </c:pt>
                <c:pt idx="719">
                  <c:v>5.1095000000000002E-2</c:v>
                </c:pt>
                <c:pt idx="720">
                  <c:v>5.1222999999999998E-2</c:v>
                </c:pt>
                <c:pt idx="721">
                  <c:v>5.1351000000000001E-2</c:v>
                </c:pt>
                <c:pt idx="722">
                  <c:v>5.1478999999999997E-2</c:v>
                </c:pt>
                <c:pt idx="723">
                  <c:v>5.1607E-2</c:v>
                </c:pt>
                <c:pt idx="724">
                  <c:v>5.1735000000000003E-2</c:v>
                </c:pt>
                <c:pt idx="725">
                  <c:v>5.1862999999999999E-2</c:v>
                </c:pt>
                <c:pt idx="726">
                  <c:v>5.1991000000000002E-2</c:v>
                </c:pt>
                <c:pt idx="727">
                  <c:v>5.2118999999999999E-2</c:v>
                </c:pt>
                <c:pt idx="728">
                  <c:v>5.2247000000000002E-2</c:v>
                </c:pt>
                <c:pt idx="729">
                  <c:v>5.2374999999999998E-2</c:v>
                </c:pt>
                <c:pt idx="730">
                  <c:v>5.2503000000000001E-2</c:v>
                </c:pt>
                <c:pt idx="731">
                  <c:v>5.2630999999999997E-2</c:v>
                </c:pt>
                <c:pt idx="732">
                  <c:v>5.2759E-2</c:v>
                </c:pt>
                <c:pt idx="733">
                  <c:v>5.2887000000000003E-2</c:v>
                </c:pt>
                <c:pt idx="734">
                  <c:v>5.3015E-2</c:v>
                </c:pt>
                <c:pt idx="735">
                  <c:v>5.3143000000000003E-2</c:v>
                </c:pt>
                <c:pt idx="736">
                  <c:v>5.3270999999999999E-2</c:v>
                </c:pt>
                <c:pt idx="737">
                  <c:v>5.3399000000000002E-2</c:v>
                </c:pt>
                <c:pt idx="738">
                  <c:v>5.3526999999999998E-2</c:v>
                </c:pt>
                <c:pt idx="739">
                  <c:v>5.3655000000000001E-2</c:v>
                </c:pt>
                <c:pt idx="740">
                  <c:v>5.3782999999999997E-2</c:v>
                </c:pt>
                <c:pt idx="741">
                  <c:v>5.3911000000000001E-2</c:v>
                </c:pt>
                <c:pt idx="742">
                  <c:v>5.4038999999999997E-2</c:v>
                </c:pt>
                <c:pt idx="743">
                  <c:v>5.4167E-2</c:v>
                </c:pt>
                <c:pt idx="744">
                  <c:v>5.4295000000000003E-2</c:v>
                </c:pt>
                <c:pt idx="745">
                  <c:v>5.4422999999999999E-2</c:v>
                </c:pt>
                <c:pt idx="746">
                  <c:v>5.4551000000000002E-2</c:v>
                </c:pt>
                <c:pt idx="747">
                  <c:v>5.4678999999999998E-2</c:v>
                </c:pt>
                <c:pt idx="748">
                  <c:v>5.4807000000000002E-2</c:v>
                </c:pt>
                <c:pt idx="749">
                  <c:v>5.4934999999999998E-2</c:v>
                </c:pt>
                <c:pt idx="750">
                  <c:v>5.5063000000000001E-2</c:v>
                </c:pt>
                <c:pt idx="751">
                  <c:v>5.5190999999999997E-2</c:v>
                </c:pt>
                <c:pt idx="752">
                  <c:v>5.5319E-2</c:v>
                </c:pt>
                <c:pt idx="753">
                  <c:v>5.5447000000000003E-2</c:v>
                </c:pt>
                <c:pt idx="754">
                  <c:v>5.5574999999999999E-2</c:v>
                </c:pt>
                <c:pt idx="755">
                  <c:v>5.5703000000000003E-2</c:v>
                </c:pt>
                <c:pt idx="756">
                  <c:v>5.5830999999999999E-2</c:v>
                </c:pt>
                <c:pt idx="757">
                  <c:v>5.5959000000000002E-2</c:v>
                </c:pt>
                <c:pt idx="758">
                  <c:v>5.6086999999999998E-2</c:v>
                </c:pt>
                <c:pt idx="759">
                  <c:v>5.6215000000000001E-2</c:v>
                </c:pt>
                <c:pt idx="760">
                  <c:v>5.6342999999999997E-2</c:v>
                </c:pt>
                <c:pt idx="761">
                  <c:v>5.6471E-2</c:v>
                </c:pt>
                <c:pt idx="762">
                  <c:v>5.6598999999999997E-2</c:v>
                </c:pt>
                <c:pt idx="763">
                  <c:v>5.6727E-2</c:v>
                </c:pt>
                <c:pt idx="764">
                  <c:v>5.6855000000000003E-2</c:v>
                </c:pt>
                <c:pt idx="765">
                  <c:v>5.6982999999999999E-2</c:v>
                </c:pt>
                <c:pt idx="766">
                  <c:v>5.7111000000000002E-2</c:v>
                </c:pt>
                <c:pt idx="767">
                  <c:v>5.7238999999999998E-2</c:v>
                </c:pt>
                <c:pt idx="768">
                  <c:v>5.7367000000000001E-2</c:v>
                </c:pt>
                <c:pt idx="769">
                  <c:v>5.7494999999999997E-2</c:v>
                </c:pt>
                <c:pt idx="770">
                  <c:v>5.7623000000000001E-2</c:v>
                </c:pt>
                <c:pt idx="771">
                  <c:v>5.7750999999999997E-2</c:v>
                </c:pt>
                <c:pt idx="772">
                  <c:v>5.7879E-2</c:v>
                </c:pt>
                <c:pt idx="773">
                  <c:v>5.8007000000000003E-2</c:v>
                </c:pt>
                <c:pt idx="774">
                  <c:v>5.8134999999999999E-2</c:v>
                </c:pt>
                <c:pt idx="775">
                  <c:v>5.8263000000000002E-2</c:v>
                </c:pt>
                <c:pt idx="776">
                  <c:v>5.8390999999999998E-2</c:v>
                </c:pt>
                <c:pt idx="777">
                  <c:v>5.8519000000000002E-2</c:v>
                </c:pt>
                <c:pt idx="778">
                  <c:v>5.8646999999999998E-2</c:v>
                </c:pt>
                <c:pt idx="779">
                  <c:v>5.8775000000000001E-2</c:v>
                </c:pt>
                <c:pt idx="780">
                  <c:v>5.8902999999999997E-2</c:v>
                </c:pt>
                <c:pt idx="781">
                  <c:v>5.9031E-2</c:v>
                </c:pt>
                <c:pt idx="782">
                  <c:v>5.9159000000000003E-2</c:v>
                </c:pt>
                <c:pt idx="783">
                  <c:v>5.9286999999999999E-2</c:v>
                </c:pt>
                <c:pt idx="784">
                  <c:v>5.9415000000000003E-2</c:v>
                </c:pt>
                <c:pt idx="785">
                  <c:v>5.9542999999999999E-2</c:v>
                </c:pt>
                <c:pt idx="786">
                  <c:v>5.9671000000000002E-2</c:v>
                </c:pt>
                <c:pt idx="787">
                  <c:v>5.9798999999999998E-2</c:v>
                </c:pt>
                <c:pt idx="788">
                  <c:v>5.9927000000000001E-2</c:v>
                </c:pt>
                <c:pt idx="789">
                  <c:v>6.0054999999999997E-2</c:v>
                </c:pt>
                <c:pt idx="790">
                  <c:v>6.0183E-2</c:v>
                </c:pt>
                <c:pt idx="791">
                  <c:v>6.0310999999999997E-2</c:v>
                </c:pt>
                <c:pt idx="792">
                  <c:v>6.0439E-2</c:v>
                </c:pt>
                <c:pt idx="793">
                  <c:v>6.0567000000000003E-2</c:v>
                </c:pt>
                <c:pt idx="794">
                  <c:v>6.0694999999999999E-2</c:v>
                </c:pt>
                <c:pt idx="795">
                  <c:v>6.0823000000000002E-2</c:v>
                </c:pt>
                <c:pt idx="796">
                  <c:v>6.0950999999999998E-2</c:v>
                </c:pt>
                <c:pt idx="797">
                  <c:v>6.1079000000000001E-2</c:v>
                </c:pt>
                <c:pt idx="798">
                  <c:v>6.1206999999999998E-2</c:v>
                </c:pt>
                <c:pt idx="799">
                  <c:v>6.1335000000000001E-2</c:v>
                </c:pt>
                <c:pt idx="800">
                  <c:v>6.1462999999999997E-2</c:v>
                </c:pt>
                <c:pt idx="801">
                  <c:v>6.1591E-2</c:v>
                </c:pt>
                <c:pt idx="802">
                  <c:v>6.1719000000000003E-2</c:v>
                </c:pt>
                <c:pt idx="803">
                  <c:v>6.1846999999999999E-2</c:v>
                </c:pt>
                <c:pt idx="804">
                  <c:v>6.1975000000000002E-2</c:v>
                </c:pt>
                <c:pt idx="805">
                  <c:v>6.2102999999999998E-2</c:v>
                </c:pt>
                <c:pt idx="806">
                  <c:v>6.2231000000000002E-2</c:v>
                </c:pt>
                <c:pt idx="807">
                  <c:v>6.2358999999999998E-2</c:v>
                </c:pt>
                <c:pt idx="808">
                  <c:v>6.2487000000000001E-2</c:v>
                </c:pt>
                <c:pt idx="809">
                  <c:v>6.2615000000000004E-2</c:v>
                </c:pt>
                <c:pt idx="810">
                  <c:v>6.2742999999999993E-2</c:v>
                </c:pt>
                <c:pt idx="811">
                  <c:v>6.2870999999999996E-2</c:v>
                </c:pt>
                <c:pt idx="812">
                  <c:v>6.2998999999999999E-2</c:v>
                </c:pt>
                <c:pt idx="813">
                  <c:v>6.3127000000000003E-2</c:v>
                </c:pt>
                <c:pt idx="814">
                  <c:v>6.3255000000000006E-2</c:v>
                </c:pt>
                <c:pt idx="815">
                  <c:v>6.3382999999999995E-2</c:v>
                </c:pt>
                <c:pt idx="816">
                  <c:v>6.3510999999999998E-2</c:v>
                </c:pt>
                <c:pt idx="817">
                  <c:v>6.3639000000000001E-2</c:v>
                </c:pt>
                <c:pt idx="818">
                  <c:v>6.3767000000000004E-2</c:v>
                </c:pt>
                <c:pt idx="819">
                  <c:v>6.3894999999999993E-2</c:v>
                </c:pt>
                <c:pt idx="820">
                  <c:v>6.4022999999999997E-2</c:v>
                </c:pt>
                <c:pt idx="821">
                  <c:v>6.4151E-2</c:v>
                </c:pt>
                <c:pt idx="822">
                  <c:v>6.4279000000000003E-2</c:v>
                </c:pt>
                <c:pt idx="823">
                  <c:v>6.4407000000000006E-2</c:v>
                </c:pt>
                <c:pt idx="824">
                  <c:v>6.4534999999999995E-2</c:v>
                </c:pt>
                <c:pt idx="825">
                  <c:v>6.4662999999999998E-2</c:v>
                </c:pt>
                <c:pt idx="826">
                  <c:v>6.4791000000000001E-2</c:v>
                </c:pt>
                <c:pt idx="827">
                  <c:v>6.4919000000000004E-2</c:v>
                </c:pt>
                <c:pt idx="828">
                  <c:v>6.5046999999999994E-2</c:v>
                </c:pt>
                <c:pt idx="829">
                  <c:v>6.5174999999999997E-2</c:v>
                </c:pt>
                <c:pt idx="830">
                  <c:v>6.5303E-2</c:v>
                </c:pt>
                <c:pt idx="831">
                  <c:v>6.5431000000000003E-2</c:v>
                </c:pt>
                <c:pt idx="832">
                  <c:v>6.5559000000000006E-2</c:v>
                </c:pt>
                <c:pt idx="833">
                  <c:v>6.5686999999999995E-2</c:v>
                </c:pt>
                <c:pt idx="834">
                  <c:v>6.5814999999999999E-2</c:v>
                </c:pt>
                <c:pt idx="835">
                  <c:v>6.5943000000000002E-2</c:v>
                </c:pt>
                <c:pt idx="836">
                  <c:v>6.6071000000000005E-2</c:v>
                </c:pt>
                <c:pt idx="837">
                  <c:v>6.6198999999999994E-2</c:v>
                </c:pt>
                <c:pt idx="838">
                  <c:v>6.6326999999999997E-2</c:v>
                </c:pt>
                <c:pt idx="839">
                  <c:v>6.6455E-2</c:v>
                </c:pt>
                <c:pt idx="840">
                  <c:v>6.6583000000000003E-2</c:v>
                </c:pt>
                <c:pt idx="841">
                  <c:v>6.6711000000000006E-2</c:v>
                </c:pt>
                <c:pt idx="842">
                  <c:v>6.6838999999999996E-2</c:v>
                </c:pt>
                <c:pt idx="843">
                  <c:v>6.6966999999999999E-2</c:v>
                </c:pt>
                <c:pt idx="844">
                  <c:v>6.7095000000000002E-2</c:v>
                </c:pt>
                <c:pt idx="845">
                  <c:v>6.7223000000000005E-2</c:v>
                </c:pt>
                <c:pt idx="846">
                  <c:v>6.7350999999999994E-2</c:v>
                </c:pt>
                <c:pt idx="847">
                  <c:v>6.7478999999999997E-2</c:v>
                </c:pt>
                <c:pt idx="848">
                  <c:v>6.7607E-2</c:v>
                </c:pt>
                <c:pt idx="849">
                  <c:v>6.7735000000000004E-2</c:v>
                </c:pt>
                <c:pt idx="850">
                  <c:v>6.7863000000000007E-2</c:v>
                </c:pt>
                <c:pt idx="851">
                  <c:v>6.7990999999999996E-2</c:v>
                </c:pt>
                <c:pt idx="852">
                  <c:v>6.8118999999999999E-2</c:v>
                </c:pt>
                <c:pt idx="853">
                  <c:v>6.8247000000000002E-2</c:v>
                </c:pt>
                <c:pt idx="854">
                  <c:v>6.8375000000000005E-2</c:v>
                </c:pt>
                <c:pt idx="855">
                  <c:v>6.8502999999999994E-2</c:v>
                </c:pt>
                <c:pt idx="856">
                  <c:v>6.8630999999999998E-2</c:v>
                </c:pt>
                <c:pt idx="857">
                  <c:v>6.8759000000000001E-2</c:v>
                </c:pt>
                <c:pt idx="858">
                  <c:v>6.8887000000000004E-2</c:v>
                </c:pt>
                <c:pt idx="859">
                  <c:v>6.9015000000000007E-2</c:v>
                </c:pt>
                <c:pt idx="860">
                  <c:v>6.9142999999999996E-2</c:v>
                </c:pt>
                <c:pt idx="861">
                  <c:v>6.9270999999999999E-2</c:v>
                </c:pt>
                <c:pt idx="862">
                  <c:v>6.9399000000000002E-2</c:v>
                </c:pt>
                <c:pt idx="863">
                  <c:v>6.9527000000000005E-2</c:v>
                </c:pt>
                <c:pt idx="864">
                  <c:v>6.9654999999999995E-2</c:v>
                </c:pt>
                <c:pt idx="865">
                  <c:v>6.9782999999999998E-2</c:v>
                </c:pt>
                <c:pt idx="866">
                  <c:v>6.9911000000000001E-2</c:v>
                </c:pt>
                <c:pt idx="867">
                  <c:v>7.0039000000000004E-2</c:v>
                </c:pt>
                <c:pt idx="868">
                  <c:v>7.0166999999999993E-2</c:v>
                </c:pt>
                <c:pt idx="869">
                  <c:v>7.0294999999999996E-2</c:v>
                </c:pt>
                <c:pt idx="870">
                  <c:v>7.0422999999999999E-2</c:v>
                </c:pt>
                <c:pt idx="871">
                  <c:v>7.0551000000000003E-2</c:v>
                </c:pt>
                <c:pt idx="872">
                  <c:v>7.0679000000000006E-2</c:v>
                </c:pt>
                <c:pt idx="873">
                  <c:v>7.0806999999999995E-2</c:v>
                </c:pt>
                <c:pt idx="874">
                  <c:v>7.0934999999999998E-2</c:v>
                </c:pt>
                <c:pt idx="875">
                  <c:v>7.1063000000000001E-2</c:v>
                </c:pt>
                <c:pt idx="876">
                  <c:v>7.1191000000000004E-2</c:v>
                </c:pt>
                <c:pt idx="877">
                  <c:v>7.1318999999999994E-2</c:v>
                </c:pt>
                <c:pt idx="878">
                  <c:v>7.1446999999999997E-2</c:v>
                </c:pt>
                <c:pt idx="879">
                  <c:v>7.1575E-2</c:v>
                </c:pt>
                <c:pt idx="880">
                  <c:v>7.1703000000000003E-2</c:v>
                </c:pt>
                <c:pt idx="881">
                  <c:v>7.1831000000000006E-2</c:v>
                </c:pt>
                <c:pt idx="882">
                  <c:v>7.1958999999999995E-2</c:v>
                </c:pt>
                <c:pt idx="883">
                  <c:v>7.2086999999999998E-2</c:v>
                </c:pt>
                <c:pt idx="884">
                  <c:v>7.2215000000000001E-2</c:v>
                </c:pt>
                <c:pt idx="885">
                  <c:v>7.2343000000000005E-2</c:v>
                </c:pt>
                <c:pt idx="886">
                  <c:v>7.2470999999999994E-2</c:v>
                </c:pt>
                <c:pt idx="887">
                  <c:v>7.2598999999999997E-2</c:v>
                </c:pt>
                <c:pt idx="888">
                  <c:v>7.2727E-2</c:v>
                </c:pt>
                <c:pt idx="889">
                  <c:v>7.2855000000000003E-2</c:v>
                </c:pt>
                <c:pt idx="890">
                  <c:v>7.2983000000000006E-2</c:v>
                </c:pt>
                <c:pt idx="891">
                  <c:v>7.3110999999999995E-2</c:v>
                </c:pt>
                <c:pt idx="892">
                  <c:v>7.3238999999999999E-2</c:v>
                </c:pt>
                <c:pt idx="893">
                  <c:v>7.3367000000000002E-2</c:v>
                </c:pt>
                <c:pt idx="894">
                  <c:v>7.3495000000000005E-2</c:v>
                </c:pt>
                <c:pt idx="895">
                  <c:v>7.3622999999999994E-2</c:v>
                </c:pt>
                <c:pt idx="896">
                  <c:v>7.3750999999999997E-2</c:v>
                </c:pt>
                <c:pt idx="897">
                  <c:v>7.3879E-2</c:v>
                </c:pt>
                <c:pt idx="898">
                  <c:v>7.4007000000000003E-2</c:v>
                </c:pt>
                <c:pt idx="899">
                  <c:v>7.4135000000000006E-2</c:v>
                </c:pt>
                <c:pt idx="900">
                  <c:v>7.4262999999999996E-2</c:v>
                </c:pt>
                <c:pt idx="901">
                  <c:v>7.4390999999999999E-2</c:v>
                </c:pt>
                <c:pt idx="902">
                  <c:v>7.4519000000000002E-2</c:v>
                </c:pt>
                <c:pt idx="903">
                  <c:v>7.4647000000000005E-2</c:v>
                </c:pt>
                <c:pt idx="904">
                  <c:v>7.4774999999999994E-2</c:v>
                </c:pt>
                <c:pt idx="905">
                  <c:v>7.4902999999999997E-2</c:v>
                </c:pt>
                <c:pt idx="906">
                  <c:v>7.5031E-2</c:v>
                </c:pt>
                <c:pt idx="907">
                  <c:v>7.5159000000000004E-2</c:v>
                </c:pt>
                <c:pt idx="908">
                  <c:v>7.5287000000000007E-2</c:v>
                </c:pt>
                <c:pt idx="909">
                  <c:v>7.5542999999999999E-2</c:v>
                </c:pt>
                <c:pt idx="910">
                  <c:v>7.5799000000000005E-2</c:v>
                </c:pt>
                <c:pt idx="911">
                  <c:v>7.6054999999999998E-2</c:v>
                </c:pt>
                <c:pt idx="912">
                  <c:v>7.6311000000000004E-2</c:v>
                </c:pt>
                <c:pt idx="913">
                  <c:v>7.6566999999999996E-2</c:v>
                </c:pt>
                <c:pt idx="914">
                  <c:v>7.6823000000000002E-2</c:v>
                </c:pt>
                <c:pt idx="915">
                  <c:v>7.7078999999999995E-2</c:v>
                </c:pt>
                <c:pt idx="916">
                  <c:v>7.7335000000000001E-2</c:v>
                </c:pt>
                <c:pt idx="917">
                  <c:v>7.7590999999999993E-2</c:v>
                </c:pt>
                <c:pt idx="918">
                  <c:v>7.7847E-2</c:v>
                </c:pt>
                <c:pt idx="919">
                  <c:v>7.8103000000000006E-2</c:v>
                </c:pt>
                <c:pt idx="920">
                  <c:v>7.8358999999999998E-2</c:v>
                </c:pt>
                <c:pt idx="921">
                  <c:v>7.8615000000000004E-2</c:v>
                </c:pt>
                <c:pt idx="922">
                  <c:v>7.8870999999999997E-2</c:v>
                </c:pt>
                <c:pt idx="923">
                  <c:v>7.9127000000000003E-2</c:v>
                </c:pt>
                <c:pt idx="924">
                  <c:v>7.9382999999999995E-2</c:v>
                </c:pt>
                <c:pt idx="925">
                  <c:v>7.9639000000000001E-2</c:v>
                </c:pt>
                <c:pt idx="926">
                  <c:v>7.9894999999999994E-2</c:v>
                </c:pt>
                <c:pt idx="927">
                  <c:v>8.0151E-2</c:v>
                </c:pt>
                <c:pt idx="928">
                  <c:v>8.0407000000000006E-2</c:v>
                </c:pt>
                <c:pt idx="929">
                  <c:v>8.0662999999999999E-2</c:v>
                </c:pt>
                <c:pt idx="930">
                  <c:v>8.0919000000000005E-2</c:v>
                </c:pt>
                <c:pt idx="931">
                  <c:v>8.1174999999999997E-2</c:v>
                </c:pt>
                <c:pt idx="932">
                  <c:v>8.1431000000000003E-2</c:v>
                </c:pt>
                <c:pt idx="933">
                  <c:v>8.1686999999999996E-2</c:v>
                </c:pt>
                <c:pt idx="934">
                  <c:v>8.1943000000000002E-2</c:v>
                </c:pt>
                <c:pt idx="935">
                  <c:v>8.2198999999999994E-2</c:v>
                </c:pt>
                <c:pt idx="936">
                  <c:v>8.2455000000000001E-2</c:v>
                </c:pt>
                <c:pt idx="937">
                  <c:v>8.2711000000000007E-2</c:v>
                </c:pt>
                <c:pt idx="938">
                  <c:v>8.2966999999999999E-2</c:v>
                </c:pt>
                <c:pt idx="939">
                  <c:v>8.3223000000000005E-2</c:v>
                </c:pt>
                <c:pt idx="940">
                  <c:v>8.3478999999999998E-2</c:v>
                </c:pt>
                <c:pt idx="941">
                  <c:v>8.3735000000000004E-2</c:v>
                </c:pt>
                <c:pt idx="942">
                  <c:v>8.3990999999999996E-2</c:v>
                </c:pt>
                <c:pt idx="943">
                  <c:v>8.4247000000000002E-2</c:v>
                </c:pt>
                <c:pt idx="944">
                  <c:v>8.4502999999999995E-2</c:v>
                </c:pt>
                <c:pt idx="945">
                  <c:v>8.4759000000000001E-2</c:v>
                </c:pt>
                <c:pt idx="946">
                  <c:v>8.5014999999999993E-2</c:v>
                </c:pt>
                <c:pt idx="947">
                  <c:v>8.5271E-2</c:v>
                </c:pt>
                <c:pt idx="948">
                  <c:v>8.5527000000000006E-2</c:v>
                </c:pt>
                <c:pt idx="949">
                  <c:v>8.5782999999999998E-2</c:v>
                </c:pt>
                <c:pt idx="950">
                  <c:v>8.6039000000000004E-2</c:v>
                </c:pt>
                <c:pt idx="951">
                  <c:v>8.6294999999999997E-2</c:v>
                </c:pt>
                <c:pt idx="952">
                  <c:v>8.6551000000000003E-2</c:v>
                </c:pt>
                <c:pt idx="953">
                  <c:v>8.6806999999999995E-2</c:v>
                </c:pt>
                <c:pt idx="954">
                  <c:v>8.7063000000000001E-2</c:v>
                </c:pt>
                <c:pt idx="955">
                  <c:v>8.7318999999999994E-2</c:v>
                </c:pt>
                <c:pt idx="956">
                  <c:v>8.7575E-2</c:v>
                </c:pt>
                <c:pt idx="957">
                  <c:v>8.7831000000000006E-2</c:v>
                </c:pt>
                <c:pt idx="958">
                  <c:v>8.8086999999999999E-2</c:v>
                </c:pt>
                <c:pt idx="959">
                  <c:v>8.8343000000000005E-2</c:v>
                </c:pt>
                <c:pt idx="960">
                  <c:v>8.8598999999999997E-2</c:v>
                </c:pt>
                <c:pt idx="961">
                  <c:v>8.8855000000000003E-2</c:v>
                </c:pt>
                <c:pt idx="962">
                  <c:v>8.9110999999999996E-2</c:v>
                </c:pt>
                <c:pt idx="963">
                  <c:v>8.9367000000000002E-2</c:v>
                </c:pt>
                <c:pt idx="964">
                  <c:v>8.9622999999999994E-2</c:v>
                </c:pt>
                <c:pt idx="965">
                  <c:v>8.9879000000000001E-2</c:v>
                </c:pt>
                <c:pt idx="966">
                  <c:v>9.0135000000000007E-2</c:v>
                </c:pt>
                <c:pt idx="967">
                  <c:v>9.0390999999999999E-2</c:v>
                </c:pt>
                <c:pt idx="968">
                  <c:v>9.0647000000000005E-2</c:v>
                </c:pt>
                <c:pt idx="969">
                  <c:v>9.0902999999999998E-2</c:v>
                </c:pt>
                <c:pt idx="970">
                  <c:v>9.1159000000000004E-2</c:v>
                </c:pt>
                <c:pt idx="971">
                  <c:v>9.1414999999999996E-2</c:v>
                </c:pt>
                <c:pt idx="972">
                  <c:v>9.1671000000000002E-2</c:v>
                </c:pt>
                <c:pt idx="973">
                  <c:v>9.1926999999999995E-2</c:v>
                </c:pt>
                <c:pt idx="974">
                  <c:v>9.2183000000000001E-2</c:v>
                </c:pt>
                <c:pt idx="975">
                  <c:v>9.2438999999999993E-2</c:v>
                </c:pt>
                <c:pt idx="976">
                  <c:v>9.2695E-2</c:v>
                </c:pt>
                <c:pt idx="977">
                  <c:v>9.2951000000000006E-2</c:v>
                </c:pt>
                <c:pt idx="978">
                  <c:v>9.3206999999999998E-2</c:v>
                </c:pt>
                <c:pt idx="979">
                  <c:v>9.3463000000000004E-2</c:v>
                </c:pt>
                <c:pt idx="980">
                  <c:v>9.3718999999999997E-2</c:v>
                </c:pt>
                <c:pt idx="981">
                  <c:v>9.3975000000000003E-2</c:v>
                </c:pt>
                <c:pt idx="982">
                  <c:v>9.4230999999999995E-2</c:v>
                </c:pt>
                <c:pt idx="983">
                  <c:v>9.4487000000000002E-2</c:v>
                </c:pt>
                <c:pt idx="984">
                  <c:v>9.4742999999999994E-2</c:v>
                </c:pt>
                <c:pt idx="985">
                  <c:v>9.4999E-2</c:v>
                </c:pt>
                <c:pt idx="986">
                  <c:v>9.5255000000000006E-2</c:v>
                </c:pt>
                <c:pt idx="987">
                  <c:v>9.5510999999999999E-2</c:v>
                </c:pt>
                <c:pt idx="988">
                  <c:v>9.5767000000000005E-2</c:v>
                </c:pt>
                <c:pt idx="989">
                  <c:v>9.6022999999999997E-2</c:v>
                </c:pt>
                <c:pt idx="990">
                  <c:v>9.6279000000000003E-2</c:v>
                </c:pt>
                <c:pt idx="991">
                  <c:v>9.6534999999999996E-2</c:v>
                </c:pt>
                <c:pt idx="992">
                  <c:v>9.6791000000000002E-2</c:v>
                </c:pt>
                <c:pt idx="993">
                  <c:v>9.7046999999999994E-2</c:v>
                </c:pt>
                <c:pt idx="994">
                  <c:v>9.7303000000000001E-2</c:v>
                </c:pt>
                <c:pt idx="995">
                  <c:v>9.7559000000000007E-2</c:v>
                </c:pt>
                <c:pt idx="996">
                  <c:v>9.7814999999999999E-2</c:v>
                </c:pt>
                <c:pt idx="997">
                  <c:v>9.8071000000000005E-2</c:v>
                </c:pt>
                <c:pt idx="998">
                  <c:v>9.8326999999999998E-2</c:v>
                </c:pt>
                <c:pt idx="999">
                  <c:v>9.8583000000000004E-2</c:v>
                </c:pt>
                <c:pt idx="1000">
                  <c:v>9.8838999999999996E-2</c:v>
                </c:pt>
                <c:pt idx="1001">
                  <c:v>9.9095000000000003E-2</c:v>
                </c:pt>
                <c:pt idx="1002">
                  <c:v>9.9350999999999995E-2</c:v>
                </c:pt>
                <c:pt idx="1003">
                  <c:v>9.9607000000000001E-2</c:v>
                </c:pt>
                <c:pt idx="1004">
                  <c:v>9.9862999999999993E-2</c:v>
                </c:pt>
                <c:pt idx="1005">
                  <c:v>0.100119</c:v>
                </c:pt>
                <c:pt idx="1006">
                  <c:v>0.10037500000000001</c:v>
                </c:pt>
                <c:pt idx="1007">
                  <c:v>0.100631</c:v>
                </c:pt>
                <c:pt idx="1008">
                  <c:v>0.101143</c:v>
                </c:pt>
                <c:pt idx="1009">
                  <c:v>0.101655</c:v>
                </c:pt>
                <c:pt idx="1010">
                  <c:v>0.10216699999999999</c:v>
                </c:pt>
                <c:pt idx="1011">
                  <c:v>0.10267900000000001</c:v>
                </c:pt>
                <c:pt idx="1012">
                  <c:v>0.103191</c:v>
                </c:pt>
                <c:pt idx="1013">
                  <c:v>0.103703</c:v>
                </c:pt>
                <c:pt idx="1014">
                  <c:v>0.104215</c:v>
                </c:pt>
                <c:pt idx="1015">
                  <c:v>0.104727</c:v>
                </c:pt>
                <c:pt idx="1016">
                  <c:v>0.105239</c:v>
                </c:pt>
                <c:pt idx="1017">
                  <c:v>0.105751</c:v>
                </c:pt>
                <c:pt idx="1018">
                  <c:v>0.106263</c:v>
                </c:pt>
                <c:pt idx="1019">
                  <c:v>0.10677499999999999</c:v>
                </c:pt>
                <c:pt idx="1020">
                  <c:v>0.10728699999999999</c:v>
                </c:pt>
                <c:pt idx="1021">
                  <c:v>0.10779900000000001</c:v>
                </c:pt>
                <c:pt idx="1022">
                  <c:v>0.108311</c:v>
                </c:pt>
                <c:pt idx="1023">
                  <c:v>0.108823</c:v>
                </c:pt>
                <c:pt idx="1024">
                  <c:v>0.109335</c:v>
                </c:pt>
                <c:pt idx="1025">
                  <c:v>0.109847</c:v>
                </c:pt>
                <c:pt idx="1026">
                  <c:v>0.110359</c:v>
                </c:pt>
                <c:pt idx="1027">
                  <c:v>0.110871</c:v>
                </c:pt>
                <c:pt idx="1028">
                  <c:v>0.111383</c:v>
                </c:pt>
                <c:pt idx="1029">
                  <c:v>0.11189499999999999</c:v>
                </c:pt>
                <c:pt idx="1030">
                  <c:v>0.11240700000000001</c:v>
                </c:pt>
                <c:pt idx="1031">
                  <c:v>0.11291900000000001</c:v>
                </c:pt>
                <c:pt idx="1032">
                  <c:v>0.113431</c:v>
                </c:pt>
                <c:pt idx="1033">
                  <c:v>0.113943</c:v>
                </c:pt>
                <c:pt idx="1034">
                  <c:v>0.114455</c:v>
                </c:pt>
                <c:pt idx="1035">
                  <c:v>0.114967</c:v>
                </c:pt>
                <c:pt idx="1036">
                  <c:v>0.115479</c:v>
                </c:pt>
                <c:pt idx="1037">
                  <c:v>0.115991</c:v>
                </c:pt>
                <c:pt idx="1038">
                  <c:v>0.116503</c:v>
                </c:pt>
                <c:pt idx="1039">
                  <c:v>0.11701499999999999</c:v>
                </c:pt>
                <c:pt idx="1040">
                  <c:v>0.11752700000000001</c:v>
                </c:pt>
                <c:pt idx="1041">
                  <c:v>0.11803900000000001</c:v>
                </c:pt>
                <c:pt idx="1042">
                  <c:v>0.118551</c:v>
                </c:pt>
                <c:pt idx="1043">
                  <c:v>0.119063</c:v>
                </c:pt>
                <c:pt idx="1044">
                  <c:v>0.119575</c:v>
                </c:pt>
                <c:pt idx="1045">
                  <c:v>0.120087</c:v>
                </c:pt>
                <c:pt idx="1046">
                  <c:v>0.120599</c:v>
                </c:pt>
                <c:pt idx="1047">
                  <c:v>0.121111</c:v>
                </c:pt>
                <c:pt idx="1048">
                  <c:v>0.12213499999999999</c:v>
                </c:pt>
                <c:pt idx="1049">
                  <c:v>0.123159</c:v>
                </c:pt>
                <c:pt idx="1050">
                  <c:v>0.124183</c:v>
                </c:pt>
                <c:pt idx="1051">
                  <c:v>0.12520700000000001</c:v>
                </c:pt>
                <c:pt idx="1052">
                  <c:v>0.12623100000000001</c:v>
                </c:pt>
                <c:pt idx="1053">
                  <c:v>0.12725500000000001</c:v>
                </c:pt>
                <c:pt idx="1054">
                  <c:v>0.128279</c:v>
                </c:pt>
                <c:pt idx="1055">
                  <c:v>0.129303</c:v>
                </c:pt>
                <c:pt idx="1056">
                  <c:v>0.130327</c:v>
                </c:pt>
                <c:pt idx="1057">
                  <c:v>0.131351</c:v>
                </c:pt>
                <c:pt idx="1058">
                  <c:v>0.13237499999999999</c:v>
                </c:pt>
                <c:pt idx="1059">
                  <c:v>0.13339899999999999</c:v>
                </c:pt>
                <c:pt idx="1060">
                  <c:v>0.13442299999999999</c:v>
                </c:pt>
                <c:pt idx="1061">
                  <c:v>0.13544700000000001</c:v>
                </c:pt>
                <c:pt idx="1062">
                  <c:v>0.13647100000000001</c:v>
                </c:pt>
                <c:pt idx="1063">
                  <c:v>0.13749500000000001</c:v>
                </c:pt>
                <c:pt idx="1064">
                  <c:v>0.138519</c:v>
                </c:pt>
                <c:pt idx="1065">
                  <c:v>0.139543</c:v>
                </c:pt>
                <c:pt idx="1066">
                  <c:v>0.14159099999999999</c:v>
                </c:pt>
                <c:pt idx="1067">
                  <c:v>0.14363899999999999</c:v>
                </c:pt>
                <c:pt idx="1068">
                  <c:v>0.14568700000000001</c:v>
                </c:pt>
                <c:pt idx="1069">
                  <c:v>0.14773500000000001</c:v>
                </c:pt>
                <c:pt idx="1070">
                  <c:v>0.149783</c:v>
                </c:pt>
                <c:pt idx="1071">
                  <c:v>0.15183099999999999</c:v>
                </c:pt>
                <c:pt idx="1072">
                  <c:v>0.15387899999999999</c:v>
                </c:pt>
                <c:pt idx="1073">
                  <c:v>0.15592700000000001</c:v>
                </c:pt>
                <c:pt idx="1074">
                  <c:v>0.157975</c:v>
                </c:pt>
                <c:pt idx="1075">
                  <c:v>0.16207099999999999</c:v>
                </c:pt>
                <c:pt idx="1076">
                  <c:v>0.16616700000000001</c:v>
                </c:pt>
                <c:pt idx="1077">
                  <c:v>0.170263</c:v>
                </c:pt>
                <c:pt idx="1078">
                  <c:v>0.17435899999999999</c:v>
                </c:pt>
                <c:pt idx="1079">
                  <c:v>0.178455</c:v>
                </c:pt>
                <c:pt idx="1080">
                  <c:v>0.18664700000000001</c:v>
                </c:pt>
                <c:pt idx="1081">
                  <c:v>0.19483900000000001</c:v>
                </c:pt>
                <c:pt idx="1082">
                  <c:v>0.20303099999999999</c:v>
                </c:pt>
                <c:pt idx="1083">
                  <c:v>0.219415</c:v>
                </c:pt>
                <c:pt idx="1084">
                  <c:v>0.25218299999999999</c:v>
                </c:pt>
              </c:numCache>
            </c:numRef>
          </c:xVal>
          <c:yVal>
            <c:numRef>
              <c:f>BothEndsFired!$K$50:$K$1134</c:f>
              <c:numCache>
                <c:formatCode>General</c:formatCode>
                <c:ptCount val="1085"/>
                <c:pt idx="0">
                  <c:v>4.6499999999999977</c:v>
                </c:pt>
                <c:pt idx="1">
                  <c:v>4.9400000000000004</c:v>
                </c:pt>
                <c:pt idx="2">
                  <c:v>5.1899999999999986</c:v>
                </c:pt>
                <c:pt idx="3">
                  <c:v>5.42</c:v>
                </c:pt>
                <c:pt idx="4">
                  <c:v>5.64</c:v>
                </c:pt>
                <c:pt idx="5">
                  <c:v>5.84</c:v>
                </c:pt>
                <c:pt idx="6">
                  <c:v>6.03</c:v>
                </c:pt>
                <c:pt idx="7">
                  <c:v>6.21</c:v>
                </c:pt>
                <c:pt idx="8">
                  <c:v>6.37</c:v>
                </c:pt>
                <c:pt idx="9">
                  <c:v>6.53</c:v>
                </c:pt>
                <c:pt idx="10">
                  <c:v>6.6899999999999986</c:v>
                </c:pt>
                <c:pt idx="11">
                  <c:v>6.84</c:v>
                </c:pt>
                <c:pt idx="12">
                  <c:v>6.98</c:v>
                </c:pt>
                <c:pt idx="13">
                  <c:v>7.1099999999999994</c:v>
                </c:pt>
                <c:pt idx="14">
                  <c:v>7.24</c:v>
                </c:pt>
                <c:pt idx="15">
                  <c:v>7.37</c:v>
                </c:pt>
                <c:pt idx="16">
                  <c:v>7.5</c:v>
                </c:pt>
                <c:pt idx="17">
                  <c:v>7.6099999999999977</c:v>
                </c:pt>
                <c:pt idx="18">
                  <c:v>7.73</c:v>
                </c:pt>
                <c:pt idx="19">
                  <c:v>7.84</c:v>
                </c:pt>
                <c:pt idx="20">
                  <c:v>7.95</c:v>
                </c:pt>
                <c:pt idx="21">
                  <c:v>8.06</c:v>
                </c:pt>
                <c:pt idx="22">
                  <c:v>8.17</c:v>
                </c:pt>
                <c:pt idx="23">
                  <c:v>8.27</c:v>
                </c:pt>
                <c:pt idx="24">
                  <c:v>8.3700000000000028</c:v>
                </c:pt>
                <c:pt idx="25">
                  <c:v>8.56</c:v>
                </c:pt>
                <c:pt idx="26">
                  <c:v>8.75</c:v>
                </c:pt>
                <c:pt idx="27">
                  <c:v>8.92</c:v>
                </c:pt>
                <c:pt idx="28">
                  <c:v>9.1</c:v>
                </c:pt>
                <c:pt idx="29">
                  <c:v>9.26</c:v>
                </c:pt>
                <c:pt idx="30">
                  <c:v>9.42</c:v>
                </c:pt>
                <c:pt idx="31">
                  <c:v>9.58</c:v>
                </c:pt>
                <c:pt idx="32">
                  <c:v>9.7299999999999986</c:v>
                </c:pt>
                <c:pt idx="33">
                  <c:v>9.8700000000000028</c:v>
                </c:pt>
                <c:pt idx="34">
                  <c:v>10.01</c:v>
                </c:pt>
                <c:pt idx="35">
                  <c:v>10.15</c:v>
                </c:pt>
                <c:pt idx="36">
                  <c:v>10.29</c:v>
                </c:pt>
                <c:pt idx="37">
                  <c:v>10.42</c:v>
                </c:pt>
                <c:pt idx="38">
                  <c:v>10.54</c:v>
                </c:pt>
                <c:pt idx="39">
                  <c:v>10.67</c:v>
                </c:pt>
                <c:pt idx="40">
                  <c:v>10.79</c:v>
                </c:pt>
                <c:pt idx="41">
                  <c:v>10.91</c:v>
                </c:pt>
                <c:pt idx="42">
                  <c:v>11.03</c:v>
                </c:pt>
                <c:pt idx="43">
                  <c:v>11.14</c:v>
                </c:pt>
                <c:pt idx="44">
                  <c:v>11.26</c:v>
                </c:pt>
                <c:pt idx="45">
                  <c:v>11.37</c:v>
                </c:pt>
                <c:pt idx="46">
                  <c:v>11.47</c:v>
                </c:pt>
                <c:pt idx="47">
                  <c:v>11.58</c:v>
                </c:pt>
                <c:pt idx="48">
                  <c:v>11.68</c:v>
                </c:pt>
                <c:pt idx="49">
                  <c:v>11.79</c:v>
                </c:pt>
                <c:pt idx="50">
                  <c:v>11.89</c:v>
                </c:pt>
                <c:pt idx="51">
                  <c:v>11.99</c:v>
                </c:pt>
                <c:pt idx="52">
                  <c:v>12.18</c:v>
                </c:pt>
                <c:pt idx="53">
                  <c:v>12.36</c:v>
                </c:pt>
                <c:pt idx="54">
                  <c:v>12.55</c:v>
                </c:pt>
                <c:pt idx="55">
                  <c:v>12.72</c:v>
                </c:pt>
                <c:pt idx="56">
                  <c:v>12.89</c:v>
                </c:pt>
                <c:pt idx="57">
                  <c:v>13.06</c:v>
                </c:pt>
                <c:pt idx="58">
                  <c:v>13.22</c:v>
                </c:pt>
                <c:pt idx="59">
                  <c:v>13.38</c:v>
                </c:pt>
                <c:pt idx="60">
                  <c:v>13.54</c:v>
                </c:pt>
                <c:pt idx="61">
                  <c:v>13.69</c:v>
                </c:pt>
                <c:pt idx="62">
                  <c:v>13.84</c:v>
                </c:pt>
                <c:pt idx="63">
                  <c:v>13.98</c:v>
                </c:pt>
                <c:pt idx="64">
                  <c:v>14.12</c:v>
                </c:pt>
                <c:pt idx="65">
                  <c:v>14.26</c:v>
                </c:pt>
                <c:pt idx="66">
                  <c:v>14.4</c:v>
                </c:pt>
                <c:pt idx="67">
                  <c:v>14.53</c:v>
                </c:pt>
                <c:pt idx="68">
                  <c:v>14.66</c:v>
                </c:pt>
                <c:pt idx="69">
                  <c:v>14.79</c:v>
                </c:pt>
                <c:pt idx="70">
                  <c:v>14.92</c:v>
                </c:pt>
                <c:pt idx="71">
                  <c:v>15.04</c:v>
                </c:pt>
                <c:pt idx="72">
                  <c:v>15.17</c:v>
                </c:pt>
                <c:pt idx="73">
                  <c:v>15.3</c:v>
                </c:pt>
                <c:pt idx="74">
                  <c:v>15.42</c:v>
                </c:pt>
                <c:pt idx="75">
                  <c:v>15.54</c:v>
                </c:pt>
                <c:pt idx="76">
                  <c:v>15.65</c:v>
                </c:pt>
                <c:pt idx="77">
                  <c:v>15.77</c:v>
                </c:pt>
                <c:pt idx="78">
                  <c:v>15.88</c:v>
                </c:pt>
                <c:pt idx="79">
                  <c:v>15.99</c:v>
                </c:pt>
                <c:pt idx="80">
                  <c:v>16.100000000000001</c:v>
                </c:pt>
                <c:pt idx="81">
                  <c:v>16.21</c:v>
                </c:pt>
                <c:pt idx="82">
                  <c:v>16.309999999999999</c:v>
                </c:pt>
                <c:pt idx="83">
                  <c:v>16.41</c:v>
                </c:pt>
                <c:pt idx="84">
                  <c:v>16.510000000000009</c:v>
                </c:pt>
                <c:pt idx="85">
                  <c:v>16.61</c:v>
                </c:pt>
                <c:pt idx="86">
                  <c:v>16.809999999999999</c:v>
                </c:pt>
                <c:pt idx="87">
                  <c:v>17</c:v>
                </c:pt>
                <c:pt idx="88">
                  <c:v>17.18</c:v>
                </c:pt>
                <c:pt idx="89">
                  <c:v>17.36</c:v>
                </c:pt>
                <c:pt idx="90">
                  <c:v>17.53</c:v>
                </c:pt>
                <c:pt idx="91">
                  <c:v>17.7</c:v>
                </c:pt>
                <c:pt idx="92">
                  <c:v>17.87</c:v>
                </c:pt>
                <c:pt idx="93">
                  <c:v>18.03</c:v>
                </c:pt>
                <c:pt idx="94">
                  <c:v>18.190000000000001</c:v>
                </c:pt>
                <c:pt idx="95">
                  <c:v>18.34</c:v>
                </c:pt>
                <c:pt idx="96">
                  <c:v>18.489999999999981</c:v>
                </c:pt>
                <c:pt idx="97">
                  <c:v>18.64</c:v>
                </c:pt>
                <c:pt idx="98">
                  <c:v>18.78</c:v>
                </c:pt>
                <c:pt idx="99">
                  <c:v>18.920000000000002</c:v>
                </c:pt>
                <c:pt idx="100">
                  <c:v>19.059999999999999</c:v>
                </c:pt>
                <c:pt idx="101">
                  <c:v>19.2</c:v>
                </c:pt>
                <c:pt idx="102">
                  <c:v>19.329999999999991</c:v>
                </c:pt>
                <c:pt idx="103">
                  <c:v>19.47</c:v>
                </c:pt>
                <c:pt idx="104">
                  <c:v>19.59</c:v>
                </c:pt>
                <c:pt idx="105">
                  <c:v>19.72</c:v>
                </c:pt>
                <c:pt idx="106">
                  <c:v>19.850000000000001</c:v>
                </c:pt>
                <c:pt idx="107">
                  <c:v>19.97</c:v>
                </c:pt>
                <c:pt idx="108">
                  <c:v>20.09</c:v>
                </c:pt>
                <c:pt idx="109">
                  <c:v>20.21</c:v>
                </c:pt>
                <c:pt idx="110">
                  <c:v>20.329999999999991</c:v>
                </c:pt>
                <c:pt idx="111">
                  <c:v>20.45</c:v>
                </c:pt>
                <c:pt idx="112">
                  <c:v>20.56</c:v>
                </c:pt>
                <c:pt idx="113">
                  <c:v>20.67</c:v>
                </c:pt>
                <c:pt idx="114">
                  <c:v>20.78</c:v>
                </c:pt>
                <c:pt idx="115">
                  <c:v>20.89</c:v>
                </c:pt>
                <c:pt idx="116">
                  <c:v>21</c:v>
                </c:pt>
                <c:pt idx="117">
                  <c:v>21.11</c:v>
                </c:pt>
                <c:pt idx="118">
                  <c:v>21.21</c:v>
                </c:pt>
                <c:pt idx="119">
                  <c:v>21.32</c:v>
                </c:pt>
                <c:pt idx="120">
                  <c:v>21.42</c:v>
                </c:pt>
                <c:pt idx="121">
                  <c:v>21.52</c:v>
                </c:pt>
                <c:pt idx="122">
                  <c:v>21.62</c:v>
                </c:pt>
                <c:pt idx="123">
                  <c:v>21.72</c:v>
                </c:pt>
                <c:pt idx="124">
                  <c:v>21.92</c:v>
                </c:pt>
                <c:pt idx="125">
                  <c:v>22.11</c:v>
                </c:pt>
                <c:pt idx="126">
                  <c:v>22.29</c:v>
                </c:pt>
                <c:pt idx="127">
                  <c:v>22.48</c:v>
                </c:pt>
                <c:pt idx="128">
                  <c:v>22.66</c:v>
                </c:pt>
                <c:pt idx="129">
                  <c:v>22.83</c:v>
                </c:pt>
                <c:pt idx="130">
                  <c:v>23</c:v>
                </c:pt>
                <c:pt idx="131">
                  <c:v>23.17</c:v>
                </c:pt>
                <c:pt idx="132">
                  <c:v>23.34</c:v>
                </c:pt>
                <c:pt idx="133">
                  <c:v>23.5</c:v>
                </c:pt>
                <c:pt idx="134">
                  <c:v>23.66</c:v>
                </c:pt>
                <c:pt idx="135">
                  <c:v>23.82</c:v>
                </c:pt>
                <c:pt idx="136">
                  <c:v>23.97</c:v>
                </c:pt>
                <c:pt idx="137">
                  <c:v>24.13</c:v>
                </c:pt>
                <c:pt idx="138">
                  <c:v>24.28</c:v>
                </c:pt>
                <c:pt idx="139">
                  <c:v>24.42</c:v>
                </c:pt>
                <c:pt idx="140">
                  <c:v>24.57</c:v>
                </c:pt>
                <c:pt idx="141">
                  <c:v>24.71</c:v>
                </c:pt>
                <c:pt idx="142">
                  <c:v>24.85</c:v>
                </c:pt>
                <c:pt idx="143">
                  <c:v>24.99</c:v>
                </c:pt>
                <c:pt idx="144">
                  <c:v>25.13</c:v>
                </c:pt>
                <c:pt idx="145">
                  <c:v>25.27</c:v>
                </c:pt>
                <c:pt idx="146">
                  <c:v>25.4</c:v>
                </c:pt>
                <c:pt idx="147">
                  <c:v>25.53</c:v>
                </c:pt>
                <c:pt idx="148">
                  <c:v>25.66</c:v>
                </c:pt>
                <c:pt idx="149">
                  <c:v>25.79</c:v>
                </c:pt>
                <c:pt idx="150">
                  <c:v>25.92</c:v>
                </c:pt>
                <c:pt idx="151">
                  <c:v>26.05</c:v>
                </c:pt>
                <c:pt idx="152">
                  <c:v>26.17</c:v>
                </c:pt>
                <c:pt idx="153">
                  <c:v>26.29</c:v>
                </c:pt>
                <c:pt idx="154">
                  <c:v>26.41</c:v>
                </c:pt>
                <c:pt idx="155">
                  <c:v>26.53</c:v>
                </c:pt>
                <c:pt idx="156">
                  <c:v>26.65</c:v>
                </c:pt>
                <c:pt idx="157">
                  <c:v>26.77</c:v>
                </c:pt>
                <c:pt idx="158">
                  <c:v>26.89</c:v>
                </c:pt>
                <c:pt idx="159">
                  <c:v>27</c:v>
                </c:pt>
                <c:pt idx="160">
                  <c:v>27.11</c:v>
                </c:pt>
                <c:pt idx="161">
                  <c:v>27.23</c:v>
                </c:pt>
                <c:pt idx="162">
                  <c:v>27.34</c:v>
                </c:pt>
                <c:pt idx="163">
                  <c:v>27.45</c:v>
                </c:pt>
                <c:pt idx="164">
                  <c:v>27.56</c:v>
                </c:pt>
                <c:pt idx="165">
                  <c:v>27.67</c:v>
                </c:pt>
                <c:pt idx="166">
                  <c:v>27.77</c:v>
                </c:pt>
                <c:pt idx="167">
                  <c:v>27.88</c:v>
                </c:pt>
                <c:pt idx="168">
                  <c:v>27.98</c:v>
                </c:pt>
                <c:pt idx="169">
                  <c:v>28.09</c:v>
                </c:pt>
                <c:pt idx="170">
                  <c:v>28.19</c:v>
                </c:pt>
                <c:pt idx="171">
                  <c:v>28.29</c:v>
                </c:pt>
                <c:pt idx="172">
                  <c:v>28.39</c:v>
                </c:pt>
                <c:pt idx="173">
                  <c:v>28.49</c:v>
                </c:pt>
                <c:pt idx="174">
                  <c:v>28.59</c:v>
                </c:pt>
                <c:pt idx="175">
                  <c:v>28.79</c:v>
                </c:pt>
                <c:pt idx="176">
                  <c:v>28.98</c:v>
                </c:pt>
                <c:pt idx="177">
                  <c:v>29.17</c:v>
                </c:pt>
                <c:pt idx="178">
                  <c:v>29.36</c:v>
                </c:pt>
                <c:pt idx="179">
                  <c:v>29.55</c:v>
                </c:pt>
                <c:pt idx="180">
                  <c:v>29.73</c:v>
                </c:pt>
                <c:pt idx="181">
                  <c:v>29.91</c:v>
                </c:pt>
                <c:pt idx="182">
                  <c:v>30.08</c:v>
                </c:pt>
                <c:pt idx="183">
                  <c:v>30.26</c:v>
                </c:pt>
                <c:pt idx="184">
                  <c:v>30.43</c:v>
                </c:pt>
                <c:pt idx="185">
                  <c:v>30.6</c:v>
                </c:pt>
                <c:pt idx="186">
                  <c:v>30.77</c:v>
                </c:pt>
                <c:pt idx="187">
                  <c:v>30.93</c:v>
                </c:pt>
                <c:pt idx="188">
                  <c:v>31.09</c:v>
                </c:pt>
                <c:pt idx="189">
                  <c:v>31.25</c:v>
                </c:pt>
                <c:pt idx="190">
                  <c:v>31.41</c:v>
                </c:pt>
                <c:pt idx="191">
                  <c:v>31.57</c:v>
                </c:pt>
                <c:pt idx="192">
                  <c:v>31.72</c:v>
                </c:pt>
                <c:pt idx="193">
                  <c:v>31.88</c:v>
                </c:pt>
                <c:pt idx="194">
                  <c:v>32.03</c:v>
                </c:pt>
                <c:pt idx="195">
                  <c:v>32.18</c:v>
                </c:pt>
                <c:pt idx="196">
                  <c:v>32.33</c:v>
                </c:pt>
                <c:pt idx="197">
                  <c:v>32.47</c:v>
                </c:pt>
                <c:pt idx="198">
                  <c:v>32.619999999999997</c:v>
                </c:pt>
                <c:pt idx="199">
                  <c:v>32.76</c:v>
                </c:pt>
                <c:pt idx="200">
                  <c:v>32.9</c:v>
                </c:pt>
                <c:pt idx="201">
                  <c:v>33.04</c:v>
                </c:pt>
                <c:pt idx="202">
                  <c:v>33.18</c:v>
                </c:pt>
                <c:pt idx="203">
                  <c:v>33.32</c:v>
                </c:pt>
                <c:pt idx="204">
                  <c:v>33.46</c:v>
                </c:pt>
                <c:pt idx="205">
                  <c:v>33.590000000000003</c:v>
                </c:pt>
                <c:pt idx="206">
                  <c:v>33.72</c:v>
                </c:pt>
                <c:pt idx="207">
                  <c:v>33.86</c:v>
                </c:pt>
                <c:pt idx="208">
                  <c:v>33.99</c:v>
                </c:pt>
                <c:pt idx="209">
                  <c:v>34.119999999999997</c:v>
                </c:pt>
                <c:pt idx="210">
                  <c:v>34.25</c:v>
                </c:pt>
                <c:pt idx="211">
                  <c:v>34.369999999999997</c:v>
                </c:pt>
                <c:pt idx="212">
                  <c:v>34.5</c:v>
                </c:pt>
                <c:pt idx="213">
                  <c:v>34.630000000000003</c:v>
                </c:pt>
                <c:pt idx="214">
                  <c:v>34.75</c:v>
                </c:pt>
                <c:pt idx="215">
                  <c:v>34.869999999999997</c:v>
                </c:pt>
                <c:pt idx="216">
                  <c:v>35</c:v>
                </c:pt>
                <c:pt idx="217">
                  <c:v>35.11</c:v>
                </c:pt>
                <c:pt idx="218">
                  <c:v>35.22</c:v>
                </c:pt>
                <c:pt idx="219">
                  <c:v>35.33</c:v>
                </c:pt>
                <c:pt idx="220">
                  <c:v>35.44</c:v>
                </c:pt>
                <c:pt idx="221">
                  <c:v>35.54</c:v>
                </c:pt>
                <c:pt idx="222">
                  <c:v>35.65</c:v>
                </c:pt>
                <c:pt idx="223">
                  <c:v>35.75</c:v>
                </c:pt>
                <c:pt idx="224">
                  <c:v>35.86</c:v>
                </c:pt>
                <c:pt idx="225">
                  <c:v>35.96</c:v>
                </c:pt>
                <c:pt idx="226">
                  <c:v>36.07</c:v>
                </c:pt>
                <c:pt idx="227">
                  <c:v>36.17</c:v>
                </c:pt>
                <c:pt idx="228">
                  <c:v>36.28</c:v>
                </c:pt>
                <c:pt idx="229">
                  <c:v>36.380000000000003</c:v>
                </c:pt>
                <c:pt idx="230">
                  <c:v>36.479999999999997</c:v>
                </c:pt>
                <c:pt idx="231">
                  <c:v>36.58</c:v>
                </c:pt>
                <c:pt idx="232">
                  <c:v>36.68</c:v>
                </c:pt>
                <c:pt idx="233">
                  <c:v>36.78</c:v>
                </c:pt>
                <c:pt idx="234">
                  <c:v>36.880000000000003</c:v>
                </c:pt>
                <c:pt idx="235">
                  <c:v>36.979999999999997</c:v>
                </c:pt>
                <c:pt idx="236">
                  <c:v>37.18</c:v>
                </c:pt>
                <c:pt idx="237">
                  <c:v>37.380000000000003</c:v>
                </c:pt>
                <c:pt idx="238">
                  <c:v>37.57</c:v>
                </c:pt>
                <c:pt idx="239">
                  <c:v>37.770000000000003</c:v>
                </c:pt>
                <c:pt idx="240">
                  <c:v>37.96</c:v>
                </c:pt>
                <c:pt idx="241">
                  <c:v>38.15</c:v>
                </c:pt>
                <c:pt idx="242">
                  <c:v>38.340000000000003</c:v>
                </c:pt>
                <c:pt idx="243">
                  <c:v>38.520000000000003</c:v>
                </c:pt>
                <c:pt idx="244">
                  <c:v>38.71</c:v>
                </c:pt>
                <c:pt idx="245">
                  <c:v>38.89</c:v>
                </c:pt>
                <c:pt idx="246">
                  <c:v>39.07</c:v>
                </c:pt>
                <c:pt idx="247">
                  <c:v>39.25</c:v>
                </c:pt>
                <c:pt idx="248">
                  <c:v>39.43</c:v>
                </c:pt>
                <c:pt idx="249">
                  <c:v>39.61</c:v>
                </c:pt>
                <c:pt idx="250">
                  <c:v>39.79</c:v>
                </c:pt>
                <c:pt idx="251">
                  <c:v>39.96</c:v>
                </c:pt>
                <c:pt idx="252">
                  <c:v>40.14</c:v>
                </c:pt>
                <c:pt idx="253">
                  <c:v>40.299999999999997</c:v>
                </c:pt>
                <c:pt idx="254">
                  <c:v>40.47</c:v>
                </c:pt>
                <c:pt idx="255">
                  <c:v>40.64</c:v>
                </c:pt>
                <c:pt idx="256">
                  <c:v>40.799999999999997</c:v>
                </c:pt>
                <c:pt idx="257">
                  <c:v>40.97</c:v>
                </c:pt>
                <c:pt idx="258">
                  <c:v>41.13</c:v>
                </c:pt>
                <c:pt idx="259">
                  <c:v>41.29</c:v>
                </c:pt>
                <c:pt idx="260">
                  <c:v>41.45</c:v>
                </c:pt>
                <c:pt idx="261">
                  <c:v>41.61</c:v>
                </c:pt>
                <c:pt idx="262">
                  <c:v>41.77</c:v>
                </c:pt>
                <c:pt idx="263">
                  <c:v>41.93</c:v>
                </c:pt>
                <c:pt idx="264">
                  <c:v>42.09</c:v>
                </c:pt>
                <c:pt idx="265">
                  <c:v>42.25</c:v>
                </c:pt>
                <c:pt idx="266">
                  <c:v>42.4</c:v>
                </c:pt>
                <c:pt idx="267">
                  <c:v>42.56</c:v>
                </c:pt>
                <c:pt idx="268">
                  <c:v>42.71</c:v>
                </c:pt>
                <c:pt idx="269">
                  <c:v>42.87</c:v>
                </c:pt>
                <c:pt idx="270">
                  <c:v>43.02</c:v>
                </c:pt>
                <c:pt idx="271">
                  <c:v>43.17</c:v>
                </c:pt>
                <c:pt idx="272">
                  <c:v>43.32</c:v>
                </c:pt>
                <c:pt idx="273">
                  <c:v>43.48</c:v>
                </c:pt>
                <c:pt idx="274">
                  <c:v>43.63</c:v>
                </c:pt>
                <c:pt idx="275">
                  <c:v>43.78</c:v>
                </c:pt>
                <c:pt idx="276">
                  <c:v>43.93</c:v>
                </c:pt>
                <c:pt idx="277">
                  <c:v>44.07</c:v>
                </c:pt>
                <c:pt idx="278">
                  <c:v>44.22</c:v>
                </c:pt>
                <c:pt idx="279">
                  <c:v>44.37</c:v>
                </c:pt>
                <c:pt idx="280">
                  <c:v>44.51</c:v>
                </c:pt>
                <c:pt idx="281">
                  <c:v>44.66</c:v>
                </c:pt>
                <c:pt idx="282">
                  <c:v>44.81</c:v>
                </c:pt>
                <c:pt idx="283">
                  <c:v>44.95</c:v>
                </c:pt>
                <c:pt idx="284">
                  <c:v>45.09</c:v>
                </c:pt>
                <c:pt idx="285">
                  <c:v>45.24</c:v>
                </c:pt>
                <c:pt idx="286">
                  <c:v>45.38</c:v>
                </c:pt>
                <c:pt idx="287">
                  <c:v>45.52</c:v>
                </c:pt>
                <c:pt idx="288">
                  <c:v>45.66</c:v>
                </c:pt>
                <c:pt idx="289">
                  <c:v>45.81</c:v>
                </c:pt>
                <c:pt idx="290">
                  <c:v>45.95</c:v>
                </c:pt>
                <c:pt idx="291">
                  <c:v>46.09</c:v>
                </c:pt>
                <c:pt idx="292">
                  <c:v>46.23</c:v>
                </c:pt>
                <c:pt idx="293">
                  <c:v>46.36</c:v>
                </c:pt>
                <c:pt idx="294">
                  <c:v>46.5</c:v>
                </c:pt>
                <c:pt idx="295">
                  <c:v>46.64</c:v>
                </c:pt>
                <c:pt idx="296">
                  <c:v>46.78</c:v>
                </c:pt>
                <c:pt idx="297">
                  <c:v>46.92</c:v>
                </c:pt>
                <c:pt idx="298">
                  <c:v>47.05</c:v>
                </c:pt>
                <c:pt idx="299">
                  <c:v>47.19</c:v>
                </c:pt>
                <c:pt idx="300">
                  <c:v>47.32</c:v>
                </c:pt>
                <c:pt idx="301">
                  <c:v>47.46</c:v>
                </c:pt>
                <c:pt idx="302">
                  <c:v>47.59</c:v>
                </c:pt>
                <c:pt idx="303">
                  <c:v>47.73</c:v>
                </c:pt>
                <c:pt idx="304">
                  <c:v>47.86</c:v>
                </c:pt>
                <c:pt idx="305">
                  <c:v>47.99</c:v>
                </c:pt>
                <c:pt idx="306">
                  <c:v>48.13</c:v>
                </c:pt>
                <c:pt idx="307">
                  <c:v>48.26</c:v>
                </c:pt>
                <c:pt idx="308">
                  <c:v>48.39</c:v>
                </c:pt>
                <c:pt idx="309">
                  <c:v>48.52</c:v>
                </c:pt>
                <c:pt idx="310">
                  <c:v>48.65</c:v>
                </c:pt>
                <c:pt idx="311">
                  <c:v>48.78</c:v>
                </c:pt>
                <c:pt idx="312">
                  <c:v>48.91</c:v>
                </c:pt>
                <c:pt idx="313">
                  <c:v>49.04</c:v>
                </c:pt>
                <c:pt idx="314">
                  <c:v>49.17</c:v>
                </c:pt>
                <c:pt idx="315">
                  <c:v>49.3</c:v>
                </c:pt>
                <c:pt idx="316">
                  <c:v>49.43</c:v>
                </c:pt>
                <c:pt idx="317">
                  <c:v>49.56</c:v>
                </c:pt>
                <c:pt idx="318">
                  <c:v>49.68</c:v>
                </c:pt>
                <c:pt idx="319">
                  <c:v>49.81</c:v>
                </c:pt>
                <c:pt idx="320">
                  <c:v>49.94</c:v>
                </c:pt>
                <c:pt idx="321">
                  <c:v>50.07</c:v>
                </c:pt>
                <c:pt idx="322">
                  <c:v>50.19</c:v>
                </c:pt>
                <c:pt idx="323">
                  <c:v>50.32</c:v>
                </c:pt>
                <c:pt idx="324">
                  <c:v>50.45</c:v>
                </c:pt>
                <c:pt idx="325">
                  <c:v>50.57</c:v>
                </c:pt>
                <c:pt idx="326">
                  <c:v>50.7</c:v>
                </c:pt>
                <c:pt idx="327">
                  <c:v>50.82</c:v>
                </c:pt>
                <c:pt idx="328">
                  <c:v>50.95</c:v>
                </c:pt>
                <c:pt idx="329">
                  <c:v>51.07</c:v>
                </c:pt>
                <c:pt idx="330">
                  <c:v>51.2</c:v>
                </c:pt>
                <c:pt idx="331">
                  <c:v>51.32</c:v>
                </c:pt>
                <c:pt idx="332">
                  <c:v>51.44</c:v>
                </c:pt>
                <c:pt idx="333">
                  <c:v>51.57</c:v>
                </c:pt>
                <c:pt idx="334">
                  <c:v>51.69</c:v>
                </c:pt>
                <c:pt idx="335">
                  <c:v>51.81</c:v>
                </c:pt>
                <c:pt idx="336">
                  <c:v>51.93</c:v>
                </c:pt>
                <c:pt idx="337">
                  <c:v>52.06</c:v>
                </c:pt>
                <c:pt idx="338">
                  <c:v>52.18</c:v>
                </c:pt>
                <c:pt idx="339">
                  <c:v>52.3</c:v>
                </c:pt>
                <c:pt idx="340">
                  <c:v>52.42</c:v>
                </c:pt>
                <c:pt idx="341">
                  <c:v>52.54</c:v>
                </c:pt>
                <c:pt idx="342">
                  <c:v>52.66</c:v>
                </c:pt>
                <c:pt idx="343">
                  <c:v>52.78</c:v>
                </c:pt>
                <c:pt idx="344">
                  <c:v>52.91</c:v>
                </c:pt>
                <c:pt idx="345">
                  <c:v>53.03</c:v>
                </c:pt>
                <c:pt idx="346">
                  <c:v>53.15</c:v>
                </c:pt>
                <c:pt idx="347">
                  <c:v>53.26</c:v>
                </c:pt>
                <c:pt idx="348">
                  <c:v>53.38</c:v>
                </c:pt>
                <c:pt idx="349">
                  <c:v>53.5</c:v>
                </c:pt>
                <c:pt idx="350">
                  <c:v>53.62</c:v>
                </c:pt>
                <c:pt idx="351">
                  <c:v>53.74</c:v>
                </c:pt>
                <c:pt idx="352">
                  <c:v>53.86</c:v>
                </c:pt>
                <c:pt idx="353">
                  <c:v>53.98</c:v>
                </c:pt>
                <c:pt idx="354">
                  <c:v>54.1</c:v>
                </c:pt>
                <c:pt idx="355">
                  <c:v>54.21</c:v>
                </c:pt>
                <c:pt idx="356">
                  <c:v>54.33</c:v>
                </c:pt>
                <c:pt idx="357">
                  <c:v>54.45</c:v>
                </c:pt>
                <c:pt idx="358">
                  <c:v>54.56</c:v>
                </c:pt>
                <c:pt idx="359">
                  <c:v>54.68</c:v>
                </c:pt>
                <c:pt idx="360">
                  <c:v>54.8</c:v>
                </c:pt>
                <c:pt idx="361">
                  <c:v>54.91</c:v>
                </c:pt>
                <c:pt idx="362">
                  <c:v>55.03</c:v>
                </c:pt>
                <c:pt idx="363">
                  <c:v>55.15</c:v>
                </c:pt>
                <c:pt idx="364">
                  <c:v>55.26</c:v>
                </c:pt>
                <c:pt idx="365">
                  <c:v>55.38</c:v>
                </c:pt>
                <c:pt idx="366">
                  <c:v>55.49</c:v>
                </c:pt>
                <c:pt idx="367">
                  <c:v>55.61</c:v>
                </c:pt>
                <c:pt idx="368">
                  <c:v>55.72</c:v>
                </c:pt>
                <c:pt idx="369">
                  <c:v>55.84</c:v>
                </c:pt>
                <c:pt idx="370">
                  <c:v>55.95</c:v>
                </c:pt>
                <c:pt idx="371">
                  <c:v>56.06</c:v>
                </c:pt>
                <c:pt idx="372">
                  <c:v>56.18</c:v>
                </c:pt>
                <c:pt idx="373">
                  <c:v>56.29</c:v>
                </c:pt>
                <c:pt idx="374">
                  <c:v>56.41</c:v>
                </c:pt>
                <c:pt idx="375">
                  <c:v>56.52</c:v>
                </c:pt>
                <c:pt idx="376">
                  <c:v>56.63</c:v>
                </c:pt>
                <c:pt idx="377">
                  <c:v>56.74</c:v>
                </c:pt>
                <c:pt idx="378">
                  <c:v>56.86</c:v>
                </c:pt>
                <c:pt idx="379">
                  <c:v>56.97</c:v>
                </c:pt>
                <c:pt idx="380">
                  <c:v>57.08</c:v>
                </c:pt>
                <c:pt idx="381">
                  <c:v>57.19</c:v>
                </c:pt>
                <c:pt idx="382">
                  <c:v>57.31</c:v>
                </c:pt>
                <c:pt idx="383">
                  <c:v>57.42</c:v>
                </c:pt>
                <c:pt idx="384">
                  <c:v>57.53</c:v>
                </c:pt>
                <c:pt idx="385">
                  <c:v>57.64</c:v>
                </c:pt>
                <c:pt idx="386">
                  <c:v>57.75</c:v>
                </c:pt>
                <c:pt idx="387">
                  <c:v>57.86</c:v>
                </c:pt>
                <c:pt idx="388">
                  <c:v>57.97</c:v>
                </c:pt>
                <c:pt idx="389">
                  <c:v>58.08</c:v>
                </c:pt>
                <c:pt idx="390">
                  <c:v>58.19</c:v>
                </c:pt>
                <c:pt idx="391">
                  <c:v>58.3</c:v>
                </c:pt>
                <c:pt idx="392">
                  <c:v>58.41</c:v>
                </c:pt>
                <c:pt idx="393">
                  <c:v>58.52</c:v>
                </c:pt>
                <c:pt idx="394">
                  <c:v>58.63</c:v>
                </c:pt>
                <c:pt idx="395">
                  <c:v>58.74</c:v>
                </c:pt>
                <c:pt idx="396">
                  <c:v>58.85</c:v>
                </c:pt>
                <c:pt idx="397">
                  <c:v>58.96</c:v>
                </c:pt>
                <c:pt idx="398">
                  <c:v>59.07</c:v>
                </c:pt>
                <c:pt idx="399">
                  <c:v>59.18</c:v>
                </c:pt>
                <c:pt idx="400">
                  <c:v>59.29</c:v>
                </c:pt>
                <c:pt idx="401">
                  <c:v>59.4</c:v>
                </c:pt>
                <c:pt idx="402">
                  <c:v>59.5</c:v>
                </c:pt>
                <c:pt idx="403">
                  <c:v>59.61</c:v>
                </c:pt>
                <c:pt idx="404">
                  <c:v>59.72</c:v>
                </c:pt>
                <c:pt idx="405">
                  <c:v>59.83</c:v>
                </c:pt>
                <c:pt idx="406">
                  <c:v>59.93</c:v>
                </c:pt>
                <c:pt idx="407">
                  <c:v>60.04</c:v>
                </c:pt>
                <c:pt idx="408">
                  <c:v>60.15</c:v>
                </c:pt>
                <c:pt idx="409">
                  <c:v>60.26</c:v>
                </c:pt>
                <c:pt idx="410">
                  <c:v>60.36</c:v>
                </c:pt>
                <c:pt idx="411">
                  <c:v>60.47</c:v>
                </c:pt>
                <c:pt idx="412">
                  <c:v>60.58</c:v>
                </c:pt>
                <c:pt idx="413">
                  <c:v>60.68</c:v>
                </c:pt>
                <c:pt idx="414">
                  <c:v>60.79</c:v>
                </c:pt>
                <c:pt idx="415">
                  <c:v>60.89</c:v>
                </c:pt>
                <c:pt idx="416">
                  <c:v>61</c:v>
                </c:pt>
                <c:pt idx="417">
                  <c:v>61.11</c:v>
                </c:pt>
                <c:pt idx="418">
                  <c:v>61.21</c:v>
                </c:pt>
                <c:pt idx="419">
                  <c:v>61.32</c:v>
                </c:pt>
                <c:pt idx="420">
                  <c:v>61.42</c:v>
                </c:pt>
                <c:pt idx="421">
                  <c:v>61.53</c:v>
                </c:pt>
                <c:pt idx="422">
                  <c:v>61.63</c:v>
                </c:pt>
                <c:pt idx="423">
                  <c:v>61.74</c:v>
                </c:pt>
                <c:pt idx="424">
                  <c:v>61.84</c:v>
                </c:pt>
                <c:pt idx="425">
                  <c:v>61.95</c:v>
                </c:pt>
                <c:pt idx="426">
                  <c:v>62.05</c:v>
                </c:pt>
                <c:pt idx="427">
                  <c:v>62.15</c:v>
                </c:pt>
                <c:pt idx="428">
                  <c:v>62.26</c:v>
                </c:pt>
                <c:pt idx="429">
                  <c:v>62.36</c:v>
                </c:pt>
                <c:pt idx="430">
                  <c:v>62.46</c:v>
                </c:pt>
                <c:pt idx="431">
                  <c:v>62.57</c:v>
                </c:pt>
                <c:pt idx="432">
                  <c:v>62.67</c:v>
                </c:pt>
                <c:pt idx="433">
                  <c:v>62.78</c:v>
                </c:pt>
                <c:pt idx="434">
                  <c:v>62.88</c:v>
                </c:pt>
                <c:pt idx="435">
                  <c:v>62.98</c:v>
                </c:pt>
                <c:pt idx="436">
                  <c:v>63.08</c:v>
                </c:pt>
                <c:pt idx="437">
                  <c:v>63.19</c:v>
                </c:pt>
                <c:pt idx="438">
                  <c:v>63.29</c:v>
                </c:pt>
                <c:pt idx="439">
                  <c:v>63.39</c:v>
                </c:pt>
                <c:pt idx="440">
                  <c:v>63.49</c:v>
                </c:pt>
                <c:pt idx="441">
                  <c:v>63.6</c:v>
                </c:pt>
                <c:pt idx="442">
                  <c:v>63.7</c:v>
                </c:pt>
                <c:pt idx="443">
                  <c:v>63.8</c:v>
                </c:pt>
                <c:pt idx="444">
                  <c:v>63.9</c:v>
                </c:pt>
                <c:pt idx="445">
                  <c:v>64</c:v>
                </c:pt>
                <c:pt idx="446">
                  <c:v>64.099999999999994</c:v>
                </c:pt>
                <c:pt idx="447">
                  <c:v>64.2</c:v>
                </c:pt>
                <c:pt idx="448">
                  <c:v>64.31</c:v>
                </c:pt>
                <c:pt idx="449">
                  <c:v>64.41</c:v>
                </c:pt>
                <c:pt idx="450">
                  <c:v>64.510000000000005</c:v>
                </c:pt>
                <c:pt idx="451">
                  <c:v>64.61</c:v>
                </c:pt>
                <c:pt idx="452">
                  <c:v>64.709999999999994</c:v>
                </c:pt>
                <c:pt idx="453">
                  <c:v>64.81</c:v>
                </c:pt>
                <c:pt idx="454">
                  <c:v>64.91</c:v>
                </c:pt>
                <c:pt idx="455">
                  <c:v>65.010000000000005</c:v>
                </c:pt>
                <c:pt idx="456">
                  <c:v>65.11</c:v>
                </c:pt>
                <c:pt idx="457">
                  <c:v>65.31</c:v>
                </c:pt>
                <c:pt idx="458">
                  <c:v>65.510000000000005</c:v>
                </c:pt>
                <c:pt idx="459">
                  <c:v>65.709999999999994</c:v>
                </c:pt>
                <c:pt idx="460">
                  <c:v>65.900000000000006</c:v>
                </c:pt>
                <c:pt idx="461">
                  <c:v>66.099999999999994</c:v>
                </c:pt>
                <c:pt idx="462">
                  <c:v>66.3</c:v>
                </c:pt>
                <c:pt idx="463">
                  <c:v>66.5</c:v>
                </c:pt>
                <c:pt idx="464">
                  <c:v>66.69</c:v>
                </c:pt>
                <c:pt idx="465">
                  <c:v>66.89</c:v>
                </c:pt>
                <c:pt idx="466">
                  <c:v>67.08</c:v>
                </c:pt>
                <c:pt idx="467">
                  <c:v>67.28</c:v>
                </c:pt>
                <c:pt idx="468">
                  <c:v>67.47</c:v>
                </c:pt>
                <c:pt idx="469">
                  <c:v>67.66</c:v>
                </c:pt>
                <c:pt idx="470">
                  <c:v>67.86</c:v>
                </c:pt>
                <c:pt idx="471">
                  <c:v>68.05</c:v>
                </c:pt>
                <c:pt idx="472">
                  <c:v>68.239999999999995</c:v>
                </c:pt>
                <c:pt idx="473">
                  <c:v>68.430000000000007</c:v>
                </c:pt>
                <c:pt idx="474">
                  <c:v>68.63</c:v>
                </c:pt>
                <c:pt idx="475">
                  <c:v>68.819999999999993</c:v>
                </c:pt>
                <c:pt idx="476">
                  <c:v>69.010000000000005</c:v>
                </c:pt>
                <c:pt idx="477">
                  <c:v>69.2</c:v>
                </c:pt>
                <c:pt idx="478">
                  <c:v>69.39</c:v>
                </c:pt>
                <c:pt idx="479">
                  <c:v>69.58</c:v>
                </c:pt>
                <c:pt idx="480">
                  <c:v>69.760000000000005</c:v>
                </c:pt>
                <c:pt idx="481">
                  <c:v>69.95</c:v>
                </c:pt>
                <c:pt idx="482">
                  <c:v>70.14</c:v>
                </c:pt>
                <c:pt idx="483">
                  <c:v>70.33</c:v>
                </c:pt>
                <c:pt idx="484">
                  <c:v>70.510000000000005</c:v>
                </c:pt>
                <c:pt idx="485">
                  <c:v>70.7</c:v>
                </c:pt>
                <c:pt idx="486">
                  <c:v>70.88</c:v>
                </c:pt>
                <c:pt idx="487">
                  <c:v>71.069999999999993</c:v>
                </c:pt>
                <c:pt idx="488">
                  <c:v>71.260000000000005</c:v>
                </c:pt>
                <c:pt idx="489">
                  <c:v>71.44</c:v>
                </c:pt>
                <c:pt idx="490">
                  <c:v>71.62</c:v>
                </c:pt>
                <c:pt idx="491">
                  <c:v>71.81</c:v>
                </c:pt>
                <c:pt idx="492">
                  <c:v>71.989999999999995</c:v>
                </c:pt>
                <c:pt idx="493">
                  <c:v>72.179999999999978</c:v>
                </c:pt>
                <c:pt idx="494">
                  <c:v>72.36</c:v>
                </c:pt>
                <c:pt idx="495">
                  <c:v>72.540000000000006</c:v>
                </c:pt>
                <c:pt idx="496">
                  <c:v>72.73</c:v>
                </c:pt>
                <c:pt idx="497">
                  <c:v>72.91</c:v>
                </c:pt>
                <c:pt idx="498">
                  <c:v>73.09</c:v>
                </c:pt>
                <c:pt idx="499">
                  <c:v>73.28</c:v>
                </c:pt>
                <c:pt idx="500">
                  <c:v>73.459999999999994</c:v>
                </c:pt>
                <c:pt idx="501">
                  <c:v>73.64</c:v>
                </c:pt>
                <c:pt idx="502">
                  <c:v>73.819999999999993</c:v>
                </c:pt>
                <c:pt idx="503">
                  <c:v>74</c:v>
                </c:pt>
                <c:pt idx="504">
                  <c:v>74.179999999999978</c:v>
                </c:pt>
                <c:pt idx="505">
                  <c:v>74.36</c:v>
                </c:pt>
                <c:pt idx="506">
                  <c:v>74.540000000000006</c:v>
                </c:pt>
                <c:pt idx="507">
                  <c:v>74.72</c:v>
                </c:pt>
                <c:pt idx="508">
                  <c:v>74.900000000000006</c:v>
                </c:pt>
                <c:pt idx="509">
                  <c:v>75.08</c:v>
                </c:pt>
                <c:pt idx="510">
                  <c:v>75.260000000000005</c:v>
                </c:pt>
                <c:pt idx="511">
                  <c:v>75.44</c:v>
                </c:pt>
                <c:pt idx="512">
                  <c:v>75.62</c:v>
                </c:pt>
                <c:pt idx="513">
                  <c:v>75.8</c:v>
                </c:pt>
                <c:pt idx="514">
                  <c:v>75.98</c:v>
                </c:pt>
                <c:pt idx="515">
                  <c:v>76.16</c:v>
                </c:pt>
                <c:pt idx="516">
                  <c:v>76.33</c:v>
                </c:pt>
                <c:pt idx="517">
                  <c:v>76.510000000000005</c:v>
                </c:pt>
                <c:pt idx="518">
                  <c:v>76.69</c:v>
                </c:pt>
                <c:pt idx="519">
                  <c:v>76.87</c:v>
                </c:pt>
                <c:pt idx="520">
                  <c:v>77.040000000000006</c:v>
                </c:pt>
                <c:pt idx="521">
                  <c:v>77.22</c:v>
                </c:pt>
                <c:pt idx="522">
                  <c:v>77.400000000000006</c:v>
                </c:pt>
                <c:pt idx="523">
                  <c:v>77.569999999999993</c:v>
                </c:pt>
                <c:pt idx="524">
                  <c:v>77.75</c:v>
                </c:pt>
                <c:pt idx="525">
                  <c:v>77.92</c:v>
                </c:pt>
                <c:pt idx="526">
                  <c:v>78.099999999999994</c:v>
                </c:pt>
                <c:pt idx="527">
                  <c:v>78.27</c:v>
                </c:pt>
                <c:pt idx="528">
                  <c:v>78.45</c:v>
                </c:pt>
                <c:pt idx="529">
                  <c:v>78.62</c:v>
                </c:pt>
                <c:pt idx="530">
                  <c:v>78.8</c:v>
                </c:pt>
                <c:pt idx="531">
                  <c:v>78.97</c:v>
                </c:pt>
                <c:pt idx="532">
                  <c:v>79.14</c:v>
                </c:pt>
                <c:pt idx="533">
                  <c:v>79.319999999999993</c:v>
                </c:pt>
                <c:pt idx="534">
                  <c:v>79.489999999999995</c:v>
                </c:pt>
                <c:pt idx="535">
                  <c:v>79.66</c:v>
                </c:pt>
                <c:pt idx="536">
                  <c:v>79.84</c:v>
                </c:pt>
                <c:pt idx="537">
                  <c:v>80.010000000000005</c:v>
                </c:pt>
                <c:pt idx="538">
                  <c:v>80.179999999999978</c:v>
                </c:pt>
                <c:pt idx="539">
                  <c:v>80.36</c:v>
                </c:pt>
                <c:pt idx="540">
                  <c:v>80.53</c:v>
                </c:pt>
                <c:pt idx="541">
                  <c:v>80.7</c:v>
                </c:pt>
                <c:pt idx="542">
                  <c:v>80.87</c:v>
                </c:pt>
                <c:pt idx="543">
                  <c:v>81.040000000000006</c:v>
                </c:pt>
                <c:pt idx="544">
                  <c:v>81.22</c:v>
                </c:pt>
                <c:pt idx="545">
                  <c:v>81.39</c:v>
                </c:pt>
                <c:pt idx="546">
                  <c:v>81.56</c:v>
                </c:pt>
                <c:pt idx="547">
                  <c:v>81.73</c:v>
                </c:pt>
                <c:pt idx="548">
                  <c:v>81.900000000000006</c:v>
                </c:pt>
                <c:pt idx="549">
                  <c:v>82.07</c:v>
                </c:pt>
                <c:pt idx="550">
                  <c:v>82.24</c:v>
                </c:pt>
                <c:pt idx="551">
                  <c:v>82.42</c:v>
                </c:pt>
                <c:pt idx="552">
                  <c:v>82.59</c:v>
                </c:pt>
                <c:pt idx="553">
                  <c:v>82.76</c:v>
                </c:pt>
                <c:pt idx="554">
                  <c:v>82.93</c:v>
                </c:pt>
                <c:pt idx="555">
                  <c:v>83.1</c:v>
                </c:pt>
                <c:pt idx="556">
                  <c:v>83.27</c:v>
                </c:pt>
                <c:pt idx="557">
                  <c:v>83.44</c:v>
                </c:pt>
                <c:pt idx="558">
                  <c:v>83.61</c:v>
                </c:pt>
                <c:pt idx="559">
                  <c:v>83.78</c:v>
                </c:pt>
                <c:pt idx="560">
                  <c:v>83.95</c:v>
                </c:pt>
                <c:pt idx="561">
                  <c:v>84.12</c:v>
                </c:pt>
                <c:pt idx="562">
                  <c:v>84.29</c:v>
                </c:pt>
                <c:pt idx="563">
                  <c:v>84.46</c:v>
                </c:pt>
                <c:pt idx="564">
                  <c:v>84.63</c:v>
                </c:pt>
                <c:pt idx="565">
                  <c:v>84.8</c:v>
                </c:pt>
                <c:pt idx="566">
                  <c:v>84.97</c:v>
                </c:pt>
                <c:pt idx="567">
                  <c:v>85.14</c:v>
                </c:pt>
                <c:pt idx="568">
                  <c:v>85.31</c:v>
                </c:pt>
                <c:pt idx="569">
                  <c:v>85.48</c:v>
                </c:pt>
                <c:pt idx="570">
                  <c:v>85.64</c:v>
                </c:pt>
                <c:pt idx="571">
                  <c:v>85.81</c:v>
                </c:pt>
                <c:pt idx="572">
                  <c:v>85.98</c:v>
                </c:pt>
                <c:pt idx="573">
                  <c:v>86.15</c:v>
                </c:pt>
                <c:pt idx="574">
                  <c:v>86.32</c:v>
                </c:pt>
                <c:pt idx="575">
                  <c:v>86.49</c:v>
                </c:pt>
                <c:pt idx="576">
                  <c:v>86.65</c:v>
                </c:pt>
                <c:pt idx="577">
                  <c:v>86.82</c:v>
                </c:pt>
                <c:pt idx="578">
                  <c:v>86.99</c:v>
                </c:pt>
                <c:pt idx="579">
                  <c:v>87.16</c:v>
                </c:pt>
                <c:pt idx="580">
                  <c:v>87.32</c:v>
                </c:pt>
                <c:pt idx="581">
                  <c:v>87.49</c:v>
                </c:pt>
                <c:pt idx="582">
                  <c:v>87.66</c:v>
                </c:pt>
                <c:pt idx="583">
                  <c:v>87.83</c:v>
                </c:pt>
                <c:pt idx="584">
                  <c:v>87.99</c:v>
                </c:pt>
                <c:pt idx="585">
                  <c:v>88.16</c:v>
                </c:pt>
                <c:pt idx="586">
                  <c:v>88.33</c:v>
                </c:pt>
                <c:pt idx="587">
                  <c:v>88.49</c:v>
                </c:pt>
                <c:pt idx="588">
                  <c:v>88.66</c:v>
                </c:pt>
                <c:pt idx="589">
                  <c:v>88.82</c:v>
                </c:pt>
                <c:pt idx="590">
                  <c:v>88.99</c:v>
                </c:pt>
                <c:pt idx="591">
                  <c:v>89.16</c:v>
                </c:pt>
                <c:pt idx="592">
                  <c:v>89.32</c:v>
                </c:pt>
                <c:pt idx="593">
                  <c:v>89.49</c:v>
                </c:pt>
                <c:pt idx="594">
                  <c:v>89.65</c:v>
                </c:pt>
                <c:pt idx="595">
                  <c:v>89.82</c:v>
                </c:pt>
                <c:pt idx="596">
                  <c:v>89.98</c:v>
                </c:pt>
                <c:pt idx="597">
                  <c:v>90.15</c:v>
                </c:pt>
                <c:pt idx="598">
                  <c:v>90.31</c:v>
                </c:pt>
                <c:pt idx="599">
                  <c:v>90.48</c:v>
                </c:pt>
                <c:pt idx="600">
                  <c:v>90.64</c:v>
                </c:pt>
                <c:pt idx="601">
                  <c:v>90.81</c:v>
                </c:pt>
                <c:pt idx="602">
                  <c:v>90.97</c:v>
                </c:pt>
                <c:pt idx="603">
                  <c:v>91.14</c:v>
                </c:pt>
                <c:pt idx="604">
                  <c:v>91.3</c:v>
                </c:pt>
                <c:pt idx="605">
                  <c:v>91.47</c:v>
                </c:pt>
                <c:pt idx="606">
                  <c:v>91.63</c:v>
                </c:pt>
                <c:pt idx="607">
                  <c:v>91.8</c:v>
                </c:pt>
                <c:pt idx="608">
                  <c:v>91.96</c:v>
                </c:pt>
                <c:pt idx="609">
                  <c:v>92.13</c:v>
                </c:pt>
                <c:pt idx="610">
                  <c:v>92.29</c:v>
                </c:pt>
                <c:pt idx="611">
                  <c:v>92.46</c:v>
                </c:pt>
                <c:pt idx="612">
                  <c:v>92.62</c:v>
                </c:pt>
                <c:pt idx="613">
                  <c:v>92.78</c:v>
                </c:pt>
                <c:pt idx="614">
                  <c:v>92.95</c:v>
                </c:pt>
                <c:pt idx="615">
                  <c:v>93.11</c:v>
                </c:pt>
                <c:pt idx="616">
                  <c:v>93.27</c:v>
                </c:pt>
                <c:pt idx="617">
                  <c:v>93.44</c:v>
                </c:pt>
                <c:pt idx="618">
                  <c:v>93.6</c:v>
                </c:pt>
                <c:pt idx="619">
                  <c:v>93.76</c:v>
                </c:pt>
                <c:pt idx="620">
                  <c:v>93.93</c:v>
                </c:pt>
                <c:pt idx="621">
                  <c:v>94.09</c:v>
                </c:pt>
                <c:pt idx="622">
                  <c:v>94.25</c:v>
                </c:pt>
                <c:pt idx="623">
                  <c:v>94.42</c:v>
                </c:pt>
                <c:pt idx="624">
                  <c:v>94.58</c:v>
                </c:pt>
                <c:pt idx="625">
                  <c:v>94.74</c:v>
                </c:pt>
                <c:pt idx="626">
                  <c:v>94.9</c:v>
                </c:pt>
                <c:pt idx="627">
                  <c:v>95.07</c:v>
                </c:pt>
                <c:pt idx="628">
                  <c:v>95.23</c:v>
                </c:pt>
                <c:pt idx="629">
                  <c:v>95.39</c:v>
                </c:pt>
                <c:pt idx="630">
                  <c:v>95.55</c:v>
                </c:pt>
                <c:pt idx="631">
                  <c:v>95.71</c:v>
                </c:pt>
                <c:pt idx="632">
                  <c:v>95.87</c:v>
                </c:pt>
                <c:pt idx="633">
                  <c:v>96.04</c:v>
                </c:pt>
                <c:pt idx="634">
                  <c:v>96.2</c:v>
                </c:pt>
                <c:pt idx="635">
                  <c:v>96.36</c:v>
                </c:pt>
                <c:pt idx="636">
                  <c:v>96.52</c:v>
                </c:pt>
                <c:pt idx="637">
                  <c:v>96.679999999999978</c:v>
                </c:pt>
                <c:pt idx="638">
                  <c:v>96.84</c:v>
                </c:pt>
                <c:pt idx="639">
                  <c:v>97</c:v>
                </c:pt>
                <c:pt idx="640">
                  <c:v>97.16</c:v>
                </c:pt>
                <c:pt idx="641">
                  <c:v>97.32</c:v>
                </c:pt>
                <c:pt idx="642">
                  <c:v>97.48</c:v>
                </c:pt>
                <c:pt idx="643">
                  <c:v>97.64</c:v>
                </c:pt>
                <c:pt idx="644">
                  <c:v>97.8</c:v>
                </c:pt>
                <c:pt idx="645">
                  <c:v>97.96</c:v>
                </c:pt>
                <c:pt idx="646">
                  <c:v>98.12</c:v>
                </c:pt>
                <c:pt idx="647">
                  <c:v>98.28</c:v>
                </c:pt>
                <c:pt idx="648">
                  <c:v>98.44</c:v>
                </c:pt>
                <c:pt idx="649">
                  <c:v>98.6</c:v>
                </c:pt>
                <c:pt idx="650">
                  <c:v>98.75</c:v>
                </c:pt>
                <c:pt idx="651">
                  <c:v>98.91</c:v>
                </c:pt>
                <c:pt idx="652">
                  <c:v>99.07</c:v>
                </c:pt>
                <c:pt idx="653">
                  <c:v>99.23</c:v>
                </c:pt>
                <c:pt idx="654">
                  <c:v>99.39</c:v>
                </c:pt>
                <c:pt idx="655">
                  <c:v>99.55</c:v>
                </c:pt>
                <c:pt idx="656">
                  <c:v>99.7</c:v>
                </c:pt>
                <c:pt idx="657">
                  <c:v>99.86</c:v>
                </c:pt>
                <c:pt idx="658">
                  <c:v>100.02</c:v>
                </c:pt>
                <c:pt idx="659">
                  <c:v>100.17</c:v>
                </c:pt>
                <c:pt idx="660">
                  <c:v>100.33</c:v>
                </c:pt>
                <c:pt idx="661">
                  <c:v>100.49</c:v>
                </c:pt>
                <c:pt idx="662">
                  <c:v>100.64</c:v>
                </c:pt>
                <c:pt idx="663">
                  <c:v>100.8</c:v>
                </c:pt>
                <c:pt idx="664">
                  <c:v>100.96</c:v>
                </c:pt>
                <c:pt idx="665">
                  <c:v>101.11</c:v>
                </c:pt>
                <c:pt idx="666">
                  <c:v>101.27</c:v>
                </c:pt>
                <c:pt idx="667">
                  <c:v>101.42</c:v>
                </c:pt>
                <c:pt idx="668">
                  <c:v>101.58</c:v>
                </c:pt>
                <c:pt idx="669">
                  <c:v>101.74</c:v>
                </c:pt>
                <c:pt idx="670">
                  <c:v>101.89</c:v>
                </c:pt>
                <c:pt idx="671">
                  <c:v>102.05</c:v>
                </c:pt>
                <c:pt idx="672">
                  <c:v>102.2</c:v>
                </c:pt>
                <c:pt idx="673">
                  <c:v>102.36</c:v>
                </c:pt>
                <c:pt idx="674">
                  <c:v>102.51</c:v>
                </c:pt>
                <c:pt idx="675">
                  <c:v>102.67</c:v>
                </c:pt>
                <c:pt idx="676">
                  <c:v>102.82</c:v>
                </c:pt>
                <c:pt idx="677">
                  <c:v>102.98</c:v>
                </c:pt>
                <c:pt idx="678">
                  <c:v>103.13</c:v>
                </c:pt>
                <c:pt idx="679">
                  <c:v>103.28</c:v>
                </c:pt>
                <c:pt idx="680">
                  <c:v>103.44</c:v>
                </c:pt>
                <c:pt idx="681">
                  <c:v>103.59</c:v>
                </c:pt>
                <c:pt idx="682">
                  <c:v>103.75</c:v>
                </c:pt>
                <c:pt idx="683">
                  <c:v>103.9</c:v>
                </c:pt>
                <c:pt idx="684">
                  <c:v>104.05</c:v>
                </c:pt>
                <c:pt idx="685">
                  <c:v>104.21</c:v>
                </c:pt>
                <c:pt idx="686">
                  <c:v>104.36</c:v>
                </c:pt>
                <c:pt idx="687">
                  <c:v>104.51</c:v>
                </c:pt>
                <c:pt idx="688">
                  <c:v>104.67</c:v>
                </c:pt>
                <c:pt idx="689">
                  <c:v>104.82</c:v>
                </c:pt>
                <c:pt idx="690">
                  <c:v>104.97</c:v>
                </c:pt>
                <c:pt idx="691">
                  <c:v>105.12</c:v>
                </c:pt>
                <c:pt idx="692">
                  <c:v>105.28</c:v>
                </c:pt>
                <c:pt idx="693">
                  <c:v>105.43</c:v>
                </c:pt>
                <c:pt idx="694">
                  <c:v>105.58</c:v>
                </c:pt>
                <c:pt idx="695">
                  <c:v>105.73</c:v>
                </c:pt>
                <c:pt idx="696">
                  <c:v>105.89</c:v>
                </c:pt>
                <c:pt idx="697">
                  <c:v>106.04</c:v>
                </c:pt>
                <c:pt idx="698">
                  <c:v>106.19</c:v>
                </c:pt>
                <c:pt idx="699">
                  <c:v>106.34</c:v>
                </c:pt>
                <c:pt idx="700">
                  <c:v>106.49</c:v>
                </c:pt>
                <c:pt idx="701">
                  <c:v>106.64</c:v>
                </c:pt>
                <c:pt idx="702">
                  <c:v>106.79</c:v>
                </c:pt>
                <c:pt idx="703">
                  <c:v>106.94</c:v>
                </c:pt>
                <c:pt idx="704">
                  <c:v>107.09</c:v>
                </c:pt>
                <c:pt idx="705">
                  <c:v>107.24</c:v>
                </c:pt>
                <c:pt idx="706">
                  <c:v>107.39</c:v>
                </c:pt>
                <c:pt idx="707">
                  <c:v>107.54</c:v>
                </c:pt>
                <c:pt idx="708">
                  <c:v>107.69</c:v>
                </c:pt>
                <c:pt idx="709">
                  <c:v>107.84</c:v>
                </c:pt>
                <c:pt idx="710">
                  <c:v>107.99</c:v>
                </c:pt>
                <c:pt idx="711">
                  <c:v>108.14</c:v>
                </c:pt>
                <c:pt idx="712">
                  <c:v>108.29</c:v>
                </c:pt>
                <c:pt idx="713">
                  <c:v>108.44</c:v>
                </c:pt>
                <c:pt idx="714">
                  <c:v>108.59</c:v>
                </c:pt>
                <c:pt idx="715">
                  <c:v>108.74</c:v>
                </c:pt>
                <c:pt idx="716">
                  <c:v>108.89</c:v>
                </c:pt>
                <c:pt idx="717">
                  <c:v>109.03</c:v>
                </c:pt>
                <c:pt idx="718">
                  <c:v>109.18</c:v>
                </c:pt>
                <c:pt idx="719">
                  <c:v>109.33</c:v>
                </c:pt>
                <c:pt idx="720">
                  <c:v>109.48</c:v>
                </c:pt>
                <c:pt idx="721">
                  <c:v>109.63</c:v>
                </c:pt>
                <c:pt idx="722">
                  <c:v>109.77</c:v>
                </c:pt>
                <c:pt idx="723">
                  <c:v>109.92</c:v>
                </c:pt>
                <c:pt idx="724">
                  <c:v>110.07</c:v>
                </c:pt>
                <c:pt idx="725">
                  <c:v>110.21</c:v>
                </c:pt>
                <c:pt idx="726">
                  <c:v>110.36</c:v>
                </c:pt>
                <c:pt idx="727">
                  <c:v>110.51</c:v>
                </c:pt>
                <c:pt idx="728">
                  <c:v>110.65</c:v>
                </c:pt>
                <c:pt idx="729">
                  <c:v>110.8</c:v>
                </c:pt>
                <c:pt idx="730">
                  <c:v>110.94</c:v>
                </c:pt>
                <c:pt idx="731">
                  <c:v>111.09</c:v>
                </c:pt>
                <c:pt idx="732">
                  <c:v>111.23</c:v>
                </c:pt>
                <c:pt idx="733">
                  <c:v>111.38</c:v>
                </c:pt>
                <c:pt idx="734">
                  <c:v>111.52</c:v>
                </c:pt>
                <c:pt idx="735">
                  <c:v>111.67</c:v>
                </c:pt>
                <c:pt idx="736">
                  <c:v>111.81</c:v>
                </c:pt>
                <c:pt idx="737">
                  <c:v>111.96</c:v>
                </c:pt>
                <c:pt idx="738">
                  <c:v>112.1</c:v>
                </c:pt>
                <c:pt idx="739">
                  <c:v>112.25</c:v>
                </c:pt>
                <c:pt idx="740">
                  <c:v>112.39</c:v>
                </c:pt>
                <c:pt idx="741">
                  <c:v>112.53</c:v>
                </c:pt>
                <c:pt idx="742">
                  <c:v>112.68</c:v>
                </c:pt>
                <c:pt idx="743">
                  <c:v>112.82</c:v>
                </c:pt>
                <c:pt idx="744">
                  <c:v>112.96</c:v>
                </c:pt>
                <c:pt idx="745">
                  <c:v>113.11</c:v>
                </c:pt>
                <c:pt idx="746">
                  <c:v>113.25</c:v>
                </c:pt>
                <c:pt idx="747">
                  <c:v>113.39</c:v>
                </c:pt>
                <c:pt idx="748">
                  <c:v>113.53</c:v>
                </c:pt>
                <c:pt idx="749">
                  <c:v>113.67</c:v>
                </c:pt>
                <c:pt idx="750">
                  <c:v>113.82</c:v>
                </c:pt>
                <c:pt idx="751">
                  <c:v>113.96</c:v>
                </c:pt>
                <c:pt idx="752">
                  <c:v>114.1</c:v>
                </c:pt>
                <c:pt idx="753">
                  <c:v>114.24</c:v>
                </c:pt>
                <c:pt idx="754">
                  <c:v>114.38</c:v>
                </c:pt>
                <c:pt idx="755">
                  <c:v>114.52</c:v>
                </c:pt>
                <c:pt idx="756">
                  <c:v>114.66</c:v>
                </c:pt>
                <c:pt idx="757">
                  <c:v>114.8</c:v>
                </c:pt>
                <c:pt idx="758">
                  <c:v>114.94</c:v>
                </c:pt>
                <c:pt idx="759">
                  <c:v>115.08</c:v>
                </c:pt>
                <c:pt idx="760">
                  <c:v>115.22</c:v>
                </c:pt>
                <c:pt idx="761">
                  <c:v>115.36</c:v>
                </c:pt>
                <c:pt idx="762">
                  <c:v>115.5</c:v>
                </c:pt>
                <c:pt idx="763">
                  <c:v>115.64</c:v>
                </c:pt>
                <c:pt idx="764">
                  <c:v>115.78</c:v>
                </c:pt>
                <c:pt idx="765">
                  <c:v>115.91</c:v>
                </c:pt>
                <c:pt idx="766">
                  <c:v>116.05</c:v>
                </c:pt>
                <c:pt idx="767">
                  <c:v>116.19</c:v>
                </c:pt>
                <c:pt idx="768">
                  <c:v>116.33</c:v>
                </c:pt>
                <c:pt idx="769">
                  <c:v>116.46</c:v>
                </c:pt>
                <c:pt idx="770">
                  <c:v>116.6</c:v>
                </c:pt>
                <c:pt idx="771">
                  <c:v>116.74</c:v>
                </c:pt>
                <c:pt idx="772">
                  <c:v>116.88</c:v>
                </c:pt>
                <c:pt idx="773">
                  <c:v>117.01</c:v>
                </c:pt>
                <c:pt idx="774">
                  <c:v>117.15</c:v>
                </c:pt>
                <c:pt idx="775">
                  <c:v>117.28</c:v>
                </c:pt>
                <c:pt idx="776">
                  <c:v>117.42</c:v>
                </c:pt>
                <c:pt idx="777">
                  <c:v>117.56</c:v>
                </c:pt>
                <c:pt idx="778">
                  <c:v>117.69</c:v>
                </c:pt>
                <c:pt idx="779">
                  <c:v>117.83</c:v>
                </c:pt>
                <c:pt idx="780">
                  <c:v>117.96</c:v>
                </c:pt>
                <c:pt idx="781">
                  <c:v>118.09</c:v>
                </c:pt>
                <c:pt idx="782">
                  <c:v>118.23</c:v>
                </c:pt>
                <c:pt idx="783">
                  <c:v>118.36</c:v>
                </c:pt>
                <c:pt idx="784">
                  <c:v>118.5</c:v>
                </c:pt>
                <c:pt idx="785">
                  <c:v>118.63</c:v>
                </c:pt>
                <c:pt idx="786">
                  <c:v>118.76</c:v>
                </c:pt>
                <c:pt idx="787">
                  <c:v>118.9</c:v>
                </c:pt>
                <c:pt idx="788">
                  <c:v>119.03</c:v>
                </c:pt>
                <c:pt idx="789">
                  <c:v>119.16</c:v>
                </c:pt>
                <c:pt idx="790">
                  <c:v>119.29</c:v>
                </c:pt>
                <c:pt idx="791">
                  <c:v>119.43</c:v>
                </c:pt>
                <c:pt idx="792">
                  <c:v>119.56</c:v>
                </c:pt>
                <c:pt idx="793">
                  <c:v>119.69</c:v>
                </c:pt>
                <c:pt idx="794">
                  <c:v>119.82</c:v>
                </c:pt>
                <c:pt idx="795">
                  <c:v>119.95</c:v>
                </c:pt>
                <c:pt idx="796">
                  <c:v>120.08</c:v>
                </c:pt>
                <c:pt idx="797">
                  <c:v>120.21</c:v>
                </c:pt>
                <c:pt idx="798">
                  <c:v>120.34</c:v>
                </c:pt>
                <c:pt idx="799">
                  <c:v>120.47</c:v>
                </c:pt>
                <c:pt idx="800">
                  <c:v>120.6</c:v>
                </c:pt>
                <c:pt idx="801">
                  <c:v>120.73</c:v>
                </c:pt>
                <c:pt idx="802">
                  <c:v>120.86</c:v>
                </c:pt>
                <c:pt idx="803">
                  <c:v>120.99</c:v>
                </c:pt>
                <c:pt idx="804">
                  <c:v>121.12</c:v>
                </c:pt>
                <c:pt idx="805">
                  <c:v>121.25</c:v>
                </c:pt>
                <c:pt idx="806">
                  <c:v>121.38</c:v>
                </c:pt>
                <c:pt idx="807">
                  <c:v>121.51</c:v>
                </c:pt>
                <c:pt idx="808">
                  <c:v>121.63</c:v>
                </c:pt>
                <c:pt idx="809">
                  <c:v>121.76</c:v>
                </c:pt>
                <c:pt idx="810">
                  <c:v>121.89</c:v>
                </c:pt>
                <c:pt idx="811">
                  <c:v>122.01</c:v>
                </c:pt>
                <c:pt idx="812">
                  <c:v>122.14</c:v>
                </c:pt>
                <c:pt idx="813">
                  <c:v>122.27</c:v>
                </c:pt>
                <c:pt idx="814">
                  <c:v>122.39</c:v>
                </c:pt>
                <c:pt idx="815">
                  <c:v>122.52</c:v>
                </c:pt>
                <c:pt idx="816">
                  <c:v>122.65</c:v>
                </c:pt>
                <c:pt idx="817">
                  <c:v>122.77</c:v>
                </c:pt>
                <c:pt idx="818">
                  <c:v>122.9</c:v>
                </c:pt>
                <c:pt idx="819">
                  <c:v>123.02</c:v>
                </c:pt>
                <c:pt idx="820">
                  <c:v>123.15</c:v>
                </c:pt>
                <c:pt idx="821">
                  <c:v>123.27</c:v>
                </c:pt>
                <c:pt idx="822">
                  <c:v>123.39</c:v>
                </c:pt>
                <c:pt idx="823">
                  <c:v>123.52</c:v>
                </c:pt>
                <c:pt idx="824">
                  <c:v>123.64</c:v>
                </c:pt>
                <c:pt idx="825">
                  <c:v>123.76</c:v>
                </c:pt>
                <c:pt idx="826">
                  <c:v>123.89</c:v>
                </c:pt>
                <c:pt idx="827">
                  <c:v>124.01</c:v>
                </c:pt>
                <c:pt idx="828">
                  <c:v>124.13</c:v>
                </c:pt>
                <c:pt idx="829">
                  <c:v>124.25</c:v>
                </c:pt>
                <c:pt idx="830">
                  <c:v>124.38</c:v>
                </c:pt>
                <c:pt idx="831">
                  <c:v>124.5</c:v>
                </c:pt>
                <c:pt idx="832">
                  <c:v>124.62</c:v>
                </c:pt>
                <c:pt idx="833">
                  <c:v>124.74</c:v>
                </c:pt>
                <c:pt idx="834">
                  <c:v>124.86</c:v>
                </c:pt>
                <c:pt idx="835">
                  <c:v>124.98</c:v>
                </c:pt>
                <c:pt idx="836">
                  <c:v>125.1</c:v>
                </c:pt>
                <c:pt idx="837">
                  <c:v>125.22</c:v>
                </c:pt>
                <c:pt idx="838">
                  <c:v>125.34</c:v>
                </c:pt>
                <c:pt idx="839">
                  <c:v>125.46</c:v>
                </c:pt>
                <c:pt idx="840">
                  <c:v>125.58</c:v>
                </c:pt>
                <c:pt idx="841">
                  <c:v>125.7</c:v>
                </c:pt>
                <c:pt idx="842">
                  <c:v>125.82</c:v>
                </c:pt>
                <c:pt idx="843">
                  <c:v>125.94</c:v>
                </c:pt>
                <c:pt idx="844">
                  <c:v>126.05</c:v>
                </c:pt>
                <c:pt idx="845">
                  <c:v>126.17</c:v>
                </c:pt>
                <c:pt idx="846">
                  <c:v>126.29</c:v>
                </c:pt>
                <c:pt idx="847">
                  <c:v>126.41</c:v>
                </c:pt>
                <c:pt idx="848">
                  <c:v>126.52</c:v>
                </c:pt>
                <c:pt idx="849">
                  <c:v>126.64</c:v>
                </c:pt>
                <c:pt idx="850">
                  <c:v>126.76</c:v>
                </c:pt>
                <c:pt idx="851">
                  <c:v>126.87</c:v>
                </c:pt>
                <c:pt idx="852">
                  <c:v>126.99</c:v>
                </c:pt>
                <c:pt idx="853">
                  <c:v>127.1</c:v>
                </c:pt>
                <c:pt idx="854">
                  <c:v>127.22</c:v>
                </c:pt>
                <c:pt idx="855">
                  <c:v>127.33</c:v>
                </c:pt>
                <c:pt idx="856">
                  <c:v>127.45</c:v>
                </c:pt>
                <c:pt idx="857">
                  <c:v>127.56</c:v>
                </c:pt>
                <c:pt idx="858">
                  <c:v>127.68</c:v>
                </c:pt>
                <c:pt idx="859">
                  <c:v>127.79</c:v>
                </c:pt>
                <c:pt idx="860">
                  <c:v>127.9</c:v>
                </c:pt>
                <c:pt idx="861">
                  <c:v>128.02000000000001</c:v>
                </c:pt>
                <c:pt idx="862">
                  <c:v>128.13</c:v>
                </c:pt>
                <c:pt idx="863">
                  <c:v>128.24</c:v>
                </c:pt>
                <c:pt idx="864">
                  <c:v>128.36000000000001</c:v>
                </c:pt>
                <c:pt idx="865">
                  <c:v>128.47</c:v>
                </c:pt>
                <c:pt idx="866">
                  <c:v>128.58000000000001</c:v>
                </c:pt>
                <c:pt idx="867">
                  <c:v>128.69</c:v>
                </c:pt>
                <c:pt idx="868">
                  <c:v>128.80000000000001</c:v>
                </c:pt>
                <c:pt idx="869">
                  <c:v>128.91</c:v>
                </c:pt>
                <c:pt idx="870">
                  <c:v>129.02000000000001</c:v>
                </c:pt>
                <c:pt idx="871">
                  <c:v>129.13</c:v>
                </c:pt>
                <c:pt idx="872">
                  <c:v>129.24</c:v>
                </c:pt>
                <c:pt idx="873">
                  <c:v>129.35</c:v>
                </c:pt>
                <c:pt idx="874">
                  <c:v>129.46</c:v>
                </c:pt>
                <c:pt idx="875">
                  <c:v>129.57</c:v>
                </c:pt>
                <c:pt idx="876">
                  <c:v>129.68</c:v>
                </c:pt>
                <c:pt idx="877">
                  <c:v>129.79</c:v>
                </c:pt>
                <c:pt idx="878">
                  <c:v>129.9</c:v>
                </c:pt>
                <c:pt idx="879">
                  <c:v>130.01</c:v>
                </c:pt>
                <c:pt idx="880">
                  <c:v>130.12</c:v>
                </c:pt>
                <c:pt idx="881">
                  <c:v>130.22</c:v>
                </c:pt>
                <c:pt idx="882">
                  <c:v>130.33000000000001</c:v>
                </c:pt>
                <c:pt idx="883">
                  <c:v>130.44</c:v>
                </c:pt>
                <c:pt idx="884">
                  <c:v>130.54</c:v>
                </c:pt>
                <c:pt idx="885">
                  <c:v>130.65</c:v>
                </c:pt>
                <c:pt idx="886">
                  <c:v>130.76</c:v>
                </c:pt>
                <c:pt idx="887">
                  <c:v>130.86000000000001</c:v>
                </c:pt>
                <c:pt idx="888">
                  <c:v>130.97</c:v>
                </c:pt>
                <c:pt idx="889">
                  <c:v>131.07</c:v>
                </c:pt>
                <c:pt idx="890">
                  <c:v>131.18</c:v>
                </c:pt>
                <c:pt idx="891">
                  <c:v>131.28</c:v>
                </c:pt>
                <c:pt idx="892">
                  <c:v>131.38999999999999</c:v>
                </c:pt>
                <c:pt idx="893">
                  <c:v>131.49</c:v>
                </c:pt>
                <c:pt idx="894">
                  <c:v>131.6</c:v>
                </c:pt>
                <c:pt idx="895">
                  <c:v>131.69999999999999</c:v>
                </c:pt>
                <c:pt idx="896">
                  <c:v>131.80000000000001</c:v>
                </c:pt>
                <c:pt idx="897">
                  <c:v>131.91</c:v>
                </c:pt>
                <c:pt idx="898">
                  <c:v>132.01</c:v>
                </c:pt>
                <c:pt idx="899">
                  <c:v>132.11000000000001</c:v>
                </c:pt>
                <c:pt idx="900">
                  <c:v>132.21</c:v>
                </c:pt>
                <c:pt idx="901">
                  <c:v>132.31</c:v>
                </c:pt>
                <c:pt idx="902">
                  <c:v>132.41999999999999</c:v>
                </c:pt>
                <c:pt idx="903">
                  <c:v>132.52000000000001</c:v>
                </c:pt>
                <c:pt idx="904">
                  <c:v>132.62</c:v>
                </c:pt>
                <c:pt idx="905">
                  <c:v>132.72</c:v>
                </c:pt>
                <c:pt idx="906">
                  <c:v>132.82</c:v>
                </c:pt>
                <c:pt idx="907">
                  <c:v>132.91999999999999</c:v>
                </c:pt>
                <c:pt idx="908">
                  <c:v>133.02000000000001</c:v>
                </c:pt>
                <c:pt idx="909">
                  <c:v>133.22</c:v>
                </c:pt>
                <c:pt idx="910">
                  <c:v>133.41999999999999</c:v>
                </c:pt>
                <c:pt idx="911">
                  <c:v>133.61000000000001</c:v>
                </c:pt>
                <c:pt idx="912">
                  <c:v>133.81</c:v>
                </c:pt>
                <c:pt idx="913">
                  <c:v>134</c:v>
                </c:pt>
                <c:pt idx="914">
                  <c:v>134.19999999999999</c:v>
                </c:pt>
                <c:pt idx="915">
                  <c:v>134.38999999999999</c:v>
                </c:pt>
                <c:pt idx="916">
                  <c:v>134.58000000000001</c:v>
                </c:pt>
                <c:pt idx="917">
                  <c:v>134.77000000000001</c:v>
                </c:pt>
                <c:pt idx="918">
                  <c:v>134.96</c:v>
                </c:pt>
                <c:pt idx="919">
                  <c:v>135.15</c:v>
                </c:pt>
                <c:pt idx="920">
                  <c:v>135.33000000000001</c:v>
                </c:pt>
                <c:pt idx="921">
                  <c:v>135.52000000000001</c:v>
                </c:pt>
                <c:pt idx="922">
                  <c:v>135.69999999999999</c:v>
                </c:pt>
                <c:pt idx="923">
                  <c:v>135.88999999999999</c:v>
                </c:pt>
                <c:pt idx="924">
                  <c:v>136.07</c:v>
                </c:pt>
                <c:pt idx="925">
                  <c:v>136.25</c:v>
                </c:pt>
                <c:pt idx="926">
                  <c:v>136.43</c:v>
                </c:pt>
                <c:pt idx="927">
                  <c:v>136.61000000000001</c:v>
                </c:pt>
                <c:pt idx="928">
                  <c:v>136.79</c:v>
                </c:pt>
                <c:pt idx="929">
                  <c:v>136.96</c:v>
                </c:pt>
                <c:pt idx="930">
                  <c:v>137.13999999999999</c:v>
                </c:pt>
                <c:pt idx="931">
                  <c:v>137.31</c:v>
                </c:pt>
                <c:pt idx="932">
                  <c:v>137.49</c:v>
                </c:pt>
                <c:pt idx="933">
                  <c:v>137.66</c:v>
                </c:pt>
                <c:pt idx="934">
                  <c:v>137.83000000000001</c:v>
                </c:pt>
                <c:pt idx="935">
                  <c:v>138</c:v>
                </c:pt>
                <c:pt idx="936">
                  <c:v>138.16999999999999</c:v>
                </c:pt>
                <c:pt idx="937">
                  <c:v>138.34</c:v>
                </c:pt>
                <c:pt idx="938">
                  <c:v>138.5</c:v>
                </c:pt>
                <c:pt idx="939">
                  <c:v>138.66999999999999</c:v>
                </c:pt>
                <c:pt idx="940">
                  <c:v>138.83000000000001</c:v>
                </c:pt>
                <c:pt idx="941">
                  <c:v>138.99</c:v>
                </c:pt>
                <c:pt idx="942">
                  <c:v>139.16</c:v>
                </c:pt>
                <c:pt idx="943">
                  <c:v>139.32</c:v>
                </c:pt>
                <c:pt idx="944">
                  <c:v>139.47999999999999</c:v>
                </c:pt>
                <c:pt idx="945">
                  <c:v>139.63999999999999</c:v>
                </c:pt>
                <c:pt idx="946">
                  <c:v>139.79</c:v>
                </c:pt>
                <c:pt idx="947">
                  <c:v>139.94999999999999</c:v>
                </c:pt>
                <c:pt idx="948">
                  <c:v>140.11000000000001</c:v>
                </c:pt>
                <c:pt idx="949">
                  <c:v>140.26</c:v>
                </c:pt>
                <c:pt idx="950">
                  <c:v>140.41</c:v>
                </c:pt>
                <c:pt idx="951">
                  <c:v>140.57</c:v>
                </c:pt>
                <c:pt idx="952">
                  <c:v>140.72</c:v>
                </c:pt>
                <c:pt idx="953">
                  <c:v>140.87</c:v>
                </c:pt>
                <c:pt idx="954">
                  <c:v>141.02000000000001</c:v>
                </c:pt>
                <c:pt idx="955">
                  <c:v>141.16999999999999</c:v>
                </c:pt>
                <c:pt idx="956">
                  <c:v>141.31</c:v>
                </c:pt>
                <c:pt idx="957">
                  <c:v>141.46</c:v>
                </c:pt>
                <c:pt idx="958">
                  <c:v>141.61000000000001</c:v>
                </c:pt>
                <c:pt idx="959">
                  <c:v>141.75</c:v>
                </c:pt>
                <c:pt idx="960">
                  <c:v>141.88999999999999</c:v>
                </c:pt>
                <c:pt idx="961">
                  <c:v>142.03</c:v>
                </c:pt>
                <c:pt idx="962">
                  <c:v>142.18</c:v>
                </c:pt>
                <c:pt idx="963">
                  <c:v>142.32</c:v>
                </c:pt>
                <c:pt idx="964">
                  <c:v>142.44999999999999</c:v>
                </c:pt>
                <c:pt idx="965">
                  <c:v>142.59</c:v>
                </c:pt>
                <c:pt idx="966">
                  <c:v>142.72999999999999</c:v>
                </c:pt>
                <c:pt idx="967">
                  <c:v>142.87</c:v>
                </c:pt>
                <c:pt idx="968">
                  <c:v>143</c:v>
                </c:pt>
                <c:pt idx="969">
                  <c:v>143.13</c:v>
                </c:pt>
                <c:pt idx="970">
                  <c:v>143.27000000000001</c:v>
                </c:pt>
                <c:pt idx="971">
                  <c:v>143.4</c:v>
                </c:pt>
                <c:pt idx="972">
                  <c:v>143.53</c:v>
                </c:pt>
                <c:pt idx="973">
                  <c:v>143.66</c:v>
                </c:pt>
                <c:pt idx="974">
                  <c:v>143.79</c:v>
                </c:pt>
                <c:pt idx="975">
                  <c:v>143.91999999999999</c:v>
                </c:pt>
                <c:pt idx="976">
                  <c:v>144.04</c:v>
                </c:pt>
                <c:pt idx="977">
                  <c:v>144.16999999999999</c:v>
                </c:pt>
                <c:pt idx="978">
                  <c:v>144.30000000000001</c:v>
                </c:pt>
                <c:pt idx="979">
                  <c:v>144.41999999999999</c:v>
                </c:pt>
                <c:pt idx="980">
                  <c:v>144.54</c:v>
                </c:pt>
                <c:pt idx="981">
                  <c:v>144.66999999999999</c:v>
                </c:pt>
                <c:pt idx="982">
                  <c:v>144.79</c:v>
                </c:pt>
                <c:pt idx="983">
                  <c:v>144.91</c:v>
                </c:pt>
                <c:pt idx="984">
                  <c:v>145.03</c:v>
                </c:pt>
                <c:pt idx="985">
                  <c:v>145.15</c:v>
                </c:pt>
                <c:pt idx="986">
                  <c:v>145.26</c:v>
                </c:pt>
                <c:pt idx="987">
                  <c:v>145.38</c:v>
                </c:pt>
                <c:pt idx="988">
                  <c:v>145.5</c:v>
                </c:pt>
                <c:pt idx="989">
                  <c:v>145.61000000000001</c:v>
                </c:pt>
                <c:pt idx="990">
                  <c:v>145.72</c:v>
                </c:pt>
                <c:pt idx="991">
                  <c:v>145.84</c:v>
                </c:pt>
                <c:pt idx="992">
                  <c:v>145.94999999999999</c:v>
                </c:pt>
                <c:pt idx="993">
                  <c:v>146.06</c:v>
                </c:pt>
                <c:pt idx="994">
                  <c:v>146.16999999999999</c:v>
                </c:pt>
                <c:pt idx="995">
                  <c:v>146.28</c:v>
                </c:pt>
                <c:pt idx="996">
                  <c:v>146.38999999999999</c:v>
                </c:pt>
                <c:pt idx="997">
                  <c:v>146.5</c:v>
                </c:pt>
                <c:pt idx="998">
                  <c:v>146.6</c:v>
                </c:pt>
                <c:pt idx="999">
                  <c:v>146.71</c:v>
                </c:pt>
                <c:pt idx="1000">
                  <c:v>146.82</c:v>
                </c:pt>
                <c:pt idx="1001">
                  <c:v>146.91999999999999</c:v>
                </c:pt>
                <c:pt idx="1002">
                  <c:v>147.02000000000001</c:v>
                </c:pt>
                <c:pt idx="1003">
                  <c:v>147.13</c:v>
                </c:pt>
                <c:pt idx="1004">
                  <c:v>147.22999999999999</c:v>
                </c:pt>
                <c:pt idx="1005">
                  <c:v>147.33000000000001</c:v>
                </c:pt>
                <c:pt idx="1006">
                  <c:v>147.43</c:v>
                </c:pt>
                <c:pt idx="1007">
                  <c:v>147.53</c:v>
                </c:pt>
                <c:pt idx="1008">
                  <c:v>147.72999999999999</c:v>
                </c:pt>
                <c:pt idx="1009">
                  <c:v>147.91999999999999</c:v>
                </c:pt>
                <c:pt idx="1010">
                  <c:v>148.11000000000001</c:v>
                </c:pt>
                <c:pt idx="1011">
                  <c:v>148.30000000000001</c:v>
                </c:pt>
                <c:pt idx="1012">
                  <c:v>148.47999999999999</c:v>
                </c:pt>
                <c:pt idx="1013">
                  <c:v>148.66999999999999</c:v>
                </c:pt>
                <c:pt idx="1014">
                  <c:v>148.84</c:v>
                </c:pt>
                <c:pt idx="1015">
                  <c:v>149.02000000000001</c:v>
                </c:pt>
                <c:pt idx="1016">
                  <c:v>149.19</c:v>
                </c:pt>
                <c:pt idx="1017">
                  <c:v>149.36000000000001</c:v>
                </c:pt>
                <c:pt idx="1018">
                  <c:v>149.53</c:v>
                </c:pt>
                <c:pt idx="1019">
                  <c:v>149.69</c:v>
                </c:pt>
                <c:pt idx="1020">
                  <c:v>149.85</c:v>
                </c:pt>
                <c:pt idx="1021">
                  <c:v>150.01</c:v>
                </c:pt>
                <c:pt idx="1022">
                  <c:v>150.16999999999999</c:v>
                </c:pt>
                <c:pt idx="1023">
                  <c:v>150.32</c:v>
                </c:pt>
                <c:pt idx="1024">
                  <c:v>150.47</c:v>
                </c:pt>
                <c:pt idx="1025">
                  <c:v>150.62</c:v>
                </c:pt>
                <c:pt idx="1026">
                  <c:v>150.76</c:v>
                </c:pt>
                <c:pt idx="1027">
                  <c:v>150.9</c:v>
                </c:pt>
                <c:pt idx="1028">
                  <c:v>151.04</c:v>
                </c:pt>
                <c:pt idx="1029">
                  <c:v>151.18</c:v>
                </c:pt>
                <c:pt idx="1030">
                  <c:v>151.32</c:v>
                </c:pt>
                <c:pt idx="1031">
                  <c:v>151.44999999999999</c:v>
                </c:pt>
                <c:pt idx="1032">
                  <c:v>151.58000000000001</c:v>
                </c:pt>
                <c:pt idx="1033">
                  <c:v>151.71</c:v>
                </c:pt>
                <c:pt idx="1034">
                  <c:v>151.83000000000001</c:v>
                </c:pt>
                <c:pt idx="1035">
                  <c:v>151.96</c:v>
                </c:pt>
                <c:pt idx="1036">
                  <c:v>152.08000000000001</c:v>
                </c:pt>
                <c:pt idx="1037">
                  <c:v>152.19999999999999</c:v>
                </c:pt>
                <c:pt idx="1038">
                  <c:v>152.31</c:v>
                </c:pt>
                <c:pt idx="1039">
                  <c:v>152.43</c:v>
                </c:pt>
                <c:pt idx="1040">
                  <c:v>152.54</c:v>
                </c:pt>
                <c:pt idx="1041">
                  <c:v>152.65</c:v>
                </c:pt>
                <c:pt idx="1042">
                  <c:v>152.76</c:v>
                </c:pt>
                <c:pt idx="1043">
                  <c:v>152.87</c:v>
                </c:pt>
                <c:pt idx="1044">
                  <c:v>152.97</c:v>
                </c:pt>
                <c:pt idx="1045">
                  <c:v>153.07</c:v>
                </c:pt>
                <c:pt idx="1046">
                  <c:v>153.16999999999999</c:v>
                </c:pt>
                <c:pt idx="1047">
                  <c:v>153.27000000000001</c:v>
                </c:pt>
                <c:pt idx="1048">
                  <c:v>153.47</c:v>
                </c:pt>
                <c:pt idx="1049">
                  <c:v>153.65</c:v>
                </c:pt>
                <c:pt idx="1050">
                  <c:v>153.83000000000001</c:v>
                </c:pt>
                <c:pt idx="1051">
                  <c:v>154</c:v>
                </c:pt>
                <c:pt idx="1052">
                  <c:v>154.16999999999999</c:v>
                </c:pt>
                <c:pt idx="1053">
                  <c:v>154.33000000000001</c:v>
                </c:pt>
                <c:pt idx="1054">
                  <c:v>154.49</c:v>
                </c:pt>
                <c:pt idx="1055">
                  <c:v>154.63</c:v>
                </c:pt>
                <c:pt idx="1056">
                  <c:v>154.78</c:v>
                </c:pt>
                <c:pt idx="1057">
                  <c:v>154.91</c:v>
                </c:pt>
                <c:pt idx="1058">
                  <c:v>155.04</c:v>
                </c:pt>
                <c:pt idx="1059">
                  <c:v>155.16999999999999</c:v>
                </c:pt>
                <c:pt idx="1060">
                  <c:v>155.29</c:v>
                </c:pt>
                <c:pt idx="1061">
                  <c:v>155.41</c:v>
                </c:pt>
                <c:pt idx="1062">
                  <c:v>155.52000000000001</c:v>
                </c:pt>
                <c:pt idx="1063">
                  <c:v>155.63</c:v>
                </c:pt>
                <c:pt idx="1064">
                  <c:v>155.72999999999999</c:v>
                </c:pt>
                <c:pt idx="1065">
                  <c:v>155.83000000000001</c:v>
                </c:pt>
                <c:pt idx="1066">
                  <c:v>156.03</c:v>
                </c:pt>
                <c:pt idx="1067">
                  <c:v>156.19999999999999</c:v>
                </c:pt>
                <c:pt idx="1068">
                  <c:v>156.36000000000001</c:v>
                </c:pt>
                <c:pt idx="1069">
                  <c:v>156.51</c:v>
                </c:pt>
                <c:pt idx="1070">
                  <c:v>156.65</c:v>
                </c:pt>
                <c:pt idx="1071">
                  <c:v>156.78</c:v>
                </c:pt>
                <c:pt idx="1072">
                  <c:v>156.9</c:v>
                </c:pt>
                <c:pt idx="1073">
                  <c:v>157</c:v>
                </c:pt>
                <c:pt idx="1074">
                  <c:v>157.1</c:v>
                </c:pt>
                <c:pt idx="1075">
                  <c:v>157.28</c:v>
                </c:pt>
                <c:pt idx="1076">
                  <c:v>157.44</c:v>
                </c:pt>
                <c:pt idx="1077">
                  <c:v>157.57</c:v>
                </c:pt>
                <c:pt idx="1078">
                  <c:v>157.66999999999999</c:v>
                </c:pt>
                <c:pt idx="1079">
                  <c:v>157.76</c:v>
                </c:pt>
                <c:pt idx="1080">
                  <c:v>157.91999999999999</c:v>
                </c:pt>
                <c:pt idx="1081">
                  <c:v>158.02000000000001</c:v>
                </c:pt>
                <c:pt idx="1082">
                  <c:v>158.09</c:v>
                </c:pt>
                <c:pt idx="1083">
                  <c:v>158.19</c:v>
                </c:pt>
                <c:pt idx="1084">
                  <c:v>158.28</c:v>
                </c:pt>
              </c:numCache>
            </c:numRef>
          </c:yVal>
          <c:smooth val="1"/>
        </c:ser>
        <c:ser>
          <c:idx val="0"/>
          <c:order val="1"/>
          <c:tx>
            <c:v>quench one end</c:v>
          </c:tx>
          <c:marker>
            <c:symbol val="none"/>
          </c:marker>
          <c:xVal>
            <c:numRef>
              <c:f>OneEndFired!$B$50:$B$1363</c:f>
              <c:numCache>
                <c:formatCode>General</c:formatCode>
                <c:ptCount val="1314"/>
                <c:pt idx="0">
                  <c:v>9.9999999999999995E-7</c:v>
                </c:pt>
                <c:pt idx="1">
                  <c:v>1.9999999999999999E-6</c:v>
                </c:pt>
                <c:pt idx="2">
                  <c:v>3.0000000000000001E-6</c:v>
                </c:pt>
                <c:pt idx="3">
                  <c:v>3.9999999999999998E-6</c:v>
                </c:pt>
                <c:pt idx="4">
                  <c:v>5.0000000000000004E-6</c:v>
                </c:pt>
                <c:pt idx="5">
                  <c:v>6.0000000000000002E-6</c:v>
                </c:pt>
                <c:pt idx="6">
                  <c:v>6.9999999999999999E-6</c:v>
                </c:pt>
                <c:pt idx="7">
                  <c:v>7.9999999999999996E-6</c:v>
                </c:pt>
                <c:pt idx="8">
                  <c:v>9.0000000000000002E-6</c:v>
                </c:pt>
                <c:pt idx="9">
                  <c:v>1.0000000000000001E-5</c:v>
                </c:pt>
                <c:pt idx="10">
                  <c:v>1.1E-5</c:v>
                </c:pt>
                <c:pt idx="11">
                  <c:v>1.2E-5</c:v>
                </c:pt>
                <c:pt idx="12">
                  <c:v>1.2999999999999999E-5</c:v>
                </c:pt>
                <c:pt idx="13">
                  <c:v>1.4E-5</c:v>
                </c:pt>
                <c:pt idx="14">
                  <c:v>1.5E-5</c:v>
                </c:pt>
                <c:pt idx="15">
                  <c:v>1.5999999999999999E-5</c:v>
                </c:pt>
                <c:pt idx="16">
                  <c:v>1.7E-5</c:v>
                </c:pt>
                <c:pt idx="17">
                  <c:v>1.8E-5</c:v>
                </c:pt>
                <c:pt idx="18">
                  <c:v>1.9000000000000001E-5</c:v>
                </c:pt>
                <c:pt idx="19">
                  <c:v>2.0000000000000002E-5</c:v>
                </c:pt>
                <c:pt idx="20">
                  <c:v>2.0999999999999999E-5</c:v>
                </c:pt>
                <c:pt idx="21">
                  <c:v>2.1999999999999999E-5</c:v>
                </c:pt>
                <c:pt idx="22">
                  <c:v>2.3E-5</c:v>
                </c:pt>
                <c:pt idx="23">
                  <c:v>2.4000000000000001E-5</c:v>
                </c:pt>
                <c:pt idx="24">
                  <c:v>2.5000000000000001E-5</c:v>
                </c:pt>
                <c:pt idx="25">
                  <c:v>2.6999999999999999E-5</c:v>
                </c:pt>
                <c:pt idx="26">
                  <c:v>2.9E-5</c:v>
                </c:pt>
                <c:pt idx="27">
                  <c:v>3.1000000000000001E-5</c:v>
                </c:pt>
                <c:pt idx="28">
                  <c:v>3.3000000000000003E-5</c:v>
                </c:pt>
                <c:pt idx="29">
                  <c:v>3.4999999999999997E-5</c:v>
                </c:pt>
                <c:pt idx="30">
                  <c:v>3.6999999999999998E-5</c:v>
                </c:pt>
                <c:pt idx="31">
                  <c:v>3.8999999999999999E-5</c:v>
                </c:pt>
                <c:pt idx="32">
                  <c:v>4.1E-5</c:v>
                </c:pt>
                <c:pt idx="33">
                  <c:v>4.3000000000000002E-5</c:v>
                </c:pt>
                <c:pt idx="34">
                  <c:v>4.5000000000000003E-5</c:v>
                </c:pt>
                <c:pt idx="35">
                  <c:v>4.6999999999999997E-5</c:v>
                </c:pt>
                <c:pt idx="36">
                  <c:v>4.8999999999999998E-5</c:v>
                </c:pt>
                <c:pt idx="37">
                  <c:v>5.1E-5</c:v>
                </c:pt>
                <c:pt idx="38">
                  <c:v>5.3000000000000001E-5</c:v>
                </c:pt>
                <c:pt idx="39">
                  <c:v>5.5000000000000002E-5</c:v>
                </c:pt>
                <c:pt idx="40">
                  <c:v>5.7000000000000003E-5</c:v>
                </c:pt>
                <c:pt idx="41">
                  <c:v>5.8999999999999998E-5</c:v>
                </c:pt>
                <c:pt idx="42">
                  <c:v>6.0999999999999999E-5</c:v>
                </c:pt>
                <c:pt idx="43">
                  <c:v>6.3E-5</c:v>
                </c:pt>
                <c:pt idx="44">
                  <c:v>6.4999999999999994E-5</c:v>
                </c:pt>
                <c:pt idx="45">
                  <c:v>6.7000000000000002E-5</c:v>
                </c:pt>
                <c:pt idx="46">
                  <c:v>6.8999999999999997E-5</c:v>
                </c:pt>
                <c:pt idx="47">
                  <c:v>7.1000000000000005E-5</c:v>
                </c:pt>
                <c:pt idx="48">
                  <c:v>7.2999999999999999E-5</c:v>
                </c:pt>
                <c:pt idx="49">
                  <c:v>7.4999999999999993E-5</c:v>
                </c:pt>
                <c:pt idx="50">
                  <c:v>7.7000000000000001E-5</c:v>
                </c:pt>
                <c:pt idx="51">
                  <c:v>7.8999999999999996E-5</c:v>
                </c:pt>
                <c:pt idx="52">
                  <c:v>8.2999999999999998E-5</c:v>
                </c:pt>
                <c:pt idx="53">
                  <c:v>8.7000000000000001E-5</c:v>
                </c:pt>
                <c:pt idx="54">
                  <c:v>9.1000000000000003E-5</c:v>
                </c:pt>
                <c:pt idx="55">
                  <c:v>9.5000000000000005E-5</c:v>
                </c:pt>
                <c:pt idx="56">
                  <c:v>9.9000000000000102E-5</c:v>
                </c:pt>
                <c:pt idx="57">
                  <c:v>1.03E-4</c:v>
                </c:pt>
                <c:pt idx="58">
                  <c:v>1.07E-4</c:v>
                </c:pt>
                <c:pt idx="59">
                  <c:v>1.11E-4</c:v>
                </c:pt>
                <c:pt idx="60">
                  <c:v>1.15E-4</c:v>
                </c:pt>
                <c:pt idx="61">
                  <c:v>1.1900000000000001E-4</c:v>
                </c:pt>
                <c:pt idx="62">
                  <c:v>1.2300000000000001E-4</c:v>
                </c:pt>
                <c:pt idx="63">
                  <c:v>1.27E-4</c:v>
                </c:pt>
                <c:pt idx="64">
                  <c:v>1.3100000000000001E-4</c:v>
                </c:pt>
                <c:pt idx="65">
                  <c:v>1.35E-4</c:v>
                </c:pt>
                <c:pt idx="66">
                  <c:v>1.3899999999999999E-4</c:v>
                </c:pt>
                <c:pt idx="67">
                  <c:v>1.4300000000000001E-4</c:v>
                </c:pt>
                <c:pt idx="68">
                  <c:v>1.47E-4</c:v>
                </c:pt>
                <c:pt idx="69">
                  <c:v>1.5100000000000001E-4</c:v>
                </c:pt>
                <c:pt idx="70">
                  <c:v>1.55E-4</c:v>
                </c:pt>
                <c:pt idx="71">
                  <c:v>1.5899999999999999E-4</c:v>
                </c:pt>
                <c:pt idx="72">
                  <c:v>1.63E-4</c:v>
                </c:pt>
                <c:pt idx="73">
                  <c:v>1.6699999999999999E-4</c:v>
                </c:pt>
                <c:pt idx="74">
                  <c:v>1.7100000000000001E-4</c:v>
                </c:pt>
                <c:pt idx="75">
                  <c:v>1.75E-4</c:v>
                </c:pt>
                <c:pt idx="76">
                  <c:v>1.7899999999999999E-4</c:v>
                </c:pt>
                <c:pt idx="77">
                  <c:v>1.83E-4</c:v>
                </c:pt>
                <c:pt idx="78">
                  <c:v>1.8699999999999999E-4</c:v>
                </c:pt>
                <c:pt idx="79">
                  <c:v>1.9100000000000001E-4</c:v>
                </c:pt>
                <c:pt idx="80">
                  <c:v>1.95E-4</c:v>
                </c:pt>
                <c:pt idx="81">
                  <c:v>1.9900000000000001E-4</c:v>
                </c:pt>
                <c:pt idx="82">
                  <c:v>2.03E-4</c:v>
                </c:pt>
                <c:pt idx="83">
                  <c:v>2.0699999999999999E-4</c:v>
                </c:pt>
                <c:pt idx="84">
                  <c:v>2.1100000000000001E-4</c:v>
                </c:pt>
                <c:pt idx="85">
                  <c:v>2.1499999999999999E-4</c:v>
                </c:pt>
                <c:pt idx="86">
                  <c:v>2.23E-4</c:v>
                </c:pt>
                <c:pt idx="87">
                  <c:v>2.31E-4</c:v>
                </c:pt>
                <c:pt idx="88">
                  <c:v>2.3900000000000001E-4</c:v>
                </c:pt>
                <c:pt idx="89">
                  <c:v>2.4699999999999999E-4</c:v>
                </c:pt>
                <c:pt idx="90">
                  <c:v>2.5500000000000002E-4</c:v>
                </c:pt>
                <c:pt idx="91">
                  <c:v>2.63E-4</c:v>
                </c:pt>
                <c:pt idx="92">
                  <c:v>2.7099999999999997E-4</c:v>
                </c:pt>
                <c:pt idx="93">
                  <c:v>2.7900000000000001E-4</c:v>
                </c:pt>
                <c:pt idx="94">
                  <c:v>2.8699999999999998E-4</c:v>
                </c:pt>
                <c:pt idx="95">
                  <c:v>2.9500000000000001E-4</c:v>
                </c:pt>
                <c:pt idx="96">
                  <c:v>3.0299999999999999E-4</c:v>
                </c:pt>
                <c:pt idx="97">
                  <c:v>3.1100000000000002E-4</c:v>
                </c:pt>
                <c:pt idx="98">
                  <c:v>3.19E-4</c:v>
                </c:pt>
                <c:pt idx="99">
                  <c:v>3.2699999999999998E-4</c:v>
                </c:pt>
                <c:pt idx="100">
                  <c:v>3.3500000000000001E-4</c:v>
                </c:pt>
                <c:pt idx="101">
                  <c:v>3.4299999999999999E-4</c:v>
                </c:pt>
                <c:pt idx="102">
                  <c:v>3.5100000000000002E-4</c:v>
                </c:pt>
                <c:pt idx="103">
                  <c:v>3.59E-4</c:v>
                </c:pt>
                <c:pt idx="104">
                  <c:v>3.6699999999999998E-4</c:v>
                </c:pt>
                <c:pt idx="105">
                  <c:v>3.7500000000000001E-4</c:v>
                </c:pt>
                <c:pt idx="106">
                  <c:v>3.8299999999999999E-4</c:v>
                </c:pt>
                <c:pt idx="107">
                  <c:v>3.9100000000000002E-4</c:v>
                </c:pt>
                <c:pt idx="108">
                  <c:v>3.9899999999999999E-4</c:v>
                </c:pt>
                <c:pt idx="109">
                  <c:v>4.0700000000000003E-4</c:v>
                </c:pt>
                <c:pt idx="110">
                  <c:v>4.15E-4</c:v>
                </c:pt>
                <c:pt idx="111">
                  <c:v>4.2299999999999998E-4</c:v>
                </c:pt>
                <c:pt idx="112">
                  <c:v>4.3100000000000001E-4</c:v>
                </c:pt>
                <c:pt idx="113">
                  <c:v>4.3899999999999999E-4</c:v>
                </c:pt>
                <c:pt idx="114">
                  <c:v>4.4700000000000002E-4</c:v>
                </c:pt>
                <c:pt idx="115">
                  <c:v>4.55E-4</c:v>
                </c:pt>
                <c:pt idx="116">
                  <c:v>4.6299999999999998E-4</c:v>
                </c:pt>
                <c:pt idx="117">
                  <c:v>4.7100000000000001E-4</c:v>
                </c:pt>
                <c:pt idx="118">
                  <c:v>4.7899999999999999E-4</c:v>
                </c:pt>
                <c:pt idx="119">
                  <c:v>4.8700000000000002E-4</c:v>
                </c:pt>
                <c:pt idx="120">
                  <c:v>4.95E-4</c:v>
                </c:pt>
                <c:pt idx="121">
                  <c:v>5.0299999999999997E-4</c:v>
                </c:pt>
                <c:pt idx="122">
                  <c:v>5.1099999999999995E-4</c:v>
                </c:pt>
                <c:pt idx="123">
                  <c:v>5.1900000000000004E-4</c:v>
                </c:pt>
                <c:pt idx="124">
                  <c:v>5.3499999999999999E-4</c:v>
                </c:pt>
                <c:pt idx="125">
                  <c:v>5.5099999999999995E-4</c:v>
                </c:pt>
                <c:pt idx="126">
                  <c:v>5.6700000000000001E-4</c:v>
                </c:pt>
                <c:pt idx="127">
                  <c:v>5.8299999999999997E-4</c:v>
                </c:pt>
                <c:pt idx="128">
                  <c:v>5.9900000000000003E-4</c:v>
                </c:pt>
                <c:pt idx="129">
                  <c:v>6.1499999999999999E-4</c:v>
                </c:pt>
                <c:pt idx="130">
                  <c:v>6.3100000000000005E-4</c:v>
                </c:pt>
                <c:pt idx="131">
                  <c:v>6.4700000000000001E-4</c:v>
                </c:pt>
                <c:pt idx="132">
                  <c:v>6.6299999999999996E-4</c:v>
                </c:pt>
                <c:pt idx="133">
                  <c:v>6.7900000000000002E-4</c:v>
                </c:pt>
                <c:pt idx="134">
                  <c:v>6.9499999999999998E-4</c:v>
                </c:pt>
                <c:pt idx="135">
                  <c:v>7.1100000000000004E-4</c:v>
                </c:pt>
                <c:pt idx="136">
                  <c:v>7.27E-4</c:v>
                </c:pt>
                <c:pt idx="137">
                  <c:v>7.4299999999999995E-4</c:v>
                </c:pt>
                <c:pt idx="138">
                  <c:v>7.5900000000000002E-4</c:v>
                </c:pt>
                <c:pt idx="139">
                  <c:v>7.7499999999999997E-4</c:v>
                </c:pt>
                <c:pt idx="140">
                  <c:v>7.9100000000000004E-4</c:v>
                </c:pt>
                <c:pt idx="141">
                  <c:v>8.0699999999999999E-4</c:v>
                </c:pt>
                <c:pt idx="142">
                  <c:v>8.2299999999999995E-4</c:v>
                </c:pt>
                <c:pt idx="143">
                  <c:v>8.3900000000000001E-4</c:v>
                </c:pt>
                <c:pt idx="144">
                  <c:v>8.5499999999999997E-4</c:v>
                </c:pt>
                <c:pt idx="145">
                  <c:v>8.7100000000000003E-4</c:v>
                </c:pt>
                <c:pt idx="146">
                  <c:v>8.8699999999999998E-4</c:v>
                </c:pt>
                <c:pt idx="147">
                  <c:v>9.0300000000000005E-4</c:v>
                </c:pt>
                <c:pt idx="148">
                  <c:v>9.19E-4</c:v>
                </c:pt>
                <c:pt idx="149">
                  <c:v>9.3499999999999996E-4</c:v>
                </c:pt>
                <c:pt idx="150">
                  <c:v>9.5100000000000002E-4</c:v>
                </c:pt>
                <c:pt idx="151">
                  <c:v>9.6699999999999998E-4</c:v>
                </c:pt>
                <c:pt idx="152">
                  <c:v>9.8299999999999993E-4</c:v>
                </c:pt>
                <c:pt idx="153">
                  <c:v>9.990000000000001E-4</c:v>
                </c:pt>
                <c:pt idx="154">
                  <c:v>1.0150000000000001E-3</c:v>
                </c:pt>
                <c:pt idx="155">
                  <c:v>1.031E-3</c:v>
                </c:pt>
                <c:pt idx="156">
                  <c:v>1.047E-3</c:v>
                </c:pt>
                <c:pt idx="157">
                  <c:v>1.0629999999999999E-3</c:v>
                </c:pt>
                <c:pt idx="158">
                  <c:v>1.0790000000000001E-3</c:v>
                </c:pt>
                <c:pt idx="159">
                  <c:v>1.0950000000000001E-3</c:v>
                </c:pt>
                <c:pt idx="160">
                  <c:v>1.111E-3</c:v>
                </c:pt>
                <c:pt idx="161">
                  <c:v>1.127E-3</c:v>
                </c:pt>
                <c:pt idx="162">
                  <c:v>1.1429999999999999E-3</c:v>
                </c:pt>
                <c:pt idx="163">
                  <c:v>1.1590000000000001E-3</c:v>
                </c:pt>
                <c:pt idx="164">
                  <c:v>1.175E-3</c:v>
                </c:pt>
                <c:pt idx="165">
                  <c:v>1.191E-3</c:v>
                </c:pt>
                <c:pt idx="166">
                  <c:v>1.207E-3</c:v>
                </c:pt>
                <c:pt idx="167">
                  <c:v>1.2229999999999999E-3</c:v>
                </c:pt>
                <c:pt idx="168">
                  <c:v>1.2390000000000001E-3</c:v>
                </c:pt>
                <c:pt idx="169">
                  <c:v>1.255E-3</c:v>
                </c:pt>
                <c:pt idx="170">
                  <c:v>1.271E-3</c:v>
                </c:pt>
                <c:pt idx="171">
                  <c:v>1.2869999999999999E-3</c:v>
                </c:pt>
                <c:pt idx="172">
                  <c:v>1.3029999999999999E-3</c:v>
                </c:pt>
                <c:pt idx="173">
                  <c:v>1.3190000000000001E-3</c:v>
                </c:pt>
                <c:pt idx="174">
                  <c:v>1.335E-3</c:v>
                </c:pt>
                <c:pt idx="175">
                  <c:v>1.3669999999999999E-3</c:v>
                </c:pt>
                <c:pt idx="176">
                  <c:v>1.3990000000000001E-3</c:v>
                </c:pt>
                <c:pt idx="177">
                  <c:v>1.431E-3</c:v>
                </c:pt>
                <c:pt idx="178">
                  <c:v>1.4630000000000001E-3</c:v>
                </c:pt>
                <c:pt idx="179">
                  <c:v>1.495E-3</c:v>
                </c:pt>
                <c:pt idx="180">
                  <c:v>1.5269999999999999E-3</c:v>
                </c:pt>
                <c:pt idx="181">
                  <c:v>1.5590000000000001E-3</c:v>
                </c:pt>
                <c:pt idx="182">
                  <c:v>1.591E-3</c:v>
                </c:pt>
                <c:pt idx="183">
                  <c:v>1.6230000000000001E-3</c:v>
                </c:pt>
                <c:pt idx="184">
                  <c:v>1.655E-3</c:v>
                </c:pt>
                <c:pt idx="185">
                  <c:v>1.6869999999999999E-3</c:v>
                </c:pt>
                <c:pt idx="186">
                  <c:v>1.719E-3</c:v>
                </c:pt>
                <c:pt idx="187">
                  <c:v>1.751E-3</c:v>
                </c:pt>
                <c:pt idx="188">
                  <c:v>1.7830000000000001E-3</c:v>
                </c:pt>
                <c:pt idx="189">
                  <c:v>1.815E-3</c:v>
                </c:pt>
                <c:pt idx="190">
                  <c:v>1.8469999999999999E-3</c:v>
                </c:pt>
                <c:pt idx="191">
                  <c:v>1.879E-3</c:v>
                </c:pt>
                <c:pt idx="192">
                  <c:v>1.9109999999999999E-3</c:v>
                </c:pt>
                <c:pt idx="193">
                  <c:v>1.9430000000000001E-3</c:v>
                </c:pt>
                <c:pt idx="194">
                  <c:v>1.9750000000000002E-3</c:v>
                </c:pt>
                <c:pt idx="195">
                  <c:v>2.0070000000000001E-3</c:v>
                </c:pt>
                <c:pt idx="196">
                  <c:v>2.039E-3</c:v>
                </c:pt>
                <c:pt idx="197">
                  <c:v>2.0709999999999999E-3</c:v>
                </c:pt>
                <c:pt idx="198">
                  <c:v>2.1029999999999998E-3</c:v>
                </c:pt>
                <c:pt idx="199">
                  <c:v>2.1350000000000002E-3</c:v>
                </c:pt>
                <c:pt idx="200">
                  <c:v>2.1670000000000001E-3</c:v>
                </c:pt>
                <c:pt idx="201">
                  <c:v>2.199E-3</c:v>
                </c:pt>
                <c:pt idx="202">
                  <c:v>2.2309999999999999E-3</c:v>
                </c:pt>
                <c:pt idx="203">
                  <c:v>2.2629999999999998E-3</c:v>
                </c:pt>
                <c:pt idx="204">
                  <c:v>2.2950000000000002E-3</c:v>
                </c:pt>
                <c:pt idx="205">
                  <c:v>2.3270000000000001E-3</c:v>
                </c:pt>
                <c:pt idx="206">
                  <c:v>2.359E-3</c:v>
                </c:pt>
                <c:pt idx="207">
                  <c:v>2.3909999999999999E-3</c:v>
                </c:pt>
                <c:pt idx="208">
                  <c:v>2.4229999999999998E-3</c:v>
                </c:pt>
                <c:pt idx="209">
                  <c:v>2.4550000000000002E-3</c:v>
                </c:pt>
                <c:pt idx="210">
                  <c:v>2.4870000000000001E-3</c:v>
                </c:pt>
                <c:pt idx="211">
                  <c:v>2.519E-3</c:v>
                </c:pt>
                <c:pt idx="212">
                  <c:v>2.5509999999999999E-3</c:v>
                </c:pt>
                <c:pt idx="213">
                  <c:v>2.5829999999999998E-3</c:v>
                </c:pt>
                <c:pt idx="214">
                  <c:v>2.6150000000000001E-3</c:v>
                </c:pt>
                <c:pt idx="215">
                  <c:v>2.647E-3</c:v>
                </c:pt>
                <c:pt idx="216">
                  <c:v>2.679E-3</c:v>
                </c:pt>
                <c:pt idx="217">
                  <c:v>2.7109999999999999E-3</c:v>
                </c:pt>
                <c:pt idx="218">
                  <c:v>2.7430000000000002E-3</c:v>
                </c:pt>
                <c:pt idx="219">
                  <c:v>2.7750000000000001E-3</c:v>
                </c:pt>
                <c:pt idx="220">
                  <c:v>2.807E-3</c:v>
                </c:pt>
                <c:pt idx="221">
                  <c:v>2.8389999999999999E-3</c:v>
                </c:pt>
                <c:pt idx="222">
                  <c:v>2.8709999999999999E-3</c:v>
                </c:pt>
                <c:pt idx="223">
                  <c:v>2.9030000000000002E-3</c:v>
                </c:pt>
                <c:pt idx="224">
                  <c:v>2.9350000000000001E-3</c:v>
                </c:pt>
                <c:pt idx="225">
                  <c:v>2.967E-3</c:v>
                </c:pt>
                <c:pt idx="226">
                  <c:v>2.9989999999999999E-3</c:v>
                </c:pt>
                <c:pt idx="227">
                  <c:v>3.0309999999999998E-3</c:v>
                </c:pt>
                <c:pt idx="228">
                  <c:v>3.0630000000000002E-3</c:v>
                </c:pt>
                <c:pt idx="229">
                  <c:v>3.0950000000000001E-3</c:v>
                </c:pt>
                <c:pt idx="230">
                  <c:v>3.127E-3</c:v>
                </c:pt>
                <c:pt idx="231">
                  <c:v>3.1589999999999999E-3</c:v>
                </c:pt>
                <c:pt idx="232">
                  <c:v>3.1909999999999998E-3</c:v>
                </c:pt>
                <c:pt idx="233">
                  <c:v>3.2230000000000002E-3</c:v>
                </c:pt>
                <c:pt idx="234">
                  <c:v>3.2550000000000001E-3</c:v>
                </c:pt>
                <c:pt idx="235">
                  <c:v>3.287E-3</c:v>
                </c:pt>
                <c:pt idx="236">
                  <c:v>3.3509999999999998E-3</c:v>
                </c:pt>
                <c:pt idx="237">
                  <c:v>3.4150000000000001E-3</c:v>
                </c:pt>
                <c:pt idx="238">
                  <c:v>3.4789999999999999E-3</c:v>
                </c:pt>
                <c:pt idx="239">
                  <c:v>3.5430000000000001E-3</c:v>
                </c:pt>
                <c:pt idx="240">
                  <c:v>3.607E-3</c:v>
                </c:pt>
                <c:pt idx="241">
                  <c:v>3.6709999999999998E-3</c:v>
                </c:pt>
                <c:pt idx="242">
                  <c:v>3.735E-3</c:v>
                </c:pt>
                <c:pt idx="243">
                  <c:v>3.7989999999999999E-3</c:v>
                </c:pt>
                <c:pt idx="244">
                  <c:v>3.8630000000000001E-3</c:v>
                </c:pt>
                <c:pt idx="245">
                  <c:v>3.9269999999999999E-3</c:v>
                </c:pt>
                <c:pt idx="246">
                  <c:v>3.9909999999999998E-3</c:v>
                </c:pt>
                <c:pt idx="247">
                  <c:v>4.0549999999999996E-3</c:v>
                </c:pt>
                <c:pt idx="248">
                  <c:v>4.1190000000000003E-3</c:v>
                </c:pt>
                <c:pt idx="249">
                  <c:v>4.1830000000000001E-3</c:v>
                </c:pt>
                <c:pt idx="250">
                  <c:v>4.2469999999999999E-3</c:v>
                </c:pt>
                <c:pt idx="251">
                  <c:v>4.3109999999999997E-3</c:v>
                </c:pt>
                <c:pt idx="252">
                  <c:v>4.3750000000000004E-3</c:v>
                </c:pt>
                <c:pt idx="253">
                  <c:v>4.4390000000000002E-3</c:v>
                </c:pt>
                <c:pt idx="254">
                  <c:v>4.5030000000000001E-3</c:v>
                </c:pt>
                <c:pt idx="255">
                  <c:v>4.5669999999999999E-3</c:v>
                </c:pt>
                <c:pt idx="256">
                  <c:v>4.6309999999999997E-3</c:v>
                </c:pt>
                <c:pt idx="257">
                  <c:v>4.6950000000000004E-3</c:v>
                </c:pt>
                <c:pt idx="258">
                  <c:v>4.7590000000000002E-3</c:v>
                </c:pt>
                <c:pt idx="259">
                  <c:v>4.823E-3</c:v>
                </c:pt>
                <c:pt idx="260">
                  <c:v>4.8869999999999999E-3</c:v>
                </c:pt>
                <c:pt idx="261">
                  <c:v>4.9509999999999997E-3</c:v>
                </c:pt>
                <c:pt idx="262">
                  <c:v>5.0150000000000004E-3</c:v>
                </c:pt>
                <c:pt idx="263">
                  <c:v>5.0790000000000002E-3</c:v>
                </c:pt>
                <c:pt idx="264">
                  <c:v>5.143E-3</c:v>
                </c:pt>
                <c:pt idx="265">
                  <c:v>5.2069999999999998E-3</c:v>
                </c:pt>
                <c:pt idx="266">
                  <c:v>5.2709999999999996E-3</c:v>
                </c:pt>
                <c:pt idx="267">
                  <c:v>5.3350000000000003E-3</c:v>
                </c:pt>
                <c:pt idx="268">
                  <c:v>5.3990000000000002E-3</c:v>
                </c:pt>
                <c:pt idx="269">
                  <c:v>5.463E-3</c:v>
                </c:pt>
                <c:pt idx="270">
                  <c:v>5.5269999999999998E-3</c:v>
                </c:pt>
                <c:pt idx="271">
                  <c:v>5.5909999999999996E-3</c:v>
                </c:pt>
                <c:pt idx="272">
                  <c:v>5.6550000000000003E-3</c:v>
                </c:pt>
                <c:pt idx="273">
                  <c:v>5.7190000000000001E-3</c:v>
                </c:pt>
                <c:pt idx="274">
                  <c:v>5.7829999999999999E-3</c:v>
                </c:pt>
                <c:pt idx="275">
                  <c:v>5.8469999999999998E-3</c:v>
                </c:pt>
                <c:pt idx="276">
                  <c:v>5.9109999999999996E-3</c:v>
                </c:pt>
                <c:pt idx="277">
                  <c:v>5.9750000000000003E-3</c:v>
                </c:pt>
                <c:pt idx="278">
                  <c:v>6.0390000000000001E-3</c:v>
                </c:pt>
                <c:pt idx="279">
                  <c:v>6.1029999999999999E-3</c:v>
                </c:pt>
                <c:pt idx="280">
                  <c:v>6.1669999999999997E-3</c:v>
                </c:pt>
                <c:pt idx="281">
                  <c:v>6.2310000000000004E-3</c:v>
                </c:pt>
                <c:pt idx="282">
                  <c:v>6.2950000000000002E-3</c:v>
                </c:pt>
                <c:pt idx="283">
                  <c:v>6.3590000000000001E-3</c:v>
                </c:pt>
                <c:pt idx="284">
                  <c:v>6.4229999999999999E-3</c:v>
                </c:pt>
                <c:pt idx="285">
                  <c:v>6.4869999999999997E-3</c:v>
                </c:pt>
                <c:pt idx="286">
                  <c:v>6.5510000000000004E-3</c:v>
                </c:pt>
                <c:pt idx="287">
                  <c:v>6.6150000000000002E-3</c:v>
                </c:pt>
                <c:pt idx="288">
                  <c:v>6.679E-3</c:v>
                </c:pt>
                <c:pt idx="289">
                  <c:v>6.7429999999999999E-3</c:v>
                </c:pt>
                <c:pt idx="290">
                  <c:v>6.8069999999999997E-3</c:v>
                </c:pt>
                <c:pt idx="291">
                  <c:v>6.8710000000000004E-3</c:v>
                </c:pt>
                <c:pt idx="292">
                  <c:v>6.9350000000000002E-3</c:v>
                </c:pt>
                <c:pt idx="293">
                  <c:v>6.999E-3</c:v>
                </c:pt>
                <c:pt idx="294">
                  <c:v>7.0629999999999998E-3</c:v>
                </c:pt>
                <c:pt idx="295">
                  <c:v>7.1269999999999997E-3</c:v>
                </c:pt>
                <c:pt idx="296">
                  <c:v>7.1910000000000003E-3</c:v>
                </c:pt>
                <c:pt idx="297">
                  <c:v>7.2550000000000002E-3</c:v>
                </c:pt>
                <c:pt idx="298">
                  <c:v>7.319E-3</c:v>
                </c:pt>
                <c:pt idx="299">
                  <c:v>7.3829999999999998E-3</c:v>
                </c:pt>
                <c:pt idx="300">
                  <c:v>7.4469999999999996E-3</c:v>
                </c:pt>
                <c:pt idx="301">
                  <c:v>7.5110000000000003E-3</c:v>
                </c:pt>
                <c:pt idx="302">
                  <c:v>7.5750000000000001E-3</c:v>
                </c:pt>
                <c:pt idx="303">
                  <c:v>7.639E-3</c:v>
                </c:pt>
                <c:pt idx="304">
                  <c:v>7.7029999999999998E-3</c:v>
                </c:pt>
                <c:pt idx="305">
                  <c:v>7.7669999999999996E-3</c:v>
                </c:pt>
                <c:pt idx="306">
                  <c:v>7.8309999999999994E-3</c:v>
                </c:pt>
                <c:pt idx="307">
                  <c:v>7.8949999999999992E-3</c:v>
                </c:pt>
                <c:pt idx="308">
                  <c:v>7.9590000000000008E-3</c:v>
                </c:pt>
                <c:pt idx="309">
                  <c:v>8.0230000000000006E-3</c:v>
                </c:pt>
                <c:pt idx="310">
                  <c:v>8.0870000000000004E-3</c:v>
                </c:pt>
                <c:pt idx="311">
                  <c:v>8.1510000000000003E-3</c:v>
                </c:pt>
                <c:pt idx="312">
                  <c:v>8.2150000000000001E-3</c:v>
                </c:pt>
                <c:pt idx="313">
                  <c:v>8.2789999999999999E-3</c:v>
                </c:pt>
                <c:pt idx="314">
                  <c:v>8.3429999999999997E-3</c:v>
                </c:pt>
                <c:pt idx="315">
                  <c:v>8.4069999999999995E-3</c:v>
                </c:pt>
                <c:pt idx="316">
                  <c:v>8.4709999999999994E-3</c:v>
                </c:pt>
                <c:pt idx="317">
                  <c:v>8.5349999999999992E-3</c:v>
                </c:pt>
                <c:pt idx="318">
                  <c:v>8.5990000000000007E-3</c:v>
                </c:pt>
                <c:pt idx="319">
                  <c:v>8.6630000000000006E-3</c:v>
                </c:pt>
                <c:pt idx="320">
                  <c:v>8.7270000000000004E-3</c:v>
                </c:pt>
                <c:pt idx="321">
                  <c:v>8.7910000000000002E-3</c:v>
                </c:pt>
                <c:pt idx="322">
                  <c:v>8.855E-3</c:v>
                </c:pt>
                <c:pt idx="323">
                  <c:v>8.9189999999999998E-3</c:v>
                </c:pt>
                <c:pt idx="324">
                  <c:v>8.9829999999999997E-3</c:v>
                </c:pt>
                <c:pt idx="325">
                  <c:v>9.0469999999999995E-3</c:v>
                </c:pt>
                <c:pt idx="326">
                  <c:v>9.1109999999999993E-3</c:v>
                </c:pt>
                <c:pt idx="327">
                  <c:v>9.1750000000000009E-3</c:v>
                </c:pt>
                <c:pt idx="328">
                  <c:v>9.2390000000000007E-3</c:v>
                </c:pt>
                <c:pt idx="329">
                  <c:v>9.3030000000000005E-3</c:v>
                </c:pt>
                <c:pt idx="330">
                  <c:v>9.3670000000000003E-3</c:v>
                </c:pt>
                <c:pt idx="331">
                  <c:v>9.4310000000000001E-3</c:v>
                </c:pt>
                <c:pt idx="332">
                  <c:v>9.495E-3</c:v>
                </c:pt>
                <c:pt idx="333">
                  <c:v>9.5589999999999998E-3</c:v>
                </c:pt>
                <c:pt idx="334">
                  <c:v>9.6229999999999996E-3</c:v>
                </c:pt>
                <c:pt idx="335">
                  <c:v>9.6869999999999994E-3</c:v>
                </c:pt>
                <c:pt idx="336">
                  <c:v>9.7509999999999993E-3</c:v>
                </c:pt>
                <c:pt idx="337">
                  <c:v>9.8150000000000008E-3</c:v>
                </c:pt>
                <c:pt idx="338">
                  <c:v>9.8790000000000006E-3</c:v>
                </c:pt>
                <c:pt idx="339">
                  <c:v>9.9430000000000004E-3</c:v>
                </c:pt>
                <c:pt idx="340">
                  <c:v>1.0007E-2</c:v>
                </c:pt>
                <c:pt idx="341">
                  <c:v>1.0071E-2</c:v>
                </c:pt>
                <c:pt idx="342">
                  <c:v>1.0135E-2</c:v>
                </c:pt>
                <c:pt idx="343">
                  <c:v>1.0199E-2</c:v>
                </c:pt>
                <c:pt idx="344">
                  <c:v>1.0263E-2</c:v>
                </c:pt>
                <c:pt idx="345">
                  <c:v>1.0326999999999999E-2</c:v>
                </c:pt>
                <c:pt idx="346">
                  <c:v>1.0390999999999999E-2</c:v>
                </c:pt>
                <c:pt idx="347">
                  <c:v>1.0455000000000001E-2</c:v>
                </c:pt>
                <c:pt idx="348">
                  <c:v>1.0519000000000001E-2</c:v>
                </c:pt>
                <c:pt idx="349">
                  <c:v>1.0583E-2</c:v>
                </c:pt>
                <c:pt idx="350">
                  <c:v>1.0647E-2</c:v>
                </c:pt>
                <c:pt idx="351">
                  <c:v>1.0711E-2</c:v>
                </c:pt>
                <c:pt idx="352">
                  <c:v>1.0775E-2</c:v>
                </c:pt>
                <c:pt idx="353">
                  <c:v>1.0839E-2</c:v>
                </c:pt>
                <c:pt idx="354">
                  <c:v>1.0902999999999999E-2</c:v>
                </c:pt>
                <c:pt idx="355">
                  <c:v>1.0966999999999999E-2</c:v>
                </c:pt>
                <c:pt idx="356">
                  <c:v>1.1030999999999999E-2</c:v>
                </c:pt>
                <c:pt idx="357">
                  <c:v>1.1095000000000001E-2</c:v>
                </c:pt>
                <c:pt idx="358">
                  <c:v>1.1159000000000001E-2</c:v>
                </c:pt>
                <c:pt idx="359">
                  <c:v>1.1223E-2</c:v>
                </c:pt>
                <c:pt idx="360">
                  <c:v>1.1287E-2</c:v>
                </c:pt>
                <c:pt idx="361">
                  <c:v>1.1351E-2</c:v>
                </c:pt>
                <c:pt idx="362">
                  <c:v>1.1415E-2</c:v>
                </c:pt>
                <c:pt idx="363">
                  <c:v>1.1479E-2</c:v>
                </c:pt>
                <c:pt idx="364">
                  <c:v>1.1542999999999999E-2</c:v>
                </c:pt>
                <c:pt idx="365">
                  <c:v>1.1606999999999999E-2</c:v>
                </c:pt>
                <c:pt idx="366">
                  <c:v>1.1671000000000001E-2</c:v>
                </c:pt>
                <c:pt idx="367">
                  <c:v>1.1735000000000001E-2</c:v>
                </c:pt>
                <c:pt idx="368">
                  <c:v>1.1799E-2</c:v>
                </c:pt>
                <c:pt idx="369">
                  <c:v>1.1863E-2</c:v>
                </c:pt>
                <c:pt idx="370">
                  <c:v>1.1927E-2</c:v>
                </c:pt>
                <c:pt idx="371">
                  <c:v>1.1991E-2</c:v>
                </c:pt>
                <c:pt idx="372">
                  <c:v>1.2055E-2</c:v>
                </c:pt>
                <c:pt idx="373">
                  <c:v>1.2119E-2</c:v>
                </c:pt>
                <c:pt idx="374">
                  <c:v>1.2182999999999999E-2</c:v>
                </c:pt>
                <c:pt idx="375">
                  <c:v>1.2246999999999999E-2</c:v>
                </c:pt>
                <c:pt idx="376">
                  <c:v>1.2311000000000001E-2</c:v>
                </c:pt>
                <c:pt idx="377">
                  <c:v>1.2375000000000001E-2</c:v>
                </c:pt>
                <c:pt idx="378">
                  <c:v>1.2439E-2</c:v>
                </c:pt>
                <c:pt idx="379">
                  <c:v>1.2503E-2</c:v>
                </c:pt>
                <c:pt idx="380">
                  <c:v>1.2567E-2</c:v>
                </c:pt>
                <c:pt idx="381">
                  <c:v>1.2631E-2</c:v>
                </c:pt>
                <c:pt idx="382">
                  <c:v>1.2695E-2</c:v>
                </c:pt>
                <c:pt idx="383">
                  <c:v>1.2759E-2</c:v>
                </c:pt>
                <c:pt idx="384">
                  <c:v>1.2822999999999999E-2</c:v>
                </c:pt>
                <c:pt idx="385">
                  <c:v>1.2886999999999999E-2</c:v>
                </c:pt>
                <c:pt idx="386">
                  <c:v>1.2951000000000001E-2</c:v>
                </c:pt>
                <c:pt idx="387">
                  <c:v>1.3015000000000001E-2</c:v>
                </c:pt>
                <c:pt idx="388">
                  <c:v>1.3079E-2</c:v>
                </c:pt>
                <c:pt idx="389">
                  <c:v>1.3143E-2</c:v>
                </c:pt>
                <c:pt idx="390">
                  <c:v>1.3207E-2</c:v>
                </c:pt>
                <c:pt idx="391">
                  <c:v>1.3271E-2</c:v>
                </c:pt>
                <c:pt idx="392">
                  <c:v>1.3335E-2</c:v>
                </c:pt>
                <c:pt idx="393">
                  <c:v>1.3398999999999999E-2</c:v>
                </c:pt>
                <c:pt idx="394">
                  <c:v>1.3462999999999999E-2</c:v>
                </c:pt>
                <c:pt idx="395">
                  <c:v>1.3527000000000001E-2</c:v>
                </c:pt>
                <c:pt idx="396">
                  <c:v>1.3591000000000001E-2</c:v>
                </c:pt>
                <c:pt idx="397">
                  <c:v>1.3655E-2</c:v>
                </c:pt>
                <c:pt idx="398">
                  <c:v>1.3719E-2</c:v>
                </c:pt>
                <c:pt idx="399">
                  <c:v>1.3783E-2</c:v>
                </c:pt>
                <c:pt idx="400">
                  <c:v>1.3847E-2</c:v>
                </c:pt>
                <c:pt idx="401">
                  <c:v>1.3911E-2</c:v>
                </c:pt>
                <c:pt idx="402">
                  <c:v>1.3975E-2</c:v>
                </c:pt>
                <c:pt idx="403">
                  <c:v>1.4038999999999999E-2</c:v>
                </c:pt>
                <c:pt idx="404">
                  <c:v>1.4102999999999999E-2</c:v>
                </c:pt>
                <c:pt idx="405">
                  <c:v>1.4167000000000001E-2</c:v>
                </c:pt>
                <c:pt idx="406">
                  <c:v>1.4231000000000001E-2</c:v>
                </c:pt>
                <c:pt idx="407">
                  <c:v>1.4295E-2</c:v>
                </c:pt>
                <c:pt idx="408">
                  <c:v>1.4359E-2</c:v>
                </c:pt>
                <c:pt idx="409">
                  <c:v>1.4423E-2</c:v>
                </c:pt>
                <c:pt idx="410">
                  <c:v>1.4487E-2</c:v>
                </c:pt>
                <c:pt idx="411">
                  <c:v>1.4551E-2</c:v>
                </c:pt>
                <c:pt idx="412">
                  <c:v>1.4615E-2</c:v>
                </c:pt>
                <c:pt idx="413">
                  <c:v>1.4678999999999999E-2</c:v>
                </c:pt>
                <c:pt idx="414">
                  <c:v>1.4742999999999999E-2</c:v>
                </c:pt>
                <c:pt idx="415">
                  <c:v>1.4807000000000001E-2</c:v>
                </c:pt>
                <c:pt idx="416">
                  <c:v>1.4871000000000001E-2</c:v>
                </c:pt>
                <c:pt idx="417">
                  <c:v>1.4935E-2</c:v>
                </c:pt>
                <c:pt idx="418">
                  <c:v>1.4999E-2</c:v>
                </c:pt>
                <c:pt idx="419">
                  <c:v>1.5063E-2</c:v>
                </c:pt>
                <c:pt idx="420">
                  <c:v>1.5127E-2</c:v>
                </c:pt>
                <c:pt idx="421">
                  <c:v>1.5191E-2</c:v>
                </c:pt>
                <c:pt idx="422">
                  <c:v>1.5254999999999999E-2</c:v>
                </c:pt>
                <c:pt idx="423">
                  <c:v>1.5318999999999999E-2</c:v>
                </c:pt>
                <c:pt idx="424">
                  <c:v>1.5383000000000001E-2</c:v>
                </c:pt>
                <c:pt idx="425">
                  <c:v>1.5447000000000001E-2</c:v>
                </c:pt>
                <c:pt idx="426">
                  <c:v>1.5511E-2</c:v>
                </c:pt>
                <c:pt idx="427">
                  <c:v>1.5575E-2</c:v>
                </c:pt>
                <c:pt idx="428">
                  <c:v>1.5639E-2</c:v>
                </c:pt>
                <c:pt idx="429">
                  <c:v>1.5703000000000002E-2</c:v>
                </c:pt>
                <c:pt idx="430">
                  <c:v>1.5767E-2</c:v>
                </c:pt>
                <c:pt idx="431">
                  <c:v>1.5831000000000001E-2</c:v>
                </c:pt>
                <c:pt idx="432">
                  <c:v>1.5894999999999999E-2</c:v>
                </c:pt>
                <c:pt idx="433">
                  <c:v>1.5959000000000001E-2</c:v>
                </c:pt>
                <c:pt idx="434">
                  <c:v>1.6022999999999999E-2</c:v>
                </c:pt>
                <c:pt idx="435">
                  <c:v>1.6087000000000001E-2</c:v>
                </c:pt>
                <c:pt idx="436">
                  <c:v>1.6150999999999999E-2</c:v>
                </c:pt>
                <c:pt idx="437">
                  <c:v>1.6215E-2</c:v>
                </c:pt>
                <c:pt idx="438">
                  <c:v>1.6278999999999998E-2</c:v>
                </c:pt>
                <c:pt idx="439">
                  <c:v>1.6343E-2</c:v>
                </c:pt>
                <c:pt idx="440">
                  <c:v>1.6407000000000001E-2</c:v>
                </c:pt>
                <c:pt idx="441">
                  <c:v>1.6471E-2</c:v>
                </c:pt>
                <c:pt idx="442">
                  <c:v>1.6535000000000001E-2</c:v>
                </c:pt>
                <c:pt idx="443">
                  <c:v>1.6598999999999999E-2</c:v>
                </c:pt>
                <c:pt idx="444">
                  <c:v>1.6663000000000001E-2</c:v>
                </c:pt>
                <c:pt idx="445">
                  <c:v>1.6726999999999999E-2</c:v>
                </c:pt>
                <c:pt idx="446">
                  <c:v>1.6791E-2</c:v>
                </c:pt>
                <c:pt idx="447">
                  <c:v>1.6854999999999998E-2</c:v>
                </c:pt>
                <c:pt idx="448">
                  <c:v>1.6919E-2</c:v>
                </c:pt>
                <c:pt idx="449">
                  <c:v>1.6983000000000002E-2</c:v>
                </c:pt>
                <c:pt idx="450">
                  <c:v>1.7047E-2</c:v>
                </c:pt>
                <c:pt idx="451">
                  <c:v>1.7111000000000001E-2</c:v>
                </c:pt>
                <c:pt idx="452">
                  <c:v>1.7174999999999999E-2</c:v>
                </c:pt>
                <c:pt idx="453">
                  <c:v>1.7239000000000001E-2</c:v>
                </c:pt>
                <c:pt idx="454">
                  <c:v>1.7302999999999999E-2</c:v>
                </c:pt>
                <c:pt idx="455">
                  <c:v>1.7367E-2</c:v>
                </c:pt>
                <c:pt idx="456">
                  <c:v>1.7430999999999999E-2</c:v>
                </c:pt>
                <c:pt idx="457">
                  <c:v>1.7495E-2</c:v>
                </c:pt>
                <c:pt idx="458">
                  <c:v>1.7559000000000002E-2</c:v>
                </c:pt>
                <c:pt idx="459">
                  <c:v>1.7623E-2</c:v>
                </c:pt>
                <c:pt idx="460">
                  <c:v>1.7687000000000001E-2</c:v>
                </c:pt>
                <c:pt idx="461">
                  <c:v>1.7750999999999999E-2</c:v>
                </c:pt>
                <c:pt idx="462">
                  <c:v>1.7878999999999999E-2</c:v>
                </c:pt>
                <c:pt idx="463">
                  <c:v>1.8006999999999999E-2</c:v>
                </c:pt>
                <c:pt idx="464">
                  <c:v>1.8134999999999998E-2</c:v>
                </c:pt>
                <c:pt idx="465">
                  <c:v>1.8263000000000001E-2</c:v>
                </c:pt>
                <c:pt idx="466">
                  <c:v>1.8391000000000001E-2</c:v>
                </c:pt>
                <c:pt idx="467">
                  <c:v>1.8519000000000001E-2</c:v>
                </c:pt>
                <c:pt idx="468">
                  <c:v>1.8647E-2</c:v>
                </c:pt>
                <c:pt idx="469">
                  <c:v>1.8775E-2</c:v>
                </c:pt>
                <c:pt idx="470">
                  <c:v>1.8903E-2</c:v>
                </c:pt>
                <c:pt idx="471">
                  <c:v>1.9030999999999999E-2</c:v>
                </c:pt>
                <c:pt idx="472">
                  <c:v>1.9158999999999999E-2</c:v>
                </c:pt>
                <c:pt idx="473">
                  <c:v>1.9286999999999999E-2</c:v>
                </c:pt>
                <c:pt idx="474">
                  <c:v>1.9415000000000002E-2</c:v>
                </c:pt>
                <c:pt idx="475">
                  <c:v>1.9543000000000001E-2</c:v>
                </c:pt>
                <c:pt idx="476">
                  <c:v>1.9671000000000001E-2</c:v>
                </c:pt>
                <c:pt idx="477">
                  <c:v>1.9799000000000001E-2</c:v>
                </c:pt>
                <c:pt idx="478">
                  <c:v>1.9927E-2</c:v>
                </c:pt>
                <c:pt idx="479">
                  <c:v>2.0055E-2</c:v>
                </c:pt>
                <c:pt idx="480">
                  <c:v>2.0183E-2</c:v>
                </c:pt>
                <c:pt idx="481">
                  <c:v>2.0310999999999999E-2</c:v>
                </c:pt>
                <c:pt idx="482">
                  <c:v>2.0438999999999999E-2</c:v>
                </c:pt>
                <c:pt idx="483">
                  <c:v>2.0566999999999998E-2</c:v>
                </c:pt>
                <c:pt idx="484">
                  <c:v>2.0695000000000002E-2</c:v>
                </c:pt>
                <c:pt idx="485">
                  <c:v>2.0823000000000001E-2</c:v>
                </c:pt>
                <c:pt idx="486">
                  <c:v>2.0951000000000001E-2</c:v>
                </c:pt>
                <c:pt idx="487">
                  <c:v>2.1079000000000001E-2</c:v>
                </c:pt>
                <c:pt idx="488">
                  <c:v>2.1207E-2</c:v>
                </c:pt>
                <c:pt idx="489">
                  <c:v>2.1335E-2</c:v>
                </c:pt>
                <c:pt idx="490">
                  <c:v>2.1462999999999999E-2</c:v>
                </c:pt>
                <c:pt idx="491">
                  <c:v>2.1590999999999999E-2</c:v>
                </c:pt>
                <c:pt idx="492">
                  <c:v>2.1718999999999999E-2</c:v>
                </c:pt>
                <c:pt idx="493">
                  <c:v>2.1846999999999998E-2</c:v>
                </c:pt>
                <c:pt idx="494">
                  <c:v>2.1975000000000001E-2</c:v>
                </c:pt>
                <c:pt idx="495">
                  <c:v>2.2103000000000001E-2</c:v>
                </c:pt>
                <c:pt idx="496">
                  <c:v>2.2231000000000001E-2</c:v>
                </c:pt>
                <c:pt idx="497">
                  <c:v>2.2359E-2</c:v>
                </c:pt>
                <c:pt idx="498">
                  <c:v>2.2487E-2</c:v>
                </c:pt>
                <c:pt idx="499">
                  <c:v>2.2615E-2</c:v>
                </c:pt>
                <c:pt idx="500">
                  <c:v>2.2742999999999999E-2</c:v>
                </c:pt>
                <c:pt idx="501">
                  <c:v>2.2870999999999999E-2</c:v>
                </c:pt>
                <c:pt idx="502">
                  <c:v>2.2998999999999999E-2</c:v>
                </c:pt>
                <c:pt idx="503">
                  <c:v>2.3127000000000002E-2</c:v>
                </c:pt>
                <c:pt idx="504">
                  <c:v>2.3255000000000001E-2</c:v>
                </c:pt>
                <c:pt idx="505">
                  <c:v>2.3383000000000001E-2</c:v>
                </c:pt>
                <c:pt idx="506">
                  <c:v>2.3511000000000001E-2</c:v>
                </c:pt>
                <c:pt idx="507">
                  <c:v>2.3639E-2</c:v>
                </c:pt>
                <c:pt idx="508">
                  <c:v>2.3767E-2</c:v>
                </c:pt>
                <c:pt idx="509">
                  <c:v>2.3895E-2</c:v>
                </c:pt>
                <c:pt idx="510">
                  <c:v>2.4022999999999999E-2</c:v>
                </c:pt>
                <c:pt idx="511">
                  <c:v>2.4150999999999999E-2</c:v>
                </c:pt>
                <c:pt idx="512">
                  <c:v>2.4278999999999998E-2</c:v>
                </c:pt>
                <c:pt idx="513">
                  <c:v>2.4407000000000002E-2</c:v>
                </c:pt>
                <c:pt idx="514">
                  <c:v>2.4535000000000001E-2</c:v>
                </c:pt>
                <c:pt idx="515">
                  <c:v>2.4663000000000001E-2</c:v>
                </c:pt>
                <c:pt idx="516">
                  <c:v>2.4791000000000001E-2</c:v>
                </c:pt>
                <c:pt idx="517">
                  <c:v>2.4919E-2</c:v>
                </c:pt>
                <c:pt idx="518">
                  <c:v>2.5047E-2</c:v>
                </c:pt>
                <c:pt idx="519">
                  <c:v>2.5174999999999999E-2</c:v>
                </c:pt>
                <c:pt idx="520">
                  <c:v>2.5302999999999999E-2</c:v>
                </c:pt>
                <c:pt idx="521">
                  <c:v>2.5430999999999999E-2</c:v>
                </c:pt>
                <c:pt idx="522">
                  <c:v>2.5558999999999998E-2</c:v>
                </c:pt>
                <c:pt idx="523">
                  <c:v>2.5687000000000001E-2</c:v>
                </c:pt>
                <c:pt idx="524">
                  <c:v>2.5815000000000001E-2</c:v>
                </c:pt>
                <c:pt idx="525">
                  <c:v>2.5943000000000001E-2</c:v>
                </c:pt>
                <c:pt idx="526">
                  <c:v>2.6071E-2</c:v>
                </c:pt>
                <c:pt idx="527">
                  <c:v>2.6199E-2</c:v>
                </c:pt>
                <c:pt idx="528">
                  <c:v>2.6327E-2</c:v>
                </c:pt>
                <c:pt idx="529">
                  <c:v>2.6454999999999999E-2</c:v>
                </c:pt>
                <c:pt idx="530">
                  <c:v>2.6582999999999999E-2</c:v>
                </c:pt>
                <c:pt idx="531">
                  <c:v>2.6710999999999999E-2</c:v>
                </c:pt>
                <c:pt idx="532">
                  <c:v>2.6838999999999998E-2</c:v>
                </c:pt>
                <c:pt idx="533">
                  <c:v>2.6967000000000001E-2</c:v>
                </c:pt>
                <c:pt idx="534">
                  <c:v>2.7095000000000001E-2</c:v>
                </c:pt>
                <c:pt idx="535">
                  <c:v>2.7223000000000001E-2</c:v>
                </c:pt>
                <c:pt idx="536">
                  <c:v>2.7351E-2</c:v>
                </c:pt>
                <c:pt idx="537">
                  <c:v>2.7479E-2</c:v>
                </c:pt>
                <c:pt idx="538">
                  <c:v>2.7607E-2</c:v>
                </c:pt>
                <c:pt idx="539">
                  <c:v>2.7734999999999999E-2</c:v>
                </c:pt>
                <c:pt idx="540">
                  <c:v>2.7862999999999999E-2</c:v>
                </c:pt>
                <c:pt idx="541">
                  <c:v>2.7990999999999999E-2</c:v>
                </c:pt>
                <c:pt idx="542">
                  <c:v>2.8119000000000002E-2</c:v>
                </c:pt>
                <c:pt idx="543">
                  <c:v>2.8247000000000001E-2</c:v>
                </c:pt>
                <c:pt idx="544">
                  <c:v>2.8375000000000001E-2</c:v>
                </c:pt>
                <c:pt idx="545">
                  <c:v>2.8503000000000001E-2</c:v>
                </c:pt>
                <c:pt idx="546">
                  <c:v>2.8631E-2</c:v>
                </c:pt>
                <c:pt idx="547">
                  <c:v>2.8759E-2</c:v>
                </c:pt>
                <c:pt idx="548">
                  <c:v>2.8886999999999999E-2</c:v>
                </c:pt>
                <c:pt idx="549">
                  <c:v>2.9014999999999999E-2</c:v>
                </c:pt>
                <c:pt idx="550">
                  <c:v>2.9142999999999999E-2</c:v>
                </c:pt>
                <c:pt idx="551">
                  <c:v>2.9270999999999998E-2</c:v>
                </c:pt>
                <c:pt idx="552">
                  <c:v>2.9399000000000002E-2</c:v>
                </c:pt>
                <c:pt idx="553">
                  <c:v>2.9527000000000001E-2</c:v>
                </c:pt>
                <c:pt idx="554">
                  <c:v>2.9655000000000001E-2</c:v>
                </c:pt>
                <c:pt idx="555">
                  <c:v>2.9783E-2</c:v>
                </c:pt>
                <c:pt idx="556">
                  <c:v>2.9911E-2</c:v>
                </c:pt>
                <c:pt idx="557">
                  <c:v>3.0039E-2</c:v>
                </c:pt>
                <c:pt idx="558">
                  <c:v>3.0166999999999999E-2</c:v>
                </c:pt>
                <c:pt idx="559">
                  <c:v>3.0294999999999999E-2</c:v>
                </c:pt>
                <c:pt idx="560">
                  <c:v>3.0422999999999999E-2</c:v>
                </c:pt>
                <c:pt idx="561">
                  <c:v>3.0550999999999998E-2</c:v>
                </c:pt>
                <c:pt idx="562">
                  <c:v>3.0679000000000001E-2</c:v>
                </c:pt>
                <c:pt idx="563">
                  <c:v>3.0807000000000001E-2</c:v>
                </c:pt>
                <c:pt idx="564">
                  <c:v>3.0935000000000001E-2</c:v>
                </c:pt>
                <c:pt idx="565">
                  <c:v>3.1063E-2</c:v>
                </c:pt>
                <c:pt idx="566">
                  <c:v>3.1191E-2</c:v>
                </c:pt>
                <c:pt idx="567">
                  <c:v>3.1319E-2</c:v>
                </c:pt>
                <c:pt idx="568">
                  <c:v>3.1447000000000003E-2</c:v>
                </c:pt>
                <c:pt idx="569">
                  <c:v>3.1574999999999999E-2</c:v>
                </c:pt>
                <c:pt idx="570">
                  <c:v>3.1703000000000002E-2</c:v>
                </c:pt>
                <c:pt idx="571">
                  <c:v>3.1830999999999998E-2</c:v>
                </c:pt>
                <c:pt idx="572">
                  <c:v>3.1959000000000001E-2</c:v>
                </c:pt>
                <c:pt idx="573">
                  <c:v>3.2086999999999997E-2</c:v>
                </c:pt>
                <c:pt idx="574">
                  <c:v>3.2215000000000001E-2</c:v>
                </c:pt>
                <c:pt idx="575">
                  <c:v>3.2342999999999997E-2</c:v>
                </c:pt>
                <c:pt idx="576">
                  <c:v>3.2471E-2</c:v>
                </c:pt>
                <c:pt idx="577">
                  <c:v>3.2599000000000003E-2</c:v>
                </c:pt>
                <c:pt idx="578">
                  <c:v>3.2726999999999999E-2</c:v>
                </c:pt>
                <c:pt idx="579">
                  <c:v>3.2855000000000002E-2</c:v>
                </c:pt>
                <c:pt idx="580">
                  <c:v>3.2982999999999998E-2</c:v>
                </c:pt>
                <c:pt idx="581">
                  <c:v>3.3111000000000002E-2</c:v>
                </c:pt>
                <c:pt idx="582">
                  <c:v>3.3238999999999998E-2</c:v>
                </c:pt>
                <c:pt idx="583">
                  <c:v>3.3367000000000001E-2</c:v>
                </c:pt>
                <c:pt idx="584">
                  <c:v>3.3494999999999997E-2</c:v>
                </c:pt>
                <c:pt idx="585">
                  <c:v>3.3623E-2</c:v>
                </c:pt>
                <c:pt idx="586">
                  <c:v>3.3751000000000003E-2</c:v>
                </c:pt>
                <c:pt idx="587">
                  <c:v>3.3878999999999999E-2</c:v>
                </c:pt>
                <c:pt idx="588">
                  <c:v>3.4007000000000003E-2</c:v>
                </c:pt>
                <c:pt idx="589">
                  <c:v>3.4134999999999999E-2</c:v>
                </c:pt>
                <c:pt idx="590">
                  <c:v>3.4263000000000002E-2</c:v>
                </c:pt>
                <c:pt idx="591">
                  <c:v>3.4390999999999998E-2</c:v>
                </c:pt>
                <c:pt idx="592">
                  <c:v>3.4519000000000001E-2</c:v>
                </c:pt>
                <c:pt idx="593">
                  <c:v>3.4646999999999997E-2</c:v>
                </c:pt>
                <c:pt idx="594">
                  <c:v>3.4775E-2</c:v>
                </c:pt>
                <c:pt idx="595">
                  <c:v>3.4903000000000003E-2</c:v>
                </c:pt>
                <c:pt idx="596">
                  <c:v>3.5031E-2</c:v>
                </c:pt>
                <c:pt idx="597">
                  <c:v>3.5159000000000003E-2</c:v>
                </c:pt>
                <c:pt idx="598">
                  <c:v>3.5286999999999999E-2</c:v>
                </c:pt>
                <c:pt idx="599">
                  <c:v>3.5415000000000002E-2</c:v>
                </c:pt>
                <c:pt idx="600">
                  <c:v>3.5542999999999998E-2</c:v>
                </c:pt>
                <c:pt idx="601">
                  <c:v>3.5671000000000001E-2</c:v>
                </c:pt>
                <c:pt idx="602">
                  <c:v>3.5798999999999997E-2</c:v>
                </c:pt>
                <c:pt idx="603">
                  <c:v>3.5927000000000001E-2</c:v>
                </c:pt>
                <c:pt idx="604">
                  <c:v>3.6054999999999997E-2</c:v>
                </c:pt>
                <c:pt idx="605">
                  <c:v>3.6183E-2</c:v>
                </c:pt>
                <c:pt idx="606">
                  <c:v>3.6311000000000003E-2</c:v>
                </c:pt>
                <c:pt idx="607">
                  <c:v>3.6438999999999999E-2</c:v>
                </c:pt>
                <c:pt idx="608">
                  <c:v>3.6567000000000002E-2</c:v>
                </c:pt>
                <c:pt idx="609">
                  <c:v>3.6694999999999998E-2</c:v>
                </c:pt>
                <c:pt idx="610">
                  <c:v>3.6823000000000002E-2</c:v>
                </c:pt>
                <c:pt idx="611">
                  <c:v>3.6950999999999998E-2</c:v>
                </c:pt>
                <c:pt idx="612">
                  <c:v>3.7079000000000001E-2</c:v>
                </c:pt>
                <c:pt idx="613">
                  <c:v>3.7206999999999997E-2</c:v>
                </c:pt>
                <c:pt idx="614">
                  <c:v>3.7335E-2</c:v>
                </c:pt>
                <c:pt idx="615">
                  <c:v>3.7463000000000003E-2</c:v>
                </c:pt>
                <c:pt idx="616">
                  <c:v>3.7590999999999999E-2</c:v>
                </c:pt>
                <c:pt idx="617">
                  <c:v>3.7719000000000003E-2</c:v>
                </c:pt>
                <c:pt idx="618">
                  <c:v>3.7846999999999999E-2</c:v>
                </c:pt>
                <c:pt idx="619">
                  <c:v>3.7975000000000002E-2</c:v>
                </c:pt>
                <c:pt idx="620">
                  <c:v>3.8102999999999998E-2</c:v>
                </c:pt>
                <c:pt idx="621">
                  <c:v>3.8231000000000001E-2</c:v>
                </c:pt>
                <c:pt idx="622">
                  <c:v>3.8358999999999997E-2</c:v>
                </c:pt>
                <c:pt idx="623">
                  <c:v>3.8487E-2</c:v>
                </c:pt>
                <c:pt idx="624">
                  <c:v>3.8614999999999997E-2</c:v>
                </c:pt>
                <c:pt idx="625">
                  <c:v>3.8743E-2</c:v>
                </c:pt>
                <c:pt idx="626">
                  <c:v>3.8871000000000003E-2</c:v>
                </c:pt>
                <c:pt idx="627">
                  <c:v>3.8998999999999999E-2</c:v>
                </c:pt>
                <c:pt idx="628">
                  <c:v>3.9127000000000002E-2</c:v>
                </c:pt>
                <c:pt idx="629">
                  <c:v>3.9254999999999998E-2</c:v>
                </c:pt>
                <c:pt idx="630">
                  <c:v>3.9383000000000001E-2</c:v>
                </c:pt>
                <c:pt idx="631">
                  <c:v>3.9510999999999998E-2</c:v>
                </c:pt>
                <c:pt idx="632">
                  <c:v>3.9639000000000001E-2</c:v>
                </c:pt>
                <c:pt idx="633">
                  <c:v>3.9766999999999997E-2</c:v>
                </c:pt>
                <c:pt idx="634">
                  <c:v>3.9895E-2</c:v>
                </c:pt>
                <c:pt idx="635">
                  <c:v>4.0023000000000003E-2</c:v>
                </c:pt>
                <c:pt idx="636">
                  <c:v>4.0150999999999999E-2</c:v>
                </c:pt>
                <c:pt idx="637">
                  <c:v>4.0279000000000002E-2</c:v>
                </c:pt>
                <c:pt idx="638">
                  <c:v>4.0406999999999998E-2</c:v>
                </c:pt>
                <c:pt idx="639">
                  <c:v>4.0535000000000002E-2</c:v>
                </c:pt>
                <c:pt idx="640">
                  <c:v>4.0662999999999998E-2</c:v>
                </c:pt>
                <c:pt idx="641">
                  <c:v>4.0791000000000001E-2</c:v>
                </c:pt>
                <c:pt idx="642">
                  <c:v>4.0918999999999997E-2</c:v>
                </c:pt>
                <c:pt idx="643">
                  <c:v>4.1047E-2</c:v>
                </c:pt>
                <c:pt idx="644">
                  <c:v>4.1175000000000003E-2</c:v>
                </c:pt>
                <c:pt idx="645">
                  <c:v>4.1302999999999999E-2</c:v>
                </c:pt>
                <c:pt idx="646">
                  <c:v>4.1431000000000003E-2</c:v>
                </c:pt>
                <c:pt idx="647">
                  <c:v>4.1558999999999999E-2</c:v>
                </c:pt>
                <c:pt idx="648">
                  <c:v>4.1687000000000002E-2</c:v>
                </c:pt>
                <c:pt idx="649">
                  <c:v>4.1814999999999998E-2</c:v>
                </c:pt>
                <c:pt idx="650">
                  <c:v>4.1943000000000001E-2</c:v>
                </c:pt>
                <c:pt idx="651">
                  <c:v>4.2070999999999997E-2</c:v>
                </c:pt>
                <c:pt idx="652">
                  <c:v>4.2199E-2</c:v>
                </c:pt>
                <c:pt idx="653">
                  <c:v>4.2326999999999997E-2</c:v>
                </c:pt>
                <c:pt idx="654">
                  <c:v>4.2455E-2</c:v>
                </c:pt>
                <c:pt idx="655">
                  <c:v>4.2583000000000003E-2</c:v>
                </c:pt>
                <c:pt idx="656">
                  <c:v>4.2710999999999999E-2</c:v>
                </c:pt>
                <c:pt idx="657">
                  <c:v>4.2839000000000002E-2</c:v>
                </c:pt>
                <c:pt idx="658">
                  <c:v>4.2966999999999998E-2</c:v>
                </c:pt>
                <c:pt idx="659">
                  <c:v>4.3095000000000001E-2</c:v>
                </c:pt>
                <c:pt idx="660">
                  <c:v>4.3222999999999998E-2</c:v>
                </c:pt>
                <c:pt idx="661">
                  <c:v>4.3351000000000001E-2</c:v>
                </c:pt>
                <c:pt idx="662">
                  <c:v>4.3478999999999997E-2</c:v>
                </c:pt>
                <c:pt idx="663">
                  <c:v>4.3607E-2</c:v>
                </c:pt>
                <c:pt idx="664">
                  <c:v>4.3735000000000003E-2</c:v>
                </c:pt>
                <c:pt idx="665">
                  <c:v>4.3862999999999999E-2</c:v>
                </c:pt>
                <c:pt idx="666">
                  <c:v>4.3991000000000002E-2</c:v>
                </c:pt>
                <c:pt idx="667">
                  <c:v>4.4118999999999998E-2</c:v>
                </c:pt>
                <c:pt idx="668">
                  <c:v>4.4247000000000002E-2</c:v>
                </c:pt>
                <c:pt idx="669">
                  <c:v>4.4374999999999998E-2</c:v>
                </c:pt>
                <c:pt idx="670">
                  <c:v>4.4503000000000001E-2</c:v>
                </c:pt>
                <c:pt idx="671">
                  <c:v>4.4630999999999997E-2</c:v>
                </c:pt>
                <c:pt idx="672">
                  <c:v>4.4759E-2</c:v>
                </c:pt>
                <c:pt idx="673">
                  <c:v>4.4887000000000003E-2</c:v>
                </c:pt>
                <c:pt idx="674">
                  <c:v>4.5014999999999999E-2</c:v>
                </c:pt>
                <c:pt idx="675">
                  <c:v>4.5143000000000003E-2</c:v>
                </c:pt>
                <c:pt idx="676">
                  <c:v>4.5270999999999999E-2</c:v>
                </c:pt>
                <c:pt idx="677">
                  <c:v>4.5399000000000002E-2</c:v>
                </c:pt>
                <c:pt idx="678">
                  <c:v>4.5526999999999998E-2</c:v>
                </c:pt>
                <c:pt idx="679">
                  <c:v>4.5655000000000001E-2</c:v>
                </c:pt>
                <c:pt idx="680">
                  <c:v>4.5782999999999997E-2</c:v>
                </c:pt>
                <c:pt idx="681">
                  <c:v>4.5911E-2</c:v>
                </c:pt>
                <c:pt idx="682">
                  <c:v>4.6038999999999997E-2</c:v>
                </c:pt>
                <c:pt idx="683">
                  <c:v>4.6167E-2</c:v>
                </c:pt>
                <c:pt idx="684">
                  <c:v>4.6295000000000003E-2</c:v>
                </c:pt>
                <c:pt idx="685">
                  <c:v>4.6422999999999999E-2</c:v>
                </c:pt>
                <c:pt idx="686">
                  <c:v>4.6551000000000002E-2</c:v>
                </c:pt>
                <c:pt idx="687">
                  <c:v>4.6678999999999998E-2</c:v>
                </c:pt>
                <c:pt idx="688">
                  <c:v>4.6807000000000001E-2</c:v>
                </c:pt>
                <c:pt idx="689">
                  <c:v>4.6934999999999998E-2</c:v>
                </c:pt>
                <c:pt idx="690">
                  <c:v>4.7063000000000001E-2</c:v>
                </c:pt>
                <c:pt idx="691">
                  <c:v>4.7190999999999997E-2</c:v>
                </c:pt>
                <c:pt idx="692">
                  <c:v>4.7319E-2</c:v>
                </c:pt>
                <c:pt idx="693">
                  <c:v>4.7447000000000003E-2</c:v>
                </c:pt>
                <c:pt idx="694">
                  <c:v>4.7574999999999999E-2</c:v>
                </c:pt>
                <c:pt idx="695">
                  <c:v>4.7703000000000002E-2</c:v>
                </c:pt>
                <c:pt idx="696">
                  <c:v>4.7830999999999999E-2</c:v>
                </c:pt>
                <c:pt idx="697">
                  <c:v>4.7959000000000002E-2</c:v>
                </c:pt>
                <c:pt idx="698">
                  <c:v>4.8086999999999998E-2</c:v>
                </c:pt>
                <c:pt idx="699">
                  <c:v>4.8215000000000001E-2</c:v>
                </c:pt>
                <c:pt idx="700">
                  <c:v>4.8342999999999997E-2</c:v>
                </c:pt>
                <c:pt idx="701">
                  <c:v>4.8471E-2</c:v>
                </c:pt>
                <c:pt idx="702">
                  <c:v>4.8599000000000003E-2</c:v>
                </c:pt>
                <c:pt idx="703">
                  <c:v>4.8726999999999999E-2</c:v>
                </c:pt>
                <c:pt idx="704">
                  <c:v>4.8855000000000003E-2</c:v>
                </c:pt>
                <c:pt idx="705">
                  <c:v>4.8982999999999999E-2</c:v>
                </c:pt>
                <c:pt idx="706">
                  <c:v>4.9111000000000002E-2</c:v>
                </c:pt>
                <c:pt idx="707">
                  <c:v>4.9238999999999998E-2</c:v>
                </c:pt>
                <c:pt idx="708">
                  <c:v>4.9367000000000001E-2</c:v>
                </c:pt>
                <c:pt idx="709">
                  <c:v>4.9494999999999997E-2</c:v>
                </c:pt>
                <c:pt idx="710">
                  <c:v>4.9623E-2</c:v>
                </c:pt>
                <c:pt idx="711">
                  <c:v>4.9750999999999997E-2</c:v>
                </c:pt>
                <c:pt idx="712">
                  <c:v>4.9879E-2</c:v>
                </c:pt>
                <c:pt idx="713">
                  <c:v>5.0007000000000003E-2</c:v>
                </c:pt>
                <c:pt idx="714">
                  <c:v>5.0134999999999999E-2</c:v>
                </c:pt>
                <c:pt idx="715">
                  <c:v>5.0263000000000002E-2</c:v>
                </c:pt>
                <c:pt idx="716">
                  <c:v>5.0390999999999998E-2</c:v>
                </c:pt>
                <c:pt idx="717">
                  <c:v>5.0519000000000001E-2</c:v>
                </c:pt>
                <c:pt idx="718">
                  <c:v>5.0646999999999998E-2</c:v>
                </c:pt>
                <c:pt idx="719">
                  <c:v>5.0775000000000001E-2</c:v>
                </c:pt>
                <c:pt idx="720">
                  <c:v>5.0902999999999997E-2</c:v>
                </c:pt>
                <c:pt idx="721">
                  <c:v>5.1031E-2</c:v>
                </c:pt>
                <c:pt idx="722">
                  <c:v>5.1159000000000003E-2</c:v>
                </c:pt>
                <c:pt idx="723">
                  <c:v>5.1286999999999999E-2</c:v>
                </c:pt>
                <c:pt idx="724">
                  <c:v>5.1415000000000002E-2</c:v>
                </c:pt>
                <c:pt idx="725">
                  <c:v>5.1542999999999999E-2</c:v>
                </c:pt>
                <c:pt idx="726">
                  <c:v>5.1671000000000002E-2</c:v>
                </c:pt>
                <c:pt idx="727">
                  <c:v>5.1798999999999998E-2</c:v>
                </c:pt>
                <c:pt idx="728">
                  <c:v>5.1927000000000001E-2</c:v>
                </c:pt>
                <c:pt idx="729">
                  <c:v>5.2054999999999997E-2</c:v>
                </c:pt>
                <c:pt idx="730">
                  <c:v>5.2183E-2</c:v>
                </c:pt>
                <c:pt idx="731">
                  <c:v>5.2311000000000003E-2</c:v>
                </c:pt>
                <c:pt idx="732">
                  <c:v>5.2439E-2</c:v>
                </c:pt>
                <c:pt idx="733">
                  <c:v>5.2567000000000003E-2</c:v>
                </c:pt>
                <c:pt idx="734">
                  <c:v>5.2694999999999999E-2</c:v>
                </c:pt>
                <c:pt idx="735">
                  <c:v>5.2823000000000002E-2</c:v>
                </c:pt>
                <c:pt idx="736">
                  <c:v>5.2950999999999998E-2</c:v>
                </c:pt>
                <c:pt idx="737">
                  <c:v>5.3079000000000001E-2</c:v>
                </c:pt>
                <c:pt idx="738">
                  <c:v>5.3206999999999997E-2</c:v>
                </c:pt>
                <c:pt idx="739">
                  <c:v>5.3335E-2</c:v>
                </c:pt>
                <c:pt idx="740">
                  <c:v>5.3462999999999997E-2</c:v>
                </c:pt>
                <c:pt idx="741">
                  <c:v>5.3591E-2</c:v>
                </c:pt>
                <c:pt idx="742">
                  <c:v>5.3719000000000003E-2</c:v>
                </c:pt>
                <c:pt idx="743">
                  <c:v>5.3846999999999999E-2</c:v>
                </c:pt>
                <c:pt idx="744">
                  <c:v>5.3975000000000002E-2</c:v>
                </c:pt>
                <c:pt idx="745">
                  <c:v>5.4102999999999998E-2</c:v>
                </c:pt>
                <c:pt idx="746">
                  <c:v>5.4231000000000001E-2</c:v>
                </c:pt>
                <c:pt idx="747">
                  <c:v>5.4358999999999998E-2</c:v>
                </c:pt>
                <c:pt idx="748">
                  <c:v>5.4487000000000001E-2</c:v>
                </c:pt>
                <c:pt idx="749">
                  <c:v>5.4614999999999997E-2</c:v>
                </c:pt>
                <c:pt idx="750">
                  <c:v>5.4743E-2</c:v>
                </c:pt>
                <c:pt idx="751">
                  <c:v>5.4871000000000003E-2</c:v>
                </c:pt>
                <c:pt idx="752">
                  <c:v>5.4998999999999999E-2</c:v>
                </c:pt>
                <c:pt idx="753">
                  <c:v>5.5127000000000002E-2</c:v>
                </c:pt>
                <c:pt idx="754">
                  <c:v>5.5254999999999999E-2</c:v>
                </c:pt>
                <c:pt idx="755">
                  <c:v>5.5383000000000002E-2</c:v>
                </c:pt>
                <c:pt idx="756">
                  <c:v>5.5510999999999998E-2</c:v>
                </c:pt>
                <c:pt idx="757">
                  <c:v>5.5639000000000001E-2</c:v>
                </c:pt>
                <c:pt idx="758">
                  <c:v>5.5766999999999997E-2</c:v>
                </c:pt>
                <c:pt idx="759">
                  <c:v>5.5895E-2</c:v>
                </c:pt>
                <c:pt idx="760">
                  <c:v>5.6023000000000003E-2</c:v>
                </c:pt>
                <c:pt idx="761">
                  <c:v>5.6151E-2</c:v>
                </c:pt>
                <c:pt idx="762">
                  <c:v>5.6279000000000003E-2</c:v>
                </c:pt>
                <c:pt idx="763">
                  <c:v>5.6406999999999999E-2</c:v>
                </c:pt>
                <c:pt idx="764">
                  <c:v>5.6535000000000002E-2</c:v>
                </c:pt>
                <c:pt idx="765">
                  <c:v>5.6662999999999998E-2</c:v>
                </c:pt>
                <c:pt idx="766">
                  <c:v>5.6791000000000001E-2</c:v>
                </c:pt>
                <c:pt idx="767">
                  <c:v>5.6918999999999997E-2</c:v>
                </c:pt>
                <c:pt idx="768">
                  <c:v>5.7047E-2</c:v>
                </c:pt>
                <c:pt idx="769">
                  <c:v>5.7174999999999997E-2</c:v>
                </c:pt>
                <c:pt idx="770">
                  <c:v>5.7303E-2</c:v>
                </c:pt>
                <c:pt idx="771">
                  <c:v>5.7431000000000003E-2</c:v>
                </c:pt>
                <c:pt idx="772">
                  <c:v>5.7558999999999999E-2</c:v>
                </c:pt>
                <c:pt idx="773">
                  <c:v>5.7687000000000002E-2</c:v>
                </c:pt>
                <c:pt idx="774">
                  <c:v>5.7814999999999998E-2</c:v>
                </c:pt>
                <c:pt idx="775">
                  <c:v>5.7943000000000001E-2</c:v>
                </c:pt>
                <c:pt idx="776">
                  <c:v>5.8070999999999998E-2</c:v>
                </c:pt>
                <c:pt idx="777">
                  <c:v>5.8199000000000001E-2</c:v>
                </c:pt>
                <c:pt idx="778">
                  <c:v>5.8326999999999997E-2</c:v>
                </c:pt>
                <c:pt idx="779">
                  <c:v>5.8455E-2</c:v>
                </c:pt>
                <c:pt idx="780">
                  <c:v>5.8583000000000003E-2</c:v>
                </c:pt>
                <c:pt idx="781">
                  <c:v>5.8710999999999999E-2</c:v>
                </c:pt>
                <c:pt idx="782">
                  <c:v>5.8839000000000002E-2</c:v>
                </c:pt>
                <c:pt idx="783">
                  <c:v>5.8966999999999999E-2</c:v>
                </c:pt>
                <c:pt idx="784">
                  <c:v>5.9095000000000002E-2</c:v>
                </c:pt>
                <c:pt idx="785">
                  <c:v>5.9222999999999998E-2</c:v>
                </c:pt>
                <c:pt idx="786">
                  <c:v>5.9351000000000001E-2</c:v>
                </c:pt>
                <c:pt idx="787">
                  <c:v>5.9478999999999997E-2</c:v>
                </c:pt>
                <c:pt idx="788">
                  <c:v>5.9607E-2</c:v>
                </c:pt>
                <c:pt idx="789">
                  <c:v>5.9735000000000003E-2</c:v>
                </c:pt>
                <c:pt idx="790">
                  <c:v>5.9863E-2</c:v>
                </c:pt>
                <c:pt idx="791">
                  <c:v>5.9991000000000003E-2</c:v>
                </c:pt>
                <c:pt idx="792">
                  <c:v>6.0118999999999999E-2</c:v>
                </c:pt>
                <c:pt idx="793">
                  <c:v>6.0247000000000002E-2</c:v>
                </c:pt>
                <c:pt idx="794">
                  <c:v>6.0374999999999998E-2</c:v>
                </c:pt>
                <c:pt idx="795">
                  <c:v>6.0503000000000001E-2</c:v>
                </c:pt>
                <c:pt idx="796">
                  <c:v>6.0630999999999997E-2</c:v>
                </c:pt>
                <c:pt idx="797">
                  <c:v>6.0759000000000001E-2</c:v>
                </c:pt>
                <c:pt idx="798">
                  <c:v>6.0886999999999997E-2</c:v>
                </c:pt>
                <c:pt idx="799">
                  <c:v>6.1015E-2</c:v>
                </c:pt>
                <c:pt idx="800">
                  <c:v>6.1143000000000003E-2</c:v>
                </c:pt>
                <c:pt idx="801">
                  <c:v>6.1270999999999999E-2</c:v>
                </c:pt>
                <c:pt idx="802">
                  <c:v>6.1399000000000002E-2</c:v>
                </c:pt>
                <c:pt idx="803">
                  <c:v>6.1526999999999998E-2</c:v>
                </c:pt>
                <c:pt idx="804">
                  <c:v>6.1655000000000001E-2</c:v>
                </c:pt>
                <c:pt idx="805">
                  <c:v>6.1782999999999998E-2</c:v>
                </c:pt>
                <c:pt idx="806">
                  <c:v>6.1911000000000001E-2</c:v>
                </c:pt>
                <c:pt idx="807">
                  <c:v>6.2038999999999997E-2</c:v>
                </c:pt>
                <c:pt idx="808">
                  <c:v>6.2167E-2</c:v>
                </c:pt>
                <c:pt idx="809">
                  <c:v>6.2295000000000003E-2</c:v>
                </c:pt>
                <c:pt idx="810">
                  <c:v>6.2422999999999999E-2</c:v>
                </c:pt>
                <c:pt idx="811">
                  <c:v>6.2550999999999995E-2</c:v>
                </c:pt>
                <c:pt idx="812">
                  <c:v>6.2678999999999999E-2</c:v>
                </c:pt>
                <c:pt idx="813">
                  <c:v>6.2807000000000002E-2</c:v>
                </c:pt>
                <c:pt idx="814">
                  <c:v>6.2935000000000005E-2</c:v>
                </c:pt>
                <c:pt idx="815">
                  <c:v>6.3062999999999994E-2</c:v>
                </c:pt>
                <c:pt idx="816">
                  <c:v>6.3190999999999997E-2</c:v>
                </c:pt>
                <c:pt idx="817">
                  <c:v>6.3319E-2</c:v>
                </c:pt>
                <c:pt idx="818">
                  <c:v>6.3447000000000003E-2</c:v>
                </c:pt>
                <c:pt idx="819">
                  <c:v>6.3575000000000007E-2</c:v>
                </c:pt>
                <c:pt idx="820">
                  <c:v>6.3702999999999996E-2</c:v>
                </c:pt>
                <c:pt idx="821">
                  <c:v>6.3830999999999999E-2</c:v>
                </c:pt>
                <c:pt idx="822">
                  <c:v>6.3959000000000002E-2</c:v>
                </c:pt>
                <c:pt idx="823">
                  <c:v>6.4087000000000005E-2</c:v>
                </c:pt>
                <c:pt idx="824">
                  <c:v>6.4214999999999994E-2</c:v>
                </c:pt>
                <c:pt idx="825">
                  <c:v>6.4342999999999997E-2</c:v>
                </c:pt>
                <c:pt idx="826">
                  <c:v>6.4471000000000001E-2</c:v>
                </c:pt>
                <c:pt idx="827">
                  <c:v>6.4599000000000004E-2</c:v>
                </c:pt>
                <c:pt idx="828">
                  <c:v>6.4727000000000007E-2</c:v>
                </c:pt>
                <c:pt idx="829">
                  <c:v>6.4854999999999996E-2</c:v>
                </c:pt>
                <c:pt idx="830">
                  <c:v>6.4982999999999999E-2</c:v>
                </c:pt>
                <c:pt idx="831">
                  <c:v>6.5111000000000002E-2</c:v>
                </c:pt>
                <c:pt idx="832">
                  <c:v>6.5239000000000005E-2</c:v>
                </c:pt>
                <c:pt idx="833">
                  <c:v>6.5366999999999995E-2</c:v>
                </c:pt>
                <c:pt idx="834">
                  <c:v>6.5494999999999998E-2</c:v>
                </c:pt>
                <c:pt idx="835">
                  <c:v>6.5623000000000001E-2</c:v>
                </c:pt>
                <c:pt idx="836">
                  <c:v>6.5751000000000004E-2</c:v>
                </c:pt>
                <c:pt idx="837">
                  <c:v>6.5878999999999993E-2</c:v>
                </c:pt>
                <c:pt idx="838">
                  <c:v>6.6006999999999996E-2</c:v>
                </c:pt>
                <c:pt idx="839">
                  <c:v>6.6134999999999999E-2</c:v>
                </c:pt>
                <c:pt idx="840">
                  <c:v>6.6263000000000002E-2</c:v>
                </c:pt>
                <c:pt idx="841">
                  <c:v>6.6391000000000006E-2</c:v>
                </c:pt>
                <c:pt idx="842">
                  <c:v>6.6518999999999995E-2</c:v>
                </c:pt>
                <c:pt idx="843">
                  <c:v>6.6646999999999998E-2</c:v>
                </c:pt>
                <c:pt idx="844">
                  <c:v>6.6775000000000001E-2</c:v>
                </c:pt>
                <c:pt idx="845">
                  <c:v>6.6903000000000004E-2</c:v>
                </c:pt>
                <c:pt idx="846">
                  <c:v>6.7030999999999993E-2</c:v>
                </c:pt>
                <c:pt idx="847">
                  <c:v>6.7158999999999996E-2</c:v>
                </c:pt>
                <c:pt idx="848">
                  <c:v>6.7287E-2</c:v>
                </c:pt>
                <c:pt idx="849">
                  <c:v>6.7415000000000003E-2</c:v>
                </c:pt>
                <c:pt idx="850">
                  <c:v>6.7543000000000006E-2</c:v>
                </c:pt>
                <c:pt idx="851">
                  <c:v>6.7670999999999995E-2</c:v>
                </c:pt>
                <c:pt idx="852">
                  <c:v>6.7798999999999998E-2</c:v>
                </c:pt>
                <c:pt idx="853">
                  <c:v>6.7927000000000001E-2</c:v>
                </c:pt>
                <c:pt idx="854">
                  <c:v>6.8055000000000004E-2</c:v>
                </c:pt>
                <c:pt idx="855">
                  <c:v>6.8182999999999994E-2</c:v>
                </c:pt>
                <c:pt idx="856">
                  <c:v>6.8310999999999997E-2</c:v>
                </c:pt>
                <c:pt idx="857">
                  <c:v>6.8439E-2</c:v>
                </c:pt>
                <c:pt idx="858">
                  <c:v>6.8567000000000003E-2</c:v>
                </c:pt>
                <c:pt idx="859">
                  <c:v>6.8695000000000006E-2</c:v>
                </c:pt>
                <c:pt idx="860">
                  <c:v>6.8822999999999995E-2</c:v>
                </c:pt>
                <c:pt idx="861">
                  <c:v>6.8950999999999998E-2</c:v>
                </c:pt>
                <c:pt idx="862">
                  <c:v>6.9079000000000002E-2</c:v>
                </c:pt>
                <c:pt idx="863">
                  <c:v>6.9207000000000005E-2</c:v>
                </c:pt>
                <c:pt idx="864">
                  <c:v>6.9334999999999994E-2</c:v>
                </c:pt>
                <c:pt idx="865">
                  <c:v>6.9462999999999997E-2</c:v>
                </c:pt>
                <c:pt idx="866">
                  <c:v>6.9591E-2</c:v>
                </c:pt>
                <c:pt idx="867">
                  <c:v>6.9719000000000003E-2</c:v>
                </c:pt>
                <c:pt idx="868">
                  <c:v>6.9847000000000006E-2</c:v>
                </c:pt>
                <c:pt idx="869">
                  <c:v>6.9974999999999996E-2</c:v>
                </c:pt>
                <c:pt idx="870">
                  <c:v>7.0102999999999999E-2</c:v>
                </c:pt>
                <c:pt idx="871">
                  <c:v>7.0231000000000002E-2</c:v>
                </c:pt>
                <c:pt idx="872">
                  <c:v>7.0359000000000005E-2</c:v>
                </c:pt>
                <c:pt idx="873">
                  <c:v>7.0486999999999994E-2</c:v>
                </c:pt>
                <c:pt idx="874">
                  <c:v>7.0614999999999997E-2</c:v>
                </c:pt>
                <c:pt idx="875">
                  <c:v>7.0743E-2</c:v>
                </c:pt>
                <c:pt idx="876">
                  <c:v>7.0871000000000003E-2</c:v>
                </c:pt>
                <c:pt idx="877">
                  <c:v>7.0999000000000007E-2</c:v>
                </c:pt>
                <c:pt idx="878">
                  <c:v>7.1126999999999996E-2</c:v>
                </c:pt>
                <c:pt idx="879">
                  <c:v>7.1254999999999999E-2</c:v>
                </c:pt>
                <c:pt idx="880">
                  <c:v>7.1383000000000002E-2</c:v>
                </c:pt>
                <c:pt idx="881">
                  <c:v>7.1511000000000005E-2</c:v>
                </c:pt>
                <c:pt idx="882">
                  <c:v>7.1638999999999994E-2</c:v>
                </c:pt>
                <c:pt idx="883">
                  <c:v>7.1766999999999997E-2</c:v>
                </c:pt>
                <c:pt idx="884">
                  <c:v>7.1895000000000001E-2</c:v>
                </c:pt>
                <c:pt idx="885">
                  <c:v>7.2023000000000004E-2</c:v>
                </c:pt>
                <c:pt idx="886">
                  <c:v>7.2151000000000007E-2</c:v>
                </c:pt>
                <c:pt idx="887">
                  <c:v>7.2278999999999996E-2</c:v>
                </c:pt>
                <c:pt idx="888">
                  <c:v>7.2406999999999999E-2</c:v>
                </c:pt>
                <c:pt idx="889">
                  <c:v>7.2535000000000002E-2</c:v>
                </c:pt>
                <c:pt idx="890">
                  <c:v>7.2663000000000005E-2</c:v>
                </c:pt>
                <c:pt idx="891">
                  <c:v>7.2790999999999995E-2</c:v>
                </c:pt>
                <c:pt idx="892">
                  <c:v>7.2918999999999998E-2</c:v>
                </c:pt>
                <c:pt idx="893">
                  <c:v>7.3047000000000001E-2</c:v>
                </c:pt>
                <c:pt idx="894">
                  <c:v>7.3175000000000004E-2</c:v>
                </c:pt>
                <c:pt idx="895">
                  <c:v>7.3302999999999993E-2</c:v>
                </c:pt>
                <c:pt idx="896">
                  <c:v>7.3430999999999996E-2</c:v>
                </c:pt>
                <c:pt idx="897">
                  <c:v>7.3558999999999999E-2</c:v>
                </c:pt>
                <c:pt idx="898">
                  <c:v>7.3687000000000002E-2</c:v>
                </c:pt>
                <c:pt idx="899">
                  <c:v>7.3815000000000006E-2</c:v>
                </c:pt>
                <c:pt idx="900">
                  <c:v>7.3942999999999995E-2</c:v>
                </c:pt>
                <c:pt idx="901">
                  <c:v>7.4070999999999998E-2</c:v>
                </c:pt>
                <c:pt idx="902">
                  <c:v>7.4199000000000001E-2</c:v>
                </c:pt>
                <c:pt idx="903">
                  <c:v>7.4327000000000004E-2</c:v>
                </c:pt>
                <c:pt idx="904">
                  <c:v>7.4454999999999993E-2</c:v>
                </c:pt>
                <c:pt idx="905">
                  <c:v>7.4582999999999997E-2</c:v>
                </c:pt>
                <c:pt idx="906">
                  <c:v>7.4711E-2</c:v>
                </c:pt>
                <c:pt idx="907">
                  <c:v>7.4839000000000003E-2</c:v>
                </c:pt>
                <c:pt idx="908">
                  <c:v>7.4967000000000006E-2</c:v>
                </c:pt>
                <c:pt idx="909">
                  <c:v>7.5094999999999995E-2</c:v>
                </c:pt>
                <c:pt idx="910">
                  <c:v>7.5222999999999998E-2</c:v>
                </c:pt>
                <c:pt idx="911">
                  <c:v>7.5351000000000001E-2</c:v>
                </c:pt>
                <c:pt idx="912">
                  <c:v>7.5479000000000004E-2</c:v>
                </c:pt>
                <c:pt idx="913">
                  <c:v>7.5606999999999994E-2</c:v>
                </c:pt>
                <c:pt idx="914">
                  <c:v>7.5734999999999997E-2</c:v>
                </c:pt>
                <c:pt idx="915">
                  <c:v>7.5863E-2</c:v>
                </c:pt>
                <c:pt idx="916">
                  <c:v>7.5991000000000003E-2</c:v>
                </c:pt>
                <c:pt idx="917">
                  <c:v>7.6119000000000006E-2</c:v>
                </c:pt>
                <c:pt idx="918">
                  <c:v>7.6246999999999995E-2</c:v>
                </c:pt>
                <c:pt idx="919">
                  <c:v>7.6374999999999998E-2</c:v>
                </c:pt>
                <c:pt idx="920">
                  <c:v>7.6503000000000002E-2</c:v>
                </c:pt>
                <c:pt idx="921">
                  <c:v>7.6631000000000005E-2</c:v>
                </c:pt>
                <c:pt idx="922">
                  <c:v>7.6758999999999994E-2</c:v>
                </c:pt>
                <c:pt idx="923">
                  <c:v>7.6886999999999997E-2</c:v>
                </c:pt>
                <c:pt idx="924">
                  <c:v>7.7015E-2</c:v>
                </c:pt>
                <c:pt idx="925">
                  <c:v>7.7143000000000003E-2</c:v>
                </c:pt>
                <c:pt idx="926">
                  <c:v>7.7271000000000006E-2</c:v>
                </c:pt>
                <c:pt idx="927">
                  <c:v>7.7398999999999996E-2</c:v>
                </c:pt>
                <c:pt idx="928">
                  <c:v>7.7526999999999999E-2</c:v>
                </c:pt>
                <c:pt idx="929">
                  <c:v>7.7655000000000002E-2</c:v>
                </c:pt>
                <c:pt idx="930">
                  <c:v>7.7783000000000005E-2</c:v>
                </c:pt>
                <c:pt idx="931">
                  <c:v>7.7910999999999994E-2</c:v>
                </c:pt>
                <c:pt idx="932">
                  <c:v>7.8038999999999997E-2</c:v>
                </c:pt>
                <c:pt idx="933">
                  <c:v>7.8167E-2</c:v>
                </c:pt>
                <c:pt idx="934">
                  <c:v>7.8295000000000003E-2</c:v>
                </c:pt>
                <c:pt idx="935">
                  <c:v>7.8423000000000007E-2</c:v>
                </c:pt>
                <c:pt idx="936">
                  <c:v>7.8550999999999996E-2</c:v>
                </c:pt>
                <c:pt idx="937">
                  <c:v>7.8678999999999999E-2</c:v>
                </c:pt>
                <c:pt idx="938">
                  <c:v>7.8807000000000002E-2</c:v>
                </c:pt>
                <c:pt idx="939">
                  <c:v>7.8935000000000005E-2</c:v>
                </c:pt>
                <c:pt idx="940">
                  <c:v>7.9062999999999994E-2</c:v>
                </c:pt>
                <c:pt idx="941">
                  <c:v>7.9190999999999998E-2</c:v>
                </c:pt>
                <c:pt idx="942">
                  <c:v>7.9319000000000001E-2</c:v>
                </c:pt>
                <c:pt idx="943">
                  <c:v>7.9447000000000004E-2</c:v>
                </c:pt>
                <c:pt idx="944">
                  <c:v>7.9575000000000007E-2</c:v>
                </c:pt>
                <c:pt idx="945">
                  <c:v>7.9702999999999996E-2</c:v>
                </c:pt>
                <c:pt idx="946">
                  <c:v>7.9830999999999999E-2</c:v>
                </c:pt>
                <c:pt idx="947">
                  <c:v>7.9959000000000002E-2</c:v>
                </c:pt>
                <c:pt idx="948">
                  <c:v>8.0087000000000005E-2</c:v>
                </c:pt>
                <c:pt idx="949">
                  <c:v>8.0214999999999995E-2</c:v>
                </c:pt>
                <c:pt idx="950">
                  <c:v>8.0342999999999998E-2</c:v>
                </c:pt>
                <c:pt idx="951">
                  <c:v>8.0471000000000001E-2</c:v>
                </c:pt>
                <c:pt idx="952">
                  <c:v>8.0599000000000004E-2</c:v>
                </c:pt>
                <c:pt idx="953">
                  <c:v>8.0726999999999993E-2</c:v>
                </c:pt>
                <c:pt idx="954">
                  <c:v>8.0854999999999996E-2</c:v>
                </c:pt>
                <c:pt idx="955">
                  <c:v>8.0982999999999999E-2</c:v>
                </c:pt>
                <c:pt idx="956">
                  <c:v>8.1111000000000003E-2</c:v>
                </c:pt>
                <c:pt idx="957">
                  <c:v>8.1239000000000006E-2</c:v>
                </c:pt>
                <c:pt idx="958">
                  <c:v>8.1366999999999995E-2</c:v>
                </c:pt>
                <c:pt idx="959">
                  <c:v>8.1494999999999998E-2</c:v>
                </c:pt>
                <c:pt idx="960">
                  <c:v>8.1623000000000001E-2</c:v>
                </c:pt>
                <c:pt idx="961">
                  <c:v>8.1751000000000004E-2</c:v>
                </c:pt>
                <c:pt idx="962">
                  <c:v>8.1878999999999993E-2</c:v>
                </c:pt>
                <c:pt idx="963">
                  <c:v>8.2006999999999997E-2</c:v>
                </c:pt>
                <c:pt idx="964">
                  <c:v>8.2135E-2</c:v>
                </c:pt>
                <c:pt idx="965">
                  <c:v>8.2263000000000003E-2</c:v>
                </c:pt>
                <c:pt idx="966">
                  <c:v>8.2391000000000006E-2</c:v>
                </c:pt>
                <c:pt idx="967">
                  <c:v>8.2518999999999995E-2</c:v>
                </c:pt>
                <c:pt idx="968">
                  <c:v>8.2646999999999998E-2</c:v>
                </c:pt>
                <c:pt idx="969">
                  <c:v>8.2775000000000001E-2</c:v>
                </c:pt>
                <c:pt idx="970">
                  <c:v>8.2903000000000004E-2</c:v>
                </c:pt>
                <c:pt idx="971">
                  <c:v>8.3030999999999994E-2</c:v>
                </c:pt>
                <c:pt idx="972">
                  <c:v>8.3158999999999997E-2</c:v>
                </c:pt>
                <c:pt idx="973">
                  <c:v>8.3287E-2</c:v>
                </c:pt>
                <c:pt idx="974">
                  <c:v>8.3415000000000003E-2</c:v>
                </c:pt>
                <c:pt idx="975">
                  <c:v>8.3543000000000006E-2</c:v>
                </c:pt>
                <c:pt idx="976">
                  <c:v>8.3670999999999995E-2</c:v>
                </c:pt>
                <c:pt idx="977">
                  <c:v>8.3798999999999998E-2</c:v>
                </c:pt>
                <c:pt idx="978">
                  <c:v>8.3927000000000002E-2</c:v>
                </c:pt>
                <c:pt idx="979">
                  <c:v>8.4055000000000005E-2</c:v>
                </c:pt>
                <c:pt idx="980">
                  <c:v>8.4182999999999994E-2</c:v>
                </c:pt>
                <c:pt idx="981">
                  <c:v>8.4310999999999997E-2</c:v>
                </c:pt>
                <c:pt idx="982">
                  <c:v>8.4439E-2</c:v>
                </c:pt>
                <c:pt idx="983">
                  <c:v>8.4567000000000003E-2</c:v>
                </c:pt>
                <c:pt idx="984">
                  <c:v>8.4695000000000006E-2</c:v>
                </c:pt>
                <c:pt idx="985">
                  <c:v>8.4822999999999996E-2</c:v>
                </c:pt>
                <c:pt idx="986">
                  <c:v>8.4950999999999999E-2</c:v>
                </c:pt>
                <c:pt idx="987">
                  <c:v>8.5079000000000002E-2</c:v>
                </c:pt>
                <c:pt idx="988">
                  <c:v>8.5207000000000005E-2</c:v>
                </c:pt>
                <c:pt idx="989">
                  <c:v>8.5334999999999994E-2</c:v>
                </c:pt>
                <c:pt idx="990">
                  <c:v>8.5462999999999997E-2</c:v>
                </c:pt>
                <c:pt idx="991">
                  <c:v>8.5591E-2</c:v>
                </c:pt>
                <c:pt idx="992">
                  <c:v>8.5719000000000004E-2</c:v>
                </c:pt>
                <c:pt idx="993">
                  <c:v>8.5847000000000007E-2</c:v>
                </c:pt>
                <c:pt idx="994">
                  <c:v>8.5974999999999996E-2</c:v>
                </c:pt>
                <c:pt idx="995">
                  <c:v>8.6102999999999999E-2</c:v>
                </c:pt>
                <c:pt idx="996">
                  <c:v>8.6231000000000002E-2</c:v>
                </c:pt>
                <c:pt idx="997">
                  <c:v>8.6359000000000005E-2</c:v>
                </c:pt>
                <c:pt idx="998">
                  <c:v>8.6486999999999994E-2</c:v>
                </c:pt>
                <c:pt idx="999">
                  <c:v>8.6614999999999998E-2</c:v>
                </c:pt>
                <c:pt idx="1000">
                  <c:v>8.6743000000000001E-2</c:v>
                </c:pt>
                <c:pt idx="1001">
                  <c:v>8.6871000000000004E-2</c:v>
                </c:pt>
                <c:pt idx="1002">
                  <c:v>8.6999000000000007E-2</c:v>
                </c:pt>
                <c:pt idx="1003">
                  <c:v>8.7126999999999996E-2</c:v>
                </c:pt>
                <c:pt idx="1004">
                  <c:v>8.7254999999999999E-2</c:v>
                </c:pt>
                <c:pt idx="1005">
                  <c:v>8.7383000000000002E-2</c:v>
                </c:pt>
                <c:pt idx="1006">
                  <c:v>8.7511000000000005E-2</c:v>
                </c:pt>
                <c:pt idx="1007">
                  <c:v>8.7638999999999995E-2</c:v>
                </c:pt>
                <c:pt idx="1008">
                  <c:v>8.7766999999999998E-2</c:v>
                </c:pt>
                <c:pt idx="1009">
                  <c:v>8.7895000000000001E-2</c:v>
                </c:pt>
                <c:pt idx="1010">
                  <c:v>8.8023000000000004E-2</c:v>
                </c:pt>
                <c:pt idx="1011">
                  <c:v>8.8150999999999993E-2</c:v>
                </c:pt>
                <c:pt idx="1012">
                  <c:v>8.8278999999999996E-2</c:v>
                </c:pt>
                <c:pt idx="1013">
                  <c:v>8.8406999999999999E-2</c:v>
                </c:pt>
                <c:pt idx="1014">
                  <c:v>8.8535000000000003E-2</c:v>
                </c:pt>
                <c:pt idx="1015">
                  <c:v>8.8663000000000006E-2</c:v>
                </c:pt>
                <c:pt idx="1016">
                  <c:v>8.8790999999999995E-2</c:v>
                </c:pt>
                <c:pt idx="1017">
                  <c:v>8.8918999999999998E-2</c:v>
                </c:pt>
                <c:pt idx="1018">
                  <c:v>8.9047000000000001E-2</c:v>
                </c:pt>
                <c:pt idx="1019">
                  <c:v>8.9175000000000004E-2</c:v>
                </c:pt>
                <c:pt idx="1020">
                  <c:v>8.9302999999999993E-2</c:v>
                </c:pt>
                <c:pt idx="1021">
                  <c:v>8.9430999999999997E-2</c:v>
                </c:pt>
                <c:pt idx="1022">
                  <c:v>8.9559E-2</c:v>
                </c:pt>
                <c:pt idx="1023">
                  <c:v>8.9687000000000003E-2</c:v>
                </c:pt>
                <c:pt idx="1024">
                  <c:v>8.9815000000000006E-2</c:v>
                </c:pt>
                <c:pt idx="1025">
                  <c:v>8.9942999999999995E-2</c:v>
                </c:pt>
                <c:pt idx="1026">
                  <c:v>9.0070999999999998E-2</c:v>
                </c:pt>
                <c:pt idx="1027">
                  <c:v>9.0199000000000001E-2</c:v>
                </c:pt>
                <c:pt idx="1028">
                  <c:v>9.0327000000000005E-2</c:v>
                </c:pt>
                <c:pt idx="1029">
                  <c:v>9.0454999999999994E-2</c:v>
                </c:pt>
                <c:pt idx="1030">
                  <c:v>9.0582999999999997E-2</c:v>
                </c:pt>
                <c:pt idx="1031">
                  <c:v>9.0711E-2</c:v>
                </c:pt>
                <c:pt idx="1032">
                  <c:v>9.0839000000000003E-2</c:v>
                </c:pt>
                <c:pt idx="1033">
                  <c:v>9.0967000000000006E-2</c:v>
                </c:pt>
                <c:pt idx="1034">
                  <c:v>9.1094999999999995E-2</c:v>
                </c:pt>
                <c:pt idx="1035">
                  <c:v>9.1222999999999999E-2</c:v>
                </c:pt>
                <c:pt idx="1036">
                  <c:v>9.1351000000000002E-2</c:v>
                </c:pt>
                <c:pt idx="1037">
                  <c:v>9.1479000000000005E-2</c:v>
                </c:pt>
                <c:pt idx="1038">
                  <c:v>9.1606999999999994E-2</c:v>
                </c:pt>
                <c:pt idx="1039">
                  <c:v>9.1734999999999997E-2</c:v>
                </c:pt>
                <c:pt idx="1040">
                  <c:v>9.1863E-2</c:v>
                </c:pt>
                <c:pt idx="1041">
                  <c:v>9.1991000000000003E-2</c:v>
                </c:pt>
                <c:pt idx="1042">
                  <c:v>9.2119000000000006E-2</c:v>
                </c:pt>
                <c:pt idx="1043">
                  <c:v>9.2246999999999996E-2</c:v>
                </c:pt>
                <c:pt idx="1044">
                  <c:v>9.2374999999999999E-2</c:v>
                </c:pt>
                <c:pt idx="1045">
                  <c:v>9.2503000000000002E-2</c:v>
                </c:pt>
                <c:pt idx="1046">
                  <c:v>9.2631000000000005E-2</c:v>
                </c:pt>
                <c:pt idx="1047">
                  <c:v>9.2758999999999994E-2</c:v>
                </c:pt>
                <c:pt idx="1048">
                  <c:v>9.2886999999999997E-2</c:v>
                </c:pt>
                <c:pt idx="1049">
                  <c:v>9.3015E-2</c:v>
                </c:pt>
                <c:pt idx="1050">
                  <c:v>9.3143000000000004E-2</c:v>
                </c:pt>
                <c:pt idx="1051">
                  <c:v>9.3271000000000007E-2</c:v>
                </c:pt>
                <c:pt idx="1052">
                  <c:v>9.3398999999999996E-2</c:v>
                </c:pt>
                <c:pt idx="1053">
                  <c:v>9.3527000000000096E-2</c:v>
                </c:pt>
                <c:pt idx="1054">
                  <c:v>9.3655000000000002E-2</c:v>
                </c:pt>
                <c:pt idx="1055">
                  <c:v>9.3783000000000005E-2</c:v>
                </c:pt>
                <c:pt idx="1056">
                  <c:v>9.3910999999999994E-2</c:v>
                </c:pt>
                <c:pt idx="1057">
                  <c:v>9.4038999999999998E-2</c:v>
                </c:pt>
                <c:pt idx="1058">
                  <c:v>9.4167000000000001E-2</c:v>
                </c:pt>
                <c:pt idx="1059">
                  <c:v>9.4295000000000004E-2</c:v>
                </c:pt>
                <c:pt idx="1060">
                  <c:v>9.4423000000000007E-2</c:v>
                </c:pt>
                <c:pt idx="1061">
                  <c:v>9.4550999999999996E-2</c:v>
                </c:pt>
                <c:pt idx="1062">
                  <c:v>9.4678999999999999E-2</c:v>
                </c:pt>
                <c:pt idx="1063">
                  <c:v>9.4807000000000002E-2</c:v>
                </c:pt>
                <c:pt idx="1064">
                  <c:v>9.4935000000000005E-2</c:v>
                </c:pt>
                <c:pt idx="1065">
                  <c:v>9.5062999999999995E-2</c:v>
                </c:pt>
                <c:pt idx="1066">
                  <c:v>9.5190999999999998E-2</c:v>
                </c:pt>
                <c:pt idx="1067">
                  <c:v>9.5319000000000001E-2</c:v>
                </c:pt>
                <c:pt idx="1068">
                  <c:v>9.5447000000000004E-2</c:v>
                </c:pt>
                <c:pt idx="1069">
                  <c:v>9.5574999999999993E-2</c:v>
                </c:pt>
                <c:pt idx="1070">
                  <c:v>9.5702999999999996E-2</c:v>
                </c:pt>
                <c:pt idx="1071">
                  <c:v>9.5831E-2</c:v>
                </c:pt>
                <c:pt idx="1072">
                  <c:v>9.5959000000000003E-2</c:v>
                </c:pt>
                <c:pt idx="1073">
                  <c:v>9.6087000000000006E-2</c:v>
                </c:pt>
                <c:pt idx="1074">
                  <c:v>9.6214999999999995E-2</c:v>
                </c:pt>
                <c:pt idx="1075">
                  <c:v>9.6342999999999998E-2</c:v>
                </c:pt>
                <c:pt idx="1076">
                  <c:v>9.6471000000000001E-2</c:v>
                </c:pt>
                <c:pt idx="1077">
                  <c:v>9.6599000000000004E-2</c:v>
                </c:pt>
                <c:pt idx="1078">
                  <c:v>9.6726999999999994E-2</c:v>
                </c:pt>
                <c:pt idx="1079">
                  <c:v>9.6854999999999997E-2</c:v>
                </c:pt>
                <c:pt idx="1080">
                  <c:v>9.6983E-2</c:v>
                </c:pt>
                <c:pt idx="1081">
                  <c:v>9.7111000000000003E-2</c:v>
                </c:pt>
                <c:pt idx="1082">
                  <c:v>9.7239000000000006E-2</c:v>
                </c:pt>
                <c:pt idx="1083">
                  <c:v>9.7366999999999995E-2</c:v>
                </c:pt>
                <c:pt idx="1084">
                  <c:v>9.7494999999999998E-2</c:v>
                </c:pt>
                <c:pt idx="1085">
                  <c:v>9.7623000000000001E-2</c:v>
                </c:pt>
                <c:pt idx="1086">
                  <c:v>9.7751000000000005E-2</c:v>
                </c:pt>
                <c:pt idx="1087">
                  <c:v>9.7878999999999994E-2</c:v>
                </c:pt>
                <c:pt idx="1088">
                  <c:v>9.8006999999999997E-2</c:v>
                </c:pt>
                <c:pt idx="1089">
                  <c:v>9.8135E-2</c:v>
                </c:pt>
                <c:pt idx="1090">
                  <c:v>9.8263000000000003E-2</c:v>
                </c:pt>
                <c:pt idx="1091">
                  <c:v>9.8391000000000006E-2</c:v>
                </c:pt>
                <c:pt idx="1092">
                  <c:v>9.8518999999999995E-2</c:v>
                </c:pt>
                <c:pt idx="1093">
                  <c:v>9.8646999999999999E-2</c:v>
                </c:pt>
                <c:pt idx="1094">
                  <c:v>9.8775000000000002E-2</c:v>
                </c:pt>
                <c:pt idx="1095">
                  <c:v>9.8903000000000005E-2</c:v>
                </c:pt>
                <c:pt idx="1096">
                  <c:v>9.9030999999999994E-2</c:v>
                </c:pt>
                <c:pt idx="1097">
                  <c:v>9.9158999999999997E-2</c:v>
                </c:pt>
                <c:pt idx="1098">
                  <c:v>9.9287E-2</c:v>
                </c:pt>
                <c:pt idx="1099">
                  <c:v>9.9415000000000003E-2</c:v>
                </c:pt>
                <c:pt idx="1100">
                  <c:v>9.9543000000000006E-2</c:v>
                </c:pt>
                <c:pt idx="1101">
                  <c:v>9.9798999999999999E-2</c:v>
                </c:pt>
                <c:pt idx="1102">
                  <c:v>0.10005500000000001</c:v>
                </c:pt>
                <c:pt idx="1103">
                  <c:v>0.100311</c:v>
                </c:pt>
                <c:pt idx="1104">
                  <c:v>0.100567</c:v>
                </c:pt>
                <c:pt idx="1105">
                  <c:v>0.100823</c:v>
                </c:pt>
                <c:pt idx="1106">
                  <c:v>0.101079</c:v>
                </c:pt>
                <c:pt idx="1107">
                  <c:v>0.10133499999999999</c:v>
                </c:pt>
                <c:pt idx="1108">
                  <c:v>0.101591</c:v>
                </c:pt>
                <c:pt idx="1109">
                  <c:v>0.10184699999999999</c:v>
                </c:pt>
                <c:pt idx="1110">
                  <c:v>0.102103</c:v>
                </c:pt>
                <c:pt idx="1111">
                  <c:v>0.10235900000000001</c:v>
                </c:pt>
                <c:pt idx="1112">
                  <c:v>0.102615</c:v>
                </c:pt>
                <c:pt idx="1113">
                  <c:v>0.102871</c:v>
                </c:pt>
                <c:pt idx="1114">
                  <c:v>0.103127</c:v>
                </c:pt>
                <c:pt idx="1115">
                  <c:v>0.103383</c:v>
                </c:pt>
                <c:pt idx="1116">
                  <c:v>0.103639</c:v>
                </c:pt>
                <c:pt idx="1117">
                  <c:v>0.103895</c:v>
                </c:pt>
                <c:pt idx="1118">
                  <c:v>0.10415099999999999</c:v>
                </c:pt>
                <c:pt idx="1119">
                  <c:v>0.104407</c:v>
                </c:pt>
                <c:pt idx="1120">
                  <c:v>0.10466300000000001</c:v>
                </c:pt>
                <c:pt idx="1121">
                  <c:v>0.104919</c:v>
                </c:pt>
                <c:pt idx="1122">
                  <c:v>0.105175</c:v>
                </c:pt>
                <c:pt idx="1123">
                  <c:v>0.105431</c:v>
                </c:pt>
                <c:pt idx="1124">
                  <c:v>0.105687</c:v>
                </c:pt>
                <c:pt idx="1125">
                  <c:v>0.105943</c:v>
                </c:pt>
                <c:pt idx="1126">
                  <c:v>0.106199</c:v>
                </c:pt>
                <c:pt idx="1127">
                  <c:v>0.10645499999999999</c:v>
                </c:pt>
                <c:pt idx="1128">
                  <c:v>0.106711</c:v>
                </c:pt>
                <c:pt idx="1129">
                  <c:v>0.10696700000000001</c:v>
                </c:pt>
                <c:pt idx="1130">
                  <c:v>0.107223</c:v>
                </c:pt>
                <c:pt idx="1131">
                  <c:v>0.10747900000000001</c:v>
                </c:pt>
                <c:pt idx="1132">
                  <c:v>0.107735</c:v>
                </c:pt>
                <c:pt idx="1133">
                  <c:v>0.107991</c:v>
                </c:pt>
                <c:pt idx="1134">
                  <c:v>0.108247</c:v>
                </c:pt>
                <c:pt idx="1135">
                  <c:v>0.108503</c:v>
                </c:pt>
                <c:pt idx="1136">
                  <c:v>0.10875899999999999</c:v>
                </c:pt>
                <c:pt idx="1137">
                  <c:v>0.109015</c:v>
                </c:pt>
                <c:pt idx="1138">
                  <c:v>0.10927099999999999</c:v>
                </c:pt>
                <c:pt idx="1139">
                  <c:v>0.109527</c:v>
                </c:pt>
                <c:pt idx="1140">
                  <c:v>0.10978300000000001</c:v>
                </c:pt>
                <c:pt idx="1141">
                  <c:v>0.110039</c:v>
                </c:pt>
                <c:pt idx="1142">
                  <c:v>0.110295</c:v>
                </c:pt>
                <c:pt idx="1143">
                  <c:v>0.110551</c:v>
                </c:pt>
                <c:pt idx="1144">
                  <c:v>0.110807</c:v>
                </c:pt>
                <c:pt idx="1145">
                  <c:v>0.111063</c:v>
                </c:pt>
                <c:pt idx="1146">
                  <c:v>0.111319</c:v>
                </c:pt>
                <c:pt idx="1147">
                  <c:v>0.11157499999999999</c:v>
                </c:pt>
                <c:pt idx="1148">
                  <c:v>0.111831</c:v>
                </c:pt>
                <c:pt idx="1149">
                  <c:v>0.11208700000000001</c:v>
                </c:pt>
                <c:pt idx="1150">
                  <c:v>0.112343</c:v>
                </c:pt>
                <c:pt idx="1151">
                  <c:v>0.112599</c:v>
                </c:pt>
                <c:pt idx="1152">
                  <c:v>0.112855</c:v>
                </c:pt>
                <c:pt idx="1153">
                  <c:v>0.113111</c:v>
                </c:pt>
                <c:pt idx="1154">
                  <c:v>0.113367</c:v>
                </c:pt>
                <c:pt idx="1155">
                  <c:v>0.113623</c:v>
                </c:pt>
                <c:pt idx="1156">
                  <c:v>0.11388</c:v>
                </c:pt>
                <c:pt idx="1157">
                  <c:v>0.114136</c:v>
                </c:pt>
                <c:pt idx="1158">
                  <c:v>0.11439199999999999</c:v>
                </c:pt>
                <c:pt idx="1159">
                  <c:v>0.114648</c:v>
                </c:pt>
                <c:pt idx="1160">
                  <c:v>0.11490400000000001</c:v>
                </c:pt>
                <c:pt idx="1161">
                  <c:v>0.11516</c:v>
                </c:pt>
                <c:pt idx="1162">
                  <c:v>0.115416</c:v>
                </c:pt>
                <c:pt idx="1163">
                  <c:v>0.115672</c:v>
                </c:pt>
                <c:pt idx="1164">
                  <c:v>0.115928</c:v>
                </c:pt>
                <c:pt idx="1165">
                  <c:v>0.116184</c:v>
                </c:pt>
                <c:pt idx="1166">
                  <c:v>0.11644</c:v>
                </c:pt>
                <c:pt idx="1167">
                  <c:v>0.11669599999999999</c:v>
                </c:pt>
                <c:pt idx="1168">
                  <c:v>0.116952</c:v>
                </c:pt>
                <c:pt idx="1169">
                  <c:v>0.11720800000000001</c:v>
                </c:pt>
                <c:pt idx="1170">
                  <c:v>0.117464</c:v>
                </c:pt>
                <c:pt idx="1171">
                  <c:v>0.11772000000000001</c:v>
                </c:pt>
                <c:pt idx="1172">
                  <c:v>0.117976</c:v>
                </c:pt>
                <c:pt idx="1173">
                  <c:v>0.118232</c:v>
                </c:pt>
                <c:pt idx="1174">
                  <c:v>0.118488</c:v>
                </c:pt>
                <c:pt idx="1175">
                  <c:v>0.118744</c:v>
                </c:pt>
                <c:pt idx="1176">
                  <c:v>0.11899999999999999</c:v>
                </c:pt>
                <c:pt idx="1177">
                  <c:v>0.119256</c:v>
                </c:pt>
                <c:pt idx="1178">
                  <c:v>0.11951199999999999</c:v>
                </c:pt>
                <c:pt idx="1179">
                  <c:v>0.119768</c:v>
                </c:pt>
                <c:pt idx="1180">
                  <c:v>0.12002400000000001</c:v>
                </c:pt>
                <c:pt idx="1181">
                  <c:v>0.12028</c:v>
                </c:pt>
                <c:pt idx="1182">
                  <c:v>0.120536</c:v>
                </c:pt>
                <c:pt idx="1183">
                  <c:v>0.120792</c:v>
                </c:pt>
                <c:pt idx="1184">
                  <c:v>0.121048</c:v>
                </c:pt>
                <c:pt idx="1185">
                  <c:v>0.121304</c:v>
                </c:pt>
                <c:pt idx="1186">
                  <c:v>0.12156</c:v>
                </c:pt>
                <c:pt idx="1187">
                  <c:v>0.12181599999999999</c:v>
                </c:pt>
                <c:pt idx="1188">
                  <c:v>0.122072</c:v>
                </c:pt>
                <c:pt idx="1189">
                  <c:v>0.12232800000000001</c:v>
                </c:pt>
                <c:pt idx="1190">
                  <c:v>0.122584</c:v>
                </c:pt>
                <c:pt idx="1191">
                  <c:v>0.12284</c:v>
                </c:pt>
                <c:pt idx="1192">
                  <c:v>0.123096</c:v>
                </c:pt>
                <c:pt idx="1193">
                  <c:v>0.123352</c:v>
                </c:pt>
                <c:pt idx="1194">
                  <c:v>0.123608</c:v>
                </c:pt>
                <c:pt idx="1195">
                  <c:v>0.123864</c:v>
                </c:pt>
                <c:pt idx="1196">
                  <c:v>0.12411999999999999</c:v>
                </c:pt>
                <c:pt idx="1197">
                  <c:v>0.124376</c:v>
                </c:pt>
                <c:pt idx="1198">
                  <c:v>0.12463200000000001</c:v>
                </c:pt>
                <c:pt idx="1199">
                  <c:v>0.124888</c:v>
                </c:pt>
                <c:pt idx="1200">
                  <c:v>0.12514400000000001</c:v>
                </c:pt>
                <c:pt idx="1201">
                  <c:v>0.12540000000000001</c:v>
                </c:pt>
                <c:pt idx="1202">
                  <c:v>0.12565599999999999</c:v>
                </c:pt>
                <c:pt idx="1203">
                  <c:v>0.125912</c:v>
                </c:pt>
                <c:pt idx="1204">
                  <c:v>0.126168</c:v>
                </c:pt>
                <c:pt idx="1205">
                  <c:v>0.12642400000000001</c:v>
                </c:pt>
                <c:pt idx="1206">
                  <c:v>0.12667999999999999</c:v>
                </c:pt>
                <c:pt idx="1207">
                  <c:v>0.12693599999999999</c:v>
                </c:pt>
                <c:pt idx="1208">
                  <c:v>0.127192</c:v>
                </c:pt>
                <c:pt idx="1209">
                  <c:v>0.12744800000000001</c:v>
                </c:pt>
                <c:pt idx="1210">
                  <c:v>0.12770400000000001</c:v>
                </c:pt>
                <c:pt idx="1211">
                  <c:v>0.12795999999999999</c:v>
                </c:pt>
                <c:pt idx="1212">
                  <c:v>0.128216</c:v>
                </c:pt>
                <c:pt idx="1213">
                  <c:v>0.128472</c:v>
                </c:pt>
                <c:pt idx="1214">
                  <c:v>0.12872800000000001</c:v>
                </c:pt>
                <c:pt idx="1215">
                  <c:v>0.12898399999999999</c:v>
                </c:pt>
                <c:pt idx="1216">
                  <c:v>0.12923999999999999</c:v>
                </c:pt>
                <c:pt idx="1217">
                  <c:v>0.129496</c:v>
                </c:pt>
                <c:pt idx="1218">
                  <c:v>0.12975200000000001</c:v>
                </c:pt>
                <c:pt idx="1219">
                  <c:v>0.13026399999999999</c:v>
                </c:pt>
                <c:pt idx="1220">
                  <c:v>0.130776</c:v>
                </c:pt>
                <c:pt idx="1221">
                  <c:v>0.13128799999999999</c:v>
                </c:pt>
                <c:pt idx="1222">
                  <c:v>0.1318</c:v>
                </c:pt>
                <c:pt idx="1223">
                  <c:v>0.13231200000000001</c:v>
                </c:pt>
                <c:pt idx="1224">
                  <c:v>0.132824</c:v>
                </c:pt>
                <c:pt idx="1225">
                  <c:v>0.13333600000000001</c:v>
                </c:pt>
                <c:pt idx="1226">
                  <c:v>0.13384799999999999</c:v>
                </c:pt>
                <c:pt idx="1227">
                  <c:v>0.13436000000000001</c:v>
                </c:pt>
                <c:pt idx="1228">
                  <c:v>0.13487199999999999</c:v>
                </c:pt>
                <c:pt idx="1229">
                  <c:v>0.135384</c:v>
                </c:pt>
                <c:pt idx="1230">
                  <c:v>0.13589599999999999</c:v>
                </c:pt>
                <c:pt idx="1231">
                  <c:v>0.136408</c:v>
                </c:pt>
                <c:pt idx="1232">
                  <c:v>0.13691999999999999</c:v>
                </c:pt>
                <c:pt idx="1233">
                  <c:v>0.137432</c:v>
                </c:pt>
                <c:pt idx="1234">
                  <c:v>0.13794400000000001</c:v>
                </c:pt>
                <c:pt idx="1235">
                  <c:v>0.138456</c:v>
                </c:pt>
                <c:pt idx="1236">
                  <c:v>0.13896800000000001</c:v>
                </c:pt>
                <c:pt idx="1237">
                  <c:v>0.13947999999999999</c:v>
                </c:pt>
                <c:pt idx="1238">
                  <c:v>0.13999200000000001</c:v>
                </c:pt>
                <c:pt idx="1239">
                  <c:v>0.14050399999999999</c:v>
                </c:pt>
                <c:pt idx="1240">
                  <c:v>0.141016</c:v>
                </c:pt>
                <c:pt idx="1241">
                  <c:v>0.14152799999999999</c:v>
                </c:pt>
                <c:pt idx="1242">
                  <c:v>0.14204</c:v>
                </c:pt>
                <c:pt idx="1243">
                  <c:v>0.14255200000000001</c:v>
                </c:pt>
                <c:pt idx="1244">
                  <c:v>0.143064</c:v>
                </c:pt>
                <c:pt idx="1245">
                  <c:v>0.14357600000000001</c:v>
                </c:pt>
                <c:pt idx="1246">
                  <c:v>0.14408799999999999</c:v>
                </c:pt>
                <c:pt idx="1247">
                  <c:v>0.14460000000000001</c:v>
                </c:pt>
                <c:pt idx="1248">
                  <c:v>0.14511199999999999</c:v>
                </c:pt>
                <c:pt idx="1249">
                  <c:v>0.145624</c:v>
                </c:pt>
                <c:pt idx="1250">
                  <c:v>0.14613599999999999</c:v>
                </c:pt>
                <c:pt idx="1251">
                  <c:v>0.146648</c:v>
                </c:pt>
                <c:pt idx="1252">
                  <c:v>0.14716000000000001</c:v>
                </c:pt>
                <c:pt idx="1253">
                  <c:v>0.147672</c:v>
                </c:pt>
                <c:pt idx="1254">
                  <c:v>0.14818400000000001</c:v>
                </c:pt>
                <c:pt idx="1255">
                  <c:v>0.14869599999999999</c:v>
                </c:pt>
                <c:pt idx="1256">
                  <c:v>0.14920800000000001</c:v>
                </c:pt>
                <c:pt idx="1257">
                  <c:v>0.14971999999999999</c:v>
                </c:pt>
                <c:pt idx="1258">
                  <c:v>0.150232</c:v>
                </c:pt>
                <c:pt idx="1259">
                  <c:v>0.15074399999999999</c:v>
                </c:pt>
                <c:pt idx="1260">
                  <c:v>0.151256</c:v>
                </c:pt>
                <c:pt idx="1261">
                  <c:v>0.15176799999999999</c:v>
                </c:pt>
                <c:pt idx="1262">
                  <c:v>0.15228</c:v>
                </c:pt>
                <c:pt idx="1263">
                  <c:v>0.15279200000000001</c:v>
                </c:pt>
                <c:pt idx="1264">
                  <c:v>0.153304</c:v>
                </c:pt>
                <c:pt idx="1265">
                  <c:v>0.15381600000000001</c:v>
                </c:pt>
                <c:pt idx="1266">
                  <c:v>0.15432799999999999</c:v>
                </c:pt>
                <c:pt idx="1267">
                  <c:v>0.15484000000000001</c:v>
                </c:pt>
                <c:pt idx="1268">
                  <c:v>0.155864</c:v>
                </c:pt>
                <c:pt idx="1269">
                  <c:v>0.156888</c:v>
                </c:pt>
                <c:pt idx="1270">
                  <c:v>0.157912</c:v>
                </c:pt>
                <c:pt idx="1271">
                  <c:v>0.15893599999999999</c:v>
                </c:pt>
                <c:pt idx="1272">
                  <c:v>0.15995999999999999</c:v>
                </c:pt>
                <c:pt idx="1273">
                  <c:v>0.16098399999999999</c:v>
                </c:pt>
                <c:pt idx="1274">
                  <c:v>0.16200800000000001</c:v>
                </c:pt>
                <c:pt idx="1275">
                  <c:v>0.16303200000000001</c:v>
                </c:pt>
                <c:pt idx="1276">
                  <c:v>0.16405600000000001</c:v>
                </c:pt>
                <c:pt idx="1277">
                  <c:v>0.16508</c:v>
                </c:pt>
                <c:pt idx="1278">
                  <c:v>0.166104</c:v>
                </c:pt>
                <c:pt idx="1279">
                  <c:v>0.167128</c:v>
                </c:pt>
                <c:pt idx="1280">
                  <c:v>0.168152</c:v>
                </c:pt>
                <c:pt idx="1281">
                  <c:v>0.16917599999999999</c:v>
                </c:pt>
                <c:pt idx="1282">
                  <c:v>0.17019999999999999</c:v>
                </c:pt>
                <c:pt idx="1283">
                  <c:v>0.17122399999999999</c:v>
                </c:pt>
                <c:pt idx="1284">
                  <c:v>0.17224800000000001</c:v>
                </c:pt>
                <c:pt idx="1285">
                  <c:v>0.17327200000000001</c:v>
                </c:pt>
                <c:pt idx="1286">
                  <c:v>0.17429600000000001</c:v>
                </c:pt>
                <c:pt idx="1287">
                  <c:v>0.17532</c:v>
                </c:pt>
                <c:pt idx="1288">
                  <c:v>0.176344</c:v>
                </c:pt>
                <c:pt idx="1289">
                  <c:v>0.177368</c:v>
                </c:pt>
                <c:pt idx="1290">
                  <c:v>0.178392</c:v>
                </c:pt>
                <c:pt idx="1291">
                  <c:v>0.18043999999999999</c:v>
                </c:pt>
                <c:pt idx="1292">
                  <c:v>0.18248800000000001</c:v>
                </c:pt>
                <c:pt idx="1293">
                  <c:v>0.18453600000000001</c:v>
                </c:pt>
                <c:pt idx="1294">
                  <c:v>0.186584</c:v>
                </c:pt>
                <c:pt idx="1295">
                  <c:v>0.18863199999999999</c:v>
                </c:pt>
                <c:pt idx="1296">
                  <c:v>0.19067999999999999</c:v>
                </c:pt>
                <c:pt idx="1297">
                  <c:v>0.19272800000000001</c:v>
                </c:pt>
                <c:pt idx="1298">
                  <c:v>0.194776</c:v>
                </c:pt>
                <c:pt idx="1299">
                  <c:v>0.196824</c:v>
                </c:pt>
                <c:pt idx="1300">
                  <c:v>0.19887199999999999</c:v>
                </c:pt>
                <c:pt idx="1301">
                  <c:v>0.20091999999999999</c:v>
                </c:pt>
                <c:pt idx="1302">
                  <c:v>0.205016</c:v>
                </c:pt>
                <c:pt idx="1303">
                  <c:v>0.20911199999999999</c:v>
                </c:pt>
                <c:pt idx="1304">
                  <c:v>0.21320800000000001</c:v>
                </c:pt>
                <c:pt idx="1305">
                  <c:v>0.217304</c:v>
                </c:pt>
                <c:pt idx="1306">
                  <c:v>0.22140000000000001</c:v>
                </c:pt>
                <c:pt idx="1307">
                  <c:v>0.225496</c:v>
                </c:pt>
                <c:pt idx="1308">
                  <c:v>0.23368800000000001</c:v>
                </c:pt>
                <c:pt idx="1309">
                  <c:v>0.24188000000000001</c:v>
                </c:pt>
                <c:pt idx="1310">
                  <c:v>0.25007200000000002</c:v>
                </c:pt>
                <c:pt idx="1311">
                  <c:v>0.26645600000000003</c:v>
                </c:pt>
                <c:pt idx="1312">
                  <c:v>0.28283999999999998</c:v>
                </c:pt>
                <c:pt idx="1313">
                  <c:v>0.315608</c:v>
                </c:pt>
              </c:numCache>
            </c:numRef>
          </c:xVal>
          <c:yVal>
            <c:numRef>
              <c:f>OneEndFired!$K$50:$K$1363</c:f>
              <c:numCache>
                <c:formatCode>General</c:formatCode>
                <c:ptCount val="1314"/>
                <c:pt idx="0">
                  <c:v>4.6499999999999977</c:v>
                </c:pt>
                <c:pt idx="1">
                  <c:v>4.9400000000000004</c:v>
                </c:pt>
                <c:pt idx="2">
                  <c:v>5.1899999999999986</c:v>
                </c:pt>
                <c:pt idx="3">
                  <c:v>5.42</c:v>
                </c:pt>
                <c:pt idx="4">
                  <c:v>5.64</c:v>
                </c:pt>
                <c:pt idx="5">
                  <c:v>5.84</c:v>
                </c:pt>
                <c:pt idx="6">
                  <c:v>6.03</c:v>
                </c:pt>
                <c:pt idx="7">
                  <c:v>6.21</c:v>
                </c:pt>
                <c:pt idx="8">
                  <c:v>6.37</c:v>
                </c:pt>
                <c:pt idx="9">
                  <c:v>6.53</c:v>
                </c:pt>
                <c:pt idx="10">
                  <c:v>6.6899999999999986</c:v>
                </c:pt>
                <c:pt idx="11">
                  <c:v>6.84</c:v>
                </c:pt>
                <c:pt idx="12">
                  <c:v>6.98</c:v>
                </c:pt>
                <c:pt idx="13">
                  <c:v>7.1099999999999994</c:v>
                </c:pt>
                <c:pt idx="14">
                  <c:v>7.24</c:v>
                </c:pt>
                <c:pt idx="15">
                  <c:v>7.37</c:v>
                </c:pt>
                <c:pt idx="16">
                  <c:v>7.5</c:v>
                </c:pt>
                <c:pt idx="17">
                  <c:v>7.6099999999999977</c:v>
                </c:pt>
                <c:pt idx="18">
                  <c:v>7.73</c:v>
                </c:pt>
                <c:pt idx="19">
                  <c:v>7.84</c:v>
                </c:pt>
                <c:pt idx="20">
                  <c:v>7.95</c:v>
                </c:pt>
                <c:pt idx="21">
                  <c:v>8.06</c:v>
                </c:pt>
                <c:pt idx="22">
                  <c:v>8.17</c:v>
                </c:pt>
                <c:pt idx="23">
                  <c:v>8.27</c:v>
                </c:pt>
                <c:pt idx="24">
                  <c:v>8.3700000000000028</c:v>
                </c:pt>
                <c:pt idx="25">
                  <c:v>8.56</c:v>
                </c:pt>
                <c:pt idx="26">
                  <c:v>8.75</c:v>
                </c:pt>
                <c:pt idx="27">
                  <c:v>8.92</c:v>
                </c:pt>
                <c:pt idx="28">
                  <c:v>9.1</c:v>
                </c:pt>
                <c:pt idx="29">
                  <c:v>9.26</c:v>
                </c:pt>
                <c:pt idx="30">
                  <c:v>9.42</c:v>
                </c:pt>
                <c:pt idx="31">
                  <c:v>9.58</c:v>
                </c:pt>
                <c:pt idx="32">
                  <c:v>9.7299999999999986</c:v>
                </c:pt>
                <c:pt idx="33">
                  <c:v>9.8700000000000028</c:v>
                </c:pt>
                <c:pt idx="34">
                  <c:v>10.01</c:v>
                </c:pt>
                <c:pt idx="35">
                  <c:v>10.15</c:v>
                </c:pt>
                <c:pt idx="36">
                  <c:v>10.29</c:v>
                </c:pt>
                <c:pt idx="37">
                  <c:v>10.42</c:v>
                </c:pt>
                <c:pt idx="38">
                  <c:v>10.54</c:v>
                </c:pt>
                <c:pt idx="39">
                  <c:v>10.67</c:v>
                </c:pt>
                <c:pt idx="40">
                  <c:v>10.79</c:v>
                </c:pt>
                <c:pt idx="41">
                  <c:v>10.91</c:v>
                </c:pt>
                <c:pt idx="42">
                  <c:v>11.03</c:v>
                </c:pt>
                <c:pt idx="43">
                  <c:v>11.14</c:v>
                </c:pt>
                <c:pt idx="44">
                  <c:v>11.26</c:v>
                </c:pt>
                <c:pt idx="45">
                  <c:v>11.37</c:v>
                </c:pt>
                <c:pt idx="46">
                  <c:v>11.47</c:v>
                </c:pt>
                <c:pt idx="47">
                  <c:v>11.58</c:v>
                </c:pt>
                <c:pt idx="48">
                  <c:v>11.68</c:v>
                </c:pt>
                <c:pt idx="49">
                  <c:v>11.79</c:v>
                </c:pt>
                <c:pt idx="50">
                  <c:v>11.89</c:v>
                </c:pt>
                <c:pt idx="51">
                  <c:v>11.99</c:v>
                </c:pt>
                <c:pt idx="52">
                  <c:v>12.18</c:v>
                </c:pt>
                <c:pt idx="53">
                  <c:v>12.36</c:v>
                </c:pt>
                <c:pt idx="54">
                  <c:v>12.55</c:v>
                </c:pt>
                <c:pt idx="55">
                  <c:v>12.72</c:v>
                </c:pt>
                <c:pt idx="56">
                  <c:v>12.89</c:v>
                </c:pt>
                <c:pt idx="57">
                  <c:v>13.06</c:v>
                </c:pt>
                <c:pt idx="58">
                  <c:v>13.22</c:v>
                </c:pt>
                <c:pt idx="59">
                  <c:v>13.38</c:v>
                </c:pt>
                <c:pt idx="60">
                  <c:v>13.54</c:v>
                </c:pt>
                <c:pt idx="61">
                  <c:v>13.69</c:v>
                </c:pt>
                <c:pt idx="62">
                  <c:v>13.84</c:v>
                </c:pt>
                <c:pt idx="63">
                  <c:v>13.98</c:v>
                </c:pt>
                <c:pt idx="64">
                  <c:v>14.12</c:v>
                </c:pt>
                <c:pt idx="65">
                  <c:v>14.26</c:v>
                </c:pt>
                <c:pt idx="66">
                  <c:v>14.4</c:v>
                </c:pt>
                <c:pt idx="67">
                  <c:v>14.53</c:v>
                </c:pt>
                <c:pt idx="68">
                  <c:v>14.66</c:v>
                </c:pt>
                <c:pt idx="69">
                  <c:v>14.79</c:v>
                </c:pt>
                <c:pt idx="70">
                  <c:v>14.92</c:v>
                </c:pt>
                <c:pt idx="71">
                  <c:v>15.04</c:v>
                </c:pt>
                <c:pt idx="72">
                  <c:v>15.17</c:v>
                </c:pt>
                <c:pt idx="73">
                  <c:v>15.3</c:v>
                </c:pt>
                <c:pt idx="74">
                  <c:v>15.42</c:v>
                </c:pt>
                <c:pt idx="75">
                  <c:v>15.54</c:v>
                </c:pt>
                <c:pt idx="76">
                  <c:v>15.65</c:v>
                </c:pt>
                <c:pt idx="77">
                  <c:v>15.77</c:v>
                </c:pt>
                <c:pt idx="78">
                  <c:v>15.88</c:v>
                </c:pt>
                <c:pt idx="79">
                  <c:v>15.99</c:v>
                </c:pt>
                <c:pt idx="80">
                  <c:v>16.100000000000001</c:v>
                </c:pt>
                <c:pt idx="81">
                  <c:v>16.21</c:v>
                </c:pt>
                <c:pt idx="82">
                  <c:v>16.309999999999999</c:v>
                </c:pt>
                <c:pt idx="83">
                  <c:v>16.41</c:v>
                </c:pt>
                <c:pt idx="84">
                  <c:v>16.510000000000009</c:v>
                </c:pt>
                <c:pt idx="85">
                  <c:v>16.61</c:v>
                </c:pt>
                <c:pt idx="86">
                  <c:v>16.809999999999999</c:v>
                </c:pt>
                <c:pt idx="87">
                  <c:v>17</c:v>
                </c:pt>
                <c:pt idx="88">
                  <c:v>17.18</c:v>
                </c:pt>
                <c:pt idx="89">
                  <c:v>17.36</c:v>
                </c:pt>
                <c:pt idx="90">
                  <c:v>17.53</c:v>
                </c:pt>
                <c:pt idx="91">
                  <c:v>17.7</c:v>
                </c:pt>
                <c:pt idx="92">
                  <c:v>17.87</c:v>
                </c:pt>
                <c:pt idx="93">
                  <c:v>18.03</c:v>
                </c:pt>
                <c:pt idx="94">
                  <c:v>18.190000000000001</c:v>
                </c:pt>
                <c:pt idx="95">
                  <c:v>18.34</c:v>
                </c:pt>
                <c:pt idx="96">
                  <c:v>18.489999999999981</c:v>
                </c:pt>
                <c:pt idx="97">
                  <c:v>18.64</c:v>
                </c:pt>
                <c:pt idx="98">
                  <c:v>18.78</c:v>
                </c:pt>
                <c:pt idx="99">
                  <c:v>18.920000000000002</c:v>
                </c:pt>
                <c:pt idx="100">
                  <c:v>19.059999999999999</c:v>
                </c:pt>
                <c:pt idx="101">
                  <c:v>19.2</c:v>
                </c:pt>
                <c:pt idx="102">
                  <c:v>19.329999999999991</c:v>
                </c:pt>
                <c:pt idx="103">
                  <c:v>19.47</c:v>
                </c:pt>
                <c:pt idx="104">
                  <c:v>19.59</c:v>
                </c:pt>
                <c:pt idx="105">
                  <c:v>19.72</c:v>
                </c:pt>
                <c:pt idx="106">
                  <c:v>19.850000000000001</c:v>
                </c:pt>
                <c:pt idx="107">
                  <c:v>19.97</c:v>
                </c:pt>
                <c:pt idx="108">
                  <c:v>20.09</c:v>
                </c:pt>
                <c:pt idx="109">
                  <c:v>20.21</c:v>
                </c:pt>
                <c:pt idx="110">
                  <c:v>20.329999999999991</c:v>
                </c:pt>
                <c:pt idx="111">
                  <c:v>20.45</c:v>
                </c:pt>
                <c:pt idx="112">
                  <c:v>20.56</c:v>
                </c:pt>
                <c:pt idx="113">
                  <c:v>20.67</c:v>
                </c:pt>
                <c:pt idx="114">
                  <c:v>20.78</c:v>
                </c:pt>
                <c:pt idx="115">
                  <c:v>20.89</c:v>
                </c:pt>
                <c:pt idx="116">
                  <c:v>21</c:v>
                </c:pt>
                <c:pt idx="117">
                  <c:v>21.11</c:v>
                </c:pt>
                <c:pt idx="118">
                  <c:v>21.21</c:v>
                </c:pt>
                <c:pt idx="119">
                  <c:v>21.32</c:v>
                </c:pt>
                <c:pt idx="120">
                  <c:v>21.42</c:v>
                </c:pt>
                <c:pt idx="121">
                  <c:v>21.52</c:v>
                </c:pt>
                <c:pt idx="122">
                  <c:v>21.62</c:v>
                </c:pt>
                <c:pt idx="123">
                  <c:v>21.72</c:v>
                </c:pt>
                <c:pt idx="124">
                  <c:v>21.92</c:v>
                </c:pt>
                <c:pt idx="125">
                  <c:v>22.11</c:v>
                </c:pt>
                <c:pt idx="126">
                  <c:v>22.29</c:v>
                </c:pt>
                <c:pt idx="127">
                  <c:v>22.48</c:v>
                </c:pt>
                <c:pt idx="128">
                  <c:v>22.66</c:v>
                </c:pt>
                <c:pt idx="129">
                  <c:v>22.83</c:v>
                </c:pt>
                <c:pt idx="130">
                  <c:v>23</c:v>
                </c:pt>
                <c:pt idx="131">
                  <c:v>23.17</c:v>
                </c:pt>
                <c:pt idx="132">
                  <c:v>23.34</c:v>
                </c:pt>
                <c:pt idx="133">
                  <c:v>23.5</c:v>
                </c:pt>
                <c:pt idx="134">
                  <c:v>23.66</c:v>
                </c:pt>
                <c:pt idx="135">
                  <c:v>23.82</c:v>
                </c:pt>
                <c:pt idx="136">
                  <c:v>23.97</c:v>
                </c:pt>
                <c:pt idx="137">
                  <c:v>24.13</c:v>
                </c:pt>
                <c:pt idx="138">
                  <c:v>24.28</c:v>
                </c:pt>
                <c:pt idx="139">
                  <c:v>24.42</c:v>
                </c:pt>
                <c:pt idx="140">
                  <c:v>24.57</c:v>
                </c:pt>
                <c:pt idx="141">
                  <c:v>24.71</c:v>
                </c:pt>
                <c:pt idx="142">
                  <c:v>24.85</c:v>
                </c:pt>
                <c:pt idx="143">
                  <c:v>24.99</c:v>
                </c:pt>
                <c:pt idx="144">
                  <c:v>25.13</c:v>
                </c:pt>
                <c:pt idx="145">
                  <c:v>25.27</c:v>
                </c:pt>
                <c:pt idx="146">
                  <c:v>25.4</c:v>
                </c:pt>
                <c:pt idx="147">
                  <c:v>25.53</c:v>
                </c:pt>
                <c:pt idx="148">
                  <c:v>25.66</c:v>
                </c:pt>
                <c:pt idx="149">
                  <c:v>25.79</c:v>
                </c:pt>
                <c:pt idx="150">
                  <c:v>25.92</c:v>
                </c:pt>
                <c:pt idx="151">
                  <c:v>26.05</c:v>
                </c:pt>
                <c:pt idx="152">
                  <c:v>26.17</c:v>
                </c:pt>
                <c:pt idx="153">
                  <c:v>26.29</c:v>
                </c:pt>
                <c:pt idx="154">
                  <c:v>26.41</c:v>
                </c:pt>
                <c:pt idx="155">
                  <c:v>26.53</c:v>
                </c:pt>
                <c:pt idx="156">
                  <c:v>26.65</c:v>
                </c:pt>
                <c:pt idx="157">
                  <c:v>26.77</c:v>
                </c:pt>
                <c:pt idx="158">
                  <c:v>26.89</c:v>
                </c:pt>
                <c:pt idx="159">
                  <c:v>27</c:v>
                </c:pt>
                <c:pt idx="160">
                  <c:v>27.11</c:v>
                </c:pt>
                <c:pt idx="161">
                  <c:v>27.23</c:v>
                </c:pt>
                <c:pt idx="162">
                  <c:v>27.34</c:v>
                </c:pt>
                <c:pt idx="163">
                  <c:v>27.45</c:v>
                </c:pt>
                <c:pt idx="164">
                  <c:v>27.56</c:v>
                </c:pt>
                <c:pt idx="165">
                  <c:v>27.67</c:v>
                </c:pt>
                <c:pt idx="166">
                  <c:v>27.77</c:v>
                </c:pt>
                <c:pt idx="167">
                  <c:v>27.88</c:v>
                </c:pt>
                <c:pt idx="168">
                  <c:v>27.98</c:v>
                </c:pt>
                <c:pt idx="169">
                  <c:v>28.09</c:v>
                </c:pt>
                <c:pt idx="170">
                  <c:v>28.19</c:v>
                </c:pt>
                <c:pt idx="171">
                  <c:v>28.29</c:v>
                </c:pt>
                <c:pt idx="172">
                  <c:v>28.39</c:v>
                </c:pt>
                <c:pt idx="173">
                  <c:v>28.49</c:v>
                </c:pt>
                <c:pt idx="174">
                  <c:v>28.59</c:v>
                </c:pt>
                <c:pt idx="175">
                  <c:v>28.79</c:v>
                </c:pt>
                <c:pt idx="176">
                  <c:v>28.98</c:v>
                </c:pt>
                <c:pt idx="177">
                  <c:v>29.17</c:v>
                </c:pt>
                <c:pt idx="178">
                  <c:v>29.36</c:v>
                </c:pt>
                <c:pt idx="179">
                  <c:v>29.55</c:v>
                </c:pt>
                <c:pt idx="180">
                  <c:v>29.73</c:v>
                </c:pt>
                <c:pt idx="181">
                  <c:v>29.91</c:v>
                </c:pt>
                <c:pt idx="182">
                  <c:v>30.08</c:v>
                </c:pt>
                <c:pt idx="183">
                  <c:v>30.26</c:v>
                </c:pt>
                <c:pt idx="184">
                  <c:v>30.43</c:v>
                </c:pt>
                <c:pt idx="185">
                  <c:v>30.6</c:v>
                </c:pt>
                <c:pt idx="186">
                  <c:v>30.77</c:v>
                </c:pt>
                <c:pt idx="187">
                  <c:v>30.93</c:v>
                </c:pt>
                <c:pt idx="188">
                  <c:v>31.09</c:v>
                </c:pt>
                <c:pt idx="189">
                  <c:v>31.25</c:v>
                </c:pt>
                <c:pt idx="190">
                  <c:v>31.41</c:v>
                </c:pt>
                <c:pt idx="191">
                  <c:v>31.57</c:v>
                </c:pt>
                <c:pt idx="192">
                  <c:v>31.72</c:v>
                </c:pt>
                <c:pt idx="193">
                  <c:v>31.88</c:v>
                </c:pt>
                <c:pt idx="194">
                  <c:v>32.03</c:v>
                </c:pt>
                <c:pt idx="195">
                  <c:v>32.18</c:v>
                </c:pt>
                <c:pt idx="196">
                  <c:v>32.33</c:v>
                </c:pt>
                <c:pt idx="197">
                  <c:v>32.47</c:v>
                </c:pt>
                <c:pt idx="198">
                  <c:v>32.619999999999997</c:v>
                </c:pt>
                <c:pt idx="199">
                  <c:v>32.76</c:v>
                </c:pt>
                <c:pt idx="200">
                  <c:v>32.9</c:v>
                </c:pt>
                <c:pt idx="201">
                  <c:v>33.04</c:v>
                </c:pt>
                <c:pt idx="202">
                  <c:v>33.18</c:v>
                </c:pt>
                <c:pt idx="203">
                  <c:v>33.32</c:v>
                </c:pt>
                <c:pt idx="204">
                  <c:v>33.46</c:v>
                </c:pt>
                <c:pt idx="205">
                  <c:v>33.590000000000003</c:v>
                </c:pt>
                <c:pt idx="206">
                  <c:v>33.72</c:v>
                </c:pt>
                <c:pt idx="207">
                  <c:v>33.86</c:v>
                </c:pt>
                <c:pt idx="208">
                  <c:v>33.99</c:v>
                </c:pt>
                <c:pt idx="209">
                  <c:v>34.119999999999997</c:v>
                </c:pt>
                <c:pt idx="210">
                  <c:v>34.25</c:v>
                </c:pt>
                <c:pt idx="211">
                  <c:v>34.369999999999997</c:v>
                </c:pt>
                <c:pt idx="212">
                  <c:v>34.5</c:v>
                </c:pt>
                <c:pt idx="213">
                  <c:v>34.630000000000003</c:v>
                </c:pt>
                <c:pt idx="214">
                  <c:v>34.75</c:v>
                </c:pt>
                <c:pt idx="215">
                  <c:v>34.869999999999997</c:v>
                </c:pt>
                <c:pt idx="216">
                  <c:v>35</c:v>
                </c:pt>
                <c:pt idx="217">
                  <c:v>35.11</c:v>
                </c:pt>
                <c:pt idx="218">
                  <c:v>35.22</c:v>
                </c:pt>
                <c:pt idx="219">
                  <c:v>35.33</c:v>
                </c:pt>
                <c:pt idx="220">
                  <c:v>35.44</c:v>
                </c:pt>
                <c:pt idx="221">
                  <c:v>35.54</c:v>
                </c:pt>
                <c:pt idx="222">
                  <c:v>35.65</c:v>
                </c:pt>
                <c:pt idx="223">
                  <c:v>35.75</c:v>
                </c:pt>
                <c:pt idx="224">
                  <c:v>35.86</c:v>
                </c:pt>
                <c:pt idx="225">
                  <c:v>35.96</c:v>
                </c:pt>
                <c:pt idx="226">
                  <c:v>36.07</c:v>
                </c:pt>
                <c:pt idx="227">
                  <c:v>36.17</c:v>
                </c:pt>
                <c:pt idx="228">
                  <c:v>36.28</c:v>
                </c:pt>
                <c:pt idx="229">
                  <c:v>36.380000000000003</c:v>
                </c:pt>
                <c:pt idx="230">
                  <c:v>36.479999999999997</c:v>
                </c:pt>
                <c:pt idx="231">
                  <c:v>36.58</c:v>
                </c:pt>
                <c:pt idx="232">
                  <c:v>36.68</c:v>
                </c:pt>
                <c:pt idx="233">
                  <c:v>36.78</c:v>
                </c:pt>
                <c:pt idx="234">
                  <c:v>36.880000000000003</c:v>
                </c:pt>
                <c:pt idx="235">
                  <c:v>36.979999999999997</c:v>
                </c:pt>
                <c:pt idx="236">
                  <c:v>37.18</c:v>
                </c:pt>
                <c:pt idx="237">
                  <c:v>37.380000000000003</c:v>
                </c:pt>
                <c:pt idx="238">
                  <c:v>37.57</c:v>
                </c:pt>
                <c:pt idx="239">
                  <c:v>37.770000000000003</c:v>
                </c:pt>
                <c:pt idx="240">
                  <c:v>37.96</c:v>
                </c:pt>
                <c:pt idx="241">
                  <c:v>38.15</c:v>
                </c:pt>
                <c:pt idx="242">
                  <c:v>38.340000000000003</c:v>
                </c:pt>
                <c:pt idx="243">
                  <c:v>38.520000000000003</c:v>
                </c:pt>
                <c:pt idx="244">
                  <c:v>38.71</c:v>
                </c:pt>
                <c:pt idx="245">
                  <c:v>38.89</c:v>
                </c:pt>
                <c:pt idx="246">
                  <c:v>39.07</c:v>
                </c:pt>
                <c:pt idx="247">
                  <c:v>39.25</c:v>
                </c:pt>
                <c:pt idx="248">
                  <c:v>39.43</c:v>
                </c:pt>
                <c:pt idx="249">
                  <c:v>39.61</c:v>
                </c:pt>
                <c:pt idx="250">
                  <c:v>39.79</c:v>
                </c:pt>
                <c:pt idx="251">
                  <c:v>39.96</c:v>
                </c:pt>
                <c:pt idx="252">
                  <c:v>40.14</c:v>
                </c:pt>
                <c:pt idx="253">
                  <c:v>40.299999999999997</c:v>
                </c:pt>
                <c:pt idx="254">
                  <c:v>40.47</c:v>
                </c:pt>
                <c:pt idx="255">
                  <c:v>40.64</c:v>
                </c:pt>
                <c:pt idx="256">
                  <c:v>40.799999999999997</c:v>
                </c:pt>
                <c:pt idx="257">
                  <c:v>40.97</c:v>
                </c:pt>
                <c:pt idx="258">
                  <c:v>41.13</c:v>
                </c:pt>
                <c:pt idx="259">
                  <c:v>41.29</c:v>
                </c:pt>
                <c:pt idx="260">
                  <c:v>41.45</c:v>
                </c:pt>
                <c:pt idx="261">
                  <c:v>41.61</c:v>
                </c:pt>
                <c:pt idx="262">
                  <c:v>41.77</c:v>
                </c:pt>
                <c:pt idx="263">
                  <c:v>41.93</c:v>
                </c:pt>
                <c:pt idx="264">
                  <c:v>42.09</c:v>
                </c:pt>
                <c:pt idx="265">
                  <c:v>42.25</c:v>
                </c:pt>
                <c:pt idx="266">
                  <c:v>42.4</c:v>
                </c:pt>
                <c:pt idx="267">
                  <c:v>42.56</c:v>
                </c:pt>
                <c:pt idx="268">
                  <c:v>42.71</c:v>
                </c:pt>
                <c:pt idx="269">
                  <c:v>42.87</c:v>
                </c:pt>
                <c:pt idx="270">
                  <c:v>43.02</c:v>
                </c:pt>
                <c:pt idx="271">
                  <c:v>43.17</c:v>
                </c:pt>
                <c:pt idx="272">
                  <c:v>43.32</c:v>
                </c:pt>
                <c:pt idx="273">
                  <c:v>43.48</c:v>
                </c:pt>
                <c:pt idx="274">
                  <c:v>43.63</c:v>
                </c:pt>
                <c:pt idx="275">
                  <c:v>43.78</c:v>
                </c:pt>
                <c:pt idx="276">
                  <c:v>43.93</c:v>
                </c:pt>
                <c:pt idx="277">
                  <c:v>44.07</c:v>
                </c:pt>
                <c:pt idx="278">
                  <c:v>44.22</c:v>
                </c:pt>
                <c:pt idx="279">
                  <c:v>44.37</c:v>
                </c:pt>
                <c:pt idx="280">
                  <c:v>44.51</c:v>
                </c:pt>
                <c:pt idx="281">
                  <c:v>44.66</c:v>
                </c:pt>
                <c:pt idx="282">
                  <c:v>44.81</c:v>
                </c:pt>
                <c:pt idx="283">
                  <c:v>44.95</c:v>
                </c:pt>
                <c:pt idx="284">
                  <c:v>45.09</c:v>
                </c:pt>
                <c:pt idx="285">
                  <c:v>45.24</c:v>
                </c:pt>
                <c:pt idx="286">
                  <c:v>45.38</c:v>
                </c:pt>
                <c:pt idx="287">
                  <c:v>45.52</c:v>
                </c:pt>
                <c:pt idx="288">
                  <c:v>45.66</c:v>
                </c:pt>
                <c:pt idx="289">
                  <c:v>45.81</c:v>
                </c:pt>
                <c:pt idx="290">
                  <c:v>45.95</c:v>
                </c:pt>
                <c:pt idx="291">
                  <c:v>46.09</c:v>
                </c:pt>
                <c:pt idx="292">
                  <c:v>46.23</c:v>
                </c:pt>
                <c:pt idx="293">
                  <c:v>46.36</c:v>
                </c:pt>
                <c:pt idx="294">
                  <c:v>46.5</c:v>
                </c:pt>
                <c:pt idx="295">
                  <c:v>46.64</c:v>
                </c:pt>
                <c:pt idx="296">
                  <c:v>46.78</c:v>
                </c:pt>
                <c:pt idx="297">
                  <c:v>46.92</c:v>
                </c:pt>
                <c:pt idx="298">
                  <c:v>47.05</c:v>
                </c:pt>
                <c:pt idx="299">
                  <c:v>47.19</c:v>
                </c:pt>
                <c:pt idx="300">
                  <c:v>47.32</c:v>
                </c:pt>
                <c:pt idx="301">
                  <c:v>47.46</c:v>
                </c:pt>
                <c:pt idx="302">
                  <c:v>47.59</c:v>
                </c:pt>
                <c:pt idx="303">
                  <c:v>47.73</c:v>
                </c:pt>
                <c:pt idx="304">
                  <c:v>47.86</c:v>
                </c:pt>
                <c:pt idx="305">
                  <c:v>47.99</c:v>
                </c:pt>
                <c:pt idx="306">
                  <c:v>48.13</c:v>
                </c:pt>
                <c:pt idx="307">
                  <c:v>48.26</c:v>
                </c:pt>
                <c:pt idx="308">
                  <c:v>48.39</c:v>
                </c:pt>
                <c:pt idx="309">
                  <c:v>48.52</c:v>
                </c:pt>
                <c:pt idx="310">
                  <c:v>48.65</c:v>
                </c:pt>
                <c:pt idx="311">
                  <c:v>48.78</c:v>
                </c:pt>
                <c:pt idx="312">
                  <c:v>48.91</c:v>
                </c:pt>
                <c:pt idx="313">
                  <c:v>49.04</c:v>
                </c:pt>
                <c:pt idx="314">
                  <c:v>49.17</c:v>
                </c:pt>
                <c:pt idx="315">
                  <c:v>49.3</c:v>
                </c:pt>
                <c:pt idx="316">
                  <c:v>49.43</c:v>
                </c:pt>
                <c:pt idx="317">
                  <c:v>49.56</c:v>
                </c:pt>
                <c:pt idx="318">
                  <c:v>49.68</c:v>
                </c:pt>
                <c:pt idx="319">
                  <c:v>49.81</c:v>
                </c:pt>
                <c:pt idx="320">
                  <c:v>49.94</c:v>
                </c:pt>
                <c:pt idx="321">
                  <c:v>50.07</c:v>
                </c:pt>
                <c:pt idx="322">
                  <c:v>50.19</c:v>
                </c:pt>
                <c:pt idx="323">
                  <c:v>50.32</c:v>
                </c:pt>
                <c:pt idx="324">
                  <c:v>50.45</c:v>
                </c:pt>
                <c:pt idx="325">
                  <c:v>50.57</c:v>
                </c:pt>
                <c:pt idx="326">
                  <c:v>50.7</c:v>
                </c:pt>
                <c:pt idx="327">
                  <c:v>50.82</c:v>
                </c:pt>
                <c:pt idx="328">
                  <c:v>50.95</c:v>
                </c:pt>
                <c:pt idx="329">
                  <c:v>51.07</c:v>
                </c:pt>
                <c:pt idx="330">
                  <c:v>51.2</c:v>
                </c:pt>
                <c:pt idx="331">
                  <c:v>51.32</c:v>
                </c:pt>
                <c:pt idx="332">
                  <c:v>51.44</c:v>
                </c:pt>
                <c:pt idx="333">
                  <c:v>51.57</c:v>
                </c:pt>
                <c:pt idx="334">
                  <c:v>51.69</c:v>
                </c:pt>
                <c:pt idx="335">
                  <c:v>51.81</c:v>
                </c:pt>
                <c:pt idx="336">
                  <c:v>51.93</c:v>
                </c:pt>
                <c:pt idx="337">
                  <c:v>52.06</c:v>
                </c:pt>
                <c:pt idx="338">
                  <c:v>52.18</c:v>
                </c:pt>
                <c:pt idx="339">
                  <c:v>52.3</c:v>
                </c:pt>
                <c:pt idx="340">
                  <c:v>52.42</c:v>
                </c:pt>
                <c:pt idx="341">
                  <c:v>52.54</c:v>
                </c:pt>
                <c:pt idx="342">
                  <c:v>52.66</c:v>
                </c:pt>
                <c:pt idx="343">
                  <c:v>52.78</c:v>
                </c:pt>
                <c:pt idx="344">
                  <c:v>52.91</c:v>
                </c:pt>
                <c:pt idx="345">
                  <c:v>53.03</c:v>
                </c:pt>
                <c:pt idx="346">
                  <c:v>53.15</c:v>
                </c:pt>
                <c:pt idx="347">
                  <c:v>53.26</c:v>
                </c:pt>
                <c:pt idx="348">
                  <c:v>53.38</c:v>
                </c:pt>
                <c:pt idx="349">
                  <c:v>53.5</c:v>
                </c:pt>
                <c:pt idx="350">
                  <c:v>53.62</c:v>
                </c:pt>
                <c:pt idx="351">
                  <c:v>53.74</c:v>
                </c:pt>
                <c:pt idx="352">
                  <c:v>53.86</c:v>
                </c:pt>
                <c:pt idx="353">
                  <c:v>53.98</c:v>
                </c:pt>
                <c:pt idx="354">
                  <c:v>54.1</c:v>
                </c:pt>
                <c:pt idx="355">
                  <c:v>54.21</c:v>
                </c:pt>
                <c:pt idx="356">
                  <c:v>54.33</c:v>
                </c:pt>
                <c:pt idx="357">
                  <c:v>54.45</c:v>
                </c:pt>
                <c:pt idx="358">
                  <c:v>54.56</c:v>
                </c:pt>
                <c:pt idx="359">
                  <c:v>54.68</c:v>
                </c:pt>
                <c:pt idx="360">
                  <c:v>54.8</c:v>
                </c:pt>
                <c:pt idx="361">
                  <c:v>54.91</c:v>
                </c:pt>
                <c:pt idx="362">
                  <c:v>55.03</c:v>
                </c:pt>
                <c:pt idx="363">
                  <c:v>55.15</c:v>
                </c:pt>
                <c:pt idx="364">
                  <c:v>55.26</c:v>
                </c:pt>
                <c:pt idx="365">
                  <c:v>55.38</c:v>
                </c:pt>
                <c:pt idx="366">
                  <c:v>55.49</c:v>
                </c:pt>
                <c:pt idx="367">
                  <c:v>55.61</c:v>
                </c:pt>
                <c:pt idx="368">
                  <c:v>55.72</c:v>
                </c:pt>
                <c:pt idx="369">
                  <c:v>55.84</c:v>
                </c:pt>
                <c:pt idx="370">
                  <c:v>55.95</c:v>
                </c:pt>
                <c:pt idx="371">
                  <c:v>56.07</c:v>
                </c:pt>
                <c:pt idx="372">
                  <c:v>56.18</c:v>
                </c:pt>
                <c:pt idx="373">
                  <c:v>56.29</c:v>
                </c:pt>
                <c:pt idx="374">
                  <c:v>56.41</c:v>
                </c:pt>
                <c:pt idx="375">
                  <c:v>56.52</c:v>
                </c:pt>
                <c:pt idx="376">
                  <c:v>56.63</c:v>
                </c:pt>
                <c:pt idx="377">
                  <c:v>56.75</c:v>
                </c:pt>
                <c:pt idx="378">
                  <c:v>56.86</c:v>
                </c:pt>
                <c:pt idx="379">
                  <c:v>56.97</c:v>
                </c:pt>
                <c:pt idx="380">
                  <c:v>57.08</c:v>
                </c:pt>
                <c:pt idx="381">
                  <c:v>57.2</c:v>
                </c:pt>
                <c:pt idx="382">
                  <c:v>57.31</c:v>
                </c:pt>
                <c:pt idx="383">
                  <c:v>57.42</c:v>
                </c:pt>
                <c:pt idx="384">
                  <c:v>57.53</c:v>
                </c:pt>
                <c:pt idx="385">
                  <c:v>57.64</c:v>
                </c:pt>
                <c:pt idx="386">
                  <c:v>57.75</c:v>
                </c:pt>
                <c:pt idx="387">
                  <c:v>57.86</c:v>
                </c:pt>
                <c:pt idx="388">
                  <c:v>57.98</c:v>
                </c:pt>
                <c:pt idx="389">
                  <c:v>58.09</c:v>
                </c:pt>
                <c:pt idx="390">
                  <c:v>58.2</c:v>
                </c:pt>
                <c:pt idx="391">
                  <c:v>58.31</c:v>
                </c:pt>
                <c:pt idx="392">
                  <c:v>58.42</c:v>
                </c:pt>
                <c:pt idx="393">
                  <c:v>58.53</c:v>
                </c:pt>
                <c:pt idx="394">
                  <c:v>58.64</c:v>
                </c:pt>
                <c:pt idx="395">
                  <c:v>58.75</c:v>
                </c:pt>
                <c:pt idx="396">
                  <c:v>58.86</c:v>
                </c:pt>
                <c:pt idx="397">
                  <c:v>58.96</c:v>
                </c:pt>
                <c:pt idx="398">
                  <c:v>59.07</c:v>
                </c:pt>
                <c:pt idx="399">
                  <c:v>59.18</c:v>
                </c:pt>
                <c:pt idx="400">
                  <c:v>59.29</c:v>
                </c:pt>
                <c:pt idx="401">
                  <c:v>59.4</c:v>
                </c:pt>
                <c:pt idx="402">
                  <c:v>59.51</c:v>
                </c:pt>
                <c:pt idx="403">
                  <c:v>59.62</c:v>
                </c:pt>
                <c:pt idx="404">
                  <c:v>59.72</c:v>
                </c:pt>
                <c:pt idx="405">
                  <c:v>59.83</c:v>
                </c:pt>
                <c:pt idx="406">
                  <c:v>59.94</c:v>
                </c:pt>
                <c:pt idx="407">
                  <c:v>60.05</c:v>
                </c:pt>
                <c:pt idx="408">
                  <c:v>60.15</c:v>
                </c:pt>
                <c:pt idx="409">
                  <c:v>60.26</c:v>
                </c:pt>
                <c:pt idx="410">
                  <c:v>60.37</c:v>
                </c:pt>
                <c:pt idx="411">
                  <c:v>60.48</c:v>
                </c:pt>
                <c:pt idx="412">
                  <c:v>60.58</c:v>
                </c:pt>
                <c:pt idx="413">
                  <c:v>60.69</c:v>
                </c:pt>
                <c:pt idx="414">
                  <c:v>60.8</c:v>
                </c:pt>
                <c:pt idx="415">
                  <c:v>60.9</c:v>
                </c:pt>
                <c:pt idx="416">
                  <c:v>61.01</c:v>
                </c:pt>
                <c:pt idx="417">
                  <c:v>61.11</c:v>
                </c:pt>
                <c:pt idx="418">
                  <c:v>61.22</c:v>
                </c:pt>
                <c:pt idx="419">
                  <c:v>61.32</c:v>
                </c:pt>
                <c:pt idx="420">
                  <c:v>61.43</c:v>
                </c:pt>
                <c:pt idx="421">
                  <c:v>61.54</c:v>
                </c:pt>
                <c:pt idx="422">
                  <c:v>61.64</c:v>
                </c:pt>
                <c:pt idx="423">
                  <c:v>61.75</c:v>
                </c:pt>
                <c:pt idx="424">
                  <c:v>61.85</c:v>
                </c:pt>
                <c:pt idx="425">
                  <c:v>61.96</c:v>
                </c:pt>
                <c:pt idx="426">
                  <c:v>62.06</c:v>
                </c:pt>
                <c:pt idx="427">
                  <c:v>62.16</c:v>
                </c:pt>
                <c:pt idx="428">
                  <c:v>62.27</c:v>
                </c:pt>
                <c:pt idx="429">
                  <c:v>62.37</c:v>
                </c:pt>
                <c:pt idx="430">
                  <c:v>62.48</c:v>
                </c:pt>
                <c:pt idx="431">
                  <c:v>62.58</c:v>
                </c:pt>
                <c:pt idx="432">
                  <c:v>62.68</c:v>
                </c:pt>
                <c:pt idx="433">
                  <c:v>62.79</c:v>
                </c:pt>
                <c:pt idx="434">
                  <c:v>62.89</c:v>
                </c:pt>
                <c:pt idx="435">
                  <c:v>63</c:v>
                </c:pt>
                <c:pt idx="436">
                  <c:v>63.1</c:v>
                </c:pt>
                <c:pt idx="437">
                  <c:v>63.2</c:v>
                </c:pt>
                <c:pt idx="438">
                  <c:v>63.3</c:v>
                </c:pt>
                <c:pt idx="439">
                  <c:v>63.41</c:v>
                </c:pt>
                <c:pt idx="440">
                  <c:v>63.51</c:v>
                </c:pt>
                <c:pt idx="441">
                  <c:v>63.61</c:v>
                </c:pt>
                <c:pt idx="442">
                  <c:v>63.71</c:v>
                </c:pt>
                <c:pt idx="443">
                  <c:v>63.82</c:v>
                </c:pt>
                <c:pt idx="444">
                  <c:v>63.92</c:v>
                </c:pt>
                <c:pt idx="445">
                  <c:v>64.02</c:v>
                </c:pt>
                <c:pt idx="446">
                  <c:v>64.12</c:v>
                </c:pt>
                <c:pt idx="447">
                  <c:v>64.22</c:v>
                </c:pt>
                <c:pt idx="448">
                  <c:v>64.33</c:v>
                </c:pt>
                <c:pt idx="449">
                  <c:v>64.430000000000007</c:v>
                </c:pt>
                <c:pt idx="450">
                  <c:v>64.53</c:v>
                </c:pt>
                <c:pt idx="451">
                  <c:v>64.63</c:v>
                </c:pt>
                <c:pt idx="452">
                  <c:v>64.73</c:v>
                </c:pt>
                <c:pt idx="453">
                  <c:v>64.83</c:v>
                </c:pt>
                <c:pt idx="454">
                  <c:v>64.930000000000007</c:v>
                </c:pt>
                <c:pt idx="455">
                  <c:v>65.03</c:v>
                </c:pt>
                <c:pt idx="456">
                  <c:v>65.13</c:v>
                </c:pt>
                <c:pt idx="457">
                  <c:v>65.23</c:v>
                </c:pt>
                <c:pt idx="458">
                  <c:v>65.33</c:v>
                </c:pt>
                <c:pt idx="459">
                  <c:v>65.430000000000007</c:v>
                </c:pt>
                <c:pt idx="460">
                  <c:v>65.53</c:v>
                </c:pt>
                <c:pt idx="461">
                  <c:v>65.63</c:v>
                </c:pt>
                <c:pt idx="462">
                  <c:v>65.83</c:v>
                </c:pt>
                <c:pt idx="463">
                  <c:v>66.03</c:v>
                </c:pt>
                <c:pt idx="464">
                  <c:v>66.23</c:v>
                </c:pt>
                <c:pt idx="465">
                  <c:v>66.430000000000007</c:v>
                </c:pt>
                <c:pt idx="466">
                  <c:v>66.63</c:v>
                </c:pt>
                <c:pt idx="467">
                  <c:v>66.819999999999993</c:v>
                </c:pt>
                <c:pt idx="468">
                  <c:v>67.02</c:v>
                </c:pt>
                <c:pt idx="469">
                  <c:v>67.22</c:v>
                </c:pt>
                <c:pt idx="470">
                  <c:v>67.41</c:v>
                </c:pt>
                <c:pt idx="471">
                  <c:v>67.61</c:v>
                </c:pt>
                <c:pt idx="472">
                  <c:v>67.8</c:v>
                </c:pt>
                <c:pt idx="473">
                  <c:v>68</c:v>
                </c:pt>
                <c:pt idx="474">
                  <c:v>68.19</c:v>
                </c:pt>
                <c:pt idx="475">
                  <c:v>68.38</c:v>
                </c:pt>
                <c:pt idx="476">
                  <c:v>68.58</c:v>
                </c:pt>
                <c:pt idx="477">
                  <c:v>68.77</c:v>
                </c:pt>
                <c:pt idx="478">
                  <c:v>68.959999999999994</c:v>
                </c:pt>
                <c:pt idx="479">
                  <c:v>69.150000000000006</c:v>
                </c:pt>
                <c:pt idx="480">
                  <c:v>69.34</c:v>
                </c:pt>
                <c:pt idx="481">
                  <c:v>69.540000000000006</c:v>
                </c:pt>
                <c:pt idx="482">
                  <c:v>69.73</c:v>
                </c:pt>
                <c:pt idx="483">
                  <c:v>69.92</c:v>
                </c:pt>
                <c:pt idx="484">
                  <c:v>70.11</c:v>
                </c:pt>
                <c:pt idx="485">
                  <c:v>70.290000000000006</c:v>
                </c:pt>
                <c:pt idx="486">
                  <c:v>70.48</c:v>
                </c:pt>
                <c:pt idx="487">
                  <c:v>70.669999999999973</c:v>
                </c:pt>
                <c:pt idx="488">
                  <c:v>70.86</c:v>
                </c:pt>
                <c:pt idx="489">
                  <c:v>71.05</c:v>
                </c:pt>
                <c:pt idx="490">
                  <c:v>71.23</c:v>
                </c:pt>
                <c:pt idx="491">
                  <c:v>71.42</c:v>
                </c:pt>
                <c:pt idx="492">
                  <c:v>71.61</c:v>
                </c:pt>
                <c:pt idx="493">
                  <c:v>71.790000000000006</c:v>
                </c:pt>
                <c:pt idx="494">
                  <c:v>71.98</c:v>
                </c:pt>
                <c:pt idx="495">
                  <c:v>72.169999999999973</c:v>
                </c:pt>
                <c:pt idx="496">
                  <c:v>72.349999999999994</c:v>
                </c:pt>
                <c:pt idx="497">
                  <c:v>72.540000000000006</c:v>
                </c:pt>
                <c:pt idx="498">
                  <c:v>72.72</c:v>
                </c:pt>
                <c:pt idx="499">
                  <c:v>72.91</c:v>
                </c:pt>
                <c:pt idx="500">
                  <c:v>73.09</c:v>
                </c:pt>
                <c:pt idx="501">
                  <c:v>73.28</c:v>
                </c:pt>
                <c:pt idx="502">
                  <c:v>73.459999999999994</c:v>
                </c:pt>
                <c:pt idx="503">
                  <c:v>73.650000000000006</c:v>
                </c:pt>
                <c:pt idx="504">
                  <c:v>73.83</c:v>
                </c:pt>
                <c:pt idx="505">
                  <c:v>74.02</c:v>
                </c:pt>
                <c:pt idx="506">
                  <c:v>74.2</c:v>
                </c:pt>
                <c:pt idx="507">
                  <c:v>74.38</c:v>
                </c:pt>
                <c:pt idx="508">
                  <c:v>74.569999999999993</c:v>
                </c:pt>
                <c:pt idx="509">
                  <c:v>74.75</c:v>
                </c:pt>
                <c:pt idx="510">
                  <c:v>74.930000000000007</c:v>
                </c:pt>
                <c:pt idx="511">
                  <c:v>75.11</c:v>
                </c:pt>
                <c:pt idx="512">
                  <c:v>75.3</c:v>
                </c:pt>
                <c:pt idx="513">
                  <c:v>75.48</c:v>
                </c:pt>
                <c:pt idx="514">
                  <c:v>75.66</c:v>
                </c:pt>
                <c:pt idx="515">
                  <c:v>75.84</c:v>
                </c:pt>
                <c:pt idx="516">
                  <c:v>76.02</c:v>
                </c:pt>
                <c:pt idx="517">
                  <c:v>76.209999999999994</c:v>
                </c:pt>
                <c:pt idx="518">
                  <c:v>76.39</c:v>
                </c:pt>
                <c:pt idx="519">
                  <c:v>76.569999999999993</c:v>
                </c:pt>
                <c:pt idx="520">
                  <c:v>76.75</c:v>
                </c:pt>
                <c:pt idx="521">
                  <c:v>76.930000000000007</c:v>
                </c:pt>
                <c:pt idx="522">
                  <c:v>77.11</c:v>
                </c:pt>
                <c:pt idx="523">
                  <c:v>77.290000000000006</c:v>
                </c:pt>
                <c:pt idx="524">
                  <c:v>77.47</c:v>
                </c:pt>
                <c:pt idx="525">
                  <c:v>77.650000000000006</c:v>
                </c:pt>
                <c:pt idx="526">
                  <c:v>77.83</c:v>
                </c:pt>
                <c:pt idx="527">
                  <c:v>78.010000000000005</c:v>
                </c:pt>
                <c:pt idx="528">
                  <c:v>78.179999999999978</c:v>
                </c:pt>
                <c:pt idx="529">
                  <c:v>78.36</c:v>
                </c:pt>
                <c:pt idx="530">
                  <c:v>78.540000000000006</c:v>
                </c:pt>
                <c:pt idx="531">
                  <c:v>78.72</c:v>
                </c:pt>
                <c:pt idx="532">
                  <c:v>78.900000000000006</c:v>
                </c:pt>
                <c:pt idx="533">
                  <c:v>79.08</c:v>
                </c:pt>
                <c:pt idx="534">
                  <c:v>79.25</c:v>
                </c:pt>
                <c:pt idx="535">
                  <c:v>79.430000000000007</c:v>
                </c:pt>
                <c:pt idx="536">
                  <c:v>79.61</c:v>
                </c:pt>
                <c:pt idx="537">
                  <c:v>79.790000000000006</c:v>
                </c:pt>
                <c:pt idx="538">
                  <c:v>79.959999999999994</c:v>
                </c:pt>
                <c:pt idx="539">
                  <c:v>80.14</c:v>
                </c:pt>
                <c:pt idx="540">
                  <c:v>80.319999999999993</c:v>
                </c:pt>
                <c:pt idx="541">
                  <c:v>80.489999999999995</c:v>
                </c:pt>
                <c:pt idx="542">
                  <c:v>80.669999999999973</c:v>
                </c:pt>
                <c:pt idx="543">
                  <c:v>80.849999999999994</c:v>
                </c:pt>
                <c:pt idx="544">
                  <c:v>81.02</c:v>
                </c:pt>
                <c:pt idx="545">
                  <c:v>81.2</c:v>
                </c:pt>
                <c:pt idx="546">
                  <c:v>81.38</c:v>
                </c:pt>
                <c:pt idx="547">
                  <c:v>81.55</c:v>
                </c:pt>
                <c:pt idx="548">
                  <c:v>81.73</c:v>
                </c:pt>
                <c:pt idx="549">
                  <c:v>81.91</c:v>
                </c:pt>
                <c:pt idx="550">
                  <c:v>82.08</c:v>
                </c:pt>
                <c:pt idx="551">
                  <c:v>82.26</c:v>
                </c:pt>
                <c:pt idx="552">
                  <c:v>82.44</c:v>
                </c:pt>
                <c:pt idx="553">
                  <c:v>82.61</c:v>
                </c:pt>
                <c:pt idx="554">
                  <c:v>82.79</c:v>
                </c:pt>
                <c:pt idx="555">
                  <c:v>82.96</c:v>
                </c:pt>
                <c:pt idx="556">
                  <c:v>83.14</c:v>
                </c:pt>
                <c:pt idx="557">
                  <c:v>83.32</c:v>
                </c:pt>
                <c:pt idx="558">
                  <c:v>83.49</c:v>
                </c:pt>
                <c:pt idx="559">
                  <c:v>83.669999999999973</c:v>
                </c:pt>
                <c:pt idx="560">
                  <c:v>83.84</c:v>
                </c:pt>
                <c:pt idx="561">
                  <c:v>84.02</c:v>
                </c:pt>
                <c:pt idx="562">
                  <c:v>84.2</c:v>
                </c:pt>
                <c:pt idx="563">
                  <c:v>84.37</c:v>
                </c:pt>
                <c:pt idx="564">
                  <c:v>84.55</c:v>
                </c:pt>
                <c:pt idx="565">
                  <c:v>84.72</c:v>
                </c:pt>
                <c:pt idx="566">
                  <c:v>84.9</c:v>
                </c:pt>
                <c:pt idx="567">
                  <c:v>85.07</c:v>
                </c:pt>
                <c:pt idx="568">
                  <c:v>85.25</c:v>
                </c:pt>
                <c:pt idx="569">
                  <c:v>85.42</c:v>
                </c:pt>
                <c:pt idx="570">
                  <c:v>85.6</c:v>
                </c:pt>
                <c:pt idx="571">
                  <c:v>85.77</c:v>
                </c:pt>
                <c:pt idx="572">
                  <c:v>85.95</c:v>
                </c:pt>
                <c:pt idx="573">
                  <c:v>86.12</c:v>
                </c:pt>
                <c:pt idx="574">
                  <c:v>86.3</c:v>
                </c:pt>
                <c:pt idx="575">
                  <c:v>86.47</c:v>
                </c:pt>
                <c:pt idx="576">
                  <c:v>86.65</c:v>
                </c:pt>
                <c:pt idx="577">
                  <c:v>86.82</c:v>
                </c:pt>
                <c:pt idx="578">
                  <c:v>87</c:v>
                </c:pt>
                <c:pt idx="579">
                  <c:v>87.169999999999973</c:v>
                </c:pt>
                <c:pt idx="580">
                  <c:v>87.35</c:v>
                </c:pt>
                <c:pt idx="581">
                  <c:v>87.52</c:v>
                </c:pt>
                <c:pt idx="582">
                  <c:v>87.7</c:v>
                </c:pt>
                <c:pt idx="583">
                  <c:v>87.87</c:v>
                </c:pt>
                <c:pt idx="584">
                  <c:v>88.05</c:v>
                </c:pt>
                <c:pt idx="585">
                  <c:v>88.22</c:v>
                </c:pt>
                <c:pt idx="586">
                  <c:v>88.39</c:v>
                </c:pt>
                <c:pt idx="587">
                  <c:v>88.57</c:v>
                </c:pt>
                <c:pt idx="588">
                  <c:v>88.74</c:v>
                </c:pt>
                <c:pt idx="589">
                  <c:v>88.92</c:v>
                </c:pt>
                <c:pt idx="590">
                  <c:v>89.09</c:v>
                </c:pt>
                <c:pt idx="591">
                  <c:v>89.26</c:v>
                </c:pt>
                <c:pt idx="592">
                  <c:v>89.44</c:v>
                </c:pt>
                <c:pt idx="593">
                  <c:v>89.61</c:v>
                </c:pt>
                <c:pt idx="594">
                  <c:v>89.78</c:v>
                </c:pt>
                <c:pt idx="595">
                  <c:v>89.96</c:v>
                </c:pt>
                <c:pt idx="596">
                  <c:v>90.13</c:v>
                </c:pt>
                <c:pt idx="597">
                  <c:v>90.31</c:v>
                </c:pt>
                <c:pt idx="598">
                  <c:v>90.48</c:v>
                </c:pt>
                <c:pt idx="599">
                  <c:v>90.65</c:v>
                </c:pt>
                <c:pt idx="600">
                  <c:v>90.83</c:v>
                </c:pt>
                <c:pt idx="601">
                  <c:v>91</c:v>
                </c:pt>
                <c:pt idx="602">
                  <c:v>91.179999999999978</c:v>
                </c:pt>
                <c:pt idx="603">
                  <c:v>91.35</c:v>
                </c:pt>
                <c:pt idx="604">
                  <c:v>91.53</c:v>
                </c:pt>
                <c:pt idx="605">
                  <c:v>91.7</c:v>
                </c:pt>
                <c:pt idx="606">
                  <c:v>91.87</c:v>
                </c:pt>
                <c:pt idx="607">
                  <c:v>92.05</c:v>
                </c:pt>
                <c:pt idx="608">
                  <c:v>92.22</c:v>
                </c:pt>
                <c:pt idx="609">
                  <c:v>92.4</c:v>
                </c:pt>
                <c:pt idx="610">
                  <c:v>92.57</c:v>
                </c:pt>
                <c:pt idx="611">
                  <c:v>92.74</c:v>
                </c:pt>
                <c:pt idx="612">
                  <c:v>92.92</c:v>
                </c:pt>
                <c:pt idx="613">
                  <c:v>93.09</c:v>
                </c:pt>
                <c:pt idx="614">
                  <c:v>93.27</c:v>
                </c:pt>
                <c:pt idx="615">
                  <c:v>93.44</c:v>
                </c:pt>
                <c:pt idx="616">
                  <c:v>93.61</c:v>
                </c:pt>
                <c:pt idx="617">
                  <c:v>93.79</c:v>
                </c:pt>
                <c:pt idx="618">
                  <c:v>93.96</c:v>
                </c:pt>
                <c:pt idx="619">
                  <c:v>94.14</c:v>
                </c:pt>
                <c:pt idx="620">
                  <c:v>94.31</c:v>
                </c:pt>
                <c:pt idx="621">
                  <c:v>94.48</c:v>
                </c:pt>
                <c:pt idx="622">
                  <c:v>94.66</c:v>
                </c:pt>
                <c:pt idx="623">
                  <c:v>94.83</c:v>
                </c:pt>
                <c:pt idx="624">
                  <c:v>95</c:v>
                </c:pt>
                <c:pt idx="625">
                  <c:v>95.179999999999978</c:v>
                </c:pt>
                <c:pt idx="626">
                  <c:v>95.35</c:v>
                </c:pt>
                <c:pt idx="627">
                  <c:v>95.53</c:v>
                </c:pt>
                <c:pt idx="628">
                  <c:v>95.7</c:v>
                </c:pt>
                <c:pt idx="629">
                  <c:v>95.87</c:v>
                </c:pt>
                <c:pt idx="630">
                  <c:v>96.05</c:v>
                </c:pt>
                <c:pt idx="631">
                  <c:v>96.22</c:v>
                </c:pt>
                <c:pt idx="632">
                  <c:v>96.39</c:v>
                </c:pt>
                <c:pt idx="633">
                  <c:v>96.57</c:v>
                </c:pt>
                <c:pt idx="634">
                  <c:v>96.74</c:v>
                </c:pt>
                <c:pt idx="635">
                  <c:v>96.91</c:v>
                </c:pt>
                <c:pt idx="636">
                  <c:v>97.09</c:v>
                </c:pt>
                <c:pt idx="637">
                  <c:v>97.26</c:v>
                </c:pt>
                <c:pt idx="638">
                  <c:v>97.43</c:v>
                </c:pt>
                <c:pt idx="639">
                  <c:v>97.61</c:v>
                </c:pt>
                <c:pt idx="640">
                  <c:v>97.78</c:v>
                </c:pt>
                <c:pt idx="641">
                  <c:v>97.95</c:v>
                </c:pt>
                <c:pt idx="642">
                  <c:v>98.12</c:v>
                </c:pt>
                <c:pt idx="643">
                  <c:v>98.3</c:v>
                </c:pt>
                <c:pt idx="644">
                  <c:v>98.47</c:v>
                </c:pt>
                <c:pt idx="645">
                  <c:v>98.64</c:v>
                </c:pt>
                <c:pt idx="646">
                  <c:v>98.82</c:v>
                </c:pt>
                <c:pt idx="647">
                  <c:v>98.99</c:v>
                </c:pt>
                <c:pt idx="648">
                  <c:v>99.16</c:v>
                </c:pt>
                <c:pt idx="649">
                  <c:v>99.33</c:v>
                </c:pt>
                <c:pt idx="650">
                  <c:v>99.51</c:v>
                </c:pt>
                <c:pt idx="651">
                  <c:v>99.679999999999978</c:v>
                </c:pt>
                <c:pt idx="652">
                  <c:v>99.85</c:v>
                </c:pt>
                <c:pt idx="653">
                  <c:v>100.02</c:v>
                </c:pt>
                <c:pt idx="654">
                  <c:v>100.19</c:v>
                </c:pt>
                <c:pt idx="655">
                  <c:v>100.37</c:v>
                </c:pt>
                <c:pt idx="656">
                  <c:v>100.54</c:v>
                </c:pt>
                <c:pt idx="657">
                  <c:v>100.71</c:v>
                </c:pt>
                <c:pt idx="658">
                  <c:v>100.88</c:v>
                </c:pt>
                <c:pt idx="659">
                  <c:v>101.05</c:v>
                </c:pt>
                <c:pt idx="660">
                  <c:v>101.23</c:v>
                </c:pt>
                <c:pt idx="661">
                  <c:v>101.4</c:v>
                </c:pt>
                <c:pt idx="662">
                  <c:v>101.57</c:v>
                </c:pt>
                <c:pt idx="663">
                  <c:v>101.74</c:v>
                </c:pt>
                <c:pt idx="664">
                  <c:v>101.91</c:v>
                </c:pt>
                <c:pt idx="665">
                  <c:v>102.09</c:v>
                </c:pt>
                <c:pt idx="666">
                  <c:v>102.26</c:v>
                </c:pt>
                <c:pt idx="667">
                  <c:v>102.43</c:v>
                </c:pt>
                <c:pt idx="668">
                  <c:v>102.6</c:v>
                </c:pt>
                <c:pt idx="669">
                  <c:v>102.77</c:v>
                </c:pt>
                <c:pt idx="670">
                  <c:v>102.94</c:v>
                </c:pt>
                <c:pt idx="671">
                  <c:v>103.12</c:v>
                </c:pt>
                <c:pt idx="672">
                  <c:v>103.29</c:v>
                </c:pt>
                <c:pt idx="673">
                  <c:v>103.46</c:v>
                </c:pt>
                <c:pt idx="674">
                  <c:v>103.63</c:v>
                </c:pt>
                <c:pt idx="675">
                  <c:v>103.8</c:v>
                </c:pt>
                <c:pt idx="676">
                  <c:v>103.98</c:v>
                </c:pt>
                <c:pt idx="677">
                  <c:v>104.15</c:v>
                </c:pt>
                <c:pt idx="678">
                  <c:v>104.32</c:v>
                </c:pt>
                <c:pt idx="679">
                  <c:v>104.49</c:v>
                </c:pt>
                <c:pt idx="680">
                  <c:v>104.66</c:v>
                </c:pt>
                <c:pt idx="681">
                  <c:v>104.84</c:v>
                </c:pt>
                <c:pt idx="682">
                  <c:v>105.01</c:v>
                </c:pt>
                <c:pt idx="683">
                  <c:v>105.18</c:v>
                </c:pt>
                <c:pt idx="684">
                  <c:v>105.35</c:v>
                </c:pt>
                <c:pt idx="685">
                  <c:v>105.52</c:v>
                </c:pt>
                <c:pt idx="686">
                  <c:v>105.69</c:v>
                </c:pt>
                <c:pt idx="687">
                  <c:v>105.87</c:v>
                </c:pt>
                <c:pt idx="688">
                  <c:v>106.04</c:v>
                </c:pt>
                <c:pt idx="689">
                  <c:v>106.21</c:v>
                </c:pt>
                <c:pt idx="690">
                  <c:v>106.38</c:v>
                </c:pt>
                <c:pt idx="691">
                  <c:v>106.55</c:v>
                </c:pt>
                <c:pt idx="692">
                  <c:v>106.72</c:v>
                </c:pt>
                <c:pt idx="693">
                  <c:v>106.9</c:v>
                </c:pt>
                <c:pt idx="694">
                  <c:v>107.07</c:v>
                </c:pt>
                <c:pt idx="695">
                  <c:v>107.24</c:v>
                </c:pt>
                <c:pt idx="696">
                  <c:v>107.41</c:v>
                </c:pt>
                <c:pt idx="697">
                  <c:v>107.58</c:v>
                </c:pt>
                <c:pt idx="698">
                  <c:v>107.75</c:v>
                </c:pt>
                <c:pt idx="699">
                  <c:v>107.93</c:v>
                </c:pt>
                <c:pt idx="700">
                  <c:v>108.1</c:v>
                </c:pt>
                <c:pt idx="701">
                  <c:v>108.27</c:v>
                </c:pt>
                <c:pt idx="702">
                  <c:v>108.44</c:v>
                </c:pt>
                <c:pt idx="703">
                  <c:v>108.61</c:v>
                </c:pt>
                <c:pt idx="704">
                  <c:v>108.78</c:v>
                </c:pt>
                <c:pt idx="705">
                  <c:v>108.95</c:v>
                </c:pt>
                <c:pt idx="706">
                  <c:v>109.13</c:v>
                </c:pt>
                <c:pt idx="707">
                  <c:v>109.3</c:v>
                </c:pt>
                <c:pt idx="708">
                  <c:v>109.47</c:v>
                </c:pt>
                <c:pt idx="709">
                  <c:v>109.64</c:v>
                </c:pt>
                <c:pt idx="710">
                  <c:v>109.81</c:v>
                </c:pt>
                <c:pt idx="711">
                  <c:v>109.98</c:v>
                </c:pt>
                <c:pt idx="712">
                  <c:v>110.15</c:v>
                </c:pt>
                <c:pt idx="713">
                  <c:v>110.32</c:v>
                </c:pt>
                <c:pt idx="714">
                  <c:v>110.49</c:v>
                </c:pt>
                <c:pt idx="715">
                  <c:v>110.66</c:v>
                </c:pt>
                <c:pt idx="716">
                  <c:v>110.84</c:v>
                </c:pt>
                <c:pt idx="717">
                  <c:v>111.01</c:v>
                </c:pt>
                <c:pt idx="718">
                  <c:v>111.18</c:v>
                </c:pt>
                <c:pt idx="719">
                  <c:v>111.35</c:v>
                </c:pt>
                <c:pt idx="720">
                  <c:v>111.52</c:v>
                </c:pt>
                <c:pt idx="721">
                  <c:v>111.69</c:v>
                </c:pt>
                <c:pt idx="722">
                  <c:v>111.86</c:v>
                </c:pt>
                <c:pt idx="723">
                  <c:v>112.03</c:v>
                </c:pt>
                <c:pt idx="724">
                  <c:v>112.2</c:v>
                </c:pt>
                <c:pt idx="725">
                  <c:v>112.37</c:v>
                </c:pt>
                <c:pt idx="726">
                  <c:v>112.54</c:v>
                </c:pt>
                <c:pt idx="727">
                  <c:v>112.71</c:v>
                </c:pt>
                <c:pt idx="728">
                  <c:v>112.88</c:v>
                </c:pt>
                <c:pt idx="729">
                  <c:v>113.05</c:v>
                </c:pt>
                <c:pt idx="730">
                  <c:v>113.22</c:v>
                </c:pt>
                <c:pt idx="731">
                  <c:v>113.39</c:v>
                </c:pt>
                <c:pt idx="732">
                  <c:v>113.56</c:v>
                </c:pt>
                <c:pt idx="733">
                  <c:v>113.73</c:v>
                </c:pt>
                <c:pt idx="734">
                  <c:v>113.9</c:v>
                </c:pt>
                <c:pt idx="735">
                  <c:v>114.07</c:v>
                </c:pt>
                <c:pt idx="736">
                  <c:v>114.24</c:v>
                </c:pt>
                <c:pt idx="737">
                  <c:v>114.41</c:v>
                </c:pt>
                <c:pt idx="738">
                  <c:v>114.58</c:v>
                </c:pt>
                <c:pt idx="739">
                  <c:v>114.75</c:v>
                </c:pt>
                <c:pt idx="740">
                  <c:v>114.92</c:v>
                </c:pt>
                <c:pt idx="741">
                  <c:v>115.09</c:v>
                </c:pt>
                <c:pt idx="742">
                  <c:v>115.26</c:v>
                </c:pt>
                <c:pt idx="743">
                  <c:v>115.43</c:v>
                </c:pt>
                <c:pt idx="744">
                  <c:v>115.6</c:v>
                </c:pt>
                <c:pt idx="745">
                  <c:v>115.77</c:v>
                </c:pt>
                <c:pt idx="746">
                  <c:v>115.94</c:v>
                </c:pt>
                <c:pt idx="747">
                  <c:v>116.11</c:v>
                </c:pt>
                <c:pt idx="748">
                  <c:v>116.27</c:v>
                </c:pt>
                <c:pt idx="749">
                  <c:v>116.44</c:v>
                </c:pt>
                <c:pt idx="750">
                  <c:v>116.61</c:v>
                </c:pt>
                <c:pt idx="751">
                  <c:v>116.78</c:v>
                </c:pt>
                <c:pt idx="752">
                  <c:v>116.95</c:v>
                </c:pt>
                <c:pt idx="753">
                  <c:v>117.12</c:v>
                </c:pt>
                <c:pt idx="754">
                  <c:v>117.29</c:v>
                </c:pt>
                <c:pt idx="755">
                  <c:v>117.46</c:v>
                </c:pt>
                <c:pt idx="756">
                  <c:v>117.62</c:v>
                </c:pt>
                <c:pt idx="757">
                  <c:v>117.79</c:v>
                </c:pt>
                <c:pt idx="758">
                  <c:v>117.96</c:v>
                </c:pt>
                <c:pt idx="759">
                  <c:v>118.13</c:v>
                </c:pt>
                <c:pt idx="760">
                  <c:v>118.3</c:v>
                </c:pt>
                <c:pt idx="761">
                  <c:v>118.46</c:v>
                </c:pt>
                <c:pt idx="762">
                  <c:v>118.63</c:v>
                </c:pt>
                <c:pt idx="763">
                  <c:v>118.8</c:v>
                </c:pt>
                <c:pt idx="764">
                  <c:v>118.97</c:v>
                </c:pt>
                <c:pt idx="765">
                  <c:v>119.13</c:v>
                </c:pt>
                <c:pt idx="766">
                  <c:v>119.3</c:v>
                </c:pt>
                <c:pt idx="767">
                  <c:v>119.47</c:v>
                </c:pt>
                <c:pt idx="768">
                  <c:v>119.64</c:v>
                </c:pt>
                <c:pt idx="769">
                  <c:v>119.8</c:v>
                </c:pt>
                <c:pt idx="770">
                  <c:v>119.97</c:v>
                </c:pt>
                <c:pt idx="771">
                  <c:v>120.14</c:v>
                </c:pt>
                <c:pt idx="772">
                  <c:v>120.3</c:v>
                </c:pt>
                <c:pt idx="773">
                  <c:v>120.47</c:v>
                </c:pt>
                <c:pt idx="774">
                  <c:v>120.64</c:v>
                </c:pt>
                <c:pt idx="775">
                  <c:v>120.81</c:v>
                </c:pt>
                <c:pt idx="776">
                  <c:v>120.97</c:v>
                </c:pt>
                <c:pt idx="777">
                  <c:v>121.14</c:v>
                </c:pt>
                <c:pt idx="778">
                  <c:v>121.3</c:v>
                </c:pt>
                <c:pt idx="779">
                  <c:v>121.47</c:v>
                </c:pt>
                <c:pt idx="780">
                  <c:v>121.64</c:v>
                </c:pt>
                <c:pt idx="781">
                  <c:v>121.8</c:v>
                </c:pt>
                <c:pt idx="782">
                  <c:v>121.97</c:v>
                </c:pt>
                <c:pt idx="783">
                  <c:v>122.13</c:v>
                </c:pt>
                <c:pt idx="784">
                  <c:v>122.3</c:v>
                </c:pt>
                <c:pt idx="785">
                  <c:v>122.47</c:v>
                </c:pt>
                <c:pt idx="786">
                  <c:v>122.63</c:v>
                </c:pt>
                <c:pt idx="787">
                  <c:v>122.8</c:v>
                </c:pt>
                <c:pt idx="788">
                  <c:v>122.96</c:v>
                </c:pt>
                <c:pt idx="789">
                  <c:v>123.13</c:v>
                </c:pt>
                <c:pt idx="790">
                  <c:v>123.29</c:v>
                </c:pt>
                <c:pt idx="791">
                  <c:v>123.46</c:v>
                </c:pt>
                <c:pt idx="792">
                  <c:v>123.62</c:v>
                </c:pt>
                <c:pt idx="793">
                  <c:v>123.79</c:v>
                </c:pt>
                <c:pt idx="794">
                  <c:v>123.95</c:v>
                </c:pt>
                <c:pt idx="795">
                  <c:v>124.11</c:v>
                </c:pt>
                <c:pt idx="796">
                  <c:v>124.28</c:v>
                </c:pt>
                <c:pt idx="797">
                  <c:v>124.44</c:v>
                </c:pt>
                <c:pt idx="798">
                  <c:v>124.61</c:v>
                </c:pt>
                <c:pt idx="799">
                  <c:v>124.77</c:v>
                </c:pt>
                <c:pt idx="800">
                  <c:v>124.94</c:v>
                </c:pt>
                <c:pt idx="801">
                  <c:v>125.1</c:v>
                </c:pt>
                <c:pt idx="802">
                  <c:v>125.26</c:v>
                </c:pt>
                <c:pt idx="803">
                  <c:v>125.43</c:v>
                </c:pt>
                <c:pt idx="804">
                  <c:v>125.59</c:v>
                </c:pt>
                <c:pt idx="805">
                  <c:v>125.75</c:v>
                </c:pt>
                <c:pt idx="806">
                  <c:v>125.92</c:v>
                </c:pt>
                <c:pt idx="807">
                  <c:v>126.08</c:v>
                </c:pt>
                <c:pt idx="808">
                  <c:v>126.24</c:v>
                </c:pt>
                <c:pt idx="809">
                  <c:v>126.4</c:v>
                </c:pt>
                <c:pt idx="810">
                  <c:v>126.57</c:v>
                </c:pt>
                <c:pt idx="811">
                  <c:v>126.73</c:v>
                </c:pt>
                <c:pt idx="812">
                  <c:v>126.89</c:v>
                </c:pt>
                <c:pt idx="813">
                  <c:v>127.05</c:v>
                </c:pt>
                <c:pt idx="814">
                  <c:v>127.22</c:v>
                </c:pt>
                <c:pt idx="815">
                  <c:v>127.38</c:v>
                </c:pt>
                <c:pt idx="816">
                  <c:v>127.54</c:v>
                </c:pt>
                <c:pt idx="817">
                  <c:v>127.7</c:v>
                </c:pt>
                <c:pt idx="818">
                  <c:v>127.86</c:v>
                </c:pt>
                <c:pt idx="819">
                  <c:v>128.02000000000001</c:v>
                </c:pt>
                <c:pt idx="820">
                  <c:v>128.18</c:v>
                </c:pt>
                <c:pt idx="821">
                  <c:v>128.35</c:v>
                </c:pt>
                <c:pt idx="822">
                  <c:v>128.51</c:v>
                </c:pt>
                <c:pt idx="823">
                  <c:v>128.66999999999999</c:v>
                </c:pt>
                <c:pt idx="824">
                  <c:v>128.83000000000001</c:v>
                </c:pt>
                <c:pt idx="825">
                  <c:v>128.99</c:v>
                </c:pt>
                <c:pt idx="826">
                  <c:v>129.15</c:v>
                </c:pt>
                <c:pt idx="827">
                  <c:v>129.31</c:v>
                </c:pt>
                <c:pt idx="828">
                  <c:v>129.47</c:v>
                </c:pt>
                <c:pt idx="829">
                  <c:v>129.63</c:v>
                </c:pt>
                <c:pt idx="830">
                  <c:v>129.79</c:v>
                </c:pt>
                <c:pt idx="831">
                  <c:v>129.94999999999999</c:v>
                </c:pt>
                <c:pt idx="832">
                  <c:v>130.11000000000001</c:v>
                </c:pt>
                <c:pt idx="833">
                  <c:v>130.27000000000001</c:v>
                </c:pt>
                <c:pt idx="834">
                  <c:v>130.43</c:v>
                </c:pt>
                <c:pt idx="835">
                  <c:v>130.59</c:v>
                </c:pt>
                <c:pt idx="836">
                  <c:v>130.74</c:v>
                </c:pt>
                <c:pt idx="837">
                  <c:v>130.9</c:v>
                </c:pt>
                <c:pt idx="838">
                  <c:v>131.06</c:v>
                </c:pt>
                <c:pt idx="839">
                  <c:v>131.22</c:v>
                </c:pt>
                <c:pt idx="840">
                  <c:v>131.38</c:v>
                </c:pt>
                <c:pt idx="841">
                  <c:v>131.54</c:v>
                </c:pt>
                <c:pt idx="842">
                  <c:v>131.69</c:v>
                </c:pt>
                <c:pt idx="843">
                  <c:v>131.85</c:v>
                </c:pt>
                <c:pt idx="844">
                  <c:v>132.01</c:v>
                </c:pt>
                <c:pt idx="845">
                  <c:v>132.16999999999999</c:v>
                </c:pt>
                <c:pt idx="846">
                  <c:v>132.32</c:v>
                </c:pt>
                <c:pt idx="847">
                  <c:v>132.47999999999999</c:v>
                </c:pt>
                <c:pt idx="848">
                  <c:v>132.63999999999999</c:v>
                </c:pt>
                <c:pt idx="849">
                  <c:v>132.80000000000001</c:v>
                </c:pt>
                <c:pt idx="850">
                  <c:v>132.94999999999999</c:v>
                </c:pt>
                <c:pt idx="851">
                  <c:v>133.11000000000001</c:v>
                </c:pt>
                <c:pt idx="852">
                  <c:v>133.26</c:v>
                </c:pt>
                <c:pt idx="853">
                  <c:v>133.41999999999999</c:v>
                </c:pt>
                <c:pt idx="854">
                  <c:v>133.58000000000001</c:v>
                </c:pt>
                <c:pt idx="855">
                  <c:v>133.72999999999999</c:v>
                </c:pt>
                <c:pt idx="856">
                  <c:v>133.88999999999999</c:v>
                </c:pt>
                <c:pt idx="857">
                  <c:v>134.04</c:v>
                </c:pt>
                <c:pt idx="858">
                  <c:v>134.19999999999999</c:v>
                </c:pt>
                <c:pt idx="859">
                  <c:v>134.35</c:v>
                </c:pt>
                <c:pt idx="860">
                  <c:v>134.51</c:v>
                </c:pt>
                <c:pt idx="861">
                  <c:v>134.66</c:v>
                </c:pt>
                <c:pt idx="862">
                  <c:v>134.82</c:v>
                </c:pt>
                <c:pt idx="863">
                  <c:v>134.97</c:v>
                </c:pt>
                <c:pt idx="864">
                  <c:v>135.13</c:v>
                </c:pt>
                <c:pt idx="865">
                  <c:v>135.28</c:v>
                </c:pt>
                <c:pt idx="866">
                  <c:v>135.44</c:v>
                </c:pt>
                <c:pt idx="867">
                  <c:v>135.59</c:v>
                </c:pt>
                <c:pt idx="868">
                  <c:v>135.74</c:v>
                </c:pt>
                <c:pt idx="869">
                  <c:v>135.9</c:v>
                </c:pt>
                <c:pt idx="870">
                  <c:v>136.05000000000001</c:v>
                </c:pt>
                <c:pt idx="871">
                  <c:v>136.19999999999999</c:v>
                </c:pt>
                <c:pt idx="872">
                  <c:v>136.36000000000001</c:v>
                </c:pt>
                <c:pt idx="873">
                  <c:v>136.51</c:v>
                </c:pt>
                <c:pt idx="874">
                  <c:v>136.66</c:v>
                </c:pt>
                <c:pt idx="875">
                  <c:v>136.81</c:v>
                </c:pt>
                <c:pt idx="876">
                  <c:v>136.96</c:v>
                </c:pt>
                <c:pt idx="877">
                  <c:v>137.12</c:v>
                </c:pt>
                <c:pt idx="878">
                  <c:v>137.27000000000001</c:v>
                </c:pt>
                <c:pt idx="879">
                  <c:v>137.41999999999999</c:v>
                </c:pt>
                <c:pt idx="880">
                  <c:v>137.57</c:v>
                </c:pt>
                <c:pt idx="881">
                  <c:v>137.72</c:v>
                </c:pt>
                <c:pt idx="882">
                  <c:v>137.87</c:v>
                </c:pt>
                <c:pt idx="883">
                  <c:v>138.02000000000001</c:v>
                </c:pt>
                <c:pt idx="884">
                  <c:v>138.16999999999999</c:v>
                </c:pt>
                <c:pt idx="885">
                  <c:v>138.33000000000001</c:v>
                </c:pt>
                <c:pt idx="886">
                  <c:v>138.47999999999999</c:v>
                </c:pt>
                <c:pt idx="887">
                  <c:v>138.63</c:v>
                </c:pt>
                <c:pt idx="888">
                  <c:v>138.78</c:v>
                </c:pt>
                <c:pt idx="889">
                  <c:v>138.93</c:v>
                </c:pt>
                <c:pt idx="890">
                  <c:v>139.07</c:v>
                </c:pt>
                <c:pt idx="891">
                  <c:v>139.22</c:v>
                </c:pt>
                <c:pt idx="892">
                  <c:v>139.37</c:v>
                </c:pt>
                <c:pt idx="893">
                  <c:v>139.52000000000001</c:v>
                </c:pt>
                <c:pt idx="894">
                  <c:v>139.66999999999999</c:v>
                </c:pt>
                <c:pt idx="895">
                  <c:v>139.82</c:v>
                </c:pt>
                <c:pt idx="896">
                  <c:v>139.97</c:v>
                </c:pt>
                <c:pt idx="897">
                  <c:v>140.12</c:v>
                </c:pt>
                <c:pt idx="898">
                  <c:v>140.26</c:v>
                </c:pt>
                <c:pt idx="899">
                  <c:v>140.41</c:v>
                </c:pt>
                <c:pt idx="900">
                  <c:v>140.56</c:v>
                </c:pt>
                <c:pt idx="901">
                  <c:v>140.71</c:v>
                </c:pt>
                <c:pt idx="902">
                  <c:v>140.85</c:v>
                </c:pt>
                <c:pt idx="903">
                  <c:v>141</c:v>
                </c:pt>
                <c:pt idx="904">
                  <c:v>141.15</c:v>
                </c:pt>
                <c:pt idx="905">
                  <c:v>141.29</c:v>
                </c:pt>
                <c:pt idx="906">
                  <c:v>141.44</c:v>
                </c:pt>
                <c:pt idx="907">
                  <c:v>141.59</c:v>
                </c:pt>
                <c:pt idx="908">
                  <c:v>141.72999999999999</c:v>
                </c:pt>
                <c:pt idx="909">
                  <c:v>141.88</c:v>
                </c:pt>
                <c:pt idx="910">
                  <c:v>142.02000000000001</c:v>
                </c:pt>
                <c:pt idx="911">
                  <c:v>142.16999999999999</c:v>
                </c:pt>
                <c:pt idx="912">
                  <c:v>142.31</c:v>
                </c:pt>
                <c:pt idx="913">
                  <c:v>142.46</c:v>
                </c:pt>
                <c:pt idx="914">
                  <c:v>142.6</c:v>
                </c:pt>
                <c:pt idx="915">
                  <c:v>142.75</c:v>
                </c:pt>
                <c:pt idx="916">
                  <c:v>142.88999999999999</c:v>
                </c:pt>
                <c:pt idx="917">
                  <c:v>143.04</c:v>
                </c:pt>
                <c:pt idx="918">
                  <c:v>143.18</c:v>
                </c:pt>
                <c:pt idx="919">
                  <c:v>143.32</c:v>
                </c:pt>
                <c:pt idx="920">
                  <c:v>143.47</c:v>
                </c:pt>
                <c:pt idx="921">
                  <c:v>143.61000000000001</c:v>
                </c:pt>
                <c:pt idx="922">
                  <c:v>143.75</c:v>
                </c:pt>
                <c:pt idx="923">
                  <c:v>143.9</c:v>
                </c:pt>
                <c:pt idx="924">
                  <c:v>144.04</c:v>
                </c:pt>
                <c:pt idx="925">
                  <c:v>144.18</c:v>
                </c:pt>
                <c:pt idx="926">
                  <c:v>144.32</c:v>
                </c:pt>
                <c:pt idx="927">
                  <c:v>144.47</c:v>
                </c:pt>
                <c:pt idx="928">
                  <c:v>144.61000000000001</c:v>
                </c:pt>
                <c:pt idx="929">
                  <c:v>144.75</c:v>
                </c:pt>
                <c:pt idx="930">
                  <c:v>144.88999999999999</c:v>
                </c:pt>
                <c:pt idx="931">
                  <c:v>145.03</c:v>
                </c:pt>
                <c:pt idx="932">
                  <c:v>145.16999999999999</c:v>
                </c:pt>
                <c:pt idx="933">
                  <c:v>145.31</c:v>
                </c:pt>
                <c:pt idx="934">
                  <c:v>145.44999999999999</c:v>
                </c:pt>
                <c:pt idx="935">
                  <c:v>145.59</c:v>
                </c:pt>
                <c:pt idx="936">
                  <c:v>145.72999999999999</c:v>
                </c:pt>
                <c:pt idx="937">
                  <c:v>145.87</c:v>
                </c:pt>
                <c:pt idx="938">
                  <c:v>146.01</c:v>
                </c:pt>
                <c:pt idx="939">
                  <c:v>146.15</c:v>
                </c:pt>
                <c:pt idx="940">
                  <c:v>146.29</c:v>
                </c:pt>
                <c:pt idx="941">
                  <c:v>146.43</c:v>
                </c:pt>
                <c:pt idx="942">
                  <c:v>146.57</c:v>
                </c:pt>
                <c:pt idx="943">
                  <c:v>146.69999999999999</c:v>
                </c:pt>
                <c:pt idx="944">
                  <c:v>146.84</c:v>
                </c:pt>
                <c:pt idx="945">
                  <c:v>146.97999999999999</c:v>
                </c:pt>
                <c:pt idx="946">
                  <c:v>147.12</c:v>
                </c:pt>
                <c:pt idx="947">
                  <c:v>147.26</c:v>
                </c:pt>
                <c:pt idx="948">
                  <c:v>147.38999999999999</c:v>
                </c:pt>
                <c:pt idx="949">
                  <c:v>147.53</c:v>
                </c:pt>
                <c:pt idx="950">
                  <c:v>147.66999999999999</c:v>
                </c:pt>
                <c:pt idx="951">
                  <c:v>147.80000000000001</c:v>
                </c:pt>
                <c:pt idx="952">
                  <c:v>147.94</c:v>
                </c:pt>
                <c:pt idx="953">
                  <c:v>148.08000000000001</c:v>
                </c:pt>
                <c:pt idx="954">
                  <c:v>148.21</c:v>
                </c:pt>
                <c:pt idx="955">
                  <c:v>148.35</c:v>
                </c:pt>
                <c:pt idx="956">
                  <c:v>148.47999999999999</c:v>
                </c:pt>
                <c:pt idx="957">
                  <c:v>148.62</c:v>
                </c:pt>
                <c:pt idx="958">
                  <c:v>148.75</c:v>
                </c:pt>
                <c:pt idx="959">
                  <c:v>148.88999999999999</c:v>
                </c:pt>
                <c:pt idx="960">
                  <c:v>149.02000000000001</c:v>
                </c:pt>
                <c:pt idx="961">
                  <c:v>149.16</c:v>
                </c:pt>
                <c:pt idx="962">
                  <c:v>149.29</c:v>
                </c:pt>
                <c:pt idx="963">
                  <c:v>149.41999999999999</c:v>
                </c:pt>
                <c:pt idx="964">
                  <c:v>149.56</c:v>
                </c:pt>
                <c:pt idx="965">
                  <c:v>149.69</c:v>
                </c:pt>
                <c:pt idx="966">
                  <c:v>149.82</c:v>
                </c:pt>
                <c:pt idx="967">
                  <c:v>149.96</c:v>
                </c:pt>
                <c:pt idx="968">
                  <c:v>150.09</c:v>
                </c:pt>
                <c:pt idx="969">
                  <c:v>150.22</c:v>
                </c:pt>
                <c:pt idx="970">
                  <c:v>150.35</c:v>
                </c:pt>
                <c:pt idx="971">
                  <c:v>150.47999999999999</c:v>
                </c:pt>
                <c:pt idx="972">
                  <c:v>150.62</c:v>
                </c:pt>
                <c:pt idx="973">
                  <c:v>150.75</c:v>
                </c:pt>
                <c:pt idx="974">
                  <c:v>150.88</c:v>
                </c:pt>
                <c:pt idx="975">
                  <c:v>151.01</c:v>
                </c:pt>
                <c:pt idx="976">
                  <c:v>151.13999999999999</c:v>
                </c:pt>
                <c:pt idx="977">
                  <c:v>151.27000000000001</c:v>
                </c:pt>
                <c:pt idx="978">
                  <c:v>151.4</c:v>
                </c:pt>
                <c:pt idx="979">
                  <c:v>151.53</c:v>
                </c:pt>
                <c:pt idx="980">
                  <c:v>151.66</c:v>
                </c:pt>
                <c:pt idx="981">
                  <c:v>151.79</c:v>
                </c:pt>
                <c:pt idx="982">
                  <c:v>151.91999999999999</c:v>
                </c:pt>
                <c:pt idx="983">
                  <c:v>152.05000000000001</c:v>
                </c:pt>
                <c:pt idx="984">
                  <c:v>152.18</c:v>
                </c:pt>
                <c:pt idx="985">
                  <c:v>152.30000000000001</c:v>
                </c:pt>
                <c:pt idx="986">
                  <c:v>152.43</c:v>
                </c:pt>
                <c:pt idx="987">
                  <c:v>152.56</c:v>
                </c:pt>
                <c:pt idx="988">
                  <c:v>152.69</c:v>
                </c:pt>
                <c:pt idx="989">
                  <c:v>152.82</c:v>
                </c:pt>
                <c:pt idx="990">
                  <c:v>152.94</c:v>
                </c:pt>
                <c:pt idx="991">
                  <c:v>153.07</c:v>
                </c:pt>
                <c:pt idx="992">
                  <c:v>153.19999999999999</c:v>
                </c:pt>
                <c:pt idx="993">
                  <c:v>153.32</c:v>
                </c:pt>
                <c:pt idx="994">
                  <c:v>153.44999999999999</c:v>
                </c:pt>
                <c:pt idx="995">
                  <c:v>153.58000000000001</c:v>
                </c:pt>
                <c:pt idx="996">
                  <c:v>153.69999999999999</c:v>
                </c:pt>
                <c:pt idx="997">
                  <c:v>153.83000000000001</c:v>
                </c:pt>
                <c:pt idx="998">
                  <c:v>153.94999999999999</c:v>
                </c:pt>
                <c:pt idx="999">
                  <c:v>154.08000000000001</c:v>
                </c:pt>
                <c:pt idx="1000">
                  <c:v>154.19999999999999</c:v>
                </c:pt>
                <c:pt idx="1001">
                  <c:v>154.33000000000001</c:v>
                </c:pt>
                <c:pt idx="1002">
                  <c:v>154.44999999999999</c:v>
                </c:pt>
                <c:pt idx="1003">
                  <c:v>154.58000000000001</c:v>
                </c:pt>
                <c:pt idx="1004">
                  <c:v>154.69999999999999</c:v>
                </c:pt>
                <c:pt idx="1005">
                  <c:v>154.82</c:v>
                </c:pt>
                <c:pt idx="1006">
                  <c:v>154.94999999999999</c:v>
                </c:pt>
                <c:pt idx="1007">
                  <c:v>155.07</c:v>
                </c:pt>
                <c:pt idx="1008">
                  <c:v>155.19</c:v>
                </c:pt>
                <c:pt idx="1009">
                  <c:v>155.31</c:v>
                </c:pt>
                <c:pt idx="1010">
                  <c:v>155.44</c:v>
                </c:pt>
                <c:pt idx="1011">
                  <c:v>155.56</c:v>
                </c:pt>
                <c:pt idx="1012">
                  <c:v>155.68</c:v>
                </c:pt>
                <c:pt idx="1013">
                  <c:v>155.80000000000001</c:v>
                </c:pt>
                <c:pt idx="1014">
                  <c:v>155.91999999999999</c:v>
                </c:pt>
                <c:pt idx="1015">
                  <c:v>156.05000000000001</c:v>
                </c:pt>
                <c:pt idx="1016">
                  <c:v>156.16999999999999</c:v>
                </c:pt>
                <c:pt idx="1017">
                  <c:v>156.29</c:v>
                </c:pt>
                <c:pt idx="1018">
                  <c:v>156.41</c:v>
                </c:pt>
                <c:pt idx="1019">
                  <c:v>156.53</c:v>
                </c:pt>
                <c:pt idx="1020">
                  <c:v>156.65</c:v>
                </c:pt>
                <c:pt idx="1021">
                  <c:v>156.77000000000001</c:v>
                </c:pt>
                <c:pt idx="1022">
                  <c:v>156.88999999999999</c:v>
                </c:pt>
                <c:pt idx="1023">
                  <c:v>157.01</c:v>
                </c:pt>
                <c:pt idx="1024">
                  <c:v>157.12</c:v>
                </c:pt>
                <c:pt idx="1025">
                  <c:v>157.24</c:v>
                </c:pt>
                <c:pt idx="1026">
                  <c:v>157.36000000000001</c:v>
                </c:pt>
                <c:pt idx="1027">
                  <c:v>157.47999999999999</c:v>
                </c:pt>
                <c:pt idx="1028">
                  <c:v>157.6</c:v>
                </c:pt>
                <c:pt idx="1029">
                  <c:v>157.72</c:v>
                </c:pt>
                <c:pt idx="1030">
                  <c:v>157.83000000000001</c:v>
                </c:pt>
                <c:pt idx="1031">
                  <c:v>157.94999999999999</c:v>
                </c:pt>
                <c:pt idx="1032">
                  <c:v>158.07</c:v>
                </c:pt>
                <c:pt idx="1033">
                  <c:v>158.18</c:v>
                </c:pt>
                <c:pt idx="1034">
                  <c:v>158.30000000000001</c:v>
                </c:pt>
                <c:pt idx="1035">
                  <c:v>158.41999999999999</c:v>
                </c:pt>
                <c:pt idx="1036">
                  <c:v>158.53</c:v>
                </c:pt>
                <c:pt idx="1037">
                  <c:v>158.65</c:v>
                </c:pt>
                <c:pt idx="1038">
                  <c:v>158.76</c:v>
                </c:pt>
                <c:pt idx="1039">
                  <c:v>158.88</c:v>
                </c:pt>
                <c:pt idx="1040">
                  <c:v>158.99</c:v>
                </c:pt>
                <c:pt idx="1041">
                  <c:v>159.11000000000001</c:v>
                </c:pt>
                <c:pt idx="1042">
                  <c:v>159.22</c:v>
                </c:pt>
                <c:pt idx="1043">
                  <c:v>159.34</c:v>
                </c:pt>
                <c:pt idx="1044">
                  <c:v>159.44999999999999</c:v>
                </c:pt>
                <c:pt idx="1045">
                  <c:v>159.56</c:v>
                </c:pt>
                <c:pt idx="1046">
                  <c:v>159.68</c:v>
                </c:pt>
                <c:pt idx="1047">
                  <c:v>159.79</c:v>
                </c:pt>
                <c:pt idx="1048">
                  <c:v>159.9</c:v>
                </c:pt>
                <c:pt idx="1049">
                  <c:v>160.02000000000001</c:v>
                </c:pt>
                <c:pt idx="1050">
                  <c:v>160.13</c:v>
                </c:pt>
                <c:pt idx="1051">
                  <c:v>160.24</c:v>
                </c:pt>
                <c:pt idx="1052">
                  <c:v>160.35</c:v>
                </c:pt>
                <c:pt idx="1053">
                  <c:v>160.46</c:v>
                </c:pt>
                <c:pt idx="1054">
                  <c:v>160.57</c:v>
                </c:pt>
                <c:pt idx="1055">
                  <c:v>160.69</c:v>
                </c:pt>
                <c:pt idx="1056">
                  <c:v>160.80000000000001</c:v>
                </c:pt>
                <c:pt idx="1057">
                  <c:v>160.91</c:v>
                </c:pt>
                <c:pt idx="1058">
                  <c:v>161.02000000000001</c:v>
                </c:pt>
                <c:pt idx="1059">
                  <c:v>161.13</c:v>
                </c:pt>
                <c:pt idx="1060">
                  <c:v>161.24</c:v>
                </c:pt>
                <c:pt idx="1061">
                  <c:v>161.35</c:v>
                </c:pt>
                <c:pt idx="1062">
                  <c:v>161.46</c:v>
                </c:pt>
                <c:pt idx="1063">
                  <c:v>161.57</c:v>
                </c:pt>
                <c:pt idx="1064">
                  <c:v>161.66999999999999</c:v>
                </c:pt>
                <c:pt idx="1065">
                  <c:v>161.78</c:v>
                </c:pt>
                <c:pt idx="1066">
                  <c:v>161.88999999999999</c:v>
                </c:pt>
                <c:pt idx="1067">
                  <c:v>162</c:v>
                </c:pt>
                <c:pt idx="1068">
                  <c:v>162.11000000000001</c:v>
                </c:pt>
                <c:pt idx="1069">
                  <c:v>162.22</c:v>
                </c:pt>
                <c:pt idx="1070">
                  <c:v>162.32</c:v>
                </c:pt>
                <c:pt idx="1071">
                  <c:v>162.43</c:v>
                </c:pt>
                <c:pt idx="1072">
                  <c:v>162.54</c:v>
                </c:pt>
                <c:pt idx="1073">
                  <c:v>162.63999999999999</c:v>
                </c:pt>
                <c:pt idx="1074">
                  <c:v>162.75</c:v>
                </c:pt>
                <c:pt idx="1075">
                  <c:v>162.86000000000001</c:v>
                </c:pt>
                <c:pt idx="1076">
                  <c:v>162.96</c:v>
                </c:pt>
                <c:pt idx="1077">
                  <c:v>163.07</c:v>
                </c:pt>
                <c:pt idx="1078">
                  <c:v>163.16999999999999</c:v>
                </c:pt>
                <c:pt idx="1079">
                  <c:v>163.28</c:v>
                </c:pt>
                <c:pt idx="1080">
                  <c:v>163.38</c:v>
                </c:pt>
                <c:pt idx="1081">
                  <c:v>163.49</c:v>
                </c:pt>
                <c:pt idx="1082">
                  <c:v>163.59</c:v>
                </c:pt>
                <c:pt idx="1083">
                  <c:v>163.69999999999999</c:v>
                </c:pt>
                <c:pt idx="1084">
                  <c:v>163.80000000000001</c:v>
                </c:pt>
                <c:pt idx="1085">
                  <c:v>163.9</c:v>
                </c:pt>
                <c:pt idx="1086">
                  <c:v>164.01</c:v>
                </c:pt>
                <c:pt idx="1087">
                  <c:v>164.11</c:v>
                </c:pt>
                <c:pt idx="1088">
                  <c:v>164.21</c:v>
                </c:pt>
                <c:pt idx="1089">
                  <c:v>164.32</c:v>
                </c:pt>
                <c:pt idx="1090">
                  <c:v>164.42</c:v>
                </c:pt>
                <c:pt idx="1091">
                  <c:v>164.52</c:v>
                </c:pt>
                <c:pt idx="1092">
                  <c:v>164.62</c:v>
                </c:pt>
                <c:pt idx="1093">
                  <c:v>164.72</c:v>
                </c:pt>
                <c:pt idx="1094">
                  <c:v>164.82</c:v>
                </c:pt>
                <c:pt idx="1095">
                  <c:v>164.93</c:v>
                </c:pt>
                <c:pt idx="1096">
                  <c:v>165.03</c:v>
                </c:pt>
                <c:pt idx="1097">
                  <c:v>165.13</c:v>
                </c:pt>
                <c:pt idx="1098">
                  <c:v>165.23</c:v>
                </c:pt>
                <c:pt idx="1099">
                  <c:v>165.33</c:v>
                </c:pt>
                <c:pt idx="1100">
                  <c:v>165.43</c:v>
                </c:pt>
                <c:pt idx="1101">
                  <c:v>165.63</c:v>
                </c:pt>
                <c:pt idx="1102">
                  <c:v>165.83</c:v>
                </c:pt>
                <c:pt idx="1103">
                  <c:v>166.02</c:v>
                </c:pt>
                <c:pt idx="1104">
                  <c:v>166.22</c:v>
                </c:pt>
                <c:pt idx="1105">
                  <c:v>166.41</c:v>
                </c:pt>
                <c:pt idx="1106">
                  <c:v>166.61</c:v>
                </c:pt>
                <c:pt idx="1107">
                  <c:v>166.8</c:v>
                </c:pt>
                <c:pt idx="1108">
                  <c:v>166.99</c:v>
                </c:pt>
                <c:pt idx="1109">
                  <c:v>167.19</c:v>
                </c:pt>
                <c:pt idx="1110">
                  <c:v>167.38</c:v>
                </c:pt>
                <c:pt idx="1111">
                  <c:v>167.57</c:v>
                </c:pt>
                <c:pt idx="1112">
                  <c:v>167.75</c:v>
                </c:pt>
                <c:pt idx="1113">
                  <c:v>167.94</c:v>
                </c:pt>
                <c:pt idx="1114">
                  <c:v>168.13</c:v>
                </c:pt>
                <c:pt idx="1115">
                  <c:v>168.31</c:v>
                </c:pt>
                <c:pt idx="1116">
                  <c:v>168.5</c:v>
                </c:pt>
                <c:pt idx="1117">
                  <c:v>168.68</c:v>
                </c:pt>
                <c:pt idx="1118">
                  <c:v>168.86</c:v>
                </c:pt>
                <c:pt idx="1119">
                  <c:v>169.05</c:v>
                </c:pt>
                <c:pt idx="1120">
                  <c:v>169.23</c:v>
                </c:pt>
                <c:pt idx="1121">
                  <c:v>169.41</c:v>
                </c:pt>
                <c:pt idx="1122">
                  <c:v>169.59</c:v>
                </c:pt>
                <c:pt idx="1123">
                  <c:v>169.76</c:v>
                </c:pt>
                <c:pt idx="1124">
                  <c:v>169.94</c:v>
                </c:pt>
                <c:pt idx="1125">
                  <c:v>170.12</c:v>
                </c:pt>
                <c:pt idx="1126">
                  <c:v>170.29</c:v>
                </c:pt>
                <c:pt idx="1127">
                  <c:v>170.46</c:v>
                </c:pt>
                <c:pt idx="1128">
                  <c:v>170.64</c:v>
                </c:pt>
                <c:pt idx="1129">
                  <c:v>170.81</c:v>
                </c:pt>
                <c:pt idx="1130">
                  <c:v>170.98</c:v>
                </c:pt>
                <c:pt idx="1131">
                  <c:v>171.15</c:v>
                </c:pt>
                <c:pt idx="1132">
                  <c:v>171.32</c:v>
                </c:pt>
                <c:pt idx="1133">
                  <c:v>171.49</c:v>
                </c:pt>
                <c:pt idx="1134">
                  <c:v>171.66</c:v>
                </c:pt>
                <c:pt idx="1135">
                  <c:v>171.82</c:v>
                </c:pt>
                <c:pt idx="1136">
                  <c:v>171.99</c:v>
                </c:pt>
                <c:pt idx="1137">
                  <c:v>172.15</c:v>
                </c:pt>
                <c:pt idx="1138">
                  <c:v>172.32</c:v>
                </c:pt>
                <c:pt idx="1139">
                  <c:v>172.48</c:v>
                </c:pt>
                <c:pt idx="1140">
                  <c:v>172.64</c:v>
                </c:pt>
                <c:pt idx="1141">
                  <c:v>172.8</c:v>
                </c:pt>
                <c:pt idx="1142">
                  <c:v>172.96</c:v>
                </c:pt>
                <c:pt idx="1143">
                  <c:v>173.12</c:v>
                </c:pt>
                <c:pt idx="1144">
                  <c:v>173.28</c:v>
                </c:pt>
                <c:pt idx="1145">
                  <c:v>173.44</c:v>
                </c:pt>
                <c:pt idx="1146">
                  <c:v>173.59</c:v>
                </c:pt>
                <c:pt idx="1147">
                  <c:v>173.75</c:v>
                </c:pt>
                <c:pt idx="1148">
                  <c:v>173.9</c:v>
                </c:pt>
                <c:pt idx="1149">
                  <c:v>174.06</c:v>
                </c:pt>
                <c:pt idx="1150">
                  <c:v>174.21</c:v>
                </c:pt>
                <c:pt idx="1151">
                  <c:v>174.36</c:v>
                </c:pt>
                <c:pt idx="1152">
                  <c:v>174.51</c:v>
                </c:pt>
                <c:pt idx="1153">
                  <c:v>174.66</c:v>
                </c:pt>
                <c:pt idx="1154">
                  <c:v>174.81</c:v>
                </c:pt>
                <c:pt idx="1155">
                  <c:v>174.96</c:v>
                </c:pt>
                <c:pt idx="1156">
                  <c:v>175.11</c:v>
                </c:pt>
                <c:pt idx="1157">
                  <c:v>175.25</c:v>
                </c:pt>
                <c:pt idx="1158">
                  <c:v>175.4</c:v>
                </c:pt>
                <c:pt idx="1159">
                  <c:v>175.54</c:v>
                </c:pt>
                <c:pt idx="1160">
                  <c:v>175.69</c:v>
                </c:pt>
                <c:pt idx="1161">
                  <c:v>175.83</c:v>
                </c:pt>
                <c:pt idx="1162">
                  <c:v>175.97</c:v>
                </c:pt>
                <c:pt idx="1163">
                  <c:v>176.11</c:v>
                </c:pt>
                <c:pt idx="1164">
                  <c:v>176.25</c:v>
                </c:pt>
                <c:pt idx="1165">
                  <c:v>176.39</c:v>
                </c:pt>
                <c:pt idx="1166">
                  <c:v>176.53</c:v>
                </c:pt>
                <c:pt idx="1167">
                  <c:v>176.67</c:v>
                </c:pt>
                <c:pt idx="1168">
                  <c:v>176.81</c:v>
                </c:pt>
                <c:pt idx="1169">
                  <c:v>176.94</c:v>
                </c:pt>
                <c:pt idx="1170">
                  <c:v>177.08</c:v>
                </c:pt>
                <c:pt idx="1171">
                  <c:v>177.22</c:v>
                </c:pt>
                <c:pt idx="1172">
                  <c:v>177.35</c:v>
                </c:pt>
                <c:pt idx="1173">
                  <c:v>177.48</c:v>
                </c:pt>
                <c:pt idx="1174">
                  <c:v>177.61</c:v>
                </c:pt>
                <c:pt idx="1175">
                  <c:v>177.75</c:v>
                </c:pt>
                <c:pt idx="1176">
                  <c:v>177.88</c:v>
                </c:pt>
                <c:pt idx="1177">
                  <c:v>178.01</c:v>
                </c:pt>
                <c:pt idx="1178">
                  <c:v>178.13</c:v>
                </c:pt>
                <c:pt idx="1179">
                  <c:v>178.26</c:v>
                </c:pt>
                <c:pt idx="1180">
                  <c:v>178.39</c:v>
                </c:pt>
                <c:pt idx="1181">
                  <c:v>178.52</c:v>
                </c:pt>
                <c:pt idx="1182">
                  <c:v>178.64</c:v>
                </c:pt>
                <c:pt idx="1183">
                  <c:v>178.77</c:v>
                </c:pt>
                <c:pt idx="1184">
                  <c:v>178.89</c:v>
                </c:pt>
                <c:pt idx="1185">
                  <c:v>179.01</c:v>
                </c:pt>
                <c:pt idx="1186">
                  <c:v>179.14</c:v>
                </c:pt>
                <c:pt idx="1187">
                  <c:v>179.26</c:v>
                </c:pt>
                <c:pt idx="1188">
                  <c:v>179.38</c:v>
                </c:pt>
                <c:pt idx="1189">
                  <c:v>179.5</c:v>
                </c:pt>
                <c:pt idx="1190">
                  <c:v>179.62</c:v>
                </c:pt>
                <c:pt idx="1191">
                  <c:v>179.74</c:v>
                </c:pt>
                <c:pt idx="1192">
                  <c:v>179.86</c:v>
                </c:pt>
                <c:pt idx="1193">
                  <c:v>179.97</c:v>
                </c:pt>
                <c:pt idx="1194">
                  <c:v>180.09</c:v>
                </c:pt>
                <c:pt idx="1195">
                  <c:v>180.21</c:v>
                </c:pt>
                <c:pt idx="1196">
                  <c:v>180.32</c:v>
                </c:pt>
                <c:pt idx="1197">
                  <c:v>180.44</c:v>
                </c:pt>
                <c:pt idx="1198">
                  <c:v>180.55</c:v>
                </c:pt>
                <c:pt idx="1199">
                  <c:v>180.66</c:v>
                </c:pt>
                <c:pt idx="1200">
                  <c:v>180.77</c:v>
                </c:pt>
                <c:pt idx="1201">
                  <c:v>180.88</c:v>
                </c:pt>
                <c:pt idx="1202">
                  <c:v>181</c:v>
                </c:pt>
                <c:pt idx="1203">
                  <c:v>181.11</c:v>
                </c:pt>
                <c:pt idx="1204">
                  <c:v>181.21</c:v>
                </c:pt>
                <c:pt idx="1205">
                  <c:v>181.32</c:v>
                </c:pt>
                <c:pt idx="1206">
                  <c:v>181.43</c:v>
                </c:pt>
                <c:pt idx="1207">
                  <c:v>181.54</c:v>
                </c:pt>
                <c:pt idx="1208">
                  <c:v>181.64</c:v>
                </c:pt>
                <c:pt idx="1209">
                  <c:v>181.75</c:v>
                </c:pt>
                <c:pt idx="1210">
                  <c:v>181.85</c:v>
                </c:pt>
                <c:pt idx="1211">
                  <c:v>181.96</c:v>
                </c:pt>
                <c:pt idx="1212">
                  <c:v>182.06</c:v>
                </c:pt>
                <c:pt idx="1213">
                  <c:v>182.16</c:v>
                </c:pt>
                <c:pt idx="1214">
                  <c:v>182.27</c:v>
                </c:pt>
                <c:pt idx="1215">
                  <c:v>182.37</c:v>
                </c:pt>
                <c:pt idx="1216">
                  <c:v>182.47</c:v>
                </c:pt>
                <c:pt idx="1217">
                  <c:v>182.57</c:v>
                </c:pt>
                <c:pt idx="1218">
                  <c:v>182.67</c:v>
                </c:pt>
                <c:pt idx="1219">
                  <c:v>182.87</c:v>
                </c:pt>
                <c:pt idx="1220">
                  <c:v>183.06</c:v>
                </c:pt>
                <c:pt idx="1221">
                  <c:v>183.25</c:v>
                </c:pt>
                <c:pt idx="1222">
                  <c:v>183.44</c:v>
                </c:pt>
                <c:pt idx="1223">
                  <c:v>183.63</c:v>
                </c:pt>
                <c:pt idx="1224">
                  <c:v>183.81</c:v>
                </c:pt>
                <c:pt idx="1225">
                  <c:v>183.99</c:v>
                </c:pt>
                <c:pt idx="1226">
                  <c:v>184.17</c:v>
                </c:pt>
                <c:pt idx="1227">
                  <c:v>184.35</c:v>
                </c:pt>
                <c:pt idx="1228">
                  <c:v>184.53</c:v>
                </c:pt>
                <c:pt idx="1229">
                  <c:v>184.7</c:v>
                </c:pt>
                <c:pt idx="1230">
                  <c:v>184.87</c:v>
                </c:pt>
                <c:pt idx="1231">
                  <c:v>185.03</c:v>
                </c:pt>
                <c:pt idx="1232">
                  <c:v>185.2</c:v>
                </c:pt>
                <c:pt idx="1233">
                  <c:v>185.36</c:v>
                </c:pt>
                <c:pt idx="1234">
                  <c:v>185.52</c:v>
                </c:pt>
                <c:pt idx="1235">
                  <c:v>185.68</c:v>
                </c:pt>
                <c:pt idx="1236">
                  <c:v>185.84</c:v>
                </c:pt>
                <c:pt idx="1237">
                  <c:v>185.99</c:v>
                </c:pt>
                <c:pt idx="1238">
                  <c:v>186.14</c:v>
                </c:pt>
                <c:pt idx="1239">
                  <c:v>186.29</c:v>
                </c:pt>
                <c:pt idx="1240">
                  <c:v>186.44</c:v>
                </c:pt>
                <c:pt idx="1241">
                  <c:v>186.58</c:v>
                </c:pt>
                <c:pt idx="1242">
                  <c:v>186.72</c:v>
                </c:pt>
                <c:pt idx="1243">
                  <c:v>186.87</c:v>
                </c:pt>
                <c:pt idx="1244">
                  <c:v>187</c:v>
                </c:pt>
                <c:pt idx="1245">
                  <c:v>187.14</c:v>
                </c:pt>
                <c:pt idx="1246">
                  <c:v>187.28</c:v>
                </c:pt>
                <c:pt idx="1247">
                  <c:v>187.41</c:v>
                </c:pt>
                <c:pt idx="1248">
                  <c:v>187.54</c:v>
                </c:pt>
                <c:pt idx="1249">
                  <c:v>187.67</c:v>
                </c:pt>
                <c:pt idx="1250">
                  <c:v>187.8</c:v>
                </c:pt>
                <c:pt idx="1251">
                  <c:v>187.92</c:v>
                </c:pt>
                <c:pt idx="1252">
                  <c:v>188.05</c:v>
                </c:pt>
                <c:pt idx="1253">
                  <c:v>188.17</c:v>
                </c:pt>
                <c:pt idx="1254">
                  <c:v>188.29</c:v>
                </c:pt>
                <c:pt idx="1255">
                  <c:v>188.41</c:v>
                </c:pt>
                <c:pt idx="1256">
                  <c:v>188.52</c:v>
                </c:pt>
                <c:pt idx="1257">
                  <c:v>188.64</c:v>
                </c:pt>
                <c:pt idx="1258">
                  <c:v>188.75</c:v>
                </c:pt>
                <c:pt idx="1259">
                  <c:v>188.86</c:v>
                </c:pt>
                <c:pt idx="1260">
                  <c:v>188.97</c:v>
                </c:pt>
                <c:pt idx="1261">
                  <c:v>189.08</c:v>
                </c:pt>
                <c:pt idx="1262">
                  <c:v>189.18</c:v>
                </c:pt>
                <c:pt idx="1263">
                  <c:v>189.29</c:v>
                </c:pt>
                <c:pt idx="1264">
                  <c:v>189.39</c:v>
                </c:pt>
                <c:pt idx="1265">
                  <c:v>189.49</c:v>
                </c:pt>
                <c:pt idx="1266">
                  <c:v>189.59</c:v>
                </c:pt>
                <c:pt idx="1267">
                  <c:v>189.69</c:v>
                </c:pt>
                <c:pt idx="1268">
                  <c:v>189.89</c:v>
                </c:pt>
                <c:pt idx="1269">
                  <c:v>190.08</c:v>
                </c:pt>
                <c:pt idx="1270">
                  <c:v>190.26</c:v>
                </c:pt>
                <c:pt idx="1271">
                  <c:v>190.44</c:v>
                </c:pt>
                <c:pt idx="1272">
                  <c:v>190.61</c:v>
                </c:pt>
                <c:pt idx="1273">
                  <c:v>190.77</c:v>
                </c:pt>
                <c:pt idx="1274">
                  <c:v>190.93</c:v>
                </c:pt>
                <c:pt idx="1275">
                  <c:v>191.09</c:v>
                </c:pt>
                <c:pt idx="1276">
                  <c:v>191.24</c:v>
                </c:pt>
                <c:pt idx="1277">
                  <c:v>191.39</c:v>
                </c:pt>
                <c:pt idx="1278">
                  <c:v>191.53</c:v>
                </c:pt>
                <c:pt idx="1279">
                  <c:v>191.67</c:v>
                </c:pt>
                <c:pt idx="1280">
                  <c:v>191.8</c:v>
                </c:pt>
                <c:pt idx="1281">
                  <c:v>191.93</c:v>
                </c:pt>
                <c:pt idx="1282">
                  <c:v>192.06</c:v>
                </c:pt>
                <c:pt idx="1283">
                  <c:v>192.18</c:v>
                </c:pt>
                <c:pt idx="1284">
                  <c:v>192.3</c:v>
                </c:pt>
                <c:pt idx="1285">
                  <c:v>192.41</c:v>
                </c:pt>
                <c:pt idx="1286">
                  <c:v>192.52</c:v>
                </c:pt>
                <c:pt idx="1287">
                  <c:v>192.63</c:v>
                </c:pt>
                <c:pt idx="1288">
                  <c:v>192.73</c:v>
                </c:pt>
                <c:pt idx="1289">
                  <c:v>192.83</c:v>
                </c:pt>
                <c:pt idx="1290">
                  <c:v>192.93</c:v>
                </c:pt>
                <c:pt idx="1291">
                  <c:v>193.12</c:v>
                </c:pt>
                <c:pt idx="1292">
                  <c:v>193.29</c:v>
                </c:pt>
                <c:pt idx="1293">
                  <c:v>193.46</c:v>
                </c:pt>
                <c:pt idx="1294">
                  <c:v>193.61</c:v>
                </c:pt>
                <c:pt idx="1295">
                  <c:v>193.76</c:v>
                </c:pt>
                <c:pt idx="1296">
                  <c:v>193.89</c:v>
                </c:pt>
                <c:pt idx="1297">
                  <c:v>194.02</c:v>
                </c:pt>
                <c:pt idx="1298">
                  <c:v>194.14</c:v>
                </c:pt>
                <c:pt idx="1299">
                  <c:v>194.25</c:v>
                </c:pt>
                <c:pt idx="1300">
                  <c:v>194.35</c:v>
                </c:pt>
                <c:pt idx="1301">
                  <c:v>194.45</c:v>
                </c:pt>
                <c:pt idx="1302">
                  <c:v>194.63</c:v>
                </c:pt>
                <c:pt idx="1303">
                  <c:v>194.79</c:v>
                </c:pt>
                <c:pt idx="1304">
                  <c:v>194.93</c:v>
                </c:pt>
                <c:pt idx="1305">
                  <c:v>195.05</c:v>
                </c:pt>
                <c:pt idx="1306">
                  <c:v>195.15</c:v>
                </c:pt>
                <c:pt idx="1307">
                  <c:v>195.24</c:v>
                </c:pt>
                <c:pt idx="1308">
                  <c:v>195.4</c:v>
                </c:pt>
                <c:pt idx="1309">
                  <c:v>195.52</c:v>
                </c:pt>
                <c:pt idx="1310">
                  <c:v>195.61</c:v>
                </c:pt>
                <c:pt idx="1311">
                  <c:v>195.74</c:v>
                </c:pt>
                <c:pt idx="1312">
                  <c:v>195.81</c:v>
                </c:pt>
                <c:pt idx="1313">
                  <c:v>195.89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572544"/>
        <c:axId val="118574464"/>
      </c:scatterChart>
      <c:valAx>
        <c:axId val="118572544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t</a:t>
                </a:r>
                <a:r>
                  <a:rPr lang="en-US" sz="1000" baseline="0"/>
                  <a:t> (s)</a:t>
                </a:r>
                <a:endParaRPr lang="en-US" sz="1000"/>
              </a:p>
            </c:rich>
          </c:tx>
          <c:layout>
            <c:manualLayout>
              <c:xMode val="edge"/>
              <c:yMode val="edge"/>
              <c:x val="0.59912770515052105"/>
              <c:y val="0.8513513513513509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18574464"/>
        <c:crosses val="autoZero"/>
        <c:crossBetween val="midCat"/>
      </c:valAx>
      <c:valAx>
        <c:axId val="118574464"/>
        <c:scaling>
          <c:orientation val="minMax"/>
          <c:max val="25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T</a:t>
                </a:r>
                <a:r>
                  <a:rPr lang="en-US" sz="1000" baseline="0"/>
                  <a:t> (</a:t>
                </a:r>
                <a:r>
                  <a:rPr lang="en-US" sz="1000"/>
                  <a:t>K)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 b="1"/>
            </a:pPr>
            <a:endParaRPr lang="en-US"/>
          </a:p>
        </c:txPr>
        <c:crossAx val="11857254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1932473651825695"/>
          <c:y val="0.51130402764402605"/>
          <c:w val="0.40837284599767698"/>
          <c:h val="0.322851138540114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000"/>
            </a:pPr>
            <a:r>
              <a:rPr lang="en-US" sz="1000"/>
              <a:t>MIITs</a:t>
            </a:r>
          </a:p>
        </c:rich>
      </c:tx>
      <c:layout>
        <c:manualLayout>
          <c:xMode val="edge"/>
          <c:yMode val="edge"/>
          <c:x val="0.46783039377194902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4688188264763299"/>
          <c:y val="0.117197452229299"/>
          <c:w val="0.78436547103550602"/>
          <c:h val="0.74305732484076403"/>
        </c:manualLayout>
      </c:layout>
      <c:scatterChart>
        <c:scatterStyle val="smoothMarker"/>
        <c:varyColors val="0"/>
        <c:ser>
          <c:idx val="1"/>
          <c:order val="0"/>
          <c:marker>
            <c:symbol val="none"/>
          </c:marker>
          <c:xVal>
            <c:numRef>
              <c:f>OneEndFired!$K$50:$K$1363</c:f>
              <c:numCache>
                <c:formatCode>General</c:formatCode>
                <c:ptCount val="1314"/>
                <c:pt idx="0">
                  <c:v>4.6499999999999977</c:v>
                </c:pt>
                <c:pt idx="1">
                  <c:v>4.9400000000000004</c:v>
                </c:pt>
                <c:pt idx="2">
                  <c:v>5.1899999999999986</c:v>
                </c:pt>
                <c:pt idx="3">
                  <c:v>5.42</c:v>
                </c:pt>
                <c:pt idx="4">
                  <c:v>5.64</c:v>
                </c:pt>
                <c:pt idx="5">
                  <c:v>5.84</c:v>
                </c:pt>
                <c:pt idx="6">
                  <c:v>6.03</c:v>
                </c:pt>
                <c:pt idx="7">
                  <c:v>6.21</c:v>
                </c:pt>
                <c:pt idx="8">
                  <c:v>6.37</c:v>
                </c:pt>
                <c:pt idx="9">
                  <c:v>6.53</c:v>
                </c:pt>
                <c:pt idx="10">
                  <c:v>6.6899999999999986</c:v>
                </c:pt>
                <c:pt idx="11">
                  <c:v>6.84</c:v>
                </c:pt>
                <c:pt idx="12">
                  <c:v>6.98</c:v>
                </c:pt>
                <c:pt idx="13">
                  <c:v>7.1099999999999994</c:v>
                </c:pt>
                <c:pt idx="14">
                  <c:v>7.24</c:v>
                </c:pt>
                <c:pt idx="15">
                  <c:v>7.37</c:v>
                </c:pt>
                <c:pt idx="16">
                  <c:v>7.5</c:v>
                </c:pt>
                <c:pt idx="17">
                  <c:v>7.6099999999999977</c:v>
                </c:pt>
                <c:pt idx="18">
                  <c:v>7.73</c:v>
                </c:pt>
                <c:pt idx="19">
                  <c:v>7.84</c:v>
                </c:pt>
                <c:pt idx="20">
                  <c:v>7.95</c:v>
                </c:pt>
                <c:pt idx="21">
                  <c:v>8.06</c:v>
                </c:pt>
                <c:pt idx="22">
                  <c:v>8.17</c:v>
                </c:pt>
                <c:pt idx="23">
                  <c:v>8.27</c:v>
                </c:pt>
                <c:pt idx="24">
                  <c:v>8.3700000000000028</c:v>
                </c:pt>
                <c:pt idx="25">
                  <c:v>8.56</c:v>
                </c:pt>
                <c:pt idx="26">
                  <c:v>8.75</c:v>
                </c:pt>
                <c:pt idx="27">
                  <c:v>8.92</c:v>
                </c:pt>
                <c:pt idx="28">
                  <c:v>9.1</c:v>
                </c:pt>
                <c:pt idx="29">
                  <c:v>9.26</c:v>
                </c:pt>
                <c:pt idx="30">
                  <c:v>9.42</c:v>
                </c:pt>
                <c:pt idx="31">
                  <c:v>9.58</c:v>
                </c:pt>
                <c:pt idx="32">
                  <c:v>9.7299999999999986</c:v>
                </c:pt>
                <c:pt idx="33">
                  <c:v>9.8700000000000028</c:v>
                </c:pt>
                <c:pt idx="34">
                  <c:v>10.01</c:v>
                </c:pt>
                <c:pt idx="35">
                  <c:v>10.15</c:v>
                </c:pt>
                <c:pt idx="36">
                  <c:v>10.29</c:v>
                </c:pt>
                <c:pt idx="37">
                  <c:v>10.42</c:v>
                </c:pt>
                <c:pt idx="38">
                  <c:v>10.54</c:v>
                </c:pt>
                <c:pt idx="39">
                  <c:v>10.67</c:v>
                </c:pt>
                <c:pt idx="40">
                  <c:v>10.79</c:v>
                </c:pt>
                <c:pt idx="41">
                  <c:v>10.91</c:v>
                </c:pt>
                <c:pt idx="42">
                  <c:v>11.03</c:v>
                </c:pt>
                <c:pt idx="43">
                  <c:v>11.14</c:v>
                </c:pt>
                <c:pt idx="44">
                  <c:v>11.26</c:v>
                </c:pt>
                <c:pt idx="45">
                  <c:v>11.37</c:v>
                </c:pt>
                <c:pt idx="46">
                  <c:v>11.47</c:v>
                </c:pt>
                <c:pt idx="47">
                  <c:v>11.58</c:v>
                </c:pt>
                <c:pt idx="48">
                  <c:v>11.68</c:v>
                </c:pt>
                <c:pt idx="49">
                  <c:v>11.79</c:v>
                </c:pt>
                <c:pt idx="50">
                  <c:v>11.89</c:v>
                </c:pt>
                <c:pt idx="51">
                  <c:v>11.99</c:v>
                </c:pt>
                <c:pt idx="52">
                  <c:v>12.18</c:v>
                </c:pt>
                <c:pt idx="53">
                  <c:v>12.36</c:v>
                </c:pt>
                <c:pt idx="54">
                  <c:v>12.55</c:v>
                </c:pt>
                <c:pt idx="55">
                  <c:v>12.72</c:v>
                </c:pt>
                <c:pt idx="56">
                  <c:v>12.89</c:v>
                </c:pt>
                <c:pt idx="57">
                  <c:v>13.06</c:v>
                </c:pt>
                <c:pt idx="58">
                  <c:v>13.22</c:v>
                </c:pt>
                <c:pt idx="59">
                  <c:v>13.38</c:v>
                </c:pt>
                <c:pt idx="60">
                  <c:v>13.54</c:v>
                </c:pt>
                <c:pt idx="61">
                  <c:v>13.69</c:v>
                </c:pt>
                <c:pt idx="62">
                  <c:v>13.84</c:v>
                </c:pt>
                <c:pt idx="63">
                  <c:v>13.98</c:v>
                </c:pt>
                <c:pt idx="64">
                  <c:v>14.12</c:v>
                </c:pt>
                <c:pt idx="65">
                  <c:v>14.26</c:v>
                </c:pt>
                <c:pt idx="66">
                  <c:v>14.4</c:v>
                </c:pt>
                <c:pt idx="67">
                  <c:v>14.53</c:v>
                </c:pt>
                <c:pt idx="68">
                  <c:v>14.66</c:v>
                </c:pt>
                <c:pt idx="69">
                  <c:v>14.79</c:v>
                </c:pt>
                <c:pt idx="70">
                  <c:v>14.92</c:v>
                </c:pt>
                <c:pt idx="71">
                  <c:v>15.04</c:v>
                </c:pt>
                <c:pt idx="72">
                  <c:v>15.17</c:v>
                </c:pt>
                <c:pt idx="73">
                  <c:v>15.3</c:v>
                </c:pt>
                <c:pt idx="74">
                  <c:v>15.42</c:v>
                </c:pt>
                <c:pt idx="75">
                  <c:v>15.54</c:v>
                </c:pt>
                <c:pt idx="76">
                  <c:v>15.65</c:v>
                </c:pt>
                <c:pt idx="77">
                  <c:v>15.77</c:v>
                </c:pt>
                <c:pt idx="78">
                  <c:v>15.88</c:v>
                </c:pt>
                <c:pt idx="79">
                  <c:v>15.99</c:v>
                </c:pt>
                <c:pt idx="80">
                  <c:v>16.100000000000001</c:v>
                </c:pt>
                <c:pt idx="81">
                  <c:v>16.21</c:v>
                </c:pt>
                <c:pt idx="82">
                  <c:v>16.309999999999999</c:v>
                </c:pt>
                <c:pt idx="83">
                  <c:v>16.41</c:v>
                </c:pt>
                <c:pt idx="84">
                  <c:v>16.510000000000009</c:v>
                </c:pt>
                <c:pt idx="85">
                  <c:v>16.61</c:v>
                </c:pt>
                <c:pt idx="86">
                  <c:v>16.809999999999999</c:v>
                </c:pt>
                <c:pt idx="87">
                  <c:v>17</c:v>
                </c:pt>
                <c:pt idx="88">
                  <c:v>17.18</c:v>
                </c:pt>
                <c:pt idx="89">
                  <c:v>17.36</c:v>
                </c:pt>
                <c:pt idx="90">
                  <c:v>17.53</c:v>
                </c:pt>
                <c:pt idx="91">
                  <c:v>17.7</c:v>
                </c:pt>
                <c:pt idx="92">
                  <c:v>17.87</c:v>
                </c:pt>
                <c:pt idx="93">
                  <c:v>18.03</c:v>
                </c:pt>
                <c:pt idx="94">
                  <c:v>18.190000000000001</c:v>
                </c:pt>
                <c:pt idx="95">
                  <c:v>18.34</c:v>
                </c:pt>
                <c:pt idx="96">
                  <c:v>18.489999999999981</c:v>
                </c:pt>
                <c:pt idx="97">
                  <c:v>18.64</c:v>
                </c:pt>
                <c:pt idx="98">
                  <c:v>18.78</c:v>
                </c:pt>
                <c:pt idx="99">
                  <c:v>18.920000000000002</c:v>
                </c:pt>
                <c:pt idx="100">
                  <c:v>19.059999999999999</c:v>
                </c:pt>
                <c:pt idx="101">
                  <c:v>19.2</c:v>
                </c:pt>
                <c:pt idx="102">
                  <c:v>19.329999999999991</c:v>
                </c:pt>
                <c:pt idx="103">
                  <c:v>19.47</c:v>
                </c:pt>
                <c:pt idx="104">
                  <c:v>19.59</c:v>
                </c:pt>
                <c:pt idx="105">
                  <c:v>19.72</c:v>
                </c:pt>
                <c:pt idx="106">
                  <c:v>19.850000000000001</c:v>
                </c:pt>
                <c:pt idx="107">
                  <c:v>19.97</c:v>
                </c:pt>
                <c:pt idx="108">
                  <c:v>20.09</c:v>
                </c:pt>
                <c:pt idx="109">
                  <c:v>20.21</c:v>
                </c:pt>
                <c:pt idx="110">
                  <c:v>20.329999999999991</c:v>
                </c:pt>
                <c:pt idx="111">
                  <c:v>20.45</c:v>
                </c:pt>
                <c:pt idx="112">
                  <c:v>20.56</c:v>
                </c:pt>
                <c:pt idx="113">
                  <c:v>20.67</c:v>
                </c:pt>
                <c:pt idx="114">
                  <c:v>20.78</c:v>
                </c:pt>
                <c:pt idx="115">
                  <c:v>20.89</c:v>
                </c:pt>
                <c:pt idx="116">
                  <c:v>21</c:v>
                </c:pt>
                <c:pt idx="117">
                  <c:v>21.11</c:v>
                </c:pt>
                <c:pt idx="118">
                  <c:v>21.21</c:v>
                </c:pt>
                <c:pt idx="119">
                  <c:v>21.32</c:v>
                </c:pt>
                <c:pt idx="120">
                  <c:v>21.42</c:v>
                </c:pt>
                <c:pt idx="121">
                  <c:v>21.52</c:v>
                </c:pt>
                <c:pt idx="122">
                  <c:v>21.62</c:v>
                </c:pt>
                <c:pt idx="123">
                  <c:v>21.72</c:v>
                </c:pt>
                <c:pt idx="124">
                  <c:v>21.92</c:v>
                </c:pt>
                <c:pt idx="125">
                  <c:v>22.11</c:v>
                </c:pt>
                <c:pt idx="126">
                  <c:v>22.29</c:v>
                </c:pt>
                <c:pt idx="127">
                  <c:v>22.48</c:v>
                </c:pt>
                <c:pt idx="128">
                  <c:v>22.66</c:v>
                </c:pt>
                <c:pt idx="129">
                  <c:v>22.83</c:v>
                </c:pt>
                <c:pt idx="130">
                  <c:v>23</c:v>
                </c:pt>
                <c:pt idx="131">
                  <c:v>23.17</c:v>
                </c:pt>
                <c:pt idx="132">
                  <c:v>23.34</c:v>
                </c:pt>
                <c:pt idx="133">
                  <c:v>23.5</c:v>
                </c:pt>
                <c:pt idx="134">
                  <c:v>23.66</c:v>
                </c:pt>
                <c:pt idx="135">
                  <c:v>23.82</c:v>
                </c:pt>
                <c:pt idx="136">
                  <c:v>23.97</c:v>
                </c:pt>
                <c:pt idx="137">
                  <c:v>24.13</c:v>
                </c:pt>
                <c:pt idx="138">
                  <c:v>24.28</c:v>
                </c:pt>
                <c:pt idx="139">
                  <c:v>24.42</c:v>
                </c:pt>
                <c:pt idx="140">
                  <c:v>24.57</c:v>
                </c:pt>
                <c:pt idx="141">
                  <c:v>24.71</c:v>
                </c:pt>
                <c:pt idx="142">
                  <c:v>24.85</c:v>
                </c:pt>
                <c:pt idx="143">
                  <c:v>24.99</c:v>
                </c:pt>
                <c:pt idx="144">
                  <c:v>25.13</c:v>
                </c:pt>
                <c:pt idx="145">
                  <c:v>25.27</c:v>
                </c:pt>
                <c:pt idx="146">
                  <c:v>25.4</c:v>
                </c:pt>
                <c:pt idx="147">
                  <c:v>25.53</c:v>
                </c:pt>
                <c:pt idx="148">
                  <c:v>25.66</c:v>
                </c:pt>
                <c:pt idx="149">
                  <c:v>25.79</c:v>
                </c:pt>
                <c:pt idx="150">
                  <c:v>25.92</c:v>
                </c:pt>
                <c:pt idx="151">
                  <c:v>26.05</c:v>
                </c:pt>
                <c:pt idx="152">
                  <c:v>26.17</c:v>
                </c:pt>
                <c:pt idx="153">
                  <c:v>26.29</c:v>
                </c:pt>
                <c:pt idx="154">
                  <c:v>26.41</c:v>
                </c:pt>
                <c:pt idx="155">
                  <c:v>26.53</c:v>
                </c:pt>
                <c:pt idx="156">
                  <c:v>26.65</c:v>
                </c:pt>
                <c:pt idx="157">
                  <c:v>26.77</c:v>
                </c:pt>
                <c:pt idx="158">
                  <c:v>26.89</c:v>
                </c:pt>
                <c:pt idx="159">
                  <c:v>27</c:v>
                </c:pt>
                <c:pt idx="160">
                  <c:v>27.11</c:v>
                </c:pt>
                <c:pt idx="161">
                  <c:v>27.23</c:v>
                </c:pt>
                <c:pt idx="162">
                  <c:v>27.34</c:v>
                </c:pt>
                <c:pt idx="163">
                  <c:v>27.45</c:v>
                </c:pt>
                <c:pt idx="164">
                  <c:v>27.56</c:v>
                </c:pt>
                <c:pt idx="165">
                  <c:v>27.67</c:v>
                </c:pt>
                <c:pt idx="166">
                  <c:v>27.77</c:v>
                </c:pt>
                <c:pt idx="167">
                  <c:v>27.88</c:v>
                </c:pt>
                <c:pt idx="168">
                  <c:v>27.98</c:v>
                </c:pt>
                <c:pt idx="169">
                  <c:v>28.09</c:v>
                </c:pt>
                <c:pt idx="170">
                  <c:v>28.19</c:v>
                </c:pt>
                <c:pt idx="171">
                  <c:v>28.29</c:v>
                </c:pt>
                <c:pt idx="172">
                  <c:v>28.39</c:v>
                </c:pt>
                <c:pt idx="173">
                  <c:v>28.49</c:v>
                </c:pt>
                <c:pt idx="174">
                  <c:v>28.59</c:v>
                </c:pt>
                <c:pt idx="175">
                  <c:v>28.79</c:v>
                </c:pt>
                <c:pt idx="176">
                  <c:v>28.98</c:v>
                </c:pt>
                <c:pt idx="177">
                  <c:v>29.17</c:v>
                </c:pt>
                <c:pt idx="178">
                  <c:v>29.36</c:v>
                </c:pt>
                <c:pt idx="179">
                  <c:v>29.55</c:v>
                </c:pt>
                <c:pt idx="180">
                  <c:v>29.73</c:v>
                </c:pt>
                <c:pt idx="181">
                  <c:v>29.91</c:v>
                </c:pt>
                <c:pt idx="182">
                  <c:v>30.08</c:v>
                </c:pt>
                <c:pt idx="183">
                  <c:v>30.26</c:v>
                </c:pt>
                <c:pt idx="184">
                  <c:v>30.43</c:v>
                </c:pt>
                <c:pt idx="185">
                  <c:v>30.6</c:v>
                </c:pt>
                <c:pt idx="186">
                  <c:v>30.77</c:v>
                </c:pt>
                <c:pt idx="187">
                  <c:v>30.93</c:v>
                </c:pt>
                <c:pt idx="188">
                  <c:v>31.09</c:v>
                </c:pt>
                <c:pt idx="189">
                  <c:v>31.25</c:v>
                </c:pt>
                <c:pt idx="190">
                  <c:v>31.41</c:v>
                </c:pt>
                <c:pt idx="191">
                  <c:v>31.57</c:v>
                </c:pt>
                <c:pt idx="192">
                  <c:v>31.72</c:v>
                </c:pt>
                <c:pt idx="193">
                  <c:v>31.88</c:v>
                </c:pt>
                <c:pt idx="194">
                  <c:v>32.03</c:v>
                </c:pt>
                <c:pt idx="195">
                  <c:v>32.18</c:v>
                </c:pt>
                <c:pt idx="196">
                  <c:v>32.33</c:v>
                </c:pt>
                <c:pt idx="197">
                  <c:v>32.47</c:v>
                </c:pt>
                <c:pt idx="198">
                  <c:v>32.619999999999997</c:v>
                </c:pt>
                <c:pt idx="199">
                  <c:v>32.76</c:v>
                </c:pt>
                <c:pt idx="200">
                  <c:v>32.9</c:v>
                </c:pt>
                <c:pt idx="201">
                  <c:v>33.04</c:v>
                </c:pt>
                <c:pt idx="202">
                  <c:v>33.18</c:v>
                </c:pt>
                <c:pt idx="203">
                  <c:v>33.32</c:v>
                </c:pt>
                <c:pt idx="204">
                  <c:v>33.46</c:v>
                </c:pt>
                <c:pt idx="205">
                  <c:v>33.590000000000003</c:v>
                </c:pt>
                <c:pt idx="206">
                  <c:v>33.72</c:v>
                </c:pt>
                <c:pt idx="207">
                  <c:v>33.86</c:v>
                </c:pt>
                <c:pt idx="208">
                  <c:v>33.99</c:v>
                </c:pt>
                <c:pt idx="209">
                  <c:v>34.119999999999997</c:v>
                </c:pt>
                <c:pt idx="210">
                  <c:v>34.25</c:v>
                </c:pt>
                <c:pt idx="211">
                  <c:v>34.369999999999997</c:v>
                </c:pt>
                <c:pt idx="212">
                  <c:v>34.5</c:v>
                </c:pt>
                <c:pt idx="213">
                  <c:v>34.630000000000003</c:v>
                </c:pt>
                <c:pt idx="214">
                  <c:v>34.75</c:v>
                </c:pt>
                <c:pt idx="215">
                  <c:v>34.869999999999997</c:v>
                </c:pt>
                <c:pt idx="216">
                  <c:v>35</c:v>
                </c:pt>
                <c:pt idx="217">
                  <c:v>35.11</c:v>
                </c:pt>
                <c:pt idx="218">
                  <c:v>35.22</c:v>
                </c:pt>
                <c:pt idx="219">
                  <c:v>35.33</c:v>
                </c:pt>
                <c:pt idx="220">
                  <c:v>35.44</c:v>
                </c:pt>
                <c:pt idx="221">
                  <c:v>35.54</c:v>
                </c:pt>
                <c:pt idx="222">
                  <c:v>35.65</c:v>
                </c:pt>
                <c:pt idx="223">
                  <c:v>35.75</c:v>
                </c:pt>
                <c:pt idx="224">
                  <c:v>35.86</c:v>
                </c:pt>
                <c:pt idx="225">
                  <c:v>35.96</c:v>
                </c:pt>
                <c:pt idx="226">
                  <c:v>36.07</c:v>
                </c:pt>
                <c:pt idx="227">
                  <c:v>36.17</c:v>
                </c:pt>
                <c:pt idx="228">
                  <c:v>36.28</c:v>
                </c:pt>
                <c:pt idx="229">
                  <c:v>36.380000000000003</c:v>
                </c:pt>
                <c:pt idx="230">
                  <c:v>36.479999999999997</c:v>
                </c:pt>
                <c:pt idx="231">
                  <c:v>36.58</c:v>
                </c:pt>
                <c:pt idx="232">
                  <c:v>36.68</c:v>
                </c:pt>
                <c:pt idx="233">
                  <c:v>36.78</c:v>
                </c:pt>
                <c:pt idx="234">
                  <c:v>36.880000000000003</c:v>
                </c:pt>
                <c:pt idx="235">
                  <c:v>36.979999999999997</c:v>
                </c:pt>
                <c:pt idx="236">
                  <c:v>37.18</c:v>
                </c:pt>
                <c:pt idx="237">
                  <c:v>37.380000000000003</c:v>
                </c:pt>
                <c:pt idx="238">
                  <c:v>37.57</c:v>
                </c:pt>
                <c:pt idx="239">
                  <c:v>37.770000000000003</c:v>
                </c:pt>
                <c:pt idx="240">
                  <c:v>37.96</c:v>
                </c:pt>
                <c:pt idx="241">
                  <c:v>38.15</c:v>
                </c:pt>
                <c:pt idx="242">
                  <c:v>38.340000000000003</c:v>
                </c:pt>
                <c:pt idx="243">
                  <c:v>38.520000000000003</c:v>
                </c:pt>
                <c:pt idx="244">
                  <c:v>38.71</c:v>
                </c:pt>
                <c:pt idx="245">
                  <c:v>38.89</c:v>
                </c:pt>
                <c:pt idx="246">
                  <c:v>39.07</c:v>
                </c:pt>
                <c:pt idx="247">
                  <c:v>39.25</c:v>
                </c:pt>
                <c:pt idx="248">
                  <c:v>39.43</c:v>
                </c:pt>
                <c:pt idx="249">
                  <c:v>39.61</c:v>
                </c:pt>
                <c:pt idx="250">
                  <c:v>39.79</c:v>
                </c:pt>
                <c:pt idx="251">
                  <c:v>39.96</c:v>
                </c:pt>
                <c:pt idx="252">
                  <c:v>40.14</c:v>
                </c:pt>
                <c:pt idx="253">
                  <c:v>40.299999999999997</c:v>
                </c:pt>
                <c:pt idx="254">
                  <c:v>40.47</c:v>
                </c:pt>
                <c:pt idx="255">
                  <c:v>40.64</c:v>
                </c:pt>
                <c:pt idx="256">
                  <c:v>40.799999999999997</c:v>
                </c:pt>
                <c:pt idx="257">
                  <c:v>40.97</c:v>
                </c:pt>
                <c:pt idx="258">
                  <c:v>41.13</c:v>
                </c:pt>
                <c:pt idx="259">
                  <c:v>41.29</c:v>
                </c:pt>
                <c:pt idx="260">
                  <c:v>41.45</c:v>
                </c:pt>
                <c:pt idx="261">
                  <c:v>41.61</c:v>
                </c:pt>
                <c:pt idx="262">
                  <c:v>41.77</c:v>
                </c:pt>
                <c:pt idx="263">
                  <c:v>41.93</c:v>
                </c:pt>
                <c:pt idx="264">
                  <c:v>42.09</c:v>
                </c:pt>
                <c:pt idx="265">
                  <c:v>42.25</c:v>
                </c:pt>
                <c:pt idx="266">
                  <c:v>42.4</c:v>
                </c:pt>
                <c:pt idx="267">
                  <c:v>42.56</c:v>
                </c:pt>
                <c:pt idx="268">
                  <c:v>42.71</c:v>
                </c:pt>
                <c:pt idx="269">
                  <c:v>42.87</c:v>
                </c:pt>
                <c:pt idx="270">
                  <c:v>43.02</c:v>
                </c:pt>
                <c:pt idx="271">
                  <c:v>43.17</c:v>
                </c:pt>
                <c:pt idx="272">
                  <c:v>43.32</c:v>
                </c:pt>
                <c:pt idx="273">
                  <c:v>43.48</c:v>
                </c:pt>
                <c:pt idx="274">
                  <c:v>43.63</c:v>
                </c:pt>
                <c:pt idx="275">
                  <c:v>43.78</c:v>
                </c:pt>
                <c:pt idx="276">
                  <c:v>43.93</c:v>
                </c:pt>
                <c:pt idx="277">
                  <c:v>44.07</c:v>
                </c:pt>
                <c:pt idx="278">
                  <c:v>44.22</c:v>
                </c:pt>
                <c:pt idx="279">
                  <c:v>44.37</c:v>
                </c:pt>
                <c:pt idx="280">
                  <c:v>44.51</c:v>
                </c:pt>
                <c:pt idx="281">
                  <c:v>44.66</c:v>
                </c:pt>
                <c:pt idx="282">
                  <c:v>44.81</c:v>
                </c:pt>
                <c:pt idx="283">
                  <c:v>44.95</c:v>
                </c:pt>
                <c:pt idx="284">
                  <c:v>45.09</c:v>
                </c:pt>
                <c:pt idx="285">
                  <c:v>45.24</c:v>
                </c:pt>
                <c:pt idx="286">
                  <c:v>45.38</c:v>
                </c:pt>
                <c:pt idx="287">
                  <c:v>45.52</c:v>
                </c:pt>
                <c:pt idx="288">
                  <c:v>45.66</c:v>
                </c:pt>
                <c:pt idx="289">
                  <c:v>45.81</c:v>
                </c:pt>
                <c:pt idx="290">
                  <c:v>45.95</c:v>
                </c:pt>
                <c:pt idx="291">
                  <c:v>46.09</c:v>
                </c:pt>
                <c:pt idx="292">
                  <c:v>46.23</c:v>
                </c:pt>
                <c:pt idx="293">
                  <c:v>46.36</c:v>
                </c:pt>
                <c:pt idx="294">
                  <c:v>46.5</c:v>
                </c:pt>
                <c:pt idx="295">
                  <c:v>46.64</c:v>
                </c:pt>
                <c:pt idx="296">
                  <c:v>46.78</c:v>
                </c:pt>
                <c:pt idx="297">
                  <c:v>46.92</c:v>
                </c:pt>
                <c:pt idx="298">
                  <c:v>47.05</c:v>
                </c:pt>
                <c:pt idx="299">
                  <c:v>47.19</c:v>
                </c:pt>
                <c:pt idx="300">
                  <c:v>47.32</c:v>
                </c:pt>
                <c:pt idx="301">
                  <c:v>47.46</c:v>
                </c:pt>
                <c:pt idx="302">
                  <c:v>47.59</c:v>
                </c:pt>
                <c:pt idx="303">
                  <c:v>47.73</c:v>
                </c:pt>
                <c:pt idx="304">
                  <c:v>47.86</c:v>
                </c:pt>
                <c:pt idx="305">
                  <c:v>47.99</c:v>
                </c:pt>
                <c:pt idx="306">
                  <c:v>48.13</c:v>
                </c:pt>
                <c:pt idx="307">
                  <c:v>48.26</c:v>
                </c:pt>
                <c:pt idx="308">
                  <c:v>48.39</c:v>
                </c:pt>
                <c:pt idx="309">
                  <c:v>48.52</c:v>
                </c:pt>
                <c:pt idx="310">
                  <c:v>48.65</c:v>
                </c:pt>
                <c:pt idx="311">
                  <c:v>48.78</c:v>
                </c:pt>
                <c:pt idx="312">
                  <c:v>48.91</c:v>
                </c:pt>
                <c:pt idx="313">
                  <c:v>49.04</c:v>
                </c:pt>
                <c:pt idx="314">
                  <c:v>49.17</c:v>
                </c:pt>
                <c:pt idx="315">
                  <c:v>49.3</c:v>
                </c:pt>
                <c:pt idx="316">
                  <c:v>49.43</c:v>
                </c:pt>
                <c:pt idx="317">
                  <c:v>49.56</c:v>
                </c:pt>
                <c:pt idx="318">
                  <c:v>49.68</c:v>
                </c:pt>
                <c:pt idx="319">
                  <c:v>49.81</c:v>
                </c:pt>
                <c:pt idx="320">
                  <c:v>49.94</c:v>
                </c:pt>
                <c:pt idx="321">
                  <c:v>50.07</c:v>
                </c:pt>
                <c:pt idx="322">
                  <c:v>50.19</c:v>
                </c:pt>
                <c:pt idx="323">
                  <c:v>50.32</c:v>
                </c:pt>
                <c:pt idx="324">
                  <c:v>50.45</c:v>
                </c:pt>
                <c:pt idx="325">
                  <c:v>50.57</c:v>
                </c:pt>
                <c:pt idx="326">
                  <c:v>50.7</c:v>
                </c:pt>
                <c:pt idx="327">
                  <c:v>50.82</c:v>
                </c:pt>
                <c:pt idx="328">
                  <c:v>50.95</c:v>
                </c:pt>
                <c:pt idx="329">
                  <c:v>51.07</c:v>
                </c:pt>
                <c:pt idx="330">
                  <c:v>51.2</c:v>
                </c:pt>
                <c:pt idx="331">
                  <c:v>51.32</c:v>
                </c:pt>
                <c:pt idx="332">
                  <c:v>51.44</c:v>
                </c:pt>
                <c:pt idx="333">
                  <c:v>51.57</c:v>
                </c:pt>
                <c:pt idx="334">
                  <c:v>51.69</c:v>
                </c:pt>
                <c:pt idx="335">
                  <c:v>51.81</c:v>
                </c:pt>
                <c:pt idx="336">
                  <c:v>51.93</c:v>
                </c:pt>
                <c:pt idx="337">
                  <c:v>52.06</c:v>
                </c:pt>
                <c:pt idx="338">
                  <c:v>52.18</c:v>
                </c:pt>
                <c:pt idx="339">
                  <c:v>52.3</c:v>
                </c:pt>
                <c:pt idx="340">
                  <c:v>52.42</c:v>
                </c:pt>
                <c:pt idx="341">
                  <c:v>52.54</c:v>
                </c:pt>
                <c:pt idx="342">
                  <c:v>52.66</c:v>
                </c:pt>
                <c:pt idx="343">
                  <c:v>52.78</c:v>
                </c:pt>
                <c:pt idx="344">
                  <c:v>52.91</c:v>
                </c:pt>
                <c:pt idx="345">
                  <c:v>53.03</c:v>
                </c:pt>
                <c:pt idx="346">
                  <c:v>53.15</c:v>
                </c:pt>
                <c:pt idx="347">
                  <c:v>53.26</c:v>
                </c:pt>
                <c:pt idx="348">
                  <c:v>53.38</c:v>
                </c:pt>
                <c:pt idx="349">
                  <c:v>53.5</c:v>
                </c:pt>
                <c:pt idx="350">
                  <c:v>53.62</c:v>
                </c:pt>
                <c:pt idx="351">
                  <c:v>53.74</c:v>
                </c:pt>
                <c:pt idx="352">
                  <c:v>53.86</c:v>
                </c:pt>
                <c:pt idx="353">
                  <c:v>53.98</c:v>
                </c:pt>
                <c:pt idx="354">
                  <c:v>54.1</c:v>
                </c:pt>
                <c:pt idx="355">
                  <c:v>54.21</c:v>
                </c:pt>
                <c:pt idx="356">
                  <c:v>54.33</c:v>
                </c:pt>
                <c:pt idx="357">
                  <c:v>54.45</c:v>
                </c:pt>
                <c:pt idx="358">
                  <c:v>54.56</c:v>
                </c:pt>
                <c:pt idx="359">
                  <c:v>54.68</c:v>
                </c:pt>
                <c:pt idx="360">
                  <c:v>54.8</c:v>
                </c:pt>
                <c:pt idx="361">
                  <c:v>54.91</c:v>
                </c:pt>
                <c:pt idx="362">
                  <c:v>55.03</c:v>
                </c:pt>
                <c:pt idx="363">
                  <c:v>55.15</c:v>
                </c:pt>
                <c:pt idx="364">
                  <c:v>55.26</c:v>
                </c:pt>
                <c:pt idx="365">
                  <c:v>55.38</c:v>
                </c:pt>
                <c:pt idx="366">
                  <c:v>55.49</c:v>
                </c:pt>
                <c:pt idx="367">
                  <c:v>55.61</c:v>
                </c:pt>
                <c:pt idx="368">
                  <c:v>55.72</c:v>
                </c:pt>
                <c:pt idx="369">
                  <c:v>55.84</c:v>
                </c:pt>
                <c:pt idx="370">
                  <c:v>55.95</c:v>
                </c:pt>
                <c:pt idx="371">
                  <c:v>56.07</c:v>
                </c:pt>
                <c:pt idx="372">
                  <c:v>56.18</c:v>
                </c:pt>
                <c:pt idx="373">
                  <c:v>56.29</c:v>
                </c:pt>
                <c:pt idx="374">
                  <c:v>56.41</c:v>
                </c:pt>
                <c:pt idx="375">
                  <c:v>56.52</c:v>
                </c:pt>
                <c:pt idx="376">
                  <c:v>56.63</c:v>
                </c:pt>
                <c:pt idx="377">
                  <c:v>56.75</c:v>
                </c:pt>
                <c:pt idx="378">
                  <c:v>56.86</c:v>
                </c:pt>
                <c:pt idx="379">
                  <c:v>56.97</c:v>
                </c:pt>
                <c:pt idx="380">
                  <c:v>57.08</c:v>
                </c:pt>
                <c:pt idx="381">
                  <c:v>57.2</c:v>
                </c:pt>
                <c:pt idx="382">
                  <c:v>57.31</c:v>
                </c:pt>
                <c:pt idx="383">
                  <c:v>57.42</c:v>
                </c:pt>
                <c:pt idx="384">
                  <c:v>57.53</c:v>
                </c:pt>
                <c:pt idx="385">
                  <c:v>57.64</c:v>
                </c:pt>
                <c:pt idx="386">
                  <c:v>57.75</c:v>
                </c:pt>
                <c:pt idx="387">
                  <c:v>57.86</c:v>
                </c:pt>
                <c:pt idx="388">
                  <c:v>57.98</c:v>
                </c:pt>
                <c:pt idx="389">
                  <c:v>58.09</c:v>
                </c:pt>
                <c:pt idx="390">
                  <c:v>58.2</c:v>
                </c:pt>
                <c:pt idx="391">
                  <c:v>58.31</c:v>
                </c:pt>
                <c:pt idx="392">
                  <c:v>58.42</c:v>
                </c:pt>
                <c:pt idx="393">
                  <c:v>58.53</c:v>
                </c:pt>
                <c:pt idx="394">
                  <c:v>58.64</c:v>
                </c:pt>
                <c:pt idx="395">
                  <c:v>58.75</c:v>
                </c:pt>
                <c:pt idx="396">
                  <c:v>58.86</c:v>
                </c:pt>
                <c:pt idx="397">
                  <c:v>58.96</c:v>
                </c:pt>
                <c:pt idx="398">
                  <c:v>59.07</c:v>
                </c:pt>
                <c:pt idx="399">
                  <c:v>59.18</c:v>
                </c:pt>
                <c:pt idx="400">
                  <c:v>59.29</c:v>
                </c:pt>
                <c:pt idx="401">
                  <c:v>59.4</c:v>
                </c:pt>
                <c:pt idx="402">
                  <c:v>59.51</c:v>
                </c:pt>
                <c:pt idx="403">
                  <c:v>59.62</c:v>
                </c:pt>
                <c:pt idx="404">
                  <c:v>59.72</c:v>
                </c:pt>
                <c:pt idx="405">
                  <c:v>59.83</c:v>
                </c:pt>
                <c:pt idx="406">
                  <c:v>59.94</c:v>
                </c:pt>
                <c:pt idx="407">
                  <c:v>60.05</c:v>
                </c:pt>
                <c:pt idx="408">
                  <c:v>60.15</c:v>
                </c:pt>
                <c:pt idx="409">
                  <c:v>60.26</c:v>
                </c:pt>
                <c:pt idx="410">
                  <c:v>60.37</c:v>
                </c:pt>
                <c:pt idx="411">
                  <c:v>60.48</c:v>
                </c:pt>
                <c:pt idx="412">
                  <c:v>60.58</c:v>
                </c:pt>
                <c:pt idx="413">
                  <c:v>60.69</c:v>
                </c:pt>
                <c:pt idx="414">
                  <c:v>60.8</c:v>
                </c:pt>
                <c:pt idx="415">
                  <c:v>60.9</c:v>
                </c:pt>
                <c:pt idx="416">
                  <c:v>61.01</c:v>
                </c:pt>
                <c:pt idx="417">
                  <c:v>61.11</c:v>
                </c:pt>
                <c:pt idx="418">
                  <c:v>61.22</c:v>
                </c:pt>
                <c:pt idx="419">
                  <c:v>61.32</c:v>
                </c:pt>
                <c:pt idx="420">
                  <c:v>61.43</c:v>
                </c:pt>
                <c:pt idx="421">
                  <c:v>61.54</c:v>
                </c:pt>
                <c:pt idx="422">
                  <c:v>61.64</c:v>
                </c:pt>
                <c:pt idx="423">
                  <c:v>61.75</c:v>
                </c:pt>
                <c:pt idx="424">
                  <c:v>61.85</c:v>
                </c:pt>
                <c:pt idx="425">
                  <c:v>61.96</c:v>
                </c:pt>
                <c:pt idx="426">
                  <c:v>62.06</c:v>
                </c:pt>
                <c:pt idx="427">
                  <c:v>62.16</c:v>
                </c:pt>
                <c:pt idx="428">
                  <c:v>62.27</c:v>
                </c:pt>
                <c:pt idx="429">
                  <c:v>62.37</c:v>
                </c:pt>
                <c:pt idx="430">
                  <c:v>62.48</c:v>
                </c:pt>
                <c:pt idx="431">
                  <c:v>62.58</c:v>
                </c:pt>
                <c:pt idx="432">
                  <c:v>62.68</c:v>
                </c:pt>
                <c:pt idx="433">
                  <c:v>62.79</c:v>
                </c:pt>
                <c:pt idx="434">
                  <c:v>62.89</c:v>
                </c:pt>
                <c:pt idx="435">
                  <c:v>63</c:v>
                </c:pt>
                <c:pt idx="436">
                  <c:v>63.1</c:v>
                </c:pt>
                <c:pt idx="437">
                  <c:v>63.2</c:v>
                </c:pt>
                <c:pt idx="438">
                  <c:v>63.3</c:v>
                </c:pt>
                <c:pt idx="439">
                  <c:v>63.41</c:v>
                </c:pt>
                <c:pt idx="440">
                  <c:v>63.51</c:v>
                </c:pt>
                <c:pt idx="441">
                  <c:v>63.61</c:v>
                </c:pt>
                <c:pt idx="442">
                  <c:v>63.71</c:v>
                </c:pt>
                <c:pt idx="443">
                  <c:v>63.82</c:v>
                </c:pt>
                <c:pt idx="444">
                  <c:v>63.92</c:v>
                </c:pt>
                <c:pt idx="445">
                  <c:v>64.02</c:v>
                </c:pt>
                <c:pt idx="446">
                  <c:v>64.12</c:v>
                </c:pt>
                <c:pt idx="447">
                  <c:v>64.22</c:v>
                </c:pt>
                <c:pt idx="448">
                  <c:v>64.33</c:v>
                </c:pt>
                <c:pt idx="449">
                  <c:v>64.430000000000007</c:v>
                </c:pt>
                <c:pt idx="450">
                  <c:v>64.53</c:v>
                </c:pt>
                <c:pt idx="451">
                  <c:v>64.63</c:v>
                </c:pt>
                <c:pt idx="452">
                  <c:v>64.73</c:v>
                </c:pt>
                <c:pt idx="453">
                  <c:v>64.83</c:v>
                </c:pt>
                <c:pt idx="454">
                  <c:v>64.930000000000007</c:v>
                </c:pt>
                <c:pt idx="455">
                  <c:v>65.03</c:v>
                </c:pt>
                <c:pt idx="456">
                  <c:v>65.13</c:v>
                </c:pt>
                <c:pt idx="457">
                  <c:v>65.23</c:v>
                </c:pt>
                <c:pt idx="458">
                  <c:v>65.33</c:v>
                </c:pt>
                <c:pt idx="459">
                  <c:v>65.430000000000007</c:v>
                </c:pt>
                <c:pt idx="460">
                  <c:v>65.53</c:v>
                </c:pt>
                <c:pt idx="461">
                  <c:v>65.63</c:v>
                </c:pt>
                <c:pt idx="462">
                  <c:v>65.83</c:v>
                </c:pt>
                <c:pt idx="463">
                  <c:v>66.03</c:v>
                </c:pt>
                <c:pt idx="464">
                  <c:v>66.23</c:v>
                </c:pt>
                <c:pt idx="465">
                  <c:v>66.430000000000007</c:v>
                </c:pt>
                <c:pt idx="466">
                  <c:v>66.63</c:v>
                </c:pt>
                <c:pt idx="467">
                  <c:v>66.819999999999993</c:v>
                </c:pt>
                <c:pt idx="468">
                  <c:v>67.02</c:v>
                </c:pt>
                <c:pt idx="469">
                  <c:v>67.22</c:v>
                </c:pt>
                <c:pt idx="470">
                  <c:v>67.41</c:v>
                </c:pt>
                <c:pt idx="471">
                  <c:v>67.61</c:v>
                </c:pt>
                <c:pt idx="472">
                  <c:v>67.8</c:v>
                </c:pt>
                <c:pt idx="473">
                  <c:v>68</c:v>
                </c:pt>
                <c:pt idx="474">
                  <c:v>68.19</c:v>
                </c:pt>
                <c:pt idx="475">
                  <c:v>68.38</c:v>
                </c:pt>
                <c:pt idx="476">
                  <c:v>68.58</c:v>
                </c:pt>
                <c:pt idx="477">
                  <c:v>68.77</c:v>
                </c:pt>
                <c:pt idx="478">
                  <c:v>68.959999999999994</c:v>
                </c:pt>
                <c:pt idx="479">
                  <c:v>69.150000000000006</c:v>
                </c:pt>
                <c:pt idx="480">
                  <c:v>69.34</c:v>
                </c:pt>
                <c:pt idx="481">
                  <c:v>69.540000000000006</c:v>
                </c:pt>
                <c:pt idx="482">
                  <c:v>69.73</c:v>
                </c:pt>
                <c:pt idx="483">
                  <c:v>69.92</c:v>
                </c:pt>
                <c:pt idx="484">
                  <c:v>70.11</c:v>
                </c:pt>
                <c:pt idx="485">
                  <c:v>70.290000000000006</c:v>
                </c:pt>
                <c:pt idx="486">
                  <c:v>70.48</c:v>
                </c:pt>
                <c:pt idx="487">
                  <c:v>70.669999999999973</c:v>
                </c:pt>
                <c:pt idx="488">
                  <c:v>70.86</c:v>
                </c:pt>
                <c:pt idx="489">
                  <c:v>71.05</c:v>
                </c:pt>
                <c:pt idx="490">
                  <c:v>71.23</c:v>
                </c:pt>
                <c:pt idx="491">
                  <c:v>71.42</c:v>
                </c:pt>
                <c:pt idx="492">
                  <c:v>71.61</c:v>
                </c:pt>
                <c:pt idx="493">
                  <c:v>71.790000000000006</c:v>
                </c:pt>
                <c:pt idx="494">
                  <c:v>71.98</c:v>
                </c:pt>
                <c:pt idx="495">
                  <c:v>72.169999999999973</c:v>
                </c:pt>
                <c:pt idx="496">
                  <c:v>72.349999999999994</c:v>
                </c:pt>
                <c:pt idx="497">
                  <c:v>72.540000000000006</c:v>
                </c:pt>
                <c:pt idx="498">
                  <c:v>72.72</c:v>
                </c:pt>
                <c:pt idx="499">
                  <c:v>72.91</c:v>
                </c:pt>
                <c:pt idx="500">
                  <c:v>73.09</c:v>
                </c:pt>
                <c:pt idx="501">
                  <c:v>73.28</c:v>
                </c:pt>
                <c:pt idx="502">
                  <c:v>73.459999999999994</c:v>
                </c:pt>
                <c:pt idx="503">
                  <c:v>73.650000000000006</c:v>
                </c:pt>
                <c:pt idx="504">
                  <c:v>73.83</c:v>
                </c:pt>
                <c:pt idx="505">
                  <c:v>74.02</c:v>
                </c:pt>
                <c:pt idx="506">
                  <c:v>74.2</c:v>
                </c:pt>
                <c:pt idx="507">
                  <c:v>74.38</c:v>
                </c:pt>
                <c:pt idx="508">
                  <c:v>74.569999999999993</c:v>
                </c:pt>
                <c:pt idx="509">
                  <c:v>74.75</c:v>
                </c:pt>
                <c:pt idx="510">
                  <c:v>74.930000000000007</c:v>
                </c:pt>
                <c:pt idx="511">
                  <c:v>75.11</c:v>
                </c:pt>
                <c:pt idx="512">
                  <c:v>75.3</c:v>
                </c:pt>
                <c:pt idx="513">
                  <c:v>75.48</c:v>
                </c:pt>
                <c:pt idx="514">
                  <c:v>75.66</c:v>
                </c:pt>
                <c:pt idx="515">
                  <c:v>75.84</c:v>
                </c:pt>
                <c:pt idx="516">
                  <c:v>76.02</c:v>
                </c:pt>
                <c:pt idx="517">
                  <c:v>76.209999999999994</c:v>
                </c:pt>
                <c:pt idx="518">
                  <c:v>76.39</c:v>
                </c:pt>
                <c:pt idx="519">
                  <c:v>76.569999999999993</c:v>
                </c:pt>
                <c:pt idx="520">
                  <c:v>76.75</c:v>
                </c:pt>
                <c:pt idx="521">
                  <c:v>76.930000000000007</c:v>
                </c:pt>
                <c:pt idx="522">
                  <c:v>77.11</c:v>
                </c:pt>
                <c:pt idx="523">
                  <c:v>77.290000000000006</c:v>
                </c:pt>
                <c:pt idx="524">
                  <c:v>77.47</c:v>
                </c:pt>
                <c:pt idx="525">
                  <c:v>77.650000000000006</c:v>
                </c:pt>
                <c:pt idx="526">
                  <c:v>77.83</c:v>
                </c:pt>
                <c:pt idx="527">
                  <c:v>78.010000000000005</c:v>
                </c:pt>
                <c:pt idx="528">
                  <c:v>78.179999999999978</c:v>
                </c:pt>
                <c:pt idx="529">
                  <c:v>78.36</c:v>
                </c:pt>
                <c:pt idx="530">
                  <c:v>78.540000000000006</c:v>
                </c:pt>
                <c:pt idx="531">
                  <c:v>78.72</c:v>
                </c:pt>
                <c:pt idx="532">
                  <c:v>78.900000000000006</c:v>
                </c:pt>
                <c:pt idx="533">
                  <c:v>79.08</c:v>
                </c:pt>
                <c:pt idx="534">
                  <c:v>79.25</c:v>
                </c:pt>
                <c:pt idx="535">
                  <c:v>79.430000000000007</c:v>
                </c:pt>
                <c:pt idx="536">
                  <c:v>79.61</c:v>
                </c:pt>
                <c:pt idx="537">
                  <c:v>79.790000000000006</c:v>
                </c:pt>
                <c:pt idx="538">
                  <c:v>79.959999999999994</c:v>
                </c:pt>
                <c:pt idx="539">
                  <c:v>80.14</c:v>
                </c:pt>
                <c:pt idx="540">
                  <c:v>80.319999999999993</c:v>
                </c:pt>
                <c:pt idx="541">
                  <c:v>80.489999999999995</c:v>
                </c:pt>
                <c:pt idx="542">
                  <c:v>80.669999999999973</c:v>
                </c:pt>
                <c:pt idx="543">
                  <c:v>80.849999999999994</c:v>
                </c:pt>
                <c:pt idx="544">
                  <c:v>81.02</c:v>
                </c:pt>
                <c:pt idx="545">
                  <c:v>81.2</c:v>
                </c:pt>
                <c:pt idx="546">
                  <c:v>81.38</c:v>
                </c:pt>
                <c:pt idx="547">
                  <c:v>81.55</c:v>
                </c:pt>
                <c:pt idx="548">
                  <c:v>81.73</c:v>
                </c:pt>
                <c:pt idx="549">
                  <c:v>81.91</c:v>
                </c:pt>
                <c:pt idx="550">
                  <c:v>82.08</c:v>
                </c:pt>
                <c:pt idx="551">
                  <c:v>82.26</c:v>
                </c:pt>
                <c:pt idx="552">
                  <c:v>82.44</c:v>
                </c:pt>
                <c:pt idx="553">
                  <c:v>82.61</c:v>
                </c:pt>
                <c:pt idx="554">
                  <c:v>82.79</c:v>
                </c:pt>
                <c:pt idx="555">
                  <c:v>82.96</c:v>
                </c:pt>
                <c:pt idx="556">
                  <c:v>83.14</c:v>
                </c:pt>
                <c:pt idx="557">
                  <c:v>83.32</c:v>
                </c:pt>
                <c:pt idx="558">
                  <c:v>83.49</c:v>
                </c:pt>
                <c:pt idx="559">
                  <c:v>83.669999999999973</c:v>
                </c:pt>
                <c:pt idx="560">
                  <c:v>83.84</c:v>
                </c:pt>
                <c:pt idx="561">
                  <c:v>84.02</c:v>
                </c:pt>
                <c:pt idx="562">
                  <c:v>84.2</c:v>
                </c:pt>
                <c:pt idx="563">
                  <c:v>84.37</c:v>
                </c:pt>
                <c:pt idx="564">
                  <c:v>84.55</c:v>
                </c:pt>
                <c:pt idx="565">
                  <c:v>84.72</c:v>
                </c:pt>
                <c:pt idx="566">
                  <c:v>84.9</c:v>
                </c:pt>
                <c:pt idx="567">
                  <c:v>85.07</c:v>
                </c:pt>
                <c:pt idx="568">
                  <c:v>85.25</c:v>
                </c:pt>
                <c:pt idx="569">
                  <c:v>85.42</c:v>
                </c:pt>
                <c:pt idx="570">
                  <c:v>85.6</c:v>
                </c:pt>
                <c:pt idx="571">
                  <c:v>85.77</c:v>
                </c:pt>
                <c:pt idx="572">
                  <c:v>85.95</c:v>
                </c:pt>
                <c:pt idx="573">
                  <c:v>86.12</c:v>
                </c:pt>
                <c:pt idx="574">
                  <c:v>86.3</c:v>
                </c:pt>
                <c:pt idx="575">
                  <c:v>86.47</c:v>
                </c:pt>
                <c:pt idx="576">
                  <c:v>86.65</c:v>
                </c:pt>
                <c:pt idx="577">
                  <c:v>86.82</c:v>
                </c:pt>
                <c:pt idx="578">
                  <c:v>87</c:v>
                </c:pt>
                <c:pt idx="579">
                  <c:v>87.169999999999973</c:v>
                </c:pt>
                <c:pt idx="580">
                  <c:v>87.35</c:v>
                </c:pt>
                <c:pt idx="581">
                  <c:v>87.52</c:v>
                </c:pt>
                <c:pt idx="582">
                  <c:v>87.7</c:v>
                </c:pt>
                <c:pt idx="583">
                  <c:v>87.87</c:v>
                </c:pt>
                <c:pt idx="584">
                  <c:v>88.05</c:v>
                </c:pt>
                <c:pt idx="585">
                  <c:v>88.22</c:v>
                </c:pt>
                <c:pt idx="586">
                  <c:v>88.39</c:v>
                </c:pt>
                <c:pt idx="587">
                  <c:v>88.57</c:v>
                </c:pt>
                <c:pt idx="588">
                  <c:v>88.74</c:v>
                </c:pt>
                <c:pt idx="589">
                  <c:v>88.92</c:v>
                </c:pt>
                <c:pt idx="590">
                  <c:v>89.09</c:v>
                </c:pt>
                <c:pt idx="591">
                  <c:v>89.26</c:v>
                </c:pt>
                <c:pt idx="592">
                  <c:v>89.44</c:v>
                </c:pt>
                <c:pt idx="593">
                  <c:v>89.61</c:v>
                </c:pt>
                <c:pt idx="594">
                  <c:v>89.78</c:v>
                </c:pt>
                <c:pt idx="595">
                  <c:v>89.96</c:v>
                </c:pt>
                <c:pt idx="596">
                  <c:v>90.13</c:v>
                </c:pt>
                <c:pt idx="597">
                  <c:v>90.31</c:v>
                </c:pt>
                <c:pt idx="598">
                  <c:v>90.48</c:v>
                </c:pt>
                <c:pt idx="599">
                  <c:v>90.65</c:v>
                </c:pt>
                <c:pt idx="600">
                  <c:v>90.83</c:v>
                </c:pt>
                <c:pt idx="601">
                  <c:v>91</c:v>
                </c:pt>
                <c:pt idx="602">
                  <c:v>91.179999999999978</c:v>
                </c:pt>
                <c:pt idx="603">
                  <c:v>91.35</c:v>
                </c:pt>
                <c:pt idx="604">
                  <c:v>91.53</c:v>
                </c:pt>
                <c:pt idx="605">
                  <c:v>91.7</c:v>
                </c:pt>
                <c:pt idx="606">
                  <c:v>91.87</c:v>
                </c:pt>
                <c:pt idx="607">
                  <c:v>92.05</c:v>
                </c:pt>
                <c:pt idx="608">
                  <c:v>92.22</c:v>
                </c:pt>
                <c:pt idx="609">
                  <c:v>92.4</c:v>
                </c:pt>
                <c:pt idx="610">
                  <c:v>92.57</c:v>
                </c:pt>
                <c:pt idx="611">
                  <c:v>92.74</c:v>
                </c:pt>
                <c:pt idx="612">
                  <c:v>92.92</c:v>
                </c:pt>
                <c:pt idx="613">
                  <c:v>93.09</c:v>
                </c:pt>
                <c:pt idx="614">
                  <c:v>93.27</c:v>
                </c:pt>
                <c:pt idx="615">
                  <c:v>93.44</c:v>
                </c:pt>
                <c:pt idx="616">
                  <c:v>93.61</c:v>
                </c:pt>
                <c:pt idx="617">
                  <c:v>93.79</c:v>
                </c:pt>
                <c:pt idx="618">
                  <c:v>93.96</c:v>
                </c:pt>
                <c:pt idx="619">
                  <c:v>94.14</c:v>
                </c:pt>
                <c:pt idx="620">
                  <c:v>94.31</c:v>
                </c:pt>
                <c:pt idx="621">
                  <c:v>94.48</c:v>
                </c:pt>
                <c:pt idx="622">
                  <c:v>94.66</c:v>
                </c:pt>
                <c:pt idx="623">
                  <c:v>94.83</c:v>
                </c:pt>
                <c:pt idx="624">
                  <c:v>95</c:v>
                </c:pt>
                <c:pt idx="625">
                  <c:v>95.179999999999978</c:v>
                </c:pt>
                <c:pt idx="626">
                  <c:v>95.35</c:v>
                </c:pt>
                <c:pt idx="627">
                  <c:v>95.53</c:v>
                </c:pt>
                <c:pt idx="628">
                  <c:v>95.7</c:v>
                </c:pt>
                <c:pt idx="629">
                  <c:v>95.87</c:v>
                </c:pt>
                <c:pt idx="630">
                  <c:v>96.05</c:v>
                </c:pt>
                <c:pt idx="631">
                  <c:v>96.22</c:v>
                </c:pt>
                <c:pt idx="632">
                  <c:v>96.39</c:v>
                </c:pt>
                <c:pt idx="633">
                  <c:v>96.57</c:v>
                </c:pt>
                <c:pt idx="634">
                  <c:v>96.74</c:v>
                </c:pt>
                <c:pt idx="635">
                  <c:v>96.91</c:v>
                </c:pt>
                <c:pt idx="636">
                  <c:v>97.09</c:v>
                </c:pt>
                <c:pt idx="637">
                  <c:v>97.26</c:v>
                </c:pt>
                <c:pt idx="638">
                  <c:v>97.43</c:v>
                </c:pt>
                <c:pt idx="639">
                  <c:v>97.61</c:v>
                </c:pt>
                <c:pt idx="640">
                  <c:v>97.78</c:v>
                </c:pt>
                <c:pt idx="641">
                  <c:v>97.95</c:v>
                </c:pt>
                <c:pt idx="642">
                  <c:v>98.12</c:v>
                </c:pt>
                <c:pt idx="643">
                  <c:v>98.3</c:v>
                </c:pt>
                <c:pt idx="644">
                  <c:v>98.47</c:v>
                </c:pt>
                <c:pt idx="645">
                  <c:v>98.64</c:v>
                </c:pt>
                <c:pt idx="646">
                  <c:v>98.82</c:v>
                </c:pt>
                <c:pt idx="647">
                  <c:v>98.99</c:v>
                </c:pt>
                <c:pt idx="648">
                  <c:v>99.16</c:v>
                </c:pt>
                <c:pt idx="649">
                  <c:v>99.33</c:v>
                </c:pt>
                <c:pt idx="650">
                  <c:v>99.51</c:v>
                </c:pt>
                <c:pt idx="651">
                  <c:v>99.679999999999978</c:v>
                </c:pt>
                <c:pt idx="652">
                  <c:v>99.85</c:v>
                </c:pt>
                <c:pt idx="653">
                  <c:v>100.02</c:v>
                </c:pt>
                <c:pt idx="654">
                  <c:v>100.19</c:v>
                </c:pt>
                <c:pt idx="655">
                  <c:v>100.37</c:v>
                </c:pt>
                <c:pt idx="656">
                  <c:v>100.54</c:v>
                </c:pt>
                <c:pt idx="657">
                  <c:v>100.71</c:v>
                </c:pt>
                <c:pt idx="658">
                  <c:v>100.88</c:v>
                </c:pt>
                <c:pt idx="659">
                  <c:v>101.05</c:v>
                </c:pt>
                <c:pt idx="660">
                  <c:v>101.23</c:v>
                </c:pt>
                <c:pt idx="661">
                  <c:v>101.4</c:v>
                </c:pt>
                <c:pt idx="662">
                  <c:v>101.57</c:v>
                </c:pt>
                <c:pt idx="663">
                  <c:v>101.74</c:v>
                </c:pt>
                <c:pt idx="664">
                  <c:v>101.91</c:v>
                </c:pt>
                <c:pt idx="665">
                  <c:v>102.09</c:v>
                </c:pt>
                <c:pt idx="666">
                  <c:v>102.26</c:v>
                </c:pt>
                <c:pt idx="667">
                  <c:v>102.43</c:v>
                </c:pt>
                <c:pt idx="668">
                  <c:v>102.6</c:v>
                </c:pt>
                <c:pt idx="669">
                  <c:v>102.77</c:v>
                </c:pt>
                <c:pt idx="670">
                  <c:v>102.94</c:v>
                </c:pt>
                <c:pt idx="671">
                  <c:v>103.12</c:v>
                </c:pt>
                <c:pt idx="672">
                  <c:v>103.29</c:v>
                </c:pt>
                <c:pt idx="673">
                  <c:v>103.46</c:v>
                </c:pt>
                <c:pt idx="674">
                  <c:v>103.63</c:v>
                </c:pt>
                <c:pt idx="675">
                  <c:v>103.8</c:v>
                </c:pt>
                <c:pt idx="676">
                  <c:v>103.98</c:v>
                </c:pt>
                <c:pt idx="677">
                  <c:v>104.15</c:v>
                </c:pt>
                <c:pt idx="678">
                  <c:v>104.32</c:v>
                </c:pt>
                <c:pt idx="679">
                  <c:v>104.49</c:v>
                </c:pt>
                <c:pt idx="680">
                  <c:v>104.66</c:v>
                </c:pt>
                <c:pt idx="681">
                  <c:v>104.84</c:v>
                </c:pt>
                <c:pt idx="682">
                  <c:v>105.01</c:v>
                </c:pt>
                <c:pt idx="683">
                  <c:v>105.18</c:v>
                </c:pt>
                <c:pt idx="684">
                  <c:v>105.35</c:v>
                </c:pt>
                <c:pt idx="685">
                  <c:v>105.52</c:v>
                </c:pt>
                <c:pt idx="686">
                  <c:v>105.69</c:v>
                </c:pt>
                <c:pt idx="687">
                  <c:v>105.87</c:v>
                </c:pt>
                <c:pt idx="688">
                  <c:v>106.04</c:v>
                </c:pt>
                <c:pt idx="689">
                  <c:v>106.21</c:v>
                </c:pt>
                <c:pt idx="690">
                  <c:v>106.38</c:v>
                </c:pt>
                <c:pt idx="691">
                  <c:v>106.55</c:v>
                </c:pt>
                <c:pt idx="692">
                  <c:v>106.72</c:v>
                </c:pt>
                <c:pt idx="693">
                  <c:v>106.9</c:v>
                </c:pt>
                <c:pt idx="694">
                  <c:v>107.07</c:v>
                </c:pt>
                <c:pt idx="695">
                  <c:v>107.24</c:v>
                </c:pt>
                <c:pt idx="696">
                  <c:v>107.41</c:v>
                </c:pt>
                <c:pt idx="697">
                  <c:v>107.58</c:v>
                </c:pt>
                <c:pt idx="698">
                  <c:v>107.75</c:v>
                </c:pt>
                <c:pt idx="699">
                  <c:v>107.93</c:v>
                </c:pt>
                <c:pt idx="700">
                  <c:v>108.1</c:v>
                </c:pt>
                <c:pt idx="701">
                  <c:v>108.27</c:v>
                </c:pt>
                <c:pt idx="702">
                  <c:v>108.44</c:v>
                </c:pt>
                <c:pt idx="703">
                  <c:v>108.61</c:v>
                </c:pt>
                <c:pt idx="704">
                  <c:v>108.78</c:v>
                </c:pt>
                <c:pt idx="705">
                  <c:v>108.95</c:v>
                </c:pt>
                <c:pt idx="706">
                  <c:v>109.13</c:v>
                </c:pt>
                <c:pt idx="707">
                  <c:v>109.3</c:v>
                </c:pt>
                <c:pt idx="708">
                  <c:v>109.47</c:v>
                </c:pt>
                <c:pt idx="709">
                  <c:v>109.64</c:v>
                </c:pt>
                <c:pt idx="710">
                  <c:v>109.81</c:v>
                </c:pt>
                <c:pt idx="711">
                  <c:v>109.98</c:v>
                </c:pt>
                <c:pt idx="712">
                  <c:v>110.15</c:v>
                </c:pt>
                <c:pt idx="713">
                  <c:v>110.32</c:v>
                </c:pt>
                <c:pt idx="714">
                  <c:v>110.49</c:v>
                </c:pt>
                <c:pt idx="715">
                  <c:v>110.66</c:v>
                </c:pt>
                <c:pt idx="716">
                  <c:v>110.84</c:v>
                </c:pt>
                <c:pt idx="717">
                  <c:v>111.01</c:v>
                </c:pt>
                <c:pt idx="718">
                  <c:v>111.18</c:v>
                </c:pt>
                <c:pt idx="719">
                  <c:v>111.35</c:v>
                </c:pt>
                <c:pt idx="720">
                  <c:v>111.52</c:v>
                </c:pt>
                <c:pt idx="721">
                  <c:v>111.69</c:v>
                </c:pt>
                <c:pt idx="722">
                  <c:v>111.86</c:v>
                </c:pt>
                <c:pt idx="723">
                  <c:v>112.03</c:v>
                </c:pt>
                <c:pt idx="724">
                  <c:v>112.2</c:v>
                </c:pt>
                <c:pt idx="725">
                  <c:v>112.37</c:v>
                </c:pt>
                <c:pt idx="726">
                  <c:v>112.54</c:v>
                </c:pt>
                <c:pt idx="727">
                  <c:v>112.71</c:v>
                </c:pt>
                <c:pt idx="728">
                  <c:v>112.88</c:v>
                </c:pt>
                <c:pt idx="729">
                  <c:v>113.05</c:v>
                </c:pt>
                <c:pt idx="730">
                  <c:v>113.22</c:v>
                </c:pt>
                <c:pt idx="731">
                  <c:v>113.39</c:v>
                </c:pt>
                <c:pt idx="732">
                  <c:v>113.56</c:v>
                </c:pt>
                <c:pt idx="733">
                  <c:v>113.73</c:v>
                </c:pt>
                <c:pt idx="734">
                  <c:v>113.9</c:v>
                </c:pt>
                <c:pt idx="735">
                  <c:v>114.07</c:v>
                </c:pt>
                <c:pt idx="736">
                  <c:v>114.24</c:v>
                </c:pt>
                <c:pt idx="737">
                  <c:v>114.41</c:v>
                </c:pt>
                <c:pt idx="738">
                  <c:v>114.58</c:v>
                </c:pt>
                <c:pt idx="739">
                  <c:v>114.75</c:v>
                </c:pt>
                <c:pt idx="740">
                  <c:v>114.92</c:v>
                </c:pt>
                <c:pt idx="741">
                  <c:v>115.09</c:v>
                </c:pt>
                <c:pt idx="742">
                  <c:v>115.26</c:v>
                </c:pt>
                <c:pt idx="743">
                  <c:v>115.43</c:v>
                </c:pt>
                <c:pt idx="744">
                  <c:v>115.6</c:v>
                </c:pt>
                <c:pt idx="745">
                  <c:v>115.77</c:v>
                </c:pt>
                <c:pt idx="746">
                  <c:v>115.94</c:v>
                </c:pt>
                <c:pt idx="747">
                  <c:v>116.11</c:v>
                </c:pt>
                <c:pt idx="748">
                  <c:v>116.27</c:v>
                </c:pt>
                <c:pt idx="749">
                  <c:v>116.44</c:v>
                </c:pt>
                <c:pt idx="750">
                  <c:v>116.61</c:v>
                </c:pt>
                <c:pt idx="751">
                  <c:v>116.78</c:v>
                </c:pt>
                <c:pt idx="752">
                  <c:v>116.95</c:v>
                </c:pt>
                <c:pt idx="753">
                  <c:v>117.12</c:v>
                </c:pt>
                <c:pt idx="754">
                  <c:v>117.29</c:v>
                </c:pt>
                <c:pt idx="755">
                  <c:v>117.46</c:v>
                </c:pt>
                <c:pt idx="756">
                  <c:v>117.62</c:v>
                </c:pt>
                <c:pt idx="757">
                  <c:v>117.79</c:v>
                </c:pt>
                <c:pt idx="758">
                  <c:v>117.96</c:v>
                </c:pt>
                <c:pt idx="759">
                  <c:v>118.13</c:v>
                </c:pt>
                <c:pt idx="760">
                  <c:v>118.3</c:v>
                </c:pt>
                <c:pt idx="761">
                  <c:v>118.46</c:v>
                </c:pt>
                <c:pt idx="762">
                  <c:v>118.63</c:v>
                </c:pt>
                <c:pt idx="763">
                  <c:v>118.8</c:v>
                </c:pt>
                <c:pt idx="764">
                  <c:v>118.97</c:v>
                </c:pt>
                <c:pt idx="765">
                  <c:v>119.13</c:v>
                </c:pt>
                <c:pt idx="766">
                  <c:v>119.3</c:v>
                </c:pt>
                <c:pt idx="767">
                  <c:v>119.47</c:v>
                </c:pt>
                <c:pt idx="768">
                  <c:v>119.64</c:v>
                </c:pt>
                <c:pt idx="769">
                  <c:v>119.8</c:v>
                </c:pt>
                <c:pt idx="770">
                  <c:v>119.97</c:v>
                </c:pt>
                <c:pt idx="771">
                  <c:v>120.14</c:v>
                </c:pt>
                <c:pt idx="772">
                  <c:v>120.3</c:v>
                </c:pt>
                <c:pt idx="773">
                  <c:v>120.47</c:v>
                </c:pt>
                <c:pt idx="774">
                  <c:v>120.64</c:v>
                </c:pt>
                <c:pt idx="775">
                  <c:v>120.81</c:v>
                </c:pt>
                <c:pt idx="776">
                  <c:v>120.97</c:v>
                </c:pt>
                <c:pt idx="777">
                  <c:v>121.14</c:v>
                </c:pt>
                <c:pt idx="778">
                  <c:v>121.3</c:v>
                </c:pt>
                <c:pt idx="779">
                  <c:v>121.47</c:v>
                </c:pt>
                <c:pt idx="780">
                  <c:v>121.64</c:v>
                </c:pt>
                <c:pt idx="781">
                  <c:v>121.8</c:v>
                </c:pt>
                <c:pt idx="782">
                  <c:v>121.97</c:v>
                </c:pt>
                <c:pt idx="783">
                  <c:v>122.13</c:v>
                </c:pt>
                <c:pt idx="784">
                  <c:v>122.3</c:v>
                </c:pt>
                <c:pt idx="785">
                  <c:v>122.47</c:v>
                </c:pt>
                <c:pt idx="786">
                  <c:v>122.63</c:v>
                </c:pt>
                <c:pt idx="787">
                  <c:v>122.8</c:v>
                </c:pt>
                <c:pt idx="788">
                  <c:v>122.96</c:v>
                </c:pt>
                <c:pt idx="789">
                  <c:v>123.13</c:v>
                </c:pt>
                <c:pt idx="790">
                  <c:v>123.29</c:v>
                </c:pt>
                <c:pt idx="791">
                  <c:v>123.46</c:v>
                </c:pt>
                <c:pt idx="792">
                  <c:v>123.62</c:v>
                </c:pt>
                <c:pt idx="793">
                  <c:v>123.79</c:v>
                </c:pt>
                <c:pt idx="794">
                  <c:v>123.95</c:v>
                </c:pt>
                <c:pt idx="795">
                  <c:v>124.11</c:v>
                </c:pt>
                <c:pt idx="796">
                  <c:v>124.28</c:v>
                </c:pt>
                <c:pt idx="797">
                  <c:v>124.44</c:v>
                </c:pt>
                <c:pt idx="798">
                  <c:v>124.61</c:v>
                </c:pt>
                <c:pt idx="799">
                  <c:v>124.77</c:v>
                </c:pt>
                <c:pt idx="800">
                  <c:v>124.94</c:v>
                </c:pt>
                <c:pt idx="801">
                  <c:v>125.1</c:v>
                </c:pt>
                <c:pt idx="802">
                  <c:v>125.26</c:v>
                </c:pt>
                <c:pt idx="803">
                  <c:v>125.43</c:v>
                </c:pt>
                <c:pt idx="804">
                  <c:v>125.59</c:v>
                </c:pt>
                <c:pt idx="805">
                  <c:v>125.75</c:v>
                </c:pt>
                <c:pt idx="806">
                  <c:v>125.92</c:v>
                </c:pt>
                <c:pt idx="807">
                  <c:v>126.08</c:v>
                </c:pt>
                <c:pt idx="808">
                  <c:v>126.24</c:v>
                </c:pt>
                <c:pt idx="809">
                  <c:v>126.4</c:v>
                </c:pt>
                <c:pt idx="810">
                  <c:v>126.57</c:v>
                </c:pt>
                <c:pt idx="811">
                  <c:v>126.73</c:v>
                </c:pt>
                <c:pt idx="812">
                  <c:v>126.89</c:v>
                </c:pt>
                <c:pt idx="813">
                  <c:v>127.05</c:v>
                </c:pt>
                <c:pt idx="814">
                  <c:v>127.22</c:v>
                </c:pt>
                <c:pt idx="815">
                  <c:v>127.38</c:v>
                </c:pt>
                <c:pt idx="816">
                  <c:v>127.54</c:v>
                </c:pt>
                <c:pt idx="817">
                  <c:v>127.7</c:v>
                </c:pt>
                <c:pt idx="818">
                  <c:v>127.86</c:v>
                </c:pt>
                <c:pt idx="819">
                  <c:v>128.02000000000001</c:v>
                </c:pt>
                <c:pt idx="820">
                  <c:v>128.18</c:v>
                </c:pt>
                <c:pt idx="821">
                  <c:v>128.35</c:v>
                </c:pt>
                <c:pt idx="822">
                  <c:v>128.51</c:v>
                </c:pt>
                <c:pt idx="823">
                  <c:v>128.66999999999999</c:v>
                </c:pt>
                <c:pt idx="824">
                  <c:v>128.83000000000001</c:v>
                </c:pt>
                <c:pt idx="825">
                  <c:v>128.99</c:v>
                </c:pt>
                <c:pt idx="826">
                  <c:v>129.15</c:v>
                </c:pt>
                <c:pt idx="827">
                  <c:v>129.31</c:v>
                </c:pt>
                <c:pt idx="828">
                  <c:v>129.47</c:v>
                </c:pt>
                <c:pt idx="829">
                  <c:v>129.63</c:v>
                </c:pt>
                <c:pt idx="830">
                  <c:v>129.79</c:v>
                </c:pt>
                <c:pt idx="831">
                  <c:v>129.94999999999999</c:v>
                </c:pt>
                <c:pt idx="832">
                  <c:v>130.11000000000001</c:v>
                </c:pt>
                <c:pt idx="833">
                  <c:v>130.27000000000001</c:v>
                </c:pt>
                <c:pt idx="834">
                  <c:v>130.43</c:v>
                </c:pt>
                <c:pt idx="835">
                  <c:v>130.59</c:v>
                </c:pt>
                <c:pt idx="836">
                  <c:v>130.74</c:v>
                </c:pt>
                <c:pt idx="837">
                  <c:v>130.9</c:v>
                </c:pt>
                <c:pt idx="838">
                  <c:v>131.06</c:v>
                </c:pt>
                <c:pt idx="839">
                  <c:v>131.22</c:v>
                </c:pt>
                <c:pt idx="840">
                  <c:v>131.38</c:v>
                </c:pt>
                <c:pt idx="841">
                  <c:v>131.54</c:v>
                </c:pt>
                <c:pt idx="842">
                  <c:v>131.69</c:v>
                </c:pt>
                <c:pt idx="843">
                  <c:v>131.85</c:v>
                </c:pt>
                <c:pt idx="844">
                  <c:v>132.01</c:v>
                </c:pt>
                <c:pt idx="845">
                  <c:v>132.16999999999999</c:v>
                </c:pt>
                <c:pt idx="846">
                  <c:v>132.32</c:v>
                </c:pt>
                <c:pt idx="847">
                  <c:v>132.47999999999999</c:v>
                </c:pt>
                <c:pt idx="848">
                  <c:v>132.63999999999999</c:v>
                </c:pt>
                <c:pt idx="849">
                  <c:v>132.80000000000001</c:v>
                </c:pt>
                <c:pt idx="850">
                  <c:v>132.94999999999999</c:v>
                </c:pt>
                <c:pt idx="851">
                  <c:v>133.11000000000001</c:v>
                </c:pt>
                <c:pt idx="852">
                  <c:v>133.26</c:v>
                </c:pt>
                <c:pt idx="853">
                  <c:v>133.41999999999999</c:v>
                </c:pt>
                <c:pt idx="854">
                  <c:v>133.58000000000001</c:v>
                </c:pt>
                <c:pt idx="855">
                  <c:v>133.72999999999999</c:v>
                </c:pt>
                <c:pt idx="856">
                  <c:v>133.88999999999999</c:v>
                </c:pt>
                <c:pt idx="857">
                  <c:v>134.04</c:v>
                </c:pt>
                <c:pt idx="858">
                  <c:v>134.19999999999999</c:v>
                </c:pt>
                <c:pt idx="859">
                  <c:v>134.35</c:v>
                </c:pt>
                <c:pt idx="860">
                  <c:v>134.51</c:v>
                </c:pt>
                <c:pt idx="861">
                  <c:v>134.66</c:v>
                </c:pt>
                <c:pt idx="862">
                  <c:v>134.82</c:v>
                </c:pt>
                <c:pt idx="863">
                  <c:v>134.97</c:v>
                </c:pt>
                <c:pt idx="864">
                  <c:v>135.13</c:v>
                </c:pt>
                <c:pt idx="865">
                  <c:v>135.28</c:v>
                </c:pt>
                <c:pt idx="866">
                  <c:v>135.44</c:v>
                </c:pt>
                <c:pt idx="867">
                  <c:v>135.59</c:v>
                </c:pt>
                <c:pt idx="868">
                  <c:v>135.74</c:v>
                </c:pt>
                <c:pt idx="869">
                  <c:v>135.9</c:v>
                </c:pt>
                <c:pt idx="870">
                  <c:v>136.05000000000001</c:v>
                </c:pt>
                <c:pt idx="871">
                  <c:v>136.19999999999999</c:v>
                </c:pt>
                <c:pt idx="872">
                  <c:v>136.36000000000001</c:v>
                </c:pt>
                <c:pt idx="873">
                  <c:v>136.51</c:v>
                </c:pt>
                <c:pt idx="874">
                  <c:v>136.66</c:v>
                </c:pt>
                <c:pt idx="875">
                  <c:v>136.81</c:v>
                </c:pt>
                <c:pt idx="876">
                  <c:v>136.96</c:v>
                </c:pt>
                <c:pt idx="877">
                  <c:v>137.12</c:v>
                </c:pt>
                <c:pt idx="878">
                  <c:v>137.27000000000001</c:v>
                </c:pt>
                <c:pt idx="879">
                  <c:v>137.41999999999999</c:v>
                </c:pt>
                <c:pt idx="880">
                  <c:v>137.57</c:v>
                </c:pt>
                <c:pt idx="881">
                  <c:v>137.72</c:v>
                </c:pt>
                <c:pt idx="882">
                  <c:v>137.87</c:v>
                </c:pt>
                <c:pt idx="883">
                  <c:v>138.02000000000001</c:v>
                </c:pt>
                <c:pt idx="884">
                  <c:v>138.16999999999999</c:v>
                </c:pt>
                <c:pt idx="885">
                  <c:v>138.33000000000001</c:v>
                </c:pt>
                <c:pt idx="886">
                  <c:v>138.47999999999999</c:v>
                </c:pt>
                <c:pt idx="887">
                  <c:v>138.63</c:v>
                </c:pt>
                <c:pt idx="888">
                  <c:v>138.78</c:v>
                </c:pt>
                <c:pt idx="889">
                  <c:v>138.93</c:v>
                </c:pt>
                <c:pt idx="890">
                  <c:v>139.07</c:v>
                </c:pt>
                <c:pt idx="891">
                  <c:v>139.22</c:v>
                </c:pt>
                <c:pt idx="892">
                  <c:v>139.37</c:v>
                </c:pt>
                <c:pt idx="893">
                  <c:v>139.52000000000001</c:v>
                </c:pt>
                <c:pt idx="894">
                  <c:v>139.66999999999999</c:v>
                </c:pt>
                <c:pt idx="895">
                  <c:v>139.82</c:v>
                </c:pt>
                <c:pt idx="896">
                  <c:v>139.97</c:v>
                </c:pt>
                <c:pt idx="897">
                  <c:v>140.12</c:v>
                </c:pt>
                <c:pt idx="898">
                  <c:v>140.26</c:v>
                </c:pt>
                <c:pt idx="899">
                  <c:v>140.41</c:v>
                </c:pt>
                <c:pt idx="900">
                  <c:v>140.56</c:v>
                </c:pt>
                <c:pt idx="901">
                  <c:v>140.71</c:v>
                </c:pt>
                <c:pt idx="902">
                  <c:v>140.85</c:v>
                </c:pt>
                <c:pt idx="903">
                  <c:v>141</c:v>
                </c:pt>
                <c:pt idx="904">
                  <c:v>141.15</c:v>
                </c:pt>
                <c:pt idx="905">
                  <c:v>141.29</c:v>
                </c:pt>
                <c:pt idx="906">
                  <c:v>141.44</c:v>
                </c:pt>
                <c:pt idx="907">
                  <c:v>141.59</c:v>
                </c:pt>
                <c:pt idx="908">
                  <c:v>141.72999999999999</c:v>
                </c:pt>
                <c:pt idx="909">
                  <c:v>141.88</c:v>
                </c:pt>
                <c:pt idx="910">
                  <c:v>142.02000000000001</c:v>
                </c:pt>
                <c:pt idx="911">
                  <c:v>142.16999999999999</c:v>
                </c:pt>
                <c:pt idx="912">
                  <c:v>142.31</c:v>
                </c:pt>
                <c:pt idx="913">
                  <c:v>142.46</c:v>
                </c:pt>
                <c:pt idx="914">
                  <c:v>142.6</c:v>
                </c:pt>
                <c:pt idx="915">
                  <c:v>142.75</c:v>
                </c:pt>
                <c:pt idx="916">
                  <c:v>142.88999999999999</c:v>
                </c:pt>
                <c:pt idx="917">
                  <c:v>143.04</c:v>
                </c:pt>
                <c:pt idx="918">
                  <c:v>143.18</c:v>
                </c:pt>
                <c:pt idx="919">
                  <c:v>143.32</c:v>
                </c:pt>
                <c:pt idx="920">
                  <c:v>143.47</c:v>
                </c:pt>
                <c:pt idx="921">
                  <c:v>143.61000000000001</c:v>
                </c:pt>
                <c:pt idx="922">
                  <c:v>143.75</c:v>
                </c:pt>
                <c:pt idx="923">
                  <c:v>143.9</c:v>
                </c:pt>
                <c:pt idx="924">
                  <c:v>144.04</c:v>
                </c:pt>
                <c:pt idx="925">
                  <c:v>144.18</c:v>
                </c:pt>
                <c:pt idx="926">
                  <c:v>144.32</c:v>
                </c:pt>
                <c:pt idx="927">
                  <c:v>144.47</c:v>
                </c:pt>
                <c:pt idx="928">
                  <c:v>144.61000000000001</c:v>
                </c:pt>
                <c:pt idx="929">
                  <c:v>144.75</c:v>
                </c:pt>
                <c:pt idx="930">
                  <c:v>144.88999999999999</c:v>
                </c:pt>
                <c:pt idx="931">
                  <c:v>145.03</c:v>
                </c:pt>
                <c:pt idx="932">
                  <c:v>145.16999999999999</c:v>
                </c:pt>
                <c:pt idx="933">
                  <c:v>145.31</c:v>
                </c:pt>
                <c:pt idx="934">
                  <c:v>145.44999999999999</c:v>
                </c:pt>
                <c:pt idx="935">
                  <c:v>145.59</c:v>
                </c:pt>
                <c:pt idx="936">
                  <c:v>145.72999999999999</c:v>
                </c:pt>
                <c:pt idx="937">
                  <c:v>145.87</c:v>
                </c:pt>
                <c:pt idx="938">
                  <c:v>146.01</c:v>
                </c:pt>
                <c:pt idx="939">
                  <c:v>146.15</c:v>
                </c:pt>
                <c:pt idx="940">
                  <c:v>146.29</c:v>
                </c:pt>
                <c:pt idx="941">
                  <c:v>146.43</c:v>
                </c:pt>
                <c:pt idx="942">
                  <c:v>146.57</c:v>
                </c:pt>
                <c:pt idx="943">
                  <c:v>146.69999999999999</c:v>
                </c:pt>
                <c:pt idx="944">
                  <c:v>146.84</c:v>
                </c:pt>
                <c:pt idx="945">
                  <c:v>146.97999999999999</c:v>
                </c:pt>
                <c:pt idx="946">
                  <c:v>147.12</c:v>
                </c:pt>
                <c:pt idx="947">
                  <c:v>147.26</c:v>
                </c:pt>
                <c:pt idx="948">
                  <c:v>147.38999999999999</c:v>
                </c:pt>
                <c:pt idx="949">
                  <c:v>147.53</c:v>
                </c:pt>
                <c:pt idx="950">
                  <c:v>147.66999999999999</c:v>
                </c:pt>
                <c:pt idx="951">
                  <c:v>147.80000000000001</c:v>
                </c:pt>
                <c:pt idx="952">
                  <c:v>147.94</c:v>
                </c:pt>
                <c:pt idx="953">
                  <c:v>148.08000000000001</c:v>
                </c:pt>
                <c:pt idx="954">
                  <c:v>148.21</c:v>
                </c:pt>
                <c:pt idx="955">
                  <c:v>148.35</c:v>
                </c:pt>
                <c:pt idx="956">
                  <c:v>148.47999999999999</c:v>
                </c:pt>
                <c:pt idx="957">
                  <c:v>148.62</c:v>
                </c:pt>
                <c:pt idx="958">
                  <c:v>148.75</c:v>
                </c:pt>
                <c:pt idx="959">
                  <c:v>148.88999999999999</c:v>
                </c:pt>
                <c:pt idx="960">
                  <c:v>149.02000000000001</c:v>
                </c:pt>
                <c:pt idx="961">
                  <c:v>149.16</c:v>
                </c:pt>
                <c:pt idx="962">
                  <c:v>149.29</c:v>
                </c:pt>
                <c:pt idx="963">
                  <c:v>149.41999999999999</c:v>
                </c:pt>
                <c:pt idx="964">
                  <c:v>149.56</c:v>
                </c:pt>
                <c:pt idx="965">
                  <c:v>149.69</c:v>
                </c:pt>
                <c:pt idx="966">
                  <c:v>149.82</c:v>
                </c:pt>
                <c:pt idx="967">
                  <c:v>149.96</c:v>
                </c:pt>
                <c:pt idx="968">
                  <c:v>150.09</c:v>
                </c:pt>
                <c:pt idx="969">
                  <c:v>150.22</c:v>
                </c:pt>
                <c:pt idx="970">
                  <c:v>150.35</c:v>
                </c:pt>
                <c:pt idx="971">
                  <c:v>150.47999999999999</c:v>
                </c:pt>
                <c:pt idx="972">
                  <c:v>150.62</c:v>
                </c:pt>
                <c:pt idx="973">
                  <c:v>150.75</c:v>
                </c:pt>
                <c:pt idx="974">
                  <c:v>150.88</c:v>
                </c:pt>
                <c:pt idx="975">
                  <c:v>151.01</c:v>
                </c:pt>
                <c:pt idx="976">
                  <c:v>151.13999999999999</c:v>
                </c:pt>
                <c:pt idx="977">
                  <c:v>151.27000000000001</c:v>
                </c:pt>
                <c:pt idx="978">
                  <c:v>151.4</c:v>
                </c:pt>
                <c:pt idx="979">
                  <c:v>151.53</c:v>
                </c:pt>
                <c:pt idx="980">
                  <c:v>151.66</c:v>
                </c:pt>
                <c:pt idx="981">
                  <c:v>151.79</c:v>
                </c:pt>
                <c:pt idx="982">
                  <c:v>151.91999999999999</c:v>
                </c:pt>
                <c:pt idx="983">
                  <c:v>152.05000000000001</c:v>
                </c:pt>
                <c:pt idx="984">
                  <c:v>152.18</c:v>
                </c:pt>
                <c:pt idx="985">
                  <c:v>152.30000000000001</c:v>
                </c:pt>
                <c:pt idx="986">
                  <c:v>152.43</c:v>
                </c:pt>
                <c:pt idx="987">
                  <c:v>152.56</c:v>
                </c:pt>
                <c:pt idx="988">
                  <c:v>152.69</c:v>
                </c:pt>
                <c:pt idx="989">
                  <c:v>152.82</c:v>
                </c:pt>
                <c:pt idx="990">
                  <c:v>152.94</c:v>
                </c:pt>
                <c:pt idx="991">
                  <c:v>153.07</c:v>
                </c:pt>
                <c:pt idx="992">
                  <c:v>153.19999999999999</c:v>
                </c:pt>
                <c:pt idx="993">
                  <c:v>153.32</c:v>
                </c:pt>
                <c:pt idx="994">
                  <c:v>153.44999999999999</c:v>
                </c:pt>
                <c:pt idx="995">
                  <c:v>153.58000000000001</c:v>
                </c:pt>
                <c:pt idx="996">
                  <c:v>153.69999999999999</c:v>
                </c:pt>
                <c:pt idx="997">
                  <c:v>153.83000000000001</c:v>
                </c:pt>
                <c:pt idx="998">
                  <c:v>153.94999999999999</c:v>
                </c:pt>
                <c:pt idx="999">
                  <c:v>154.08000000000001</c:v>
                </c:pt>
                <c:pt idx="1000">
                  <c:v>154.19999999999999</c:v>
                </c:pt>
                <c:pt idx="1001">
                  <c:v>154.33000000000001</c:v>
                </c:pt>
                <c:pt idx="1002">
                  <c:v>154.44999999999999</c:v>
                </c:pt>
                <c:pt idx="1003">
                  <c:v>154.58000000000001</c:v>
                </c:pt>
                <c:pt idx="1004">
                  <c:v>154.69999999999999</c:v>
                </c:pt>
                <c:pt idx="1005">
                  <c:v>154.82</c:v>
                </c:pt>
                <c:pt idx="1006">
                  <c:v>154.94999999999999</c:v>
                </c:pt>
                <c:pt idx="1007">
                  <c:v>155.07</c:v>
                </c:pt>
                <c:pt idx="1008">
                  <c:v>155.19</c:v>
                </c:pt>
                <c:pt idx="1009">
                  <c:v>155.31</c:v>
                </c:pt>
                <c:pt idx="1010">
                  <c:v>155.44</c:v>
                </c:pt>
                <c:pt idx="1011">
                  <c:v>155.56</c:v>
                </c:pt>
                <c:pt idx="1012">
                  <c:v>155.68</c:v>
                </c:pt>
                <c:pt idx="1013">
                  <c:v>155.80000000000001</c:v>
                </c:pt>
                <c:pt idx="1014">
                  <c:v>155.91999999999999</c:v>
                </c:pt>
                <c:pt idx="1015">
                  <c:v>156.05000000000001</c:v>
                </c:pt>
                <c:pt idx="1016">
                  <c:v>156.16999999999999</c:v>
                </c:pt>
                <c:pt idx="1017">
                  <c:v>156.29</c:v>
                </c:pt>
                <c:pt idx="1018">
                  <c:v>156.41</c:v>
                </c:pt>
                <c:pt idx="1019">
                  <c:v>156.53</c:v>
                </c:pt>
                <c:pt idx="1020">
                  <c:v>156.65</c:v>
                </c:pt>
                <c:pt idx="1021">
                  <c:v>156.77000000000001</c:v>
                </c:pt>
                <c:pt idx="1022">
                  <c:v>156.88999999999999</c:v>
                </c:pt>
                <c:pt idx="1023">
                  <c:v>157.01</c:v>
                </c:pt>
                <c:pt idx="1024">
                  <c:v>157.12</c:v>
                </c:pt>
                <c:pt idx="1025">
                  <c:v>157.24</c:v>
                </c:pt>
                <c:pt idx="1026">
                  <c:v>157.36000000000001</c:v>
                </c:pt>
                <c:pt idx="1027">
                  <c:v>157.47999999999999</c:v>
                </c:pt>
                <c:pt idx="1028">
                  <c:v>157.6</c:v>
                </c:pt>
                <c:pt idx="1029">
                  <c:v>157.72</c:v>
                </c:pt>
                <c:pt idx="1030">
                  <c:v>157.83000000000001</c:v>
                </c:pt>
                <c:pt idx="1031">
                  <c:v>157.94999999999999</c:v>
                </c:pt>
                <c:pt idx="1032">
                  <c:v>158.07</c:v>
                </c:pt>
                <c:pt idx="1033">
                  <c:v>158.18</c:v>
                </c:pt>
                <c:pt idx="1034">
                  <c:v>158.30000000000001</c:v>
                </c:pt>
                <c:pt idx="1035">
                  <c:v>158.41999999999999</c:v>
                </c:pt>
                <c:pt idx="1036">
                  <c:v>158.53</c:v>
                </c:pt>
                <c:pt idx="1037">
                  <c:v>158.65</c:v>
                </c:pt>
                <c:pt idx="1038">
                  <c:v>158.76</c:v>
                </c:pt>
                <c:pt idx="1039">
                  <c:v>158.88</c:v>
                </c:pt>
                <c:pt idx="1040">
                  <c:v>158.99</c:v>
                </c:pt>
                <c:pt idx="1041">
                  <c:v>159.11000000000001</c:v>
                </c:pt>
                <c:pt idx="1042">
                  <c:v>159.22</c:v>
                </c:pt>
                <c:pt idx="1043">
                  <c:v>159.34</c:v>
                </c:pt>
                <c:pt idx="1044">
                  <c:v>159.44999999999999</c:v>
                </c:pt>
                <c:pt idx="1045">
                  <c:v>159.56</c:v>
                </c:pt>
                <c:pt idx="1046">
                  <c:v>159.68</c:v>
                </c:pt>
                <c:pt idx="1047">
                  <c:v>159.79</c:v>
                </c:pt>
                <c:pt idx="1048">
                  <c:v>159.9</c:v>
                </c:pt>
                <c:pt idx="1049">
                  <c:v>160.02000000000001</c:v>
                </c:pt>
                <c:pt idx="1050">
                  <c:v>160.13</c:v>
                </c:pt>
                <c:pt idx="1051">
                  <c:v>160.24</c:v>
                </c:pt>
                <c:pt idx="1052">
                  <c:v>160.35</c:v>
                </c:pt>
                <c:pt idx="1053">
                  <c:v>160.46</c:v>
                </c:pt>
                <c:pt idx="1054">
                  <c:v>160.57</c:v>
                </c:pt>
                <c:pt idx="1055">
                  <c:v>160.69</c:v>
                </c:pt>
                <c:pt idx="1056">
                  <c:v>160.80000000000001</c:v>
                </c:pt>
                <c:pt idx="1057">
                  <c:v>160.91</c:v>
                </c:pt>
                <c:pt idx="1058">
                  <c:v>161.02000000000001</c:v>
                </c:pt>
                <c:pt idx="1059">
                  <c:v>161.13</c:v>
                </c:pt>
                <c:pt idx="1060">
                  <c:v>161.24</c:v>
                </c:pt>
                <c:pt idx="1061">
                  <c:v>161.35</c:v>
                </c:pt>
                <c:pt idx="1062">
                  <c:v>161.46</c:v>
                </c:pt>
                <c:pt idx="1063">
                  <c:v>161.57</c:v>
                </c:pt>
                <c:pt idx="1064">
                  <c:v>161.66999999999999</c:v>
                </c:pt>
                <c:pt idx="1065">
                  <c:v>161.78</c:v>
                </c:pt>
                <c:pt idx="1066">
                  <c:v>161.88999999999999</c:v>
                </c:pt>
                <c:pt idx="1067">
                  <c:v>162</c:v>
                </c:pt>
                <c:pt idx="1068">
                  <c:v>162.11000000000001</c:v>
                </c:pt>
                <c:pt idx="1069">
                  <c:v>162.22</c:v>
                </c:pt>
                <c:pt idx="1070">
                  <c:v>162.32</c:v>
                </c:pt>
                <c:pt idx="1071">
                  <c:v>162.43</c:v>
                </c:pt>
                <c:pt idx="1072">
                  <c:v>162.54</c:v>
                </c:pt>
                <c:pt idx="1073">
                  <c:v>162.63999999999999</c:v>
                </c:pt>
                <c:pt idx="1074">
                  <c:v>162.75</c:v>
                </c:pt>
                <c:pt idx="1075">
                  <c:v>162.86000000000001</c:v>
                </c:pt>
                <c:pt idx="1076">
                  <c:v>162.96</c:v>
                </c:pt>
                <c:pt idx="1077">
                  <c:v>163.07</c:v>
                </c:pt>
                <c:pt idx="1078">
                  <c:v>163.16999999999999</c:v>
                </c:pt>
                <c:pt idx="1079">
                  <c:v>163.28</c:v>
                </c:pt>
                <c:pt idx="1080">
                  <c:v>163.38</c:v>
                </c:pt>
                <c:pt idx="1081">
                  <c:v>163.49</c:v>
                </c:pt>
                <c:pt idx="1082">
                  <c:v>163.59</c:v>
                </c:pt>
                <c:pt idx="1083">
                  <c:v>163.69999999999999</c:v>
                </c:pt>
                <c:pt idx="1084">
                  <c:v>163.80000000000001</c:v>
                </c:pt>
                <c:pt idx="1085">
                  <c:v>163.9</c:v>
                </c:pt>
                <c:pt idx="1086">
                  <c:v>164.01</c:v>
                </c:pt>
                <c:pt idx="1087">
                  <c:v>164.11</c:v>
                </c:pt>
                <c:pt idx="1088">
                  <c:v>164.21</c:v>
                </c:pt>
                <c:pt idx="1089">
                  <c:v>164.32</c:v>
                </c:pt>
                <c:pt idx="1090">
                  <c:v>164.42</c:v>
                </c:pt>
                <c:pt idx="1091">
                  <c:v>164.52</c:v>
                </c:pt>
                <c:pt idx="1092">
                  <c:v>164.62</c:v>
                </c:pt>
                <c:pt idx="1093">
                  <c:v>164.72</c:v>
                </c:pt>
                <c:pt idx="1094">
                  <c:v>164.82</c:v>
                </c:pt>
                <c:pt idx="1095">
                  <c:v>164.93</c:v>
                </c:pt>
                <c:pt idx="1096">
                  <c:v>165.03</c:v>
                </c:pt>
                <c:pt idx="1097">
                  <c:v>165.13</c:v>
                </c:pt>
                <c:pt idx="1098">
                  <c:v>165.23</c:v>
                </c:pt>
                <c:pt idx="1099">
                  <c:v>165.33</c:v>
                </c:pt>
                <c:pt idx="1100">
                  <c:v>165.43</c:v>
                </c:pt>
                <c:pt idx="1101">
                  <c:v>165.63</c:v>
                </c:pt>
                <c:pt idx="1102">
                  <c:v>165.83</c:v>
                </c:pt>
                <c:pt idx="1103">
                  <c:v>166.02</c:v>
                </c:pt>
                <c:pt idx="1104">
                  <c:v>166.22</c:v>
                </c:pt>
                <c:pt idx="1105">
                  <c:v>166.41</c:v>
                </c:pt>
                <c:pt idx="1106">
                  <c:v>166.61</c:v>
                </c:pt>
                <c:pt idx="1107">
                  <c:v>166.8</c:v>
                </c:pt>
                <c:pt idx="1108">
                  <c:v>166.99</c:v>
                </c:pt>
                <c:pt idx="1109">
                  <c:v>167.19</c:v>
                </c:pt>
                <c:pt idx="1110">
                  <c:v>167.38</c:v>
                </c:pt>
                <c:pt idx="1111">
                  <c:v>167.57</c:v>
                </c:pt>
                <c:pt idx="1112">
                  <c:v>167.75</c:v>
                </c:pt>
                <c:pt idx="1113">
                  <c:v>167.94</c:v>
                </c:pt>
                <c:pt idx="1114">
                  <c:v>168.13</c:v>
                </c:pt>
                <c:pt idx="1115">
                  <c:v>168.31</c:v>
                </c:pt>
                <c:pt idx="1116">
                  <c:v>168.5</c:v>
                </c:pt>
                <c:pt idx="1117">
                  <c:v>168.68</c:v>
                </c:pt>
                <c:pt idx="1118">
                  <c:v>168.86</c:v>
                </c:pt>
                <c:pt idx="1119">
                  <c:v>169.05</c:v>
                </c:pt>
                <c:pt idx="1120">
                  <c:v>169.23</c:v>
                </c:pt>
                <c:pt idx="1121">
                  <c:v>169.41</c:v>
                </c:pt>
                <c:pt idx="1122">
                  <c:v>169.59</c:v>
                </c:pt>
                <c:pt idx="1123">
                  <c:v>169.76</c:v>
                </c:pt>
                <c:pt idx="1124">
                  <c:v>169.94</c:v>
                </c:pt>
                <c:pt idx="1125">
                  <c:v>170.12</c:v>
                </c:pt>
                <c:pt idx="1126">
                  <c:v>170.29</c:v>
                </c:pt>
                <c:pt idx="1127">
                  <c:v>170.46</c:v>
                </c:pt>
                <c:pt idx="1128">
                  <c:v>170.64</c:v>
                </c:pt>
                <c:pt idx="1129">
                  <c:v>170.81</c:v>
                </c:pt>
                <c:pt idx="1130">
                  <c:v>170.98</c:v>
                </c:pt>
                <c:pt idx="1131">
                  <c:v>171.15</c:v>
                </c:pt>
                <c:pt idx="1132">
                  <c:v>171.32</c:v>
                </c:pt>
                <c:pt idx="1133">
                  <c:v>171.49</c:v>
                </c:pt>
                <c:pt idx="1134">
                  <c:v>171.66</c:v>
                </c:pt>
                <c:pt idx="1135">
                  <c:v>171.82</c:v>
                </c:pt>
                <c:pt idx="1136">
                  <c:v>171.99</c:v>
                </c:pt>
                <c:pt idx="1137">
                  <c:v>172.15</c:v>
                </c:pt>
                <c:pt idx="1138">
                  <c:v>172.32</c:v>
                </c:pt>
                <c:pt idx="1139">
                  <c:v>172.48</c:v>
                </c:pt>
                <c:pt idx="1140">
                  <c:v>172.64</c:v>
                </c:pt>
                <c:pt idx="1141">
                  <c:v>172.8</c:v>
                </c:pt>
                <c:pt idx="1142">
                  <c:v>172.96</c:v>
                </c:pt>
                <c:pt idx="1143">
                  <c:v>173.12</c:v>
                </c:pt>
                <c:pt idx="1144">
                  <c:v>173.28</c:v>
                </c:pt>
                <c:pt idx="1145">
                  <c:v>173.44</c:v>
                </c:pt>
                <c:pt idx="1146">
                  <c:v>173.59</c:v>
                </c:pt>
                <c:pt idx="1147">
                  <c:v>173.75</c:v>
                </c:pt>
                <c:pt idx="1148">
                  <c:v>173.9</c:v>
                </c:pt>
                <c:pt idx="1149">
                  <c:v>174.06</c:v>
                </c:pt>
                <c:pt idx="1150">
                  <c:v>174.21</c:v>
                </c:pt>
                <c:pt idx="1151">
                  <c:v>174.36</c:v>
                </c:pt>
                <c:pt idx="1152">
                  <c:v>174.51</c:v>
                </c:pt>
                <c:pt idx="1153">
                  <c:v>174.66</c:v>
                </c:pt>
                <c:pt idx="1154">
                  <c:v>174.81</c:v>
                </c:pt>
                <c:pt idx="1155">
                  <c:v>174.96</c:v>
                </c:pt>
                <c:pt idx="1156">
                  <c:v>175.11</c:v>
                </c:pt>
                <c:pt idx="1157">
                  <c:v>175.25</c:v>
                </c:pt>
                <c:pt idx="1158">
                  <c:v>175.4</c:v>
                </c:pt>
                <c:pt idx="1159">
                  <c:v>175.54</c:v>
                </c:pt>
                <c:pt idx="1160">
                  <c:v>175.69</c:v>
                </c:pt>
                <c:pt idx="1161">
                  <c:v>175.83</c:v>
                </c:pt>
                <c:pt idx="1162">
                  <c:v>175.97</c:v>
                </c:pt>
                <c:pt idx="1163">
                  <c:v>176.11</c:v>
                </c:pt>
                <c:pt idx="1164">
                  <c:v>176.25</c:v>
                </c:pt>
                <c:pt idx="1165">
                  <c:v>176.39</c:v>
                </c:pt>
                <c:pt idx="1166">
                  <c:v>176.53</c:v>
                </c:pt>
                <c:pt idx="1167">
                  <c:v>176.67</c:v>
                </c:pt>
                <c:pt idx="1168">
                  <c:v>176.81</c:v>
                </c:pt>
                <c:pt idx="1169">
                  <c:v>176.94</c:v>
                </c:pt>
                <c:pt idx="1170">
                  <c:v>177.08</c:v>
                </c:pt>
                <c:pt idx="1171">
                  <c:v>177.22</c:v>
                </c:pt>
                <c:pt idx="1172">
                  <c:v>177.35</c:v>
                </c:pt>
                <c:pt idx="1173">
                  <c:v>177.48</c:v>
                </c:pt>
                <c:pt idx="1174">
                  <c:v>177.61</c:v>
                </c:pt>
                <c:pt idx="1175">
                  <c:v>177.75</c:v>
                </c:pt>
                <c:pt idx="1176">
                  <c:v>177.88</c:v>
                </c:pt>
                <c:pt idx="1177">
                  <c:v>178.01</c:v>
                </c:pt>
                <c:pt idx="1178">
                  <c:v>178.13</c:v>
                </c:pt>
                <c:pt idx="1179">
                  <c:v>178.26</c:v>
                </c:pt>
                <c:pt idx="1180">
                  <c:v>178.39</c:v>
                </c:pt>
                <c:pt idx="1181">
                  <c:v>178.52</c:v>
                </c:pt>
                <c:pt idx="1182">
                  <c:v>178.64</c:v>
                </c:pt>
                <c:pt idx="1183">
                  <c:v>178.77</c:v>
                </c:pt>
                <c:pt idx="1184">
                  <c:v>178.89</c:v>
                </c:pt>
                <c:pt idx="1185">
                  <c:v>179.01</c:v>
                </c:pt>
                <c:pt idx="1186">
                  <c:v>179.14</c:v>
                </c:pt>
                <c:pt idx="1187">
                  <c:v>179.26</c:v>
                </c:pt>
                <c:pt idx="1188">
                  <c:v>179.38</c:v>
                </c:pt>
                <c:pt idx="1189">
                  <c:v>179.5</c:v>
                </c:pt>
                <c:pt idx="1190">
                  <c:v>179.62</c:v>
                </c:pt>
                <c:pt idx="1191">
                  <c:v>179.74</c:v>
                </c:pt>
                <c:pt idx="1192">
                  <c:v>179.86</c:v>
                </c:pt>
                <c:pt idx="1193">
                  <c:v>179.97</c:v>
                </c:pt>
                <c:pt idx="1194">
                  <c:v>180.09</c:v>
                </c:pt>
                <c:pt idx="1195">
                  <c:v>180.21</c:v>
                </c:pt>
                <c:pt idx="1196">
                  <c:v>180.32</c:v>
                </c:pt>
                <c:pt idx="1197">
                  <c:v>180.44</c:v>
                </c:pt>
                <c:pt idx="1198">
                  <c:v>180.55</c:v>
                </c:pt>
                <c:pt idx="1199">
                  <c:v>180.66</c:v>
                </c:pt>
                <c:pt idx="1200">
                  <c:v>180.77</c:v>
                </c:pt>
                <c:pt idx="1201">
                  <c:v>180.88</c:v>
                </c:pt>
                <c:pt idx="1202">
                  <c:v>181</c:v>
                </c:pt>
                <c:pt idx="1203">
                  <c:v>181.11</c:v>
                </c:pt>
                <c:pt idx="1204">
                  <c:v>181.21</c:v>
                </c:pt>
                <c:pt idx="1205">
                  <c:v>181.32</c:v>
                </c:pt>
                <c:pt idx="1206">
                  <c:v>181.43</c:v>
                </c:pt>
                <c:pt idx="1207">
                  <c:v>181.54</c:v>
                </c:pt>
                <c:pt idx="1208">
                  <c:v>181.64</c:v>
                </c:pt>
                <c:pt idx="1209">
                  <c:v>181.75</c:v>
                </c:pt>
                <c:pt idx="1210">
                  <c:v>181.85</c:v>
                </c:pt>
                <c:pt idx="1211">
                  <c:v>181.96</c:v>
                </c:pt>
                <c:pt idx="1212">
                  <c:v>182.06</c:v>
                </c:pt>
                <c:pt idx="1213">
                  <c:v>182.16</c:v>
                </c:pt>
                <c:pt idx="1214">
                  <c:v>182.27</c:v>
                </c:pt>
                <c:pt idx="1215">
                  <c:v>182.37</c:v>
                </c:pt>
                <c:pt idx="1216">
                  <c:v>182.47</c:v>
                </c:pt>
                <c:pt idx="1217">
                  <c:v>182.57</c:v>
                </c:pt>
                <c:pt idx="1218">
                  <c:v>182.67</c:v>
                </c:pt>
                <c:pt idx="1219">
                  <c:v>182.87</c:v>
                </c:pt>
                <c:pt idx="1220">
                  <c:v>183.06</c:v>
                </c:pt>
                <c:pt idx="1221">
                  <c:v>183.25</c:v>
                </c:pt>
                <c:pt idx="1222">
                  <c:v>183.44</c:v>
                </c:pt>
                <c:pt idx="1223">
                  <c:v>183.63</c:v>
                </c:pt>
                <c:pt idx="1224">
                  <c:v>183.81</c:v>
                </c:pt>
                <c:pt idx="1225">
                  <c:v>183.99</c:v>
                </c:pt>
                <c:pt idx="1226">
                  <c:v>184.17</c:v>
                </c:pt>
                <c:pt idx="1227">
                  <c:v>184.35</c:v>
                </c:pt>
                <c:pt idx="1228">
                  <c:v>184.53</c:v>
                </c:pt>
                <c:pt idx="1229">
                  <c:v>184.7</c:v>
                </c:pt>
                <c:pt idx="1230">
                  <c:v>184.87</c:v>
                </c:pt>
                <c:pt idx="1231">
                  <c:v>185.03</c:v>
                </c:pt>
                <c:pt idx="1232">
                  <c:v>185.2</c:v>
                </c:pt>
                <c:pt idx="1233">
                  <c:v>185.36</c:v>
                </c:pt>
                <c:pt idx="1234">
                  <c:v>185.52</c:v>
                </c:pt>
                <c:pt idx="1235">
                  <c:v>185.68</c:v>
                </c:pt>
                <c:pt idx="1236">
                  <c:v>185.84</c:v>
                </c:pt>
                <c:pt idx="1237">
                  <c:v>185.99</c:v>
                </c:pt>
                <c:pt idx="1238">
                  <c:v>186.14</c:v>
                </c:pt>
                <c:pt idx="1239">
                  <c:v>186.29</c:v>
                </c:pt>
                <c:pt idx="1240">
                  <c:v>186.44</c:v>
                </c:pt>
                <c:pt idx="1241">
                  <c:v>186.58</c:v>
                </c:pt>
                <c:pt idx="1242">
                  <c:v>186.72</c:v>
                </c:pt>
                <c:pt idx="1243">
                  <c:v>186.87</c:v>
                </c:pt>
                <c:pt idx="1244">
                  <c:v>187</c:v>
                </c:pt>
                <c:pt idx="1245">
                  <c:v>187.14</c:v>
                </c:pt>
                <c:pt idx="1246">
                  <c:v>187.28</c:v>
                </c:pt>
                <c:pt idx="1247">
                  <c:v>187.41</c:v>
                </c:pt>
                <c:pt idx="1248">
                  <c:v>187.54</c:v>
                </c:pt>
                <c:pt idx="1249">
                  <c:v>187.67</c:v>
                </c:pt>
                <c:pt idx="1250">
                  <c:v>187.8</c:v>
                </c:pt>
                <c:pt idx="1251">
                  <c:v>187.92</c:v>
                </c:pt>
                <c:pt idx="1252">
                  <c:v>188.05</c:v>
                </c:pt>
                <c:pt idx="1253">
                  <c:v>188.17</c:v>
                </c:pt>
                <c:pt idx="1254">
                  <c:v>188.29</c:v>
                </c:pt>
                <c:pt idx="1255">
                  <c:v>188.41</c:v>
                </c:pt>
                <c:pt idx="1256">
                  <c:v>188.52</c:v>
                </c:pt>
                <c:pt idx="1257">
                  <c:v>188.64</c:v>
                </c:pt>
                <c:pt idx="1258">
                  <c:v>188.75</c:v>
                </c:pt>
                <c:pt idx="1259">
                  <c:v>188.86</c:v>
                </c:pt>
                <c:pt idx="1260">
                  <c:v>188.97</c:v>
                </c:pt>
                <c:pt idx="1261">
                  <c:v>189.08</c:v>
                </c:pt>
                <c:pt idx="1262">
                  <c:v>189.18</c:v>
                </c:pt>
                <c:pt idx="1263">
                  <c:v>189.29</c:v>
                </c:pt>
                <c:pt idx="1264">
                  <c:v>189.39</c:v>
                </c:pt>
                <c:pt idx="1265">
                  <c:v>189.49</c:v>
                </c:pt>
                <c:pt idx="1266">
                  <c:v>189.59</c:v>
                </c:pt>
                <c:pt idx="1267">
                  <c:v>189.69</c:v>
                </c:pt>
                <c:pt idx="1268">
                  <c:v>189.89</c:v>
                </c:pt>
                <c:pt idx="1269">
                  <c:v>190.08</c:v>
                </c:pt>
                <c:pt idx="1270">
                  <c:v>190.26</c:v>
                </c:pt>
                <c:pt idx="1271">
                  <c:v>190.44</c:v>
                </c:pt>
                <c:pt idx="1272">
                  <c:v>190.61</c:v>
                </c:pt>
                <c:pt idx="1273">
                  <c:v>190.77</c:v>
                </c:pt>
                <c:pt idx="1274">
                  <c:v>190.93</c:v>
                </c:pt>
                <c:pt idx="1275">
                  <c:v>191.09</c:v>
                </c:pt>
                <c:pt idx="1276">
                  <c:v>191.24</c:v>
                </c:pt>
                <c:pt idx="1277">
                  <c:v>191.39</c:v>
                </c:pt>
                <c:pt idx="1278">
                  <c:v>191.53</c:v>
                </c:pt>
                <c:pt idx="1279">
                  <c:v>191.67</c:v>
                </c:pt>
                <c:pt idx="1280">
                  <c:v>191.8</c:v>
                </c:pt>
                <c:pt idx="1281">
                  <c:v>191.93</c:v>
                </c:pt>
                <c:pt idx="1282">
                  <c:v>192.06</c:v>
                </c:pt>
                <c:pt idx="1283">
                  <c:v>192.18</c:v>
                </c:pt>
                <c:pt idx="1284">
                  <c:v>192.3</c:v>
                </c:pt>
                <c:pt idx="1285">
                  <c:v>192.41</c:v>
                </c:pt>
                <c:pt idx="1286">
                  <c:v>192.52</c:v>
                </c:pt>
                <c:pt idx="1287">
                  <c:v>192.63</c:v>
                </c:pt>
                <c:pt idx="1288">
                  <c:v>192.73</c:v>
                </c:pt>
                <c:pt idx="1289">
                  <c:v>192.83</c:v>
                </c:pt>
                <c:pt idx="1290">
                  <c:v>192.93</c:v>
                </c:pt>
                <c:pt idx="1291">
                  <c:v>193.12</c:v>
                </c:pt>
                <c:pt idx="1292">
                  <c:v>193.29</c:v>
                </c:pt>
                <c:pt idx="1293">
                  <c:v>193.46</c:v>
                </c:pt>
                <c:pt idx="1294">
                  <c:v>193.61</c:v>
                </c:pt>
                <c:pt idx="1295">
                  <c:v>193.76</c:v>
                </c:pt>
                <c:pt idx="1296">
                  <c:v>193.89</c:v>
                </c:pt>
                <c:pt idx="1297">
                  <c:v>194.02</c:v>
                </c:pt>
                <c:pt idx="1298">
                  <c:v>194.14</c:v>
                </c:pt>
                <c:pt idx="1299">
                  <c:v>194.25</c:v>
                </c:pt>
                <c:pt idx="1300">
                  <c:v>194.35</c:v>
                </c:pt>
                <c:pt idx="1301">
                  <c:v>194.45</c:v>
                </c:pt>
                <c:pt idx="1302">
                  <c:v>194.63</c:v>
                </c:pt>
                <c:pt idx="1303">
                  <c:v>194.79</c:v>
                </c:pt>
                <c:pt idx="1304">
                  <c:v>194.93</c:v>
                </c:pt>
                <c:pt idx="1305">
                  <c:v>195.05</c:v>
                </c:pt>
                <c:pt idx="1306">
                  <c:v>195.15</c:v>
                </c:pt>
                <c:pt idx="1307">
                  <c:v>195.24</c:v>
                </c:pt>
                <c:pt idx="1308">
                  <c:v>195.4</c:v>
                </c:pt>
                <c:pt idx="1309">
                  <c:v>195.52</c:v>
                </c:pt>
                <c:pt idx="1310">
                  <c:v>195.61</c:v>
                </c:pt>
                <c:pt idx="1311">
                  <c:v>195.74</c:v>
                </c:pt>
                <c:pt idx="1312">
                  <c:v>195.81</c:v>
                </c:pt>
                <c:pt idx="1313">
                  <c:v>195.89</c:v>
                </c:pt>
              </c:numCache>
            </c:numRef>
          </c:xVal>
          <c:yVal>
            <c:numRef>
              <c:f>OneEndFired!$L$50:$L$1363</c:f>
              <c:numCache>
                <c:formatCode>General</c:formatCode>
                <c:ptCount val="1314"/>
                <c:pt idx="0">
                  <c:v>2.0000000000000001E-4</c:v>
                </c:pt>
                <c:pt idx="1">
                  <c:v>4.0000000000000002E-4</c:v>
                </c:pt>
                <c:pt idx="2">
                  <c:v>5.0000000000000001E-4</c:v>
                </c:pt>
                <c:pt idx="3">
                  <c:v>6.9999999999999999E-4</c:v>
                </c:pt>
                <c:pt idx="4">
                  <c:v>8.9999999999999998E-4</c:v>
                </c:pt>
                <c:pt idx="5">
                  <c:v>1.1000000000000001E-3</c:v>
                </c:pt>
                <c:pt idx="6">
                  <c:v>1.2999999999999999E-3</c:v>
                </c:pt>
                <c:pt idx="7">
                  <c:v>1.5E-3</c:v>
                </c:pt>
                <c:pt idx="8">
                  <c:v>1.6000000000000001E-3</c:v>
                </c:pt>
                <c:pt idx="9">
                  <c:v>1.8E-3</c:v>
                </c:pt>
                <c:pt idx="10">
                  <c:v>2E-3</c:v>
                </c:pt>
                <c:pt idx="11">
                  <c:v>2.2000000000000001E-3</c:v>
                </c:pt>
                <c:pt idx="12">
                  <c:v>2.3999999999999998E-3</c:v>
                </c:pt>
                <c:pt idx="13">
                  <c:v>2.5999999999999999E-3</c:v>
                </c:pt>
                <c:pt idx="14">
                  <c:v>2.7000000000000001E-3</c:v>
                </c:pt>
                <c:pt idx="15">
                  <c:v>2.8999999999999998E-3</c:v>
                </c:pt>
                <c:pt idx="16">
                  <c:v>3.0999999999999999E-3</c:v>
                </c:pt>
                <c:pt idx="17">
                  <c:v>3.3E-3</c:v>
                </c:pt>
                <c:pt idx="18">
                  <c:v>3.5000000000000001E-3</c:v>
                </c:pt>
                <c:pt idx="19">
                  <c:v>3.5999999999999999E-3</c:v>
                </c:pt>
                <c:pt idx="20">
                  <c:v>3.8E-3</c:v>
                </c:pt>
                <c:pt idx="21">
                  <c:v>4.0000000000000001E-3</c:v>
                </c:pt>
                <c:pt idx="22">
                  <c:v>4.1999999999999997E-3</c:v>
                </c:pt>
                <c:pt idx="23">
                  <c:v>4.4000000000000003E-3</c:v>
                </c:pt>
                <c:pt idx="24">
                  <c:v>4.5999999999999999E-3</c:v>
                </c:pt>
                <c:pt idx="25">
                  <c:v>4.8999999999999998E-3</c:v>
                </c:pt>
                <c:pt idx="26">
                  <c:v>5.3E-3</c:v>
                </c:pt>
                <c:pt idx="27">
                  <c:v>5.5999999999999999E-3</c:v>
                </c:pt>
                <c:pt idx="28">
                  <c:v>6.0000000000000001E-3</c:v>
                </c:pt>
                <c:pt idx="29">
                  <c:v>6.4000000000000003E-3</c:v>
                </c:pt>
                <c:pt idx="30">
                  <c:v>6.7000000000000002E-3</c:v>
                </c:pt>
                <c:pt idx="31">
                  <c:v>7.1000000000000004E-3</c:v>
                </c:pt>
                <c:pt idx="32">
                  <c:v>7.4999999999999997E-3</c:v>
                </c:pt>
                <c:pt idx="33">
                  <c:v>7.7999999999999996E-3</c:v>
                </c:pt>
                <c:pt idx="34">
                  <c:v>8.2000000000000007E-3</c:v>
                </c:pt>
                <c:pt idx="35">
                  <c:v>8.6E-3</c:v>
                </c:pt>
                <c:pt idx="36">
                  <c:v>8.8999999999999999E-3</c:v>
                </c:pt>
                <c:pt idx="37">
                  <c:v>9.2999999999999992E-3</c:v>
                </c:pt>
                <c:pt idx="38">
                  <c:v>9.7000000000000003E-3</c:v>
                </c:pt>
                <c:pt idx="39">
                  <c:v>0.01</c:v>
                </c:pt>
                <c:pt idx="40">
                  <c:v>1.04E-2</c:v>
                </c:pt>
                <c:pt idx="41">
                  <c:v>1.0800000000000001E-2</c:v>
                </c:pt>
                <c:pt idx="42">
                  <c:v>1.11E-2</c:v>
                </c:pt>
                <c:pt idx="43">
                  <c:v>1.15E-2</c:v>
                </c:pt>
                <c:pt idx="44">
                  <c:v>1.18E-2</c:v>
                </c:pt>
                <c:pt idx="45">
                  <c:v>1.2200000000000001E-2</c:v>
                </c:pt>
                <c:pt idx="46">
                  <c:v>1.26E-2</c:v>
                </c:pt>
                <c:pt idx="47">
                  <c:v>1.29E-2</c:v>
                </c:pt>
                <c:pt idx="48">
                  <c:v>1.3299999999999999E-2</c:v>
                </c:pt>
                <c:pt idx="49">
                  <c:v>1.37E-2</c:v>
                </c:pt>
                <c:pt idx="50">
                  <c:v>1.4E-2</c:v>
                </c:pt>
                <c:pt idx="51">
                  <c:v>1.44E-2</c:v>
                </c:pt>
                <c:pt idx="52">
                  <c:v>1.5100000000000001E-2</c:v>
                </c:pt>
                <c:pt idx="53">
                  <c:v>1.5900000000000001E-2</c:v>
                </c:pt>
                <c:pt idx="54">
                  <c:v>1.66E-2</c:v>
                </c:pt>
                <c:pt idx="55">
                  <c:v>1.7299999999999999E-2</c:v>
                </c:pt>
                <c:pt idx="56">
                  <c:v>1.7999999999999999E-2</c:v>
                </c:pt>
                <c:pt idx="57">
                  <c:v>1.8800000000000001E-2</c:v>
                </c:pt>
                <c:pt idx="58">
                  <c:v>1.95E-2</c:v>
                </c:pt>
                <c:pt idx="59">
                  <c:v>2.0199999999999999E-2</c:v>
                </c:pt>
                <c:pt idx="60">
                  <c:v>2.1000000000000001E-2</c:v>
                </c:pt>
                <c:pt idx="61">
                  <c:v>2.1700000000000001E-2</c:v>
                </c:pt>
                <c:pt idx="62">
                  <c:v>2.24E-2</c:v>
                </c:pt>
                <c:pt idx="63">
                  <c:v>2.3099999999999999E-2</c:v>
                </c:pt>
                <c:pt idx="64">
                  <c:v>2.3900000000000001E-2</c:v>
                </c:pt>
                <c:pt idx="65">
                  <c:v>2.46E-2</c:v>
                </c:pt>
                <c:pt idx="66">
                  <c:v>2.53E-2</c:v>
                </c:pt>
                <c:pt idx="67">
                  <c:v>2.6100000000000002E-2</c:v>
                </c:pt>
                <c:pt idx="68">
                  <c:v>2.6800000000000001E-2</c:v>
                </c:pt>
                <c:pt idx="69">
                  <c:v>2.75E-2</c:v>
                </c:pt>
                <c:pt idx="70">
                  <c:v>2.8199999999999999E-2</c:v>
                </c:pt>
                <c:pt idx="71">
                  <c:v>2.9000000000000001E-2</c:v>
                </c:pt>
                <c:pt idx="72">
                  <c:v>2.9700000000000001E-2</c:v>
                </c:pt>
                <c:pt idx="73">
                  <c:v>3.04E-2</c:v>
                </c:pt>
                <c:pt idx="74">
                  <c:v>3.1199999999999999E-2</c:v>
                </c:pt>
                <c:pt idx="75">
                  <c:v>3.1899999999999998E-2</c:v>
                </c:pt>
                <c:pt idx="76">
                  <c:v>3.2599999999999997E-2</c:v>
                </c:pt>
                <c:pt idx="77">
                  <c:v>3.3399999999999999E-2</c:v>
                </c:pt>
                <c:pt idx="78">
                  <c:v>3.4099999999999998E-2</c:v>
                </c:pt>
                <c:pt idx="79">
                  <c:v>3.4799999999999998E-2</c:v>
                </c:pt>
                <c:pt idx="80">
                  <c:v>3.5499999999999997E-2</c:v>
                </c:pt>
                <c:pt idx="81">
                  <c:v>3.6299999999999999E-2</c:v>
                </c:pt>
                <c:pt idx="82">
                  <c:v>3.6999999999999998E-2</c:v>
                </c:pt>
                <c:pt idx="83">
                  <c:v>3.7699999999999997E-2</c:v>
                </c:pt>
                <c:pt idx="84">
                  <c:v>3.85E-2</c:v>
                </c:pt>
                <c:pt idx="85">
                  <c:v>3.9199999999999999E-2</c:v>
                </c:pt>
                <c:pt idx="86">
                  <c:v>4.0599999999999997E-2</c:v>
                </c:pt>
                <c:pt idx="87">
                  <c:v>4.2099999999999999E-2</c:v>
                </c:pt>
                <c:pt idx="88">
                  <c:v>4.36E-2</c:v>
                </c:pt>
                <c:pt idx="89">
                  <c:v>4.4999999999999998E-2</c:v>
                </c:pt>
                <c:pt idx="90">
                  <c:v>4.65E-2</c:v>
                </c:pt>
                <c:pt idx="91">
                  <c:v>4.7899999999999998E-2</c:v>
                </c:pt>
                <c:pt idx="92">
                  <c:v>4.9399999999999999E-2</c:v>
                </c:pt>
                <c:pt idx="93">
                  <c:v>5.0799999999999998E-2</c:v>
                </c:pt>
                <c:pt idx="94">
                  <c:v>5.2299999999999999E-2</c:v>
                </c:pt>
                <c:pt idx="95">
                  <c:v>5.3800000000000001E-2</c:v>
                </c:pt>
                <c:pt idx="96">
                  <c:v>5.5199999999999999E-2</c:v>
                </c:pt>
                <c:pt idx="97">
                  <c:v>5.67E-2</c:v>
                </c:pt>
                <c:pt idx="98">
                  <c:v>5.8099999999999999E-2</c:v>
                </c:pt>
                <c:pt idx="99">
                  <c:v>5.96E-2</c:v>
                </c:pt>
                <c:pt idx="100">
                  <c:v>6.1100000000000002E-2</c:v>
                </c:pt>
                <c:pt idx="101">
                  <c:v>6.25E-2</c:v>
                </c:pt>
                <c:pt idx="102">
                  <c:v>6.4000000000000001E-2</c:v>
                </c:pt>
                <c:pt idx="103">
                  <c:v>6.54E-2</c:v>
                </c:pt>
                <c:pt idx="104">
                  <c:v>6.6900000000000001E-2</c:v>
                </c:pt>
                <c:pt idx="105">
                  <c:v>6.83E-2</c:v>
                </c:pt>
                <c:pt idx="106">
                  <c:v>6.9800000000000001E-2</c:v>
                </c:pt>
                <c:pt idx="107">
                  <c:v>7.1300000000000002E-2</c:v>
                </c:pt>
                <c:pt idx="108">
                  <c:v>7.2700000000000001E-2</c:v>
                </c:pt>
                <c:pt idx="109">
                  <c:v>7.4200000000000002E-2</c:v>
                </c:pt>
                <c:pt idx="110">
                  <c:v>7.5600000000000001E-2</c:v>
                </c:pt>
                <c:pt idx="111">
                  <c:v>7.7100000000000002E-2</c:v>
                </c:pt>
                <c:pt idx="112">
                  <c:v>7.85E-2</c:v>
                </c:pt>
                <c:pt idx="113">
                  <c:v>0.08</c:v>
                </c:pt>
                <c:pt idx="114">
                  <c:v>8.1500000000000003E-2</c:v>
                </c:pt>
                <c:pt idx="115">
                  <c:v>8.2900000000000001E-2</c:v>
                </c:pt>
                <c:pt idx="116">
                  <c:v>8.4400000000000003E-2</c:v>
                </c:pt>
                <c:pt idx="117">
                  <c:v>8.5800000000000001E-2</c:v>
                </c:pt>
                <c:pt idx="118">
                  <c:v>8.7300000000000003E-2</c:v>
                </c:pt>
                <c:pt idx="119">
                  <c:v>8.8800000000000004E-2</c:v>
                </c:pt>
                <c:pt idx="120">
                  <c:v>9.0200000000000002E-2</c:v>
                </c:pt>
                <c:pt idx="121">
                  <c:v>9.1700000000000004E-2</c:v>
                </c:pt>
                <c:pt idx="122">
                  <c:v>9.3100000000000002E-2</c:v>
                </c:pt>
                <c:pt idx="123">
                  <c:v>9.4600000000000004E-2</c:v>
                </c:pt>
                <c:pt idx="124">
                  <c:v>9.7500000000000003E-2</c:v>
                </c:pt>
                <c:pt idx="125">
                  <c:v>0.1004</c:v>
                </c:pt>
                <c:pt idx="126">
                  <c:v>0.1033</c:v>
                </c:pt>
                <c:pt idx="127">
                  <c:v>0.10630000000000001</c:v>
                </c:pt>
                <c:pt idx="128">
                  <c:v>0.10920000000000001</c:v>
                </c:pt>
                <c:pt idx="129">
                  <c:v>0.11210000000000001</c:v>
                </c:pt>
                <c:pt idx="130">
                  <c:v>0.115</c:v>
                </c:pt>
                <c:pt idx="131">
                  <c:v>0.1179</c:v>
                </c:pt>
                <c:pt idx="132">
                  <c:v>0.1208</c:v>
                </c:pt>
                <c:pt idx="133">
                  <c:v>0.1237</c:v>
                </c:pt>
                <c:pt idx="134">
                  <c:v>0.12670000000000001</c:v>
                </c:pt>
                <c:pt idx="135">
                  <c:v>0.12959999999999999</c:v>
                </c:pt>
                <c:pt idx="136">
                  <c:v>0.13250000000000001</c:v>
                </c:pt>
                <c:pt idx="137">
                  <c:v>0.13539999999999999</c:v>
                </c:pt>
                <c:pt idx="138">
                  <c:v>0.13830000000000001</c:v>
                </c:pt>
                <c:pt idx="139">
                  <c:v>0.14119999999999999</c:v>
                </c:pt>
                <c:pt idx="140">
                  <c:v>0.14419999999999999</c:v>
                </c:pt>
                <c:pt idx="141">
                  <c:v>0.14710000000000001</c:v>
                </c:pt>
                <c:pt idx="142">
                  <c:v>0.15</c:v>
                </c:pt>
                <c:pt idx="143">
                  <c:v>0.15290000000000001</c:v>
                </c:pt>
                <c:pt idx="144">
                  <c:v>0.15579999999999999</c:v>
                </c:pt>
                <c:pt idx="145">
                  <c:v>0.15870000000000001</c:v>
                </c:pt>
                <c:pt idx="146">
                  <c:v>0.16170000000000001</c:v>
                </c:pt>
                <c:pt idx="147">
                  <c:v>0.1646</c:v>
                </c:pt>
                <c:pt idx="148">
                  <c:v>0.16750000000000001</c:v>
                </c:pt>
                <c:pt idx="149">
                  <c:v>0.1704</c:v>
                </c:pt>
                <c:pt idx="150">
                  <c:v>0.17330000000000001</c:v>
                </c:pt>
                <c:pt idx="151">
                  <c:v>0.1762</c:v>
                </c:pt>
                <c:pt idx="152">
                  <c:v>0.1792</c:v>
                </c:pt>
                <c:pt idx="153">
                  <c:v>0.18210000000000001</c:v>
                </c:pt>
                <c:pt idx="154">
                  <c:v>0.185</c:v>
                </c:pt>
                <c:pt idx="155">
                  <c:v>0.18790000000000001</c:v>
                </c:pt>
                <c:pt idx="156">
                  <c:v>0.1908</c:v>
                </c:pt>
                <c:pt idx="157">
                  <c:v>0.19370000000000001</c:v>
                </c:pt>
                <c:pt idx="158">
                  <c:v>0.1966</c:v>
                </c:pt>
                <c:pt idx="159">
                  <c:v>0.1996</c:v>
                </c:pt>
                <c:pt idx="160">
                  <c:v>0.20250000000000001</c:v>
                </c:pt>
                <c:pt idx="161">
                  <c:v>0.2054</c:v>
                </c:pt>
                <c:pt idx="162">
                  <c:v>0.20830000000000001</c:v>
                </c:pt>
                <c:pt idx="163">
                  <c:v>0.2112</c:v>
                </c:pt>
                <c:pt idx="164">
                  <c:v>0.21410000000000001</c:v>
                </c:pt>
                <c:pt idx="165">
                  <c:v>0.21709999999999999</c:v>
                </c:pt>
                <c:pt idx="166">
                  <c:v>0.22</c:v>
                </c:pt>
                <c:pt idx="167">
                  <c:v>0.22289999999999999</c:v>
                </c:pt>
                <c:pt idx="168">
                  <c:v>0.2258</c:v>
                </c:pt>
                <c:pt idx="169">
                  <c:v>0.22869999999999999</c:v>
                </c:pt>
                <c:pt idx="170">
                  <c:v>0.2316</c:v>
                </c:pt>
                <c:pt idx="171">
                  <c:v>0.2346</c:v>
                </c:pt>
                <c:pt idx="172">
                  <c:v>0.23749999999999999</c:v>
                </c:pt>
                <c:pt idx="173">
                  <c:v>0.2404</c:v>
                </c:pt>
                <c:pt idx="174">
                  <c:v>0.24329999999999999</c:v>
                </c:pt>
                <c:pt idx="175">
                  <c:v>0.24909999999999999</c:v>
                </c:pt>
                <c:pt idx="176">
                  <c:v>0.255</c:v>
                </c:pt>
                <c:pt idx="177">
                  <c:v>0.26079999999999998</c:v>
                </c:pt>
                <c:pt idx="178">
                  <c:v>0.2666</c:v>
                </c:pt>
                <c:pt idx="179">
                  <c:v>0.27250000000000002</c:v>
                </c:pt>
                <c:pt idx="180">
                  <c:v>0.27829999999999999</c:v>
                </c:pt>
                <c:pt idx="181">
                  <c:v>0.28410000000000002</c:v>
                </c:pt>
                <c:pt idx="182">
                  <c:v>0.28999999999999998</c:v>
                </c:pt>
                <c:pt idx="183">
                  <c:v>0.29580000000000001</c:v>
                </c:pt>
                <c:pt idx="184">
                  <c:v>0.30159999999999998</c:v>
                </c:pt>
                <c:pt idx="185">
                  <c:v>0.3075</c:v>
                </c:pt>
                <c:pt idx="186">
                  <c:v>0.31330000000000002</c:v>
                </c:pt>
                <c:pt idx="187">
                  <c:v>0.31909999999999999</c:v>
                </c:pt>
                <c:pt idx="188">
                  <c:v>0.32500000000000001</c:v>
                </c:pt>
                <c:pt idx="189">
                  <c:v>0.33079999999999998</c:v>
                </c:pt>
                <c:pt idx="190">
                  <c:v>0.33660000000000001</c:v>
                </c:pt>
                <c:pt idx="191">
                  <c:v>0.34239999999999998</c:v>
                </c:pt>
                <c:pt idx="192">
                  <c:v>0.3483</c:v>
                </c:pt>
                <c:pt idx="193">
                  <c:v>0.35410000000000003</c:v>
                </c:pt>
                <c:pt idx="194">
                  <c:v>0.3599</c:v>
                </c:pt>
                <c:pt idx="195">
                  <c:v>0.36580000000000001</c:v>
                </c:pt>
                <c:pt idx="196">
                  <c:v>0.37159999999999999</c:v>
                </c:pt>
                <c:pt idx="197">
                  <c:v>0.37740000000000001</c:v>
                </c:pt>
                <c:pt idx="198">
                  <c:v>0.38329999999999997</c:v>
                </c:pt>
                <c:pt idx="199">
                  <c:v>0.3891</c:v>
                </c:pt>
                <c:pt idx="200">
                  <c:v>0.39489999999999997</c:v>
                </c:pt>
                <c:pt idx="201">
                  <c:v>0.40079999999999999</c:v>
                </c:pt>
                <c:pt idx="202">
                  <c:v>0.40660000000000002</c:v>
                </c:pt>
                <c:pt idx="203">
                  <c:v>0.41239999999999999</c:v>
                </c:pt>
                <c:pt idx="204">
                  <c:v>0.41830000000000001</c:v>
                </c:pt>
                <c:pt idx="205">
                  <c:v>0.42409999999999998</c:v>
                </c:pt>
                <c:pt idx="206">
                  <c:v>0.4299</c:v>
                </c:pt>
                <c:pt idx="207">
                  <c:v>0.43580000000000002</c:v>
                </c:pt>
                <c:pt idx="208">
                  <c:v>0.44159999999999999</c:v>
                </c:pt>
                <c:pt idx="209">
                  <c:v>0.44740000000000002</c:v>
                </c:pt>
                <c:pt idx="210">
                  <c:v>0.45329999999999998</c:v>
                </c:pt>
                <c:pt idx="211">
                  <c:v>0.45910000000000001</c:v>
                </c:pt>
                <c:pt idx="212">
                  <c:v>0.46489999999999998</c:v>
                </c:pt>
                <c:pt idx="213">
                  <c:v>0.4708</c:v>
                </c:pt>
                <c:pt idx="214">
                  <c:v>0.47660000000000002</c:v>
                </c:pt>
                <c:pt idx="215">
                  <c:v>0.4824</c:v>
                </c:pt>
                <c:pt idx="216">
                  <c:v>0.48820000000000002</c:v>
                </c:pt>
                <c:pt idx="217">
                  <c:v>0.49409999999999998</c:v>
                </c:pt>
                <c:pt idx="218">
                  <c:v>0.49990000000000001</c:v>
                </c:pt>
                <c:pt idx="219">
                  <c:v>0.50570000000000004</c:v>
                </c:pt>
                <c:pt idx="220">
                  <c:v>0.51160000000000005</c:v>
                </c:pt>
                <c:pt idx="221">
                  <c:v>0.51739999999999997</c:v>
                </c:pt>
                <c:pt idx="222">
                  <c:v>0.5232</c:v>
                </c:pt>
                <c:pt idx="223">
                  <c:v>0.52910000000000001</c:v>
                </c:pt>
                <c:pt idx="224">
                  <c:v>0.53490000000000004</c:v>
                </c:pt>
                <c:pt idx="225">
                  <c:v>0.54069999999999996</c:v>
                </c:pt>
                <c:pt idx="226">
                  <c:v>0.54659999999999997</c:v>
                </c:pt>
                <c:pt idx="227">
                  <c:v>0.5524</c:v>
                </c:pt>
                <c:pt idx="228">
                  <c:v>0.55820000000000003</c:v>
                </c:pt>
                <c:pt idx="229">
                  <c:v>0.56410000000000005</c:v>
                </c:pt>
                <c:pt idx="230">
                  <c:v>0.56989999999999996</c:v>
                </c:pt>
                <c:pt idx="231">
                  <c:v>0.57569999999999999</c:v>
                </c:pt>
                <c:pt idx="232">
                  <c:v>0.58160000000000001</c:v>
                </c:pt>
                <c:pt idx="233">
                  <c:v>0.58740000000000003</c:v>
                </c:pt>
                <c:pt idx="234">
                  <c:v>0.59319999999999995</c:v>
                </c:pt>
                <c:pt idx="235">
                  <c:v>0.59909999999999997</c:v>
                </c:pt>
                <c:pt idx="236">
                  <c:v>0.61070000000000002</c:v>
                </c:pt>
                <c:pt idx="237">
                  <c:v>0.62239999999999995</c:v>
                </c:pt>
                <c:pt idx="238">
                  <c:v>0.63400000000000001</c:v>
                </c:pt>
                <c:pt idx="239">
                  <c:v>0.64570000000000005</c:v>
                </c:pt>
                <c:pt idx="240">
                  <c:v>0.65739999999999998</c:v>
                </c:pt>
                <c:pt idx="241">
                  <c:v>0.66900000000000004</c:v>
                </c:pt>
                <c:pt idx="242">
                  <c:v>0.68069999999999997</c:v>
                </c:pt>
                <c:pt idx="243">
                  <c:v>0.69240000000000002</c:v>
                </c:pt>
                <c:pt idx="244">
                  <c:v>0.70399999999999996</c:v>
                </c:pt>
                <c:pt idx="245">
                  <c:v>0.7157</c:v>
                </c:pt>
                <c:pt idx="246">
                  <c:v>0.72740000000000005</c:v>
                </c:pt>
                <c:pt idx="247">
                  <c:v>0.73899999999999999</c:v>
                </c:pt>
                <c:pt idx="248">
                  <c:v>0.75070000000000003</c:v>
                </c:pt>
                <c:pt idx="249">
                  <c:v>0.76229999999999998</c:v>
                </c:pt>
                <c:pt idx="250">
                  <c:v>0.77400000000000002</c:v>
                </c:pt>
                <c:pt idx="251">
                  <c:v>0.78569999999999995</c:v>
                </c:pt>
                <c:pt idx="252">
                  <c:v>0.79730000000000001</c:v>
                </c:pt>
                <c:pt idx="253">
                  <c:v>0.80900000000000005</c:v>
                </c:pt>
                <c:pt idx="254">
                  <c:v>0.82069999999999999</c:v>
                </c:pt>
                <c:pt idx="255">
                  <c:v>0.83230000000000004</c:v>
                </c:pt>
                <c:pt idx="256">
                  <c:v>0.84399999999999997</c:v>
                </c:pt>
                <c:pt idx="257">
                  <c:v>0.85570000000000002</c:v>
                </c:pt>
                <c:pt idx="258">
                  <c:v>0.86729999999999996</c:v>
                </c:pt>
                <c:pt idx="259">
                  <c:v>0.879</c:v>
                </c:pt>
                <c:pt idx="260">
                  <c:v>0.89059999999999995</c:v>
                </c:pt>
                <c:pt idx="261">
                  <c:v>0.90229999999999999</c:v>
                </c:pt>
                <c:pt idx="262">
                  <c:v>0.91400000000000003</c:v>
                </c:pt>
                <c:pt idx="263">
                  <c:v>0.92559999999999998</c:v>
                </c:pt>
                <c:pt idx="264">
                  <c:v>0.93730000000000002</c:v>
                </c:pt>
                <c:pt idx="265">
                  <c:v>0.94899999999999995</c:v>
                </c:pt>
                <c:pt idx="266">
                  <c:v>0.96060000000000001</c:v>
                </c:pt>
                <c:pt idx="267">
                  <c:v>0.97230000000000005</c:v>
                </c:pt>
                <c:pt idx="268">
                  <c:v>0.9839</c:v>
                </c:pt>
                <c:pt idx="269">
                  <c:v>0.99560000000000004</c:v>
                </c:pt>
                <c:pt idx="270">
                  <c:v>1.0073000000000001</c:v>
                </c:pt>
                <c:pt idx="271">
                  <c:v>1.0188999999999999</c:v>
                </c:pt>
                <c:pt idx="272">
                  <c:v>1.0306</c:v>
                </c:pt>
                <c:pt idx="273">
                  <c:v>1.0423</c:v>
                </c:pt>
                <c:pt idx="274">
                  <c:v>1.0539000000000001</c:v>
                </c:pt>
                <c:pt idx="275">
                  <c:v>1.0656000000000001</c:v>
                </c:pt>
                <c:pt idx="276">
                  <c:v>1.0771999999999999</c:v>
                </c:pt>
                <c:pt idx="277">
                  <c:v>1.0889</c:v>
                </c:pt>
                <c:pt idx="278">
                  <c:v>1.1006</c:v>
                </c:pt>
                <c:pt idx="279">
                  <c:v>1.1122000000000001</c:v>
                </c:pt>
                <c:pt idx="280">
                  <c:v>1.1238999999999999</c:v>
                </c:pt>
                <c:pt idx="281">
                  <c:v>1.1355999999999999</c:v>
                </c:pt>
                <c:pt idx="282">
                  <c:v>1.1472</c:v>
                </c:pt>
                <c:pt idx="283">
                  <c:v>1.1589</c:v>
                </c:pt>
                <c:pt idx="284">
                  <c:v>1.1705000000000001</c:v>
                </c:pt>
                <c:pt idx="285">
                  <c:v>1.1821999999999999</c:v>
                </c:pt>
                <c:pt idx="286">
                  <c:v>1.1939</c:v>
                </c:pt>
                <c:pt idx="287">
                  <c:v>1.2055</c:v>
                </c:pt>
                <c:pt idx="288">
                  <c:v>1.2172000000000001</c:v>
                </c:pt>
                <c:pt idx="289">
                  <c:v>1.2289000000000001</c:v>
                </c:pt>
                <c:pt idx="290">
                  <c:v>1.2404999999999999</c:v>
                </c:pt>
                <c:pt idx="291">
                  <c:v>1.2522</c:v>
                </c:pt>
                <c:pt idx="292">
                  <c:v>1.2638</c:v>
                </c:pt>
                <c:pt idx="293">
                  <c:v>1.2755000000000001</c:v>
                </c:pt>
                <c:pt idx="294">
                  <c:v>1.2871999999999999</c:v>
                </c:pt>
                <c:pt idx="295">
                  <c:v>1.2988</c:v>
                </c:pt>
                <c:pt idx="296">
                  <c:v>1.3105</c:v>
                </c:pt>
                <c:pt idx="297">
                  <c:v>1.3221000000000001</c:v>
                </c:pt>
                <c:pt idx="298">
                  <c:v>1.3338000000000001</c:v>
                </c:pt>
                <c:pt idx="299">
                  <c:v>1.3454999999999999</c:v>
                </c:pt>
                <c:pt idx="300">
                  <c:v>1.3571</c:v>
                </c:pt>
                <c:pt idx="301">
                  <c:v>1.3688</c:v>
                </c:pt>
                <c:pt idx="302">
                  <c:v>1.3805000000000001</c:v>
                </c:pt>
                <c:pt idx="303">
                  <c:v>1.3920999999999999</c:v>
                </c:pt>
                <c:pt idx="304">
                  <c:v>1.403799999999999</c:v>
                </c:pt>
                <c:pt idx="305">
                  <c:v>1.4154</c:v>
                </c:pt>
                <c:pt idx="306">
                  <c:v>1.4271</c:v>
                </c:pt>
                <c:pt idx="307">
                  <c:v>1.4388000000000001</c:v>
                </c:pt>
                <c:pt idx="308">
                  <c:v>1.4503999999999999</c:v>
                </c:pt>
                <c:pt idx="309">
                  <c:v>1.4621</c:v>
                </c:pt>
                <c:pt idx="310">
                  <c:v>1.4737</c:v>
                </c:pt>
                <c:pt idx="311">
                  <c:v>1.4854000000000001</c:v>
                </c:pt>
                <c:pt idx="312">
                  <c:v>1.4971000000000001</c:v>
                </c:pt>
                <c:pt idx="313">
                  <c:v>1.5086999999999999</c:v>
                </c:pt>
                <c:pt idx="314">
                  <c:v>1.5204</c:v>
                </c:pt>
                <c:pt idx="315">
                  <c:v>1.532</c:v>
                </c:pt>
                <c:pt idx="316">
                  <c:v>1.5437000000000001</c:v>
                </c:pt>
                <c:pt idx="317">
                  <c:v>1.5553999999999999</c:v>
                </c:pt>
                <c:pt idx="318">
                  <c:v>1.5669999999999999</c:v>
                </c:pt>
                <c:pt idx="319">
                  <c:v>1.5787</c:v>
                </c:pt>
                <c:pt idx="320">
                  <c:v>1.5903</c:v>
                </c:pt>
                <c:pt idx="321">
                  <c:v>1.6020000000000001</c:v>
                </c:pt>
                <c:pt idx="322">
                  <c:v>1.6136999999999999</c:v>
                </c:pt>
                <c:pt idx="323">
                  <c:v>1.6253</c:v>
                </c:pt>
                <c:pt idx="324">
                  <c:v>1.637</c:v>
                </c:pt>
                <c:pt idx="325">
                  <c:v>1.6486000000000001</c:v>
                </c:pt>
                <c:pt idx="326">
                  <c:v>1.6603000000000001</c:v>
                </c:pt>
                <c:pt idx="327">
                  <c:v>1.6719999999999999</c:v>
                </c:pt>
                <c:pt idx="328">
                  <c:v>1.6836</c:v>
                </c:pt>
                <c:pt idx="329">
                  <c:v>1.6953</c:v>
                </c:pt>
                <c:pt idx="330">
                  <c:v>1.7069000000000001</c:v>
                </c:pt>
                <c:pt idx="331">
                  <c:v>1.7185999999999999</c:v>
                </c:pt>
                <c:pt idx="332">
                  <c:v>1.7302999999999999</c:v>
                </c:pt>
                <c:pt idx="333">
                  <c:v>1.7419</c:v>
                </c:pt>
                <c:pt idx="334">
                  <c:v>1.7536</c:v>
                </c:pt>
                <c:pt idx="335">
                  <c:v>1.7652000000000001</c:v>
                </c:pt>
                <c:pt idx="336">
                  <c:v>1.7768999999999999</c:v>
                </c:pt>
                <c:pt idx="337">
                  <c:v>1.7886</c:v>
                </c:pt>
                <c:pt idx="338">
                  <c:v>1.8002</c:v>
                </c:pt>
                <c:pt idx="339">
                  <c:v>1.8119000000000001</c:v>
                </c:pt>
                <c:pt idx="340">
                  <c:v>1.8234999999999999</c:v>
                </c:pt>
                <c:pt idx="341">
                  <c:v>1.8351999999999999</c:v>
                </c:pt>
                <c:pt idx="342">
                  <c:v>1.8469</c:v>
                </c:pt>
                <c:pt idx="343">
                  <c:v>1.8585</c:v>
                </c:pt>
                <c:pt idx="344">
                  <c:v>1.8702000000000001</c:v>
                </c:pt>
                <c:pt idx="345">
                  <c:v>1.8817999999999999</c:v>
                </c:pt>
                <c:pt idx="346">
                  <c:v>1.8935</c:v>
                </c:pt>
                <c:pt idx="347">
                  <c:v>1.9051</c:v>
                </c:pt>
                <c:pt idx="348">
                  <c:v>1.9168000000000001</c:v>
                </c:pt>
                <c:pt idx="349">
                  <c:v>1.9285000000000001</c:v>
                </c:pt>
                <c:pt idx="350">
                  <c:v>1.9400999999999999</c:v>
                </c:pt>
                <c:pt idx="351">
                  <c:v>1.9518</c:v>
                </c:pt>
                <c:pt idx="352">
                  <c:v>1.9634</c:v>
                </c:pt>
                <c:pt idx="353">
                  <c:v>1.9751000000000001</c:v>
                </c:pt>
                <c:pt idx="354">
                  <c:v>1.9866999999999999</c:v>
                </c:pt>
                <c:pt idx="355">
                  <c:v>1.9984</c:v>
                </c:pt>
                <c:pt idx="356">
                  <c:v>2.0101</c:v>
                </c:pt>
                <c:pt idx="357">
                  <c:v>2.0217000000000001</c:v>
                </c:pt>
                <c:pt idx="358">
                  <c:v>2.0333999999999999</c:v>
                </c:pt>
                <c:pt idx="359">
                  <c:v>2.0449999999999999</c:v>
                </c:pt>
                <c:pt idx="360">
                  <c:v>2.0567000000000002</c:v>
                </c:pt>
                <c:pt idx="361">
                  <c:v>2.0682999999999998</c:v>
                </c:pt>
                <c:pt idx="362">
                  <c:v>2.08</c:v>
                </c:pt>
                <c:pt idx="363">
                  <c:v>2.0916000000000001</c:v>
                </c:pt>
                <c:pt idx="364">
                  <c:v>2.1032999999999999</c:v>
                </c:pt>
                <c:pt idx="365">
                  <c:v>2.1149</c:v>
                </c:pt>
                <c:pt idx="366">
                  <c:v>2.1265999999999998</c:v>
                </c:pt>
                <c:pt idx="367">
                  <c:v>2.1383000000000001</c:v>
                </c:pt>
                <c:pt idx="368">
                  <c:v>2.1499000000000001</c:v>
                </c:pt>
                <c:pt idx="369">
                  <c:v>2.1616</c:v>
                </c:pt>
                <c:pt idx="370">
                  <c:v>2.1732</c:v>
                </c:pt>
                <c:pt idx="371">
                  <c:v>2.1848999999999998</c:v>
                </c:pt>
                <c:pt idx="372">
                  <c:v>2.196499999999999</c:v>
                </c:pt>
                <c:pt idx="373">
                  <c:v>2.2082000000000002</c:v>
                </c:pt>
                <c:pt idx="374">
                  <c:v>2.2198000000000002</c:v>
                </c:pt>
                <c:pt idx="375">
                  <c:v>2.2315</c:v>
                </c:pt>
                <c:pt idx="376">
                  <c:v>2.2431000000000001</c:v>
                </c:pt>
                <c:pt idx="377">
                  <c:v>2.2547999999999999</c:v>
                </c:pt>
                <c:pt idx="378">
                  <c:v>2.2664</c:v>
                </c:pt>
                <c:pt idx="379">
                  <c:v>2.278</c:v>
                </c:pt>
                <c:pt idx="380">
                  <c:v>2.2896999999999998</c:v>
                </c:pt>
                <c:pt idx="381">
                  <c:v>2.301299999999999</c:v>
                </c:pt>
                <c:pt idx="382">
                  <c:v>2.3130000000000002</c:v>
                </c:pt>
                <c:pt idx="383">
                  <c:v>2.3246000000000002</c:v>
                </c:pt>
                <c:pt idx="384">
                  <c:v>2.3363</c:v>
                </c:pt>
                <c:pt idx="385">
                  <c:v>2.3479000000000001</c:v>
                </c:pt>
                <c:pt idx="386">
                  <c:v>2.359599999999999</c:v>
                </c:pt>
                <c:pt idx="387">
                  <c:v>2.3711999999999991</c:v>
                </c:pt>
                <c:pt idx="388">
                  <c:v>2.3828</c:v>
                </c:pt>
                <c:pt idx="389">
                  <c:v>2.3944999999999981</c:v>
                </c:pt>
                <c:pt idx="390">
                  <c:v>2.406099999999999</c:v>
                </c:pt>
                <c:pt idx="391">
                  <c:v>2.4178000000000002</c:v>
                </c:pt>
                <c:pt idx="392">
                  <c:v>2.4293999999999998</c:v>
                </c:pt>
                <c:pt idx="393">
                  <c:v>2.4409999999999998</c:v>
                </c:pt>
                <c:pt idx="394">
                  <c:v>2.4527000000000001</c:v>
                </c:pt>
                <c:pt idx="395">
                  <c:v>2.4643000000000002</c:v>
                </c:pt>
                <c:pt idx="396">
                  <c:v>2.476</c:v>
                </c:pt>
                <c:pt idx="397">
                  <c:v>2.4876</c:v>
                </c:pt>
                <c:pt idx="398">
                  <c:v>2.4992000000000001</c:v>
                </c:pt>
                <c:pt idx="399">
                  <c:v>2.510899999999999</c:v>
                </c:pt>
                <c:pt idx="400">
                  <c:v>2.5225</c:v>
                </c:pt>
                <c:pt idx="401">
                  <c:v>2.5341</c:v>
                </c:pt>
                <c:pt idx="402">
                  <c:v>2.5457999999999998</c:v>
                </c:pt>
                <c:pt idx="403">
                  <c:v>2.5573999999999999</c:v>
                </c:pt>
                <c:pt idx="404">
                  <c:v>2.569</c:v>
                </c:pt>
                <c:pt idx="405">
                  <c:v>2.5806</c:v>
                </c:pt>
                <c:pt idx="406">
                  <c:v>2.5922999999999981</c:v>
                </c:pt>
                <c:pt idx="407">
                  <c:v>2.6038999999999999</c:v>
                </c:pt>
                <c:pt idx="408">
                  <c:v>2.615499999999999</c:v>
                </c:pt>
                <c:pt idx="409">
                  <c:v>2.6272000000000002</c:v>
                </c:pt>
                <c:pt idx="410">
                  <c:v>2.6387999999999998</c:v>
                </c:pt>
                <c:pt idx="411">
                  <c:v>2.6503999999999999</c:v>
                </c:pt>
                <c:pt idx="412">
                  <c:v>2.6619999999999999</c:v>
                </c:pt>
                <c:pt idx="413">
                  <c:v>2.6737000000000002</c:v>
                </c:pt>
                <c:pt idx="414">
                  <c:v>2.6852999999999998</c:v>
                </c:pt>
                <c:pt idx="415">
                  <c:v>2.6968999999999981</c:v>
                </c:pt>
                <c:pt idx="416">
                  <c:v>2.7084999999999999</c:v>
                </c:pt>
                <c:pt idx="417">
                  <c:v>2.7201</c:v>
                </c:pt>
                <c:pt idx="418">
                  <c:v>2.7317999999999998</c:v>
                </c:pt>
                <c:pt idx="419">
                  <c:v>2.7433999999999998</c:v>
                </c:pt>
                <c:pt idx="420">
                  <c:v>2.7549999999999999</c:v>
                </c:pt>
                <c:pt idx="421">
                  <c:v>2.7665999999999999</c:v>
                </c:pt>
                <c:pt idx="422">
                  <c:v>2.7782</c:v>
                </c:pt>
                <c:pt idx="423">
                  <c:v>2.7898000000000001</c:v>
                </c:pt>
                <c:pt idx="424">
                  <c:v>2.8014000000000001</c:v>
                </c:pt>
                <c:pt idx="425">
                  <c:v>2.8130000000000002</c:v>
                </c:pt>
                <c:pt idx="426">
                  <c:v>2.8247</c:v>
                </c:pt>
                <c:pt idx="427">
                  <c:v>2.8363</c:v>
                </c:pt>
                <c:pt idx="428">
                  <c:v>2.8479000000000001</c:v>
                </c:pt>
                <c:pt idx="429">
                  <c:v>2.8595000000000002</c:v>
                </c:pt>
                <c:pt idx="430">
                  <c:v>2.8711000000000002</c:v>
                </c:pt>
                <c:pt idx="431">
                  <c:v>2.882699999999998</c:v>
                </c:pt>
                <c:pt idx="432">
                  <c:v>2.8942999999999981</c:v>
                </c:pt>
                <c:pt idx="433">
                  <c:v>2.905899999999999</c:v>
                </c:pt>
                <c:pt idx="434">
                  <c:v>2.9175</c:v>
                </c:pt>
                <c:pt idx="435">
                  <c:v>2.9291</c:v>
                </c:pt>
                <c:pt idx="436">
                  <c:v>2.9407000000000001</c:v>
                </c:pt>
                <c:pt idx="437">
                  <c:v>2.9523000000000001</c:v>
                </c:pt>
                <c:pt idx="438">
                  <c:v>2.9639000000000002</c:v>
                </c:pt>
                <c:pt idx="439">
                  <c:v>2.975499999999998</c:v>
                </c:pt>
                <c:pt idx="440">
                  <c:v>2.9870999999999999</c:v>
                </c:pt>
                <c:pt idx="441">
                  <c:v>2.998699999999999</c:v>
                </c:pt>
                <c:pt idx="442">
                  <c:v>3.0102000000000002</c:v>
                </c:pt>
                <c:pt idx="443">
                  <c:v>3.0217999999999998</c:v>
                </c:pt>
                <c:pt idx="444">
                  <c:v>3.0333999999999999</c:v>
                </c:pt>
                <c:pt idx="445">
                  <c:v>3.0449999999999999</c:v>
                </c:pt>
                <c:pt idx="446">
                  <c:v>3.0566</c:v>
                </c:pt>
                <c:pt idx="447">
                  <c:v>3.0682</c:v>
                </c:pt>
                <c:pt idx="448">
                  <c:v>3.0798000000000001</c:v>
                </c:pt>
                <c:pt idx="449">
                  <c:v>3.091299999999999</c:v>
                </c:pt>
                <c:pt idx="450">
                  <c:v>3.1029</c:v>
                </c:pt>
                <c:pt idx="451">
                  <c:v>3.1145</c:v>
                </c:pt>
                <c:pt idx="452">
                  <c:v>3.1261000000000001</c:v>
                </c:pt>
                <c:pt idx="453">
                  <c:v>3.1375999999999999</c:v>
                </c:pt>
                <c:pt idx="454">
                  <c:v>3.1492</c:v>
                </c:pt>
                <c:pt idx="455">
                  <c:v>3.1608000000000001</c:v>
                </c:pt>
                <c:pt idx="456">
                  <c:v>3.1724000000000001</c:v>
                </c:pt>
                <c:pt idx="457">
                  <c:v>3.1839</c:v>
                </c:pt>
                <c:pt idx="458">
                  <c:v>3.1955</c:v>
                </c:pt>
                <c:pt idx="459">
                  <c:v>3.2071000000000001</c:v>
                </c:pt>
                <c:pt idx="460">
                  <c:v>3.2185999999999999</c:v>
                </c:pt>
                <c:pt idx="461">
                  <c:v>3.2302</c:v>
                </c:pt>
                <c:pt idx="462">
                  <c:v>3.2532999999999999</c:v>
                </c:pt>
                <c:pt idx="463">
                  <c:v>3.2764000000000002</c:v>
                </c:pt>
                <c:pt idx="464">
                  <c:v>3.2995000000000001</c:v>
                </c:pt>
                <c:pt idx="465">
                  <c:v>3.3226</c:v>
                </c:pt>
                <c:pt idx="466">
                  <c:v>3.345699999999999</c:v>
                </c:pt>
                <c:pt idx="467">
                  <c:v>3.3687999999999998</c:v>
                </c:pt>
                <c:pt idx="468">
                  <c:v>3.3919000000000001</c:v>
                </c:pt>
                <c:pt idx="469">
                  <c:v>3.415</c:v>
                </c:pt>
                <c:pt idx="470">
                  <c:v>3.4380000000000002</c:v>
                </c:pt>
                <c:pt idx="471">
                  <c:v>3.4611000000000001</c:v>
                </c:pt>
                <c:pt idx="472">
                  <c:v>3.4841000000000002</c:v>
                </c:pt>
                <c:pt idx="473">
                  <c:v>3.5072000000000001</c:v>
                </c:pt>
                <c:pt idx="474">
                  <c:v>3.5301999999999998</c:v>
                </c:pt>
                <c:pt idx="475">
                  <c:v>3.5533000000000001</c:v>
                </c:pt>
                <c:pt idx="476">
                  <c:v>3.576299999999998</c:v>
                </c:pt>
                <c:pt idx="477">
                  <c:v>3.5992999999999991</c:v>
                </c:pt>
                <c:pt idx="478">
                  <c:v>3.6223000000000001</c:v>
                </c:pt>
                <c:pt idx="479">
                  <c:v>3.6453000000000002</c:v>
                </c:pt>
                <c:pt idx="480">
                  <c:v>3.6682999999999999</c:v>
                </c:pt>
                <c:pt idx="481">
                  <c:v>3.6913</c:v>
                </c:pt>
                <c:pt idx="482">
                  <c:v>3.7141999999999999</c:v>
                </c:pt>
                <c:pt idx="483">
                  <c:v>3.7372000000000001</c:v>
                </c:pt>
                <c:pt idx="484">
                  <c:v>3.7602000000000002</c:v>
                </c:pt>
                <c:pt idx="485">
                  <c:v>3.7831000000000001</c:v>
                </c:pt>
                <c:pt idx="486">
                  <c:v>3.806099999999998</c:v>
                </c:pt>
                <c:pt idx="487">
                  <c:v>3.8290000000000002</c:v>
                </c:pt>
                <c:pt idx="488">
                  <c:v>3.8519000000000001</c:v>
                </c:pt>
                <c:pt idx="489">
                  <c:v>3.874899999999998</c:v>
                </c:pt>
                <c:pt idx="490">
                  <c:v>3.8978000000000002</c:v>
                </c:pt>
                <c:pt idx="491">
                  <c:v>3.9207000000000001</c:v>
                </c:pt>
                <c:pt idx="492">
                  <c:v>3.9436</c:v>
                </c:pt>
                <c:pt idx="493">
                  <c:v>3.966499999999999</c:v>
                </c:pt>
                <c:pt idx="494">
                  <c:v>3.9893000000000001</c:v>
                </c:pt>
                <c:pt idx="495">
                  <c:v>4.0122</c:v>
                </c:pt>
                <c:pt idx="496">
                  <c:v>4.0350999999999999</c:v>
                </c:pt>
                <c:pt idx="497">
                  <c:v>4.0578999999999956</c:v>
                </c:pt>
                <c:pt idx="498">
                  <c:v>4.0808</c:v>
                </c:pt>
                <c:pt idx="499">
                  <c:v>4.1036000000000001</c:v>
                </c:pt>
                <c:pt idx="500">
                  <c:v>4.1263999999999994</c:v>
                </c:pt>
                <c:pt idx="501">
                  <c:v>4.1492000000000004</c:v>
                </c:pt>
                <c:pt idx="502">
                  <c:v>4.1719999999999997</c:v>
                </c:pt>
                <c:pt idx="503">
                  <c:v>4.1947999999999954</c:v>
                </c:pt>
                <c:pt idx="504">
                  <c:v>4.2176</c:v>
                </c:pt>
                <c:pt idx="505">
                  <c:v>4.2404000000000002</c:v>
                </c:pt>
                <c:pt idx="506">
                  <c:v>4.2632000000000003</c:v>
                </c:pt>
                <c:pt idx="507">
                  <c:v>4.2858999999999998</c:v>
                </c:pt>
                <c:pt idx="508">
                  <c:v>4.3087</c:v>
                </c:pt>
                <c:pt idx="509">
                  <c:v>4.3314000000000004</c:v>
                </c:pt>
                <c:pt idx="510">
                  <c:v>4.3541999999999854</c:v>
                </c:pt>
                <c:pt idx="511">
                  <c:v>4.3769</c:v>
                </c:pt>
                <c:pt idx="512">
                  <c:v>4.3996000000000004</c:v>
                </c:pt>
                <c:pt idx="513">
                  <c:v>4.4222999999999999</c:v>
                </c:pt>
                <c:pt idx="514">
                  <c:v>4.4450000000000003</c:v>
                </c:pt>
                <c:pt idx="515">
                  <c:v>4.4676999999999998</c:v>
                </c:pt>
                <c:pt idx="516">
                  <c:v>4.4903000000000004</c:v>
                </c:pt>
                <c:pt idx="517">
                  <c:v>4.5129999999999946</c:v>
                </c:pt>
                <c:pt idx="518">
                  <c:v>4.5355999999999996</c:v>
                </c:pt>
                <c:pt idx="519">
                  <c:v>4.5583</c:v>
                </c:pt>
                <c:pt idx="520">
                  <c:v>4.5808999999999997</c:v>
                </c:pt>
                <c:pt idx="521">
                  <c:v>4.6034999999999986</c:v>
                </c:pt>
                <c:pt idx="522">
                  <c:v>4.6261999999999937</c:v>
                </c:pt>
                <c:pt idx="523">
                  <c:v>4.6487999999999996</c:v>
                </c:pt>
                <c:pt idx="524">
                  <c:v>4.6712999999999996</c:v>
                </c:pt>
                <c:pt idx="525">
                  <c:v>4.6938999999999966</c:v>
                </c:pt>
                <c:pt idx="526">
                  <c:v>4.7164999999999999</c:v>
                </c:pt>
                <c:pt idx="527">
                  <c:v>4.7389999999999999</c:v>
                </c:pt>
                <c:pt idx="528">
                  <c:v>4.7615999999999996</c:v>
                </c:pt>
                <c:pt idx="529">
                  <c:v>4.7840999999999987</c:v>
                </c:pt>
                <c:pt idx="530">
                  <c:v>4.8067000000000002</c:v>
                </c:pt>
                <c:pt idx="531">
                  <c:v>4.8292000000000002</c:v>
                </c:pt>
                <c:pt idx="532">
                  <c:v>4.8517000000000001</c:v>
                </c:pt>
                <c:pt idx="533">
                  <c:v>4.8742000000000001</c:v>
                </c:pt>
                <c:pt idx="534">
                  <c:v>4.8966000000000003</c:v>
                </c:pt>
                <c:pt idx="535">
                  <c:v>4.9191000000000003</c:v>
                </c:pt>
                <c:pt idx="536">
                  <c:v>4.9416000000000002</c:v>
                </c:pt>
                <c:pt idx="537">
                  <c:v>4.9639999999999986</c:v>
                </c:pt>
                <c:pt idx="538">
                  <c:v>4.9865000000000004</c:v>
                </c:pt>
                <c:pt idx="539">
                  <c:v>5.0088999999999997</c:v>
                </c:pt>
                <c:pt idx="540">
                  <c:v>5.0312999999999999</c:v>
                </c:pt>
                <c:pt idx="541">
                  <c:v>5.0537000000000001</c:v>
                </c:pt>
                <c:pt idx="542">
                  <c:v>5.0761000000000003</c:v>
                </c:pt>
                <c:pt idx="543">
                  <c:v>5.0984999999999996</c:v>
                </c:pt>
                <c:pt idx="544">
                  <c:v>5.1207999999999956</c:v>
                </c:pt>
                <c:pt idx="545">
                  <c:v>5.1432000000000002</c:v>
                </c:pt>
                <c:pt idx="546">
                  <c:v>5.1654999999999944</c:v>
                </c:pt>
                <c:pt idx="547">
                  <c:v>5.1877999999999984</c:v>
                </c:pt>
                <c:pt idx="548">
                  <c:v>5.2102000000000004</c:v>
                </c:pt>
                <c:pt idx="549">
                  <c:v>5.2324999999999999</c:v>
                </c:pt>
                <c:pt idx="550">
                  <c:v>5.2547999999999986</c:v>
                </c:pt>
                <c:pt idx="551">
                  <c:v>5.2770000000000001</c:v>
                </c:pt>
                <c:pt idx="552">
                  <c:v>5.2992999999999997</c:v>
                </c:pt>
                <c:pt idx="553">
                  <c:v>5.3216000000000001</c:v>
                </c:pt>
                <c:pt idx="554">
                  <c:v>5.3437999999999999</c:v>
                </c:pt>
                <c:pt idx="555">
                  <c:v>5.3659999999999846</c:v>
                </c:pt>
                <c:pt idx="556">
                  <c:v>5.3882000000000003</c:v>
                </c:pt>
                <c:pt idx="557">
                  <c:v>5.4104999999999999</c:v>
                </c:pt>
                <c:pt idx="558">
                  <c:v>5.4325999999999999</c:v>
                </c:pt>
                <c:pt idx="559">
                  <c:v>5.4547999999999996</c:v>
                </c:pt>
                <c:pt idx="560">
                  <c:v>5.4770000000000003</c:v>
                </c:pt>
                <c:pt idx="561">
                  <c:v>5.4991000000000003</c:v>
                </c:pt>
                <c:pt idx="562">
                  <c:v>5.5213000000000001</c:v>
                </c:pt>
                <c:pt idx="563">
                  <c:v>5.5434000000000001</c:v>
                </c:pt>
                <c:pt idx="564">
                  <c:v>5.5654999999999966</c:v>
                </c:pt>
                <c:pt idx="565">
                  <c:v>5.5876000000000001</c:v>
                </c:pt>
                <c:pt idx="566">
                  <c:v>5.6097000000000001</c:v>
                </c:pt>
                <c:pt idx="567">
                  <c:v>5.6318000000000001</c:v>
                </c:pt>
                <c:pt idx="568">
                  <c:v>5.6537999999999986</c:v>
                </c:pt>
                <c:pt idx="569">
                  <c:v>5.6758999999999986</c:v>
                </c:pt>
                <c:pt idx="570">
                  <c:v>5.6978999999999846</c:v>
                </c:pt>
                <c:pt idx="571">
                  <c:v>5.7199</c:v>
                </c:pt>
                <c:pt idx="572">
                  <c:v>5.7419000000000002</c:v>
                </c:pt>
                <c:pt idx="573">
                  <c:v>5.7638999999999987</c:v>
                </c:pt>
                <c:pt idx="574">
                  <c:v>5.7858999999999998</c:v>
                </c:pt>
                <c:pt idx="575">
                  <c:v>5.8078999999999956</c:v>
                </c:pt>
                <c:pt idx="576">
                  <c:v>5.8297999999999996</c:v>
                </c:pt>
                <c:pt idx="577">
                  <c:v>5.8517000000000001</c:v>
                </c:pt>
                <c:pt idx="578">
                  <c:v>5.8737000000000004</c:v>
                </c:pt>
                <c:pt idx="579">
                  <c:v>5.8956</c:v>
                </c:pt>
                <c:pt idx="580">
                  <c:v>5.9175000000000004</c:v>
                </c:pt>
                <c:pt idx="581">
                  <c:v>5.9393000000000002</c:v>
                </c:pt>
                <c:pt idx="582">
                  <c:v>5.9611999999999998</c:v>
                </c:pt>
                <c:pt idx="583">
                  <c:v>5.9831000000000003</c:v>
                </c:pt>
                <c:pt idx="584">
                  <c:v>6.0048999999999966</c:v>
                </c:pt>
                <c:pt idx="585">
                  <c:v>6.0266999999999999</c:v>
                </c:pt>
                <c:pt idx="586">
                  <c:v>6.0484999999999998</c:v>
                </c:pt>
                <c:pt idx="587">
                  <c:v>6.0702999999999996</c:v>
                </c:pt>
                <c:pt idx="588">
                  <c:v>6.0920999999999976</c:v>
                </c:pt>
                <c:pt idx="589">
                  <c:v>6.1137999999999986</c:v>
                </c:pt>
                <c:pt idx="590">
                  <c:v>6.1356000000000002</c:v>
                </c:pt>
                <c:pt idx="591">
                  <c:v>6.1572999999999984</c:v>
                </c:pt>
                <c:pt idx="592">
                  <c:v>6.1790000000000003</c:v>
                </c:pt>
                <c:pt idx="593">
                  <c:v>6.2007000000000003</c:v>
                </c:pt>
                <c:pt idx="594">
                  <c:v>6.2223999999999986</c:v>
                </c:pt>
                <c:pt idx="595">
                  <c:v>6.2441000000000004</c:v>
                </c:pt>
                <c:pt idx="596">
                  <c:v>6.2656999999999998</c:v>
                </c:pt>
                <c:pt idx="597">
                  <c:v>6.2873999999999999</c:v>
                </c:pt>
                <c:pt idx="598">
                  <c:v>6.3090000000000002</c:v>
                </c:pt>
                <c:pt idx="599">
                  <c:v>6.3305999999999996</c:v>
                </c:pt>
                <c:pt idx="600">
                  <c:v>6.3521999999999936</c:v>
                </c:pt>
                <c:pt idx="601">
                  <c:v>6.3738000000000001</c:v>
                </c:pt>
                <c:pt idx="602">
                  <c:v>6.3952999999999998</c:v>
                </c:pt>
                <c:pt idx="603">
                  <c:v>6.4169</c:v>
                </c:pt>
                <c:pt idx="604">
                  <c:v>6.4383999999999997</c:v>
                </c:pt>
                <c:pt idx="605">
                  <c:v>6.4599000000000002</c:v>
                </c:pt>
                <c:pt idx="606">
                  <c:v>6.4813999999999998</c:v>
                </c:pt>
                <c:pt idx="607">
                  <c:v>6.5028999999999986</c:v>
                </c:pt>
                <c:pt idx="608">
                  <c:v>6.5242999999999984</c:v>
                </c:pt>
                <c:pt idx="609">
                  <c:v>6.5457999999999998</c:v>
                </c:pt>
                <c:pt idx="610">
                  <c:v>6.5671999999999846</c:v>
                </c:pt>
                <c:pt idx="611">
                  <c:v>6.5885999999999996</c:v>
                </c:pt>
                <c:pt idx="612">
                  <c:v>6.6099999999999977</c:v>
                </c:pt>
                <c:pt idx="613">
                  <c:v>6.6314000000000002</c:v>
                </c:pt>
                <c:pt idx="614">
                  <c:v>6.6527999999999956</c:v>
                </c:pt>
                <c:pt idx="615">
                  <c:v>6.6740999999999957</c:v>
                </c:pt>
                <c:pt idx="616">
                  <c:v>6.6953999999999967</c:v>
                </c:pt>
                <c:pt idx="617">
                  <c:v>6.7167000000000003</c:v>
                </c:pt>
                <c:pt idx="618">
                  <c:v>6.7380000000000004</c:v>
                </c:pt>
                <c:pt idx="619">
                  <c:v>6.7592999999999996</c:v>
                </c:pt>
                <c:pt idx="620">
                  <c:v>6.7805999999999997</c:v>
                </c:pt>
                <c:pt idx="621">
                  <c:v>6.8018000000000001</c:v>
                </c:pt>
                <c:pt idx="622">
                  <c:v>6.8230999999999966</c:v>
                </c:pt>
                <c:pt idx="623">
                  <c:v>6.8442999999999996</c:v>
                </c:pt>
                <c:pt idx="624">
                  <c:v>6.8654999999999946</c:v>
                </c:pt>
                <c:pt idx="625">
                  <c:v>6.8865999999999996</c:v>
                </c:pt>
                <c:pt idx="626">
                  <c:v>6.9077999999999999</c:v>
                </c:pt>
                <c:pt idx="627">
                  <c:v>6.9288999999999996</c:v>
                </c:pt>
                <c:pt idx="628">
                  <c:v>6.9500999999999999</c:v>
                </c:pt>
                <c:pt idx="629">
                  <c:v>6.9711999999999996</c:v>
                </c:pt>
                <c:pt idx="630">
                  <c:v>6.9923000000000002</c:v>
                </c:pt>
                <c:pt idx="631">
                  <c:v>7.0133000000000001</c:v>
                </c:pt>
                <c:pt idx="632">
                  <c:v>7.0343999999999998</c:v>
                </c:pt>
                <c:pt idx="633">
                  <c:v>7.0553999999999997</c:v>
                </c:pt>
                <c:pt idx="634">
                  <c:v>7.0763999999999996</c:v>
                </c:pt>
                <c:pt idx="635">
                  <c:v>7.0973999999999986</c:v>
                </c:pt>
                <c:pt idx="636">
                  <c:v>7.1183999999999976</c:v>
                </c:pt>
                <c:pt idx="637">
                  <c:v>7.1394000000000002</c:v>
                </c:pt>
                <c:pt idx="638">
                  <c:v>7.1602999999999994</c:v>
                </c:pt>
                <c:pt idx="639">
                  <c:v>7.1811999999999996</c:v>
                </c:pt>
                <c:pt idx="640">
                  <c:v>7.2020999999999997</c:v>
                </c:pt>
                <c:pt idx="641">
                  <c:v>7.2229999999999954</c:v>
                </c:pt>
                <c:pt idx="642">
                  <c:v>7.2439</c:v>
                </c:pt>
                <c:pt idx="643">
                  <c:v>7.2647999999999966</c:v>
                </c:pt>
                <c:pt idx="644">
                  <c:v>7.2855999999999996</c:v>
                </c:pt>
                <c:pt idx="645">
                  <c:v>7.3064</c:v>
                </c:pt>
                <c:pt idx="646">
                  <c:v>7.32719999999998</c:v>
                </c:pt>
                <c:pt idx="647">
                  <c:v>7.3479999999999936</c:v>
                </c:pt>
                <c:pt idx="648">
                  <c:v>7.3686999999999996</c:v>
                </c:pt>
                <c:pt idx="649">
                  <c:v>7.3895</c:v>
                </c:pt>
                <c:pt idx="650">
                  <c:v>7.4101999999999997</c:v>
                </c:pt>
                <c:pt idx="651">
                  <c:v>7.4309000000000003</c:v>
                </c:pt>
                <c:pt idx="652">
                  <c:v>7.4516</c:v>
                </c:pt>
                <c:pt idx="653">
                  <c:v>7.4722</c:v>
                </c:pt>
                <c:pt idx="654">
                  <c:v>7.4928999999999997</c:v>
                </c:pt>
                <c:pt idx="655">
                  <c:v>7.5134999999999996</c:v>
                </c:pt>
                <c:pt idx="656">
                  <c:v>7.5340999999999996</c:v>
                </c:pt>
                <c:pt idx="657">
                  <c:v>7.5547000000000004</c:v>
                </c:pt>
                <c:pt idx="658">
                  <c:v>7.5753000000000004</c:v>
                </c:pt>
                <c:pt idx="659">
                  <c:v>7.5957999999999997</c:v>
                </c:pt>
                <c:pt idx="660">
                  <c:v>7.6162999999999998</c:v>
                </c:pt>
                <c:pt idx="661">
                  <c:v>7.6368</c:v>
                </c:pt>
                <c:pt idx="662">
                  <c:v>7.6572999999999967</c:v>
                </c:pt>
                <c:pt idx="663">
                  <c:v>7.6777999999999986</c:v>
                </c:pt>
                <c:pt idx="664">
                  <c:v>7.6981999999999937</c:v>
                </c:pt>
                <c:pt idx="665">
                  <c:v>7.7187000000000001</c:v>
                </c:pt>
                <c:pt idx="666">
                  <c:v>7.7390999999999996</c:v>
                </c:pt>
                <c:pt idx="667">
                  <c:v>7.7594000000000003</c:v>
                </c:pt>
                <c:pt idx="668">
                  <c:v>7.7797999999999998</c:v>
                </c:pt>
                <c:pt idx="669">
                  <c:v>7.8002000000000002</c:v>
                </c:pt>
                <c:pt idx="670">
                  <c:v>7.8204999999999956</c:v>
                </c:pt>
                <c:pt idx="671">
                  <c:v>7.8407999999999998</c:v>
                </c:pt>
                <c:pt idx="672">
                  <c:v>7.8610999999999986</c:v>
                </c:pt>
                <c:pt idx="673">
                  <c:v>7.8813000000000004</c:v>
                </c:pt>
                <c:pt idx="674">
                  <c:v>7.9016000000000002</c:v>
                </c:pt>
                <c:pt idx="675">
                  <c:v>7.9218000000000002</c:v>
                </c:pt>
                <c:pt idx="676">
                  <c:v>7.9420000000000002</c:v>
                </c:pt>
                <c:pt idx="677">
                  <c:v>7.9622000000000002</c:v>
                </c:pt>
                <c:pt idx="678">
                  <c:v>7.9823000000000004</c:v>
                </c:pt>
                <c:pt idx="679">
                  <c:v>8.0025000000000048</c:v>
                </c:pt>
                <c:pt idx="680">
                  <c:v>8.0226000000000006</c:v>
                </c:pt>
                <c:pt idx="681">
                  <c:v>8.0427</c:v>
                </c:pt>
                <c:pt idx="682">
                  <c:v>8.0628000000000029</c:v>
                </c:pt>
                <c:pt idx="683">
                  <c:v>8.0828000000000007</c:v>
                </c:pt>
                <c:pt idx="684">
                  <c:v>8.1029</c:v>
                </c:pt>
                <c:pt idx="685">
                  <c:v>8.1229000000000013</c:v>
                </c:pt>
                <c:pt idx="686">
                  <c:v>8.1429000000000009</c:v>
                </c:pt>
                <c:pt idx="687">
                  <c:v>8.1628000000000007</c:v>
                </c:pt>
                <c:pt idx="688">
                  <c:v>8.1828000000000003</c:v>
                </c:pt>
                <c:pt idx="689">
                  <c:v>8.2027000000000001</c:v>
                </c:pt>
                <c:pt idx="690">
                  <c:v>8.2226000000000035</c:v>
                </c:pt>
                <c:pt idx="691">
                  <c:v>8.2425000000000015</c:v>
                </c:pt>
                <c:pt idx="692">
                  <c:v>8.2623999999999995</c:v>
                </c:pt>
                <c:pt idx="693">
                  <c:v>8.2822000000000013</c:v>
                </c:pt>
                <c:pt idx="694">
                  <c:v>8.3019999999999996</c:v>
                </c:pt>
                <c:pt idx="695">
                  <c:v>8.3218000000000014</c:v>
                </c:pt>
                <c:pt idx="696">
                  <c:v>8.3416000000000015</c:v>
                </c:pt>
                <c:pt idx="697">
                  <c:v>8.3613</c:v>
                </c:pt>
                <c:pt idx="698">
                  <c:v>8.3811</c:v>
                </c:pt>
                <c:pt idx="699">
                  <c:v>8.4008000000000003</c:v>
                </c:pt>
                <c:pt idx="700">
                  <c:v>8.4205000000000005</c:v>
                </c:pt>
                <c:pt idx="701">
                  <c:v>8.440100000000001</c:v>
                </c:pt>
                <c:pt idx="702">
                  <c:v>8.4598000000000049</c:v>
                </c:pt>
                <c:pt idx="703">
                  <c:v>8.4794</c:v>
                </c:pt>
                <c:pt idx="704">
                  <c:v>8.4990000000000006</c:v>
                </c:pt>
                <c:pt idx="705">
                  <c:v>8.5185000000000013</c:v>
                </c:pt>
                <c:pt idx="706">
                  <c:v>8.5380999999999982</c:v>
                </c:pt>
                <c:pt idx="707">
                  <c:v>8.5576000000000008</c:v>
                </c:pt>
                <c:pt idx="708">
                  <c:v>8.5771000000000015</c:v>
                </c:pt>
                <c:pt idx="709">
                  <c:v>8.5966000000000005</c:v>
                </c:pt>
                <c:pt idx="710">
                  <c:v>8.6161000000000012</c:v>
                </c:pt>
                <c:pt idx="711">
                  <c:v>8.6355000000000004</c:v>
                </c:pt>
                <c:pt idx="712">
                  <c:v>8.6549000000000014</c:v>
                </c:pt>
                <c:pt idx="713">
                  <c:v>8.6742999999999988</c:v>
                </c:pt>
                <c:pt idx="714">
                  <c:v>8.6937000000000015</c:v>
                </c:pt>
                <c:pt idx="715">
                  <c:v>8.713000000000001</c:v>
                </c:pt>
                <c:pt idx="716">
                  <c:v>8.7324000000000002</c:v>
                </c:pt>
                <c:pt idx="717">
                  <c:v>8.7516000000000016</c:v>
                </c:pt>
                <c:pt idx="718">
                  <c:v>8.770900000000001</c:v>
                </c:pt>
                <c:pt idx="719">
                  <c:v>8.7901999999999987</c:v>
                </c:pt>
                <c:pt idx="720">
                  <c:v>8.8094000000000001</c:v>
                </c:pt>
                <c:pt idx="721">
                  <c:v>8.8286000000000016</c:v>
                </c:pt>
                <c:pt idx="722">
                  <c:v>8.8478000000000012</c:v>
                </c:pt>
                <c:pt idx="723">
                  <c:v>8.8670000000000027</c:v>
                </c:pt>
                <c:pt idx="724">
                  <c:v>8.8861000000000008</c:v>
                </c:pt>
                <c:pt idx="725">
                  <c:v>8.9052000000000007</c:v>
                </c:pt>
                <c:pt idx="726">
                  <c:v>8.9243000000000006</c:v>
                </c:pt>
                <c:pt idx="727">
                  <c:v>8.9433000000000007</c:v>
                </c:pt>
                <c:pt idx="728">
                  <c:v>8.9624000000000006</c:v>
                </c:pt>
                <c:pt idx="729">
                  <c:v>8.9814000000000007</c:v>
                </c:pt>
                <c:pt idx="730">
                  <c:v>9.0004000000000008</c:v>
                </c:pt>
                <c:pt idx="731">
                  <c:v>9.0193999999999992</c:v>
                </c:pt>
                <c:pt idx="732">
                  <c:v>9.0382999999999978</c:v>
                </c:pt>
                <c:pt idx="733">
                  <c:v>9.0572000000000035</c:v>
                </c:pt>
                <c:pt idx="734">
                  <c:v>9.0761000000000003</c:v>
                </c:pt>
                <c:pt idx="735">
                  <c:v>9.0950000000000006</c:v>
                </c:pt>
                <c:pt idx="736">
                  <c:v>9.1138000000000012</c:v>
                </c:pt>
                <c:pt idx="737">
                  <c:v>9.1327000000000016</c:v>
                </c:pt>
                <c:pt idx="738">
                  <c:v>9.1515000000000004</c:v>
                </c:pt>
                <c:pt idx="739">
                  <c:v>9.1702000000000012</c:v>
                </c:pt>
                <c:pt idx="740">
                  <c:v>9.1890000000000001</c:v>
                </c:pt>
                <c:pt idx="741">
                  <c:v>9.2077000000000009</c:v>
                </c:pt>
                <c:pt idx="742">
                  <c:v>9.2264000000000017</c:v>
                </c:pt>
                <c:pt idx="743">
                  <c:v>9.2451000000000008</c:v>
                </c:pt>
                <c:pt idx="744">
                  <c:v>9.2637</c:v>
                </c:pt>
                <c:pt idx="745">
                  <c:v>9.2824000000000026</c:v>
                </c:pt>
                <c:pt idx="746">
                  <c:v>9.3010000000000002</c:v>
                </c:pt>
                <c:pt idx="747">
                  <c:v>9.3195000000000032</c:v>
                </c:pt>
                <c:pt idx="748">
                  <c:v>9.3381000000000007</c:v>
                </c:pt>
                <c:pt idx="749">
                  <c:v>9.3566000000000003</c:v>
                </c:pt>
                <c:pt idx="750">
                  <c:v>9.3751000000000069</c:v>
                </c:pt>
                <c:pt idx="751">
                  <c:v>9.3936000000000028</c:v>
                </c:pt>
                <c:pt idx="752">
                  <c:v>9.4121000000000006</c:v>
                </c:pt>
                <c:pt idx="753">
                  <c:v>9.4305000000000003</c:v>
                </c:pt>
                <c:pt idx="754">
                  <c:v>9.4488999999999983</c:v>
                </c:pt>
                <c:pt idx="755">
                  <c:v>9.4673000000000016</c:v>
                </c:pt>
                <c:pt idx="756">
                  <c:v>9.4856000000000051</c:v>
                </c:pt>
                <c:pt idx="757">
                  <c:v>9.5039000000000016</c:v>
                </c:pt>
                <c:pt idx="758">
                  <c:v>9.5222000000000016</c:v>
                </c:pt>
                <c:pt idx="759">
                  <c:v>9.5405000000000015</c:v>
                </c:pt>
                <c:pt idx="760">
                  <c:v>9.5588000000000015</c:v>
                </c:pt>
                <c:pt idx="761">
                  <c:v>9.577</c:v>
                </c:pt>
                <c:pt idx="762">
                  <c:v>9.5952000000000002</c:v>
                </c:pt>
                <c:pt idx="763">
                  <c:v>9.6134000000000004</c:v>
                </c:pt>
                <c:pt idx="764">
                  <c:v>9.6315000000000008</c:v>
                </c:pt>
                <c:pt idx="765">
                  <c:v>9.6496000000000013</c:v>
                </c:pt>
                <c:pt idx="766">
                  <c:v>9.6677</c:v>
                </c:pt>
                <c:pt idx="767">
                  <c:v>9.6858000000000004</c:v>
                </c:pt>
                <c:pt idx="768">
                  <c:v>9.7039000000000009</c:v>
                </c:pt>
                <c:pt idx="769">
                  <c:v>9.7218999999999962</c:v>
                </c:pt>
                <c:pt idx="770">
                  <c:v>9.7398999999999987</c:v>
                </c:pt>
                <c:pt idx="771">
                  <c:v>9.7578000000000014</c:v>
                </c:pt>
                <c:pt idx="772">
                  <c:v>9.7758000000000003</c:v>
                </c:pt>
                <c:pt idx="773">
                  <c:v>9.7937000000000012</c:v>
                </c:pt>
                <c:pt idx="774">
                  <c:v>9.8116000000000003</c:v>
                </c:pt>
                <c:pt idx="775">
                  <c:v>9.8293999999999997</c:v>
                </c:pt>
                <c:pt idx="776">
                  <c:v>9.8473000000000006</c:v>
                </c:pt>
                <c:pt idx="777">
                  <c:v>9.8651</c:v>
                </c:pt>
                <c:pt idx="778">
                  <c:v>9.8829000000000011</c:v>
                </c:pt>
                <c:pt idx="779">
                  <c:v>9.9006000000000007</c:v>
                </c:pt>
                <c:pt idx="780">
                  <c:v>9.9184000000000001</c:v>
                </c:pt>
                <c:pt idx="781">
                  <c:v>9.9361000000000015</c:v>
                </c:pt>
                <c:pt idx="782">
                  <c:v>9.9538000000000029</c:v>
                </c:pt>
                <c:pt idx="783">
                  <c:v>9.9713999999999992</c:v>
                </c:pt>
                <c:pt idx="784">
                  <c:v>9.9890000000000008</c:v>
                </c:pt>
                <c:pt idx="785">
                  <c:v>10.006600000000001</c:v>
                </c:pt>
                <c:pt idx="786">
                  <c:v>10.0242</c:v>
                </c:pt>
                <c:pt idx="787">
                  <c:v>10.041700000000001</c:v>
                </c:pt>
                <c:pt idx="788">
                  <c:v>10.0593</c:v>
                </c:pt>
                <c:pt idx="789">
                  <c:v>10.0768</c:v>
                </c:pt>
                <c:pt idx="790">
                  <c:v>10.094200000000001</c:v>
                </c:pt>
                <c:pt idx="791">
                  <c:v>10.111700000000001</c:v>
                </c:pt>
                <c:pt idx="792">
                  <c:v>10.129099999999999</c:v>
                </c:pt>
                <c:pt idx="793">
                  <c:v>10.1465</c:v>
                </c:pt>
                <c:pt idx="794">
                  <c:v>10.1638</c:v>
                </c:pt>
                <c:pt idx="795">
                  <c:v>10.1812</c:v>
                </c:pt>
                <c:pt idx="796">
                  <c:v>10.198499999999999</c:v>
                </c:pt>
                <c:pt idx="797">
                  <c:v>10.2157</c:v>
                </c:pt>
                <c:pt idx="798">
                  <c:v>10.233000000000001</c:v>
                </c:pt>
                <c:pt idx="799">
                  <c:v>10.2502</c:v>
                </c:pt>
                <c:pt idx="800">
                  <c:v>10.2674</c:v>
                </c:pt>
                <c:pt idx="801">
                  <c:v>10.284599999999999</c:v>
                </c:pt>
                <c:pt idx="802">
                  <c:v>10.3017</c:v>
                </c:pt>
                <c:pt idx="803">
                  <c:v>10.3188</c:v>
                </c:pt>
                <c:pt idx="804">
                  <c:v>10.335900000000001</c:v>
                </c:pt>
                <c:pt idx="805">
                  <c:v>10.353</c:v>
                </c:pt>
                <c:pt idx="806">
                  <c:v>10.37</c:v>
                </c:pt>
                <c:pt idx="807">
                  <c:v>10.387</c:v>
                </c:pt>
                <c:pt idx="808">
                  <c:v>10.404</c:v>
                </c:pt>
                <c:pt idx="809">
                  <c:v>10.420999999999999</c:v>
                </c:pt>
                <c:pt idx="810">
                  <c:v>10.437900000000001</c:v>
                </c:pt>
                <c:pt idx="811">
                  <c:v>10.454800000000001</c:v>
                </c:pt>
                <c:pt idx="812">
                  <c:v>10.4716</c:v>
                </c:pt>
                <c:pt idx="813">
                  <c:v>10.4885</c:v>
                </c:pt>
                <c:pt idx="814">
                  <c:v>10.5053</c:v>
                </c:pt>
                <c:pt idx="815">
                  <c:v>10.5221</c:v>
                </c:pt>
                <c:pt idx="816">
                  <c:v>10.5388</c:v>
                </c:pt>
                <c:pt idx="817">
                  <c:v>10.5556</c:v>
                </c:pt>
                <c:pt idx="818">
                  <c:v>10.5723</c:v>
                </c:pt>
                <c:pt idx="819">
                  <c:v>10.589</c:v>
                </c:pt>
                <c:pt idx="820">
                  <c:v>10.605600000000001</c:v>
                </c:pt>
                <c:pt idx="821">
                  <c:v>10.622199999999999</c:v>
                </c:pt>
                <c:pt idx="822">
                  <c:v>10.6388</c:v>
                </c:pt>
                <c:pt idx="823">
                  <c:v>10.6554</c:v>
                </c:pt>
                <c:pt idx="824">
                  <c:v>10.671900000000001</c:v>
                </c:pt>
                <c:pt idx="825">
                  <c:v>10.6884</c:v>
                </c:pt>
                <c:pt idx="826">
                  <c:v>10.7049</c:v>
                </c:pt>
                <c:pt idx="827">
                  <c:v>10.721299999999999</c:v>
                </c:pt>
                <c:pt idx="828">
                  <c:v>10.7378</c:v>
                </c:pt>
                <c:pt idx="829">
                  <c:v>10.754200000000001</c:v>
                </c:pt>
                <c:pt idx="830">
                  <c:v>10.7705</c:v>
                </c:pt>
                <c:pt idx="831">
                  <c:v>10.786899999999999</c:v>
                </c:pt>
                <c:pt idx="832">
                  <c:v>10.8032</c:v>
                </c:pt>
                <c:pt idx="833">
                  <c:v>10.8195</c:v>
                </c:pt>
                <c:pt idx="834">
                  <c:v>10.835699999999999</c:v>
                </c:pt>
                <c:pt idx="835">
                  <c:v>10.852</c:v>
                </c:pt>
                <c:pt idx="836">
                  <c:v>10.8681</c:v>
                </c:pt>
                <c:pt idx="837">
                  <c:v>10.8843</c:v>
                </c:pt>
                <c:pt idx="838">
                  <c:v>10.900499999999999</c:v>
                </c:pt>
                <c:pt idx="839">
                  <c:v>10.916600000000001</c:v>
                </c:pt>
                <c:pt idx="840">
                  <c:v>10.932700000000001</c:v>
                </c:pt>
                <c:pt idx="841">
                  <c:v>10.948700000000001</c:v>
                </c:pt>
                <c:pt idx="842">
                  <c:v>10.964700000000001</c:v>
                </c:pt>
                <c:pt idx="843">
                  <c:v>10.980700000000001</c:v>
                </c:pt>
                <c:pt idx="844">
                  <c:v>10.996700000000001</c:v>
                </c:pt>
                <c:pt idx="845">
                  <c:v>11.012700000000001</c:v>
                </c:pt>
                <c:pt idx="846">
                  <c:v>11.028600000000001</c:v>
                </c:pt>
                <c:pt idx="847">
                  <c:v>11.044499999999999</c:v>
                </c:pt>
                <c:pt idx="848">
                  <c:v>11.0603</c:v>
                </c:pt>
                <c:pt idx="849">
                  <c:v>11.0761</c:v>
                </c:pt>
                <c:pt idx="850">
                  <c:v>11.091900000000001</c:v>
                </c:pt>
                <c:pt idx="851">
                  <c:v>11.107699999999999</c:v>
                </c:pt>
                <c:pt idx="852">
                  <c:v>11.1235</c:v>
                </c:pt>
                <c:pt idx="853">
                  <c:v>11.139200000000001</c:v>
                </c:pt>
                <c:pt idx="854">
                  <c:v>11.1549</c:v>
                </c:pt>
                <c:pt idx="855">
                  <c:v>11.170500000000001</c:v>
                </c:pt>
                <c:pt idx="856">
                  <c:v>11.1861</c:v>
                </c:pt>
                <c:pt idx="857">
                  <c:v>11.201700000000001</c:v>
                </c:pt>
                <c:pt idx="858">
                  <c:v>11.2173</c:v>
                </c:pt>
                <c:pt idx="859">
                  <c:v>11.232900000000001</c:v>
                </c:pt>
                <c:pt idx="860">
                  <c:v>11.2484</c:v>
                </c:pt>
                <c:pt idx="861">
                  <c:v>11.2639</c:v>
                </c:pt>
                <c:pt idx="862">
                  <c:v>11.279299999999999</c:v>
                </c:pt>
                <c:pt idx="863">
                  <c:v>11.294700000000001</c:v>
                </c:pt>
                <c:pt idx="864">
                  <c:v>11.3101</c:v>
                </c:pt>
                <c:pt idx="865">
                  <c:v>11.3255</c:v>
                </c:pt>
                <c:pt idx="866">
                  <c:v>11.3408</c:v>
                </c:pt>
                <c:pt idx="867">
                  <c:v>11.356199999999999</c:v>
                </c:pt>
                <c:pt idx="868">
                  <c:v>11.3714</c:v>
                </c:pt>
                <c:pt idx="869">
                  <c:v>11.386699999999999</c:v>
                </c:pt>
                <c:pt idx="870">
                  <c:v>11.401899999999999</c:v>
                </c:pt>
                <c:pt idx="871">
                  <c:v>11.4171</c:v>
                </c:pt>
                <c:pt idx="872">
                  <c:v>11.4323</c:v>
                </c:pt>
                <c:pt idx="873">
                  <c:v>11.4474</c:v>
                </c:pt>
                <c:pt idx="874">
                  <c:v>11.4625</c:v>
                </c:pt>
                <c:pt idx="875">
                  <c:v>11.477600000000001</c:v>
                </c:pt>
                <c:pt idx="876">
                  <c:v>11.492699999999999</c:v>
                </c:pt>
                <c:pt idx="877">
                  <c:v>11.5077</c:v>
                </c:pt>
                <c:pt idx="878">
                  <c:v>11.5227</c:v>
                </c:pt>
                <c:pt idx="879">
                  <c:v>11.537599999999999</c:v>
                </c:pt>
                <c:pt idx="880">
                  <c:v>11.5526</c:v>
                </c:pt>
                <c:pt idx="881">
                  <c:v>11.567500000000001</c:v>
                </c:pt>
                <c:pt idx="882">
                  <c:v>11.5823</c:v>
                </c:pt>
                <c:pt idx="883">
                  <c:v>11.597200000000001</c:v>
                </c:pt>
                <c:pt idx="884">
                  <c:v>11.612</c:v>
                </c:pt>
                <c:pt idx="885">
                  <c:v>11.626799999999999</c:v>
                </c:pt>
                <c:pt idx="886">
                  <c:v>11.6416</c:v>
                </c:pt>
                <c:pt idx="887">
                  <c:v>11.6563</c:v>
                </c:pt>
                <c:pt idx="888">
                  <c:v>11.670999999999999</c:v>
                </c:pt>
                <c:pt idx="889">
                  <c:v>11.685700000000001</c:v>
                </c:pt>
                <c:pt idx="890">
                  <c:v>11.7003</c:v>
                </c:pt>
                <c:pt idx="891">
                  <c:v>11.7149</c:v>
                </c:pt>
                <c:pt idx="892">
                  <c:v>11.7295</c:v>
                </c:pt>
                <c:pt idx="893">
                  <c:v>11.7441</c:v>
                </c:pt>
                <c:pt idx="894">
                  <c:v>11.758599999999999</c:v>
                </c:pt>
                <c:pt idx="895">
                  <c:v>11.773099999999999</c:v>
                </c:pt>
                <c:pt idx="896">
                  <c:v>11.7875</c:v>
                </c:pt>
                <c:pt idx="897">
                  <c:v>11.802</c:v>
                </c:pt>
                <c:pt idx="898">
                  <c:v>11.8164</c:v>
                </c:pt>
                <c:pt idx="899">
                  <c:v>11.8308</c:v>
                </c:pt>
                <c:pt idx="900">
                  <c:v>11.8451</c:v>
                </c:pt>
                <c:pt idx="901">
                  <c:v>11.859400000000001</c:v>
                </c:pt>
                <c:pt idx="902">
                  <c:v>11.873699999999999</c:v>
                </c:pt>
                <c:pt idx="903">
                  <c:v>11.888</c:v>
                </c:pt>
                <c:pt idx="904">
                  <c:v>11.902200000000001</c:v>
                </c:pt>
                <c:pt idx="905">
                  <c:v>11.916399999999999</c:v>
                </c:pt>
                <c:pt idx="906">
                  <c:v>11.9306</c:v>
                </c:pt>
                <c:pt idx="907">
                  <c:v>11.944699999999999</c:v>
                </c:pt>
                <c:pt idx="908">
                  <c:v>11.9589</c:v>
                </c:pt>
                <c:pt idx="909">
                  <c:v>11.972899999999999</c:v>
                </c:pt>
                <c:pt idx="910">
                  <c:v>11.987</c:v>
                </c:pt>
                <c:pt idx="911">
                  <c:v>12.000999999999999</c:v>
                </c:pt>
                <c:pt idx="912">
                  <c:v>12.015000000000001</c:v>
                </c:pt>
                <c:pt idx="913">
                  <c:v>12.029</c:v>
                </c:pt>
                <c:pt idx="914">
                  <c:v>12.042899999999999</c:v>
                </c:pt>
                <c:pt idx="915">
                  <c:v>12.056800000000001</c:v>
                </c:pt>
                <c:pt idx="916">
                  <c:v>12.0707</c:v>
                </c:pt>
                <c:pt idx="917">
                  <c:v>12.0846</c:v>
                </c:pt>
                <c:pt idx="918">
                  <c:v>12.0984</c:v>
                </c:pt>
                <c:pt idx="919">
                  <c:v>12.1122</c:v>
                </c:pt>
                <c:pt idx="920">
                  <c:v>12.125999999999999</c:v>
                </c:pt>
                <c:pt idx="921">
                  <c:v>12.139699999999999</c:v>
                </c:pt>
                <c:pt idx="922">
                  <c:v>12.1534</c:v>
                </c:pt>
                <c:pt idx="923">
                  <c:v>12.1671</c:v>
                </c:pt>
                <c:pt idx="924">
                  <c:v>12.1807</c:v>
                </c:pt>
                <c:pt idx="925">
                  <c:v>12.1943</c:v>
                </c:pt>
                <c:pt idx="926">
                  <c:v>12.2079</c:v>
                </c:pt>
                <c:pt idx="927">
                  <c:v>12.221500000000001</c:v>
                </c:pt>
                <c:pt idx="928">
                  <c:v>12.234999999999999</c:v>
                </c:pt>
                <c:pt idx="929">
                  <c:v>12.2485</c:v>
                </c:pt>
                <c:pt idx="930">
                  <c:v>12.262</c:v>
                </c:pt>
                <c:pt idx="931">
                  <c:v>12.275399999999999</c:v>
                </c:pt>
                <c:pt idx="932">
                  <c:v>12.2888</c:v>
                </c:pt>
                <c:pt idx="933">
                  <c:v>12.302199999999999</c:v>
                </c:pt>
                <c:pt idx="934">
                  <c:v>12.3156</c:v>
                </c:pt>
                <c:pt idx="935">
                  <c:v>12.328900000000001</c:v>
                </c:pt>
                <c:pt idx="936">
                  <c:v>12.3422</c:v>
                </c:pt>
                <c:pt idx="937">
                  <c:v>12.355399999999999</c:v>
                </c:pt>
                <c:pt idx="938">
                  <c:v>12.3687</c:v>
                </c:pt>
                <c:pt idx="939">
                  <c:v>12.3819</c:v>
                </c:pt>
                <c:pt idx="940">
                  <c:v>12.395099999999999</c:v>
                </c:pt>
                <c:pt idx="941">
                  <c:v>12.408200000000001</c:v>
                </c:pt>
                <c:pt idx="942">
                  <c:v>12.4213</c:v>
                </c:pt>
                <c:pt idx="943">
                  <c:v>12.4344</c:v>
                </c:pt>
                <c:pt idx="944">
                  <c:v>12.4475</c:v>
                </c:pt>
                <c:pt idx="945">
                  <c:v>12.4605</c:v>
                </c:pt>
                <c:pt idx="946">
                  <c:v>12.4735</c:v>
                </c:pt>
                <c:pt idx="947">
                  <c:v>12.486499999999999</c:v>
                </c:pt>
                <c:pt idx="948">
                  <c:v>12.4994</c:v>
                </c:pt>
                <c:pt idx="949">
                  <c:v>12.5123</c:v>
                </c:pt>
                <c:pt idx="950">
                  <c:v>12.5252</c:v>
                </c:pt>
                <c:pt idx="951">
                  <c:v>12.5381</c:v>
                </c:pt>
                <c:pt idx="952">
                  <c:v>12.5509</c:v>
                </c:pt>
                <c:pt idx="953">
                  <c:v>12.563700000000001</c:v>
                </c:pt>
                <c:pt idx="954">
                  <c:v>12.576499999999999</c:v>
                </c:pt>
                <c:pt idx="955">
                  <c:v>12.5892</c:v>
                </c:pt>
                <c:pt idx="956">
                  <c:v>12.601900000000001</c:v>
                </c:pt>
                <c:pt idx="957">
                  <c:v>12.614599999999999</c:v>
                </c:pt>
                <c:pt idx="958">
                  <c:v>12.6272</c:v>
                </c:pt>
                <c:pt idx="959">
                  <c:v>12.639900000000001</c:v>
                </c:pt>
                <c:pt idx="960">
                  <c:v>12.6525</c:v>
                </c:pt>
                <c:pt idx="961">
                  <c:v>12.664999999999999</c:v>
                </c:pt>
                <c:pt idx="962">
                  <c:v>12.6776</c:v>
                </c:pt>
                <c:pt idx="963">
                  <c:v>12.690099999999999</c:v>
                </c:pt>
                <c:pt idx="964">
                  <c:v>12.702500000000001</c:v>
                </c:pt>
                <c:pt idx="965">
                  <c:v>12.715</c:v>
                </c:pt>
                <c:pt idx="966">
                  <c:v>12.727399999999999</c:v>
                </c:pt>
                <c:pt idx="967">
                  <c:v>12.739800000000001</c:v>
                </c:pt>
                <c:pt idx="968">
                  <c:v>12.7521</c:v>
                </c:pt>
                <c:pt idx="969">
                  <c:v>12.7645</c:v>
                </c:pt>
                <c:pt idx="970">
                  <c:v>12.7768</c:v>
                </c:pt>
                <c:pt idx="971">
                  <c:v>12.789099999999999</c:v>
                </c:pt>
                <c:pt idx="972">
                  <c:v>12.801299999999999</c:v>
                </c:pt>
                <c:pt idx="973">
                  <c:v>12.813499999999999</c:v>
                </c:pt>
                <c:pt idx="974">
                  <c:v>12.825699999999999</c:v>
                </c:pt>
                <c:pt idx="975">
                  <c:v>12.837899999999999</c:v>
                </c:pt>
                <c:pt idx="976">
                  <c:v>12.85</c:v>
                </c:pt>
                <c:pt idx="977">
                  <c:v>12.8621</c:v>
                </c:pt>
                <c:pt idx="978">
                  <c:v>12.8742</c:v>
                </c:pt>
                <c:pt idx="979">
                  <c:v>12.886200000000001</c:v>
                </c:pt>
                <c:pt idx="980">
                  <c:v>12.898199999999999</c:v>
                </c:pt>
                <c:pt idx="981">
                  <c:v>12.9102</c:v>
                </c:pt>
                <c:pt idx="982">
                  <c:v>12.9221</c:v>
                </c:pt>
                <c:pt idx="983">
                  <c:v>12.934100000000001</c:v>
                </c:pt>
                <c:pt idx="984">
                  <c:v>12.946</c:v>
                </c:pt>
                <c:pt idx="985">
                  <c:v>12.957800000000001</c:v>
                </c:pt>
                <c:pt idx="986">
                  <c:v>12.9697</c:v>
                </c:pt>
                <c:pt idx="987">
                  <c:v>12.9815</c:v>
                </c:pt>
                <c:pt idx="988">
                  <c:v>12.9933</c:v>
                </c:pt>
                <c:pt idx="989">
                  <c:v>13.005000000000001</c:v>
                </c:pt>
                <c:pt idx="990">
                  <c:v>13.0167</c:v>
                </c:pt>
                <c:pt idx="991">
                  <c:v>13.0284</c:v>
                </c:pt>
                <c:pt idx="992">
                  <c:v>13.040100000000001</c:v>
                </c:pt>
                <c:pt idx="993">
                  <c:v>13.0518</c:v>
                </c:pt>
                <c:pt idx="994">
                  <c:v>13.0634</c:v>
                </c:pt>
                <c:pt idx="995">
                  <c:v>13.0749</c:v>
                </c:pt>
                <c:pt idx="996">
                  <c:v>13.086499999999999</c:v>
                </c:pt>
                <c:pt idx="997">
                  <c:v>13.098000000000001</c:v>
                </c:pt>
                <c:pt idx="998">
                  <c:v>13.109500000000001</c:v>
                </c:pt>
                <c:pt idx="999">
                  <c:v>13.121</c:v>
                </c:pt>
                <c:pt idx="1000">
                  <c:v>13.132400000000001</c:v>
                </c:pt>
                <c:pt idx="1001">
                  <c:v>13.143800000000001</c:v>
                </c:pt>
                <c:pt idx="1002">
                  <c:v>13.155200000000001</c:v>
                </c:pt>
                <c:pt idx="1003">
                  <c:v>13.166600000000001</c:v>
                </c:pt>
                <c:pt idx="1004">
                  <c:v>13.177899999999999</c:v>
                </c:pt>
                <c:pt idx="1005">
                  <c:v>13.1892</c:v>
                </c:pt>
                <c:pt idx="1006">
                  <c:v>13.2005</c:v>
                </c:pt>
                <c:pt idx="1007">
                  <c:v>13.2117</c:v>
                </c:pt>
                <c:pt idx="1008">
                  <c:v>13.222899999999999</c:v>
                </c:pt>
                <c:pt idx="1009">
                  <c:v>13.2341</c:v>
                </c:pt>
                <c:pt idx="1010">
                  <c:v>13.2453</c:v>
                </c:pt>
                <c:pt idx="1011">
                  <c:v>13.256399999999999</c:v>
                </c:pt>
                <c:pt idx="1012">
                  <c:v>13.2675</c:v>
                </c:pt>
                <c:pt idx="1013">
                  <c:v>13.278600000000001</c:v>
                </c:pt>
                <c:pt idx="1014">
                  <c:v>13.2896</c:v>
                </c:pt>
                <c:pt idx="1015">
                  <c:v>13.300599999999999</c:v>
                </c:pt>
                <c:pt idx="1016">
                  <c:v>13.3116</c:v>
                </c:pt>
                <c:pt idx="1017">
                  <c:v>13.3226</c:v>
                </c:pt>
                <c:pt idx="1018">
                  <c:v>13.333500000000001</c:v>
                </c:pt>
                <c:pt idx="1019">
                  <c:v>13.3444</c:v>
                </c:pt>
                <c:pt idx="1020">
                  <c:v>13.3553</c:v>
                </c:pt>
                <c:pt idx="1021">
                  <c:v>13.366099999999999</c:v>
                </c:pt>
                <c:pt idx="1022">
                  <c:v>13.377000000000001</c:v>
                </c:pt>
                <c:pt idx="1023">
                  <c:v>13.387700000000001</c:v>
                </c:pt>
                <c:pt idx="1024">
                  <c:v>13.3985</c:v>
                </c:pt>
                <c:pt idx="1025">
                  <c:v>13.4092</c:v>
                </c:pt>
                <c:pt idx="1026">
                  <c:v>13.42</c:v>
                </c:pt>
                <c:pt idx="1027">
                  <c:v>13.4306</c:v>
                </c:pt>
                <c:pt idx="1028">
                  <c:v>13.4413</c:v>
                </c:pt>
                <c:pt idx="1029">
                  <c:v>13.4519</c:v>
                </c:pt>
                <c:pt idx="1030">
                  <c:v>13.4625</c:v>
                </c:pt>
                <c:pt idx="1031">
                  <c:v>13.473100000000001</c:v>
                </c:pt>
                <c:pt idx="1032">
                  <c:v>13.483599999999999</c:v>
                </c:pt>
                <c:pt idx="1033">
                  <c:v>13.4941</c:v>
                </c:pt>
                <c:pt idx="1034">
                  <c:v>13.5046</c:v>
                </c:pt>
                <c:pt idx="1035">
                  <c:v>13.5151</c:v>
                </c:pt>
                <c:pt idx="1036">
                  <c:v>13.525499999999999</c:v>
                </c:pt>
                <c:pt idx="1037">
                  <c:v>13.5359</c:v>
                </c:pt>
                <c:pt idx="1038">
                  <c:v>13.5463</c:v>
                </c:pt>
                <c:pt idx="1039">
                  <c:v>13.556699999999999</c:v>
                </c:pt>
                <c:pt idx="1040">
                  <c:v>13.567</c:v>
                </c:pt>
                <c:pt idx="1041">
                  <c:v>13.577299999999999</c:v>
                </c:pt>
                <c:pt idx="1042">
                  <c:v>13.5875</c:v>
                </c:pt>
                <c:pt idx="1043">
                  <c:v>13.597799999999999</c:v>
                </c:pt>
                <c:pt idx="1044">
                  <c:v>13.608000000000001</c:v>
                </c:pt>
                <c:pt idx="1045">
                  <c:v>13.6182</c:v>
                </c:pt>
                <c:pt idx="1046">
                  <c:v>13.628299999999999</c:v>
                </c:pt>
                <c:pt idx="1047">
                  <c:v>13.638500000000001</c:v>
                </c:pt>
                <c:pt idx="1048">
                  <c:v>13.6486</c:v>
                </c:pt>
                <c:pt idx="1049">
                  <c:v>13.6586</c:v>
                </c:pt>
                <c:pt idx="1050">
                  <c:v>13.668699999999999</c:v>
                </c:pt>
                <c:pt idx="1051">
                  <c:v>13.678699999999999</c:v>
                </c:pt>
                <c:pt idx="1052">
                  <c:v>13.688700000000001</c:v>
                </c:pt>
                <c:pt idx="1053">
                  <c:v>13.698700000000001</c:v>
                </c:pt>
                <c:pt idx="1054">
                  <c:v>13.708600000000001</c:v>
                </c:pt>
                <c:pt idx="1055">
                  <c:v>13.718500000000001</c:v>
                </c:pt>
                <c:pt idx="1056">
                  <c:v>13.728400000000001</c:v>
                </c:pt>
                <c:pt idx="1057">
                  <c:v>13.738300000000001</c:v>
                </c:pt>
                <c:pt idx="1058">
                  <c:v>13.748100000000001</c:v>
                </c:pt>
                <c:pt idx="1059">
                  <c:v>13.757899999999999</c:v>
                </c:pt>
                <c:pt idx="1060">
                  <c:v>13.7677</c:v>
                </c:pt>
                <c:pt idx="1061">
                  <c:v>13.7775</c:v>
                </c:pt>
                <c:pt idx="1062">
                  <c:v>13.7872</c:v>
                </c:pt>
                <c:pt idx="1063">
                  <c:v>13.796900000000001</c:v>
                </c:pt>
                <c:pt idx="1064">
                  <c:v>13.8066</c:v>
                </c:pt>
                <c:pt idx="1065">
                  <c:v>13.8162</c:v>
                </c:pt>
                <c:pt idx="1066">
                  <c:v>13.825799999999999</c:v>
                </c:pt>
                <c:pt idx="1067">
                  <c:v>13.8354</c:v>
                </c:pt>
                <c:pt idx="1068">
                  <c:v>13.845000000000001</c:v>
                </c:pt>
                <c:pt idx="1069">
                  <c:v>13.8546</c:v>
                </c:pt>
                <c:pt idx="1070">
                  <c:v>13.864100000000001</c:v>
                </c:pt>
                <c:pt idx="1071">
                  <c:v>13.8736</c:v>
                </c:pt>
                <c:pt idx="1072">
                  <c:v>13.882999999999999</c:v>
                </c:pt>
                <c:pt idx="1073">
                  <c:v>13.8925</c:v>
                </c:pt>
                <c:pt idx="1074">
                  <c:v>13.901899999999999</c:v>
                </c:pt>
                <c:pt idx="1075">
                  <c:v>13.911300000000001</c:v>
                </c:pt>
                <c:pt idx="1076">
                  <c:v>13.9206</c:v>
                </c:pt>
                <c:pt idx="1077">
                  <c:v>13.9299</c:v>
                </c:pt>
                <c:pt idx="1078">
                  <c:v>13.939299999999999</c:v>
                </c:pt>
                <c:pt idx="1079">
                  <c:v>13.948499999999999</c:v>
                </c:pt>
                <c:pt idx="1080">
                  <c:v>13.957800000000001</c:v>
                </c:pt>
                <c:pt idx="1081">
                  <c:v>13.967000000000001</c:v>
                </c:pt>
                <c:pt idx="1082">
                  <c:v>13.9762</c:v>
                </c:pt>
                <c:pt idx="1083">
                  <c:v>13.9854</c:v>
                </c:pt>
                <c:pt idx="1084">
                  <c:v>13.9945</c:v>
                </c:pt>
                <c:pt idx="1085">
                  <c:v>14.0037</c:v>
                </c:pt>
                <c:pt idx="1086">
                  <c:v>14.0128</c:v>
                </c:pt>
                <c:pt idx="1087">
                  <c:v>14.021800000000001</c:v>
                </c:pt>
                <c:pt idx="1088">
                  <c:v>14.030900000000001</c:v>
                </c:pt>
                <c:pt idx="1089">
                  <c:v>14.039899999999999</c:v>
                </c:pt>
                <c:pt idx="1090">
                  <c:v>14.0489</c:v>
                </c:pt>
                <c:pt idx="1091">
                  <c:v>14.0579</c:v>
                </c:pt>
                <c:pt idx="1092">
                  <c:v>14.066800000000001</c:v>
                </c:pt>
                <c:pt idx="1093">
                  <c:v>14.075699999999999</c:v>
                </c:pt>
                <c:pt idx="1094">
                  <c:v>14.0846</c:v>
                </c:pt>
                <c:pt idx="1095">
                  <c:v>14.093500000000001</c:v>
                </c:pt>
                <c:pt idx="1096">
                  <c:v>14.1023</c:v>
                </c:pt>
                <c:pt idx="1097">
                  <c:v>14.1112</c:v>
                </c:pt>
                <c:pt idx="1098">
                  <c:v>14.12</c:v>
                </c:pt>
                <c:pt idx="1099">
                  <c:v>14.1287</c:v>
                </c:pt>
                <c:pt idx="1100">
                  <c:v>14.137499999999999</c:v>
                </c:pt>
                <c:pt idx="1101">
                  <c:v>14.1548</c:v>
                </c:pt>
                <c:pt idx="1102">
                  <c:v>14.1721</c:v>
                </c:pt>
                <c:pt idx="1103">
                  <c:v>14.189299999999999</c:v>
                </c:pt>
                <c:pt idx="1104">
                  <c:v>14.2064</c:v>
                </c:pt>
                <c:pt idx="1105">
                  <c:v>14.2234</c:v>
                </c:pt>
                <c:pt idx="1106">
                  <c:v>14.2403</c:v>
                </c:pt>
                <c:pt idx="1107">
                  <c:v>14.257</c:v>
                </c:pt>
                <c:pt idx="1108">
                  <c:v>14.2737</c:v>
                </c:pt>
                <c:pt idx="1109">
                  <c:v>14.2903</c:v>
                </c:pt>
                <c:pt idx="1110">
                  <c:v>14.306800000000001</c:v>
                </c:pt>
                <c:pt idx="1111">
                  <c:v>14.3232</c:v>
                </c:pt>
                <c:pt idx="1112">
                  <c:v>14.339499999999999</c:v>
                </c:pt>
                <c:pt idx="1113">
                  <c:v>14.355700000000001</c:v>
                </c:pt>
                <c:pt idx="1114">
                  <c:v>14.3718</c:v>
                </c:pt>
                <c:pt idx="1115">
                  <c:v>14.3878</c:v>
                </c:pt>
                <c:pt idx="1116">
                  <c:v>14.403700000000001</c:v>
                </c:pt>
                <c:pt idx="1117">
                  <c:v>14.419499999999999</c:v>
                </c:pt>
                <c:pt idx="1118">
                  <c:v>14.4353</c:v>
                </c:pt>
                <c:pt idx="1119">
                  <c:v>14.450900000000001</c:v>
                </c:pt>
                <c:pt idx="1120">
                  <c:v>14.4664</c:v>
                </c:pt>
                <c:pt idx="1121">
                  <c:v>14.4819</c:v>
                </c:pt>
                <c:pt idx="1122">
                  <c:v>14.497199999999999</c:v>
                </c:pt>
                <c:pt idx="1123">
                  <c:v>14.5124</c:v>
                </c:pt>
                <c:pt idx="1124">
                  <c:v>14.5276</c:v>
                </c:pt>
                <c:pt idx="1125">
                  <c:v>14.5427</c:v>
                </c:pt>
                <c:pt idx="1126">
                  <c:v>14.557600000000001</c:v>
                </c:pt>
                <c:pt idx="1127">
                  <c:v>14.5725</c:v>
                </c:pt>
                <c:pt idx="1128">
                  <c:v>14.587300000000001</c:v>
                </c:pt>
                <c:pt idx="1129">
                  <c:v>14.602</c:v>
                </c:pt>
                <c:pt idx="1130">
                  <c:v>14.6166</c:v>
                </c:pt>
                <c:pt idx="1131">
                  <c:v>14.6311</c:v>
                </c:pt>
                <c:pt idx="1132">
                  <c:v>14.6456</c:v>
                </c:pt>
                <c:pt idx="1133">
                  <c:v>14.6599</c:v>
                </c:pt>
                <c:pt idx="1134">
                  <c:v>14.674200000000001</c:v>
                </c:pt>
                <c:pt idx="1135">
                  <c:v>14.6883</c:v>
                </c:pt>
                <c:pt idx="1136">
                  <c:v>14.702400000000001</c:v>
                </c:pt>
                <c:pt idx="1137">
                  <c:v>14.7164</c:v>
                </c:pt>
                <c:pt idx="1138">
                  <c:v>14.7303</c:v>
                </c:pt>
                <c:pt idx="1139">
                  <c:v>14.7441</c:v>
                </c:pt>
                <c:pt idx="1140">
                  <c:v>14.7578</c:v>
                </c:pt>
                <c:pt idx="1141">
                  <c:v>14.7714</c:v>
                </c:pt>
                <c:pt idx="1142">
                  <c:v>14.785</c:v>
                </c:pt>
                <c:pt idx="1143">
                  <c:v>14.798500000000001</c:v>
                </c:pt>
                <c:pt idx="1144">
                  <c:v>14.8118</c:v>
                </c:pt>
                <c:pt idx="1145">
                  <c:v>14.825100000000001</c:v>
                </c:pt>
                <c:pt idx="1146">
                  <c:v>14.8383</c:v>
                </c:pt>
                <c:pt idx="1147">
                  <c:v>14.8515</c:v>
                </c:pt>
                <c:pt idx="1148">
                  <c:v>14.8645</c:v>
                </c:pt>
                <c:pt idx="1149">
                  <c:v>14.8775</c:v>
                </c:pt>
                <c:pt idx="1150">
                  <c:v>14.8903</c:v>
                </c:pt>
                <c:pt idx="1151">
                  <c:v>14.9031</c:v>
                </c:pt>
                <c:pt idx="1152">
                  <c:v>14.915800000000001</c:v>
                </c:pt>
                <c:pt idx="1153">
                  <c:v>14.9285</c:v>
                </c:pt>
                <c:pt idx="1154">
                  <c:v>14.941000000000001</c:v>
                </c:pt>
                <c:pt idx="1155">
                  <c:v>14.9535</c:v>
                </c:pt>
                <c:pt idx="1156">
                  <c:v>14.9659</c:v>
                </c:pt>
                <c:pt idx="1157">
                  <c:v>14.978199999999999</c:v>
                </c:pt>
                <c:pt idx="1158">
                  <c:v>14.990399999999999</c:v>
                </c:pt>
                <c:pt idx="1159">
                  <c:v>15.0025</c:v>
                </c:pt>
                <c:pt idx="1160">
                  <c:v>15.0146</c:v>
                </c:pt>
                <c:pt idx="1161">
                  <c:v>15.0266</c:v>
                </c:pt>
                <c:pt idx="1162">
                  <c:v>15.038500000000001</c:v>
                </c:pt>
                <c:pt idx="1163">
                  <c:v>15.0503</c:v>
                </c:pt>
                <c:pt idx="1164">
                  <c:v>15.062099999999999</c:v>
                </c:pt>
                <c:pt idx="1165">
                  <c:v>15.073700000000001</c:v>
                </c:pt>
                <c:pt idx="1166">
                  <c:v>15.0853</c:v>
                </c:pt>
                <c:pt idx="1167">
                  <c:v>15.0969</c:v>
                </c:pt>
                <c:pt idx="1168">
                  <c:v>15.1083</c:v>
                </c:pt>
                <c:pt idx="1169">
                  <c:v>15.1197</c:v>
                </c:pt>
                <c:pt idx="1170">
                  <c:v>15.131</c:v>
                </c:pt>
                <c:pt idx="1171">
                  <c:v>15.142200000000001</c:v>
                </c:pt>
                <c:pt idx="1172">
                  <c:v>15.1533</c:v>
                </c:pt>
                <c:pt idx="1173">
                  <c:v>15.164400000000001</c:v>
                </c:pt>
                <c:pt idx="1174">
                  <c:v>15.1754</c:v>
                </c:pt>
                <c:pt idx="1175">
                  <c:v>15.186299999999999</c:v>
                </c:pt>
                <c:pt idx="1176">
                  <c:v>15.1972</c:v>
                </c:pt>
                <c:pt idx="1177">
                  <c:v>15.2079</c:v>
                </c:pt>
                <c:pt idx="1178">
                  <c:v>15.2186</c:v>
                </c:pt>
                <c:pt idx="1179">
                  <c:v>15.2293</c:v>
                </c:pt>
                <c:pt idx="1180">
                  <c:v>15.239800000000001</c:v>
                </c:pt>
                <c:pt idx="1181">
                  <c:v>15.250299999999999</c:v>
                </c:pt>
                <c:pt idx="1182">
                  <c:v>15.2607</c:v>
                </c:pt>
                <c:pt idx="1183">
                  <c:v>15.271100000000001</c:v>
                </c:pt>
                <c:pt idx="1184">
                  <c:v>15.2813</c:v>
                </c:pt>
                <c:pt idx="1185">
                  <c:v>15.291600000000001</c:v>
                </c:pt>
                <c:pt idx="1186">
                  <c:v>15.3017</c:v>
                </c:pt>
                <c:pt idx="1187">
                  <c:v>15.3118</c:v>
                </c:pt>
                <c:pt idx="1188">
                  <c:v>15.3218</c:v>
                </c:pt>
                <c:pt idx="1189">
                  <c:v>15.3317</c:v>
                </c:pt>
                <c:pt idx="1190">
                  <c:v>15.3415</c:v>
                </c:pt>
                <c:pt idx="1191">
                  <c:v>15.3513</c:v>
                </c:pt>
                <c:pt idx="1192">
                  <c:v>15.3611</c:v>
                </c:pt>
                <c:pt idx="1193">
                  <c:v>15.370699999999999</c:v>
                </c:pt>
                <c:pt idx="1194">
                  <c:v>15.3803</c:v>
                </c:pt>
                <c:pt idx="1195">
                  <c:v>15.389799999999999</c:v>
                </c:pt>
                <c:pt idx="1196">
                  <c:v>15.3993</c:v>
                </c:pt>
                <c:pt idx="1197">
                  <c:v>15.4087</c:v>
                </c:pt>
                <c:pt idx="1198">
                  <c:v>15.417999999999999</c:v>
                </c:pt>
                <c:pt idx="1199">
                  <c:v>15.427300000000001</c:v>
                </c:pt>
                <c:pt idx="1200">
                  <c:v>15.436500000000001</c:v>
                </c:pt>
                <c:pt idx="1201">
                  <c:v>15.445600000000001</c:v>
                </c:pt>
                <c:pt idx="1202">
                  <c:v>15.454700000000001</c:v>
                </c:pt>
                <c:pt idx="1203">
                  <c:v>15.463699999999999</c:v>
                </c:pt>
                <c:pt idx="1204">
                  <c:v>15.4727</c:v>
                </c:pt>
                <c:pt idx="1205">
                  <c:v>15.4816</c:v>
                </c:pt>
                <c:pt idx="1206">
                  <c:v>15.490399999999999</c:v>
                </c:pt>
                <c:pt idx="1207">
                  <c:v>15.4991</c:v>
                </c:pt>
                <c:pt idx="1208">
                  <c:v>15.5078</c:v>
                </c:pt>
                <c:pt idx="1209">
                  <c:v>15.516500000000001</c:v>
                </c:pt>
                <c:pt idx="1210">
                  <c:v>15.5251</c:v>
                </c:pt>
                <c:pt idx="1211">
                  <c:v>15.5336</c:v>
                </c:pt>
                <c:pt idx="1212">
                  <c:v>15.542</c:v>
                </c:pt>
                <c:pt idx="1213">
                  <c:v>15.5504</c:v>
                </c:pt>
                <c:pt idx="1214">
                  <c:v>15.5588</c:v>
                </c:pt>
                <c:pt idx="1215">
                  <c:v>15.5671</c:v>
                </c:pt>
                <c:pt idx="1216">
                  <c:v>15.5753</c:v>
                </c:pt>
                <c:pt idx="1217">
                  <c:v>15.583399999999999</c:v>
                </c:pt>
                <c:pt idx="1218">
                  <c:v>15.5915</c:v>
                </c:pt>
                <c:pt idx="1219">
                  <c:v>15.6075</c:v>
                </c:pt>
                <c:pt idx="1220">
                  <c:v>15.6233</c:v>
                </c:pt>
                <c:pt idx="1221">
                  <c:v>15.6388</c:v>
                </c:pt>
                <c:pt idx="1222">
                  <c:v>15.6541</c:v>
                </c:pt>
                <c:pt idx="1223">
                  <c:v>15.6692</c:v>
                </c:pt>
                <c:pt idx="1224">
                  <c:v>15.684100000000001</c:v>
                </c:pt>
                <c:pt idx="1225">
                  <c:v>15.698700000000001</c:v>
                </c:pt>
                <c:pt idx="1226">
                  <c:v>15.713200000000001</c:v>
                </c:pt>
                <c:pt idx="1227">
                  <c:v>15.727399999999999</c:v>
                </c:pt>
                <c:pt idx="1228">
                  <c:v>15.741400000000001</c:v>
                </c:pt>
                <c:pt idx="1229">
                  <c:v>15.7552</c:v>
                </c:pt>
                <c:pt idx="1230">
                  <c:v>15.7689</c:v>
                </c:pt>
                <c:pt idx="1231">
                  <c:v>15.782299999999999</c:v>
                </c:pt>
                <c:pt idx="1232">
                  <c:v>15.795500000000001</c:v>
                </c:pt>
                <c:pt idx="1233">
                  <c:v>15.8086</c:v>
                </c:pt>
                <c:pt idx="1234">
                  <c:v>15.821400000000001</c:v>
                </c:pt>
                <c:pt idx="1235">
                  <c:v>15.834</c:v>
                </c:pt>
                <c:pt idx="1236">
                  <c:v>15.846500000000001</c:v>
                </c:pt>
                <c:pt idx="1237">
                  <c:v>15.8588</c:v>
                </c:pt>
                <c:pt idx="1238">
                  <c:v>15.870900000000001</c:v>
                </c:pt>
                <c:pt idx="1239">
                  <c:v>15.8828</c:v>
                </c:pt>
                <c:pt idx="1240">
                  <c:v>15.894600000000001</c:v>
                </c:pt>
                <c:pt idx="1241">
                  <c:v>15.9061</c:v>
                </c:pt>
                <c:pt idx="1242">
                  <c:v>15.9175</c:v>
                </c:pt>
                <c:pt idx="1243">
                  <c:v>15.928800000000001</c:v>
                </c:pt>
                <c:pt idx="1244">
                  <c:v>15.9398</c:v>
                </c:pt>
                <c:pt idx="1245">
                  <c:v>15.950699999999999</c:v>
                </c:pt>
                <c:pt idx="1246">
                  <c:v>15.961499999999999</c:v>
                </c:pt>
                <c:pt idx="1247">
                  <c:v>15.972</c:v>
                </c:pt>
                <c:pt idx="1248">
                  <c:v>15.9824</c:v>
                </c:pt>
                <c:pt idx="1249">
                  <c:v>15.992699999999999</c:v>
                </c:pt>
                <c:pt idx="1250">
                  <c:v>16.002800000000001</c:v>
                </c:pt>
                <c:pt idx="1251">
                  <c:v>16.012699999999999</c:v>
                </c:pt>
                <c:pt idx="1252">
                  <c:v>16.022500000000001</c:v>
                </c:pt>
                <c:pt idx="1253">
                  <c:v>16.0322</c:v>
                </c:pt>
                <c:pt idx="1254">
                  <c:v>16.041699999999999</c:v>
                </c:pt>
                <c:pt idx="1255">
                  <c:v>16.051100000000009</c:v>
                </c:pt>
                <c:pt idx="1256">
                  <c:v>16.060300000000002</c:v>
                </c:pt>
                <c:pt idx="1257">
                  <c:v>16.069299999999981</c:v>
                </c:pt>
                <c:pt idx="1258">
                  <c:v>16.078299999999999</c:v>
                </c:pt>
                <c:pt idx="1259">
                  <c:v>16.0871</c:v>
                </c:pt>
                <c:pt idx="1260">
                  <c:v>16.095700000000001</c:v>
                </c:pt>
                <c:pt idx="1261">
                  <c:v>16.104299999999999</c:v>
                </c:pt>
                <c:pt idx="1262">
                  <c:v>16.1127</c:v>
                </c:pt>
                <c:pt idx="1263">
                  <c:v>16.120999999999999</c:v>
                </c:pt>
                <c:pt idx="1264">
                  <c:v>16.129100000000001</c:v>
                </c:pt>
                <c:pt idx="1265">
                  <c:v>16.1371</c:v>
                </c:pt>
                <c:pt idx="1266">
                  <c:v>16.145</c:v>
                </c:pt>
                <c:pt idx="1267">
                  <c:v>16.152799999999999</c:v>
                </c:pt>
                <c:pt idx="1268">
                  <c:v>16.167899999999999</c:v>
                </c:pt>
                <c:pt idx="1269">
                  <c:v>16.182500000000001</c:v>
                </c:pt>
                <c:pt idx="1270">
                  <c:v>16.1966</c:v>
                </c:pt>
                <c:pt idx="1271">
                  <c:v>16.2103</c:v>
                </c:pt>
                <c:pt idx="1272">
                  <c:v>16.223600000000001</c:v>
                </c:pt>
                <c:pt idx="1273">
                  <c:v>16.236499999999999</c:v>
                </c:pt>
                <c:pt idx="1274">
                  <c:v>16.248899999999999</c:v>
                </c:pt>
                <c:pt idx="1275">
                  <c:v>16.260999999999999</c:v>
                </c:pt>
                <c:pt idx="1276">
                  <c:v>16.2727</c:v>
                </c:pt>
                <c:pt idx="1277">
                  <c:v>16.283999999999999</c:v>
                </c:pt>
                <c:pt idx="1278">
                  <c:v>16.295000000000002</c:v>
                </c:pt>
                <c:pt idx="1279">
                  <c:v>16.305599999999981</c:v>
                </c:pt>
                <c:pt idx="1280">
                  <c:v>16.315899999999999</c:v>
                </c:pt>
                <c:pt idx="1281">
                  <c:v>16.325900000000001</c:v>
                </c:pt>
                <c:pt idx="1282">
                  <c:v>16.335599999999999</c:v>
                </c:pt>
                <c:pt idx="1283">
                  <c:v>16.344899999999999</c:v>
                </c:pt>
                <c:pt idx="1284">
                  <c:v>16.353899999999999</c:v>
                </c:pt>
                <c:pt idx="1285">
                  <c:v>16.3627</c:v>
                </c:pt>
                <c:pt idx="1286">
                  <c:v>16.371200000000009</c:v>
                </c:pt>
                <c:pt idx="1287">
                  <c:v>16.3794</c:v>
                </c:pt>
                <c:pt idx="1288">
                  <c:v>16.3873</c:v>
                </c:pt>
                <c:pt idx="1289">
                  <c:v>16.395</c:v>
                </c:pt>
                <c:pt idx="1290">
                  <c:v>16.4024</c:v>
                </c:pt>
                <c:pt idx="1291">
                  <c:v>16.416399999999999</c:v>
                </c:pt>
                <c:pt idx="1292">
                  <c:v>16.429400000000001</c:v>
                </c:pt>
                <c:pt idx="1293">
                  <c:v>16.441600000000001</c:v>
                </c:pt>
                <c:pt idx="1294">
                  <c:v>16.452999999999999</c:v>
                </c:pt>
                <c:pt idx="1295">
                  <c:v>16.46369999999985</c:v>
                </c:pt>
                <c:pt idx="1296">
                  <c:v>16.473700000000001</c:v>
                </c:pt>
                <c:pt idx="1297">
                  <c:v>16.483000000000001</c:v>
                </c:pt>
                <c:pt idx="1298">
                  <c:v>16.491800000000001</c:v>
                </c:pt>
                <c:pt idx="1299">
                  <c:v>16.5</c:v>
                </c:pt>
                <c:pt idx="1300">
                  <c:v>16.5076</c:v>
                </c:pt>
                <c:pt idx="1301">
                  <c:v>16.514700000000001</c:v>
                </c:pt>
                <c:pt idx="1302">
                  <c:v>16.527200000000001</c:v>
                </c:pt>
                <c:pt idx="1303">
                  <c:v>16.538</c:v>
                </c:pt>
                <c:pt idx="1304">
                  <c:v>16.547499999999999</c:v>
                </c:pt>
                <c:pt idx="1305">
                  <c:v>16.555700000000002</c:v>
                </c:pt>
                <c:pt idx="1306">
                  <c:v>16.56279999999985</c:v>
                </c:pt>
                <c:pt idx="1307">
                  <c:v>16.569099999999999</c:v>
                </c:pt>
                <c:pt idx="1308">
                  <c:v>16.578399999999981</c:v>
                </c:pt>
                <c:pt idx="1309">
                  <c:v>16.5853</c:v>
                </c:pt>
                <c:pt idx="1310">
                  <c:v>16.590499999999999</c:v>
                </c:pt>
                <c:pt idx="1311">
                  <c:v>16.596</c:v>
                </c:pt>
                <c:pt idx="1312">
                  <c:v>16.599</c:v>
                </c:pt>
                <c:pt idx="1313">
                  <c:v>16.600200000000001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611968"/>
        <c:axId val="118613888"/>
      </c:scatterChart>
      <c:valAx>
        <c:axId val="118611968"/>
        <c:scaling>
          <c:orientation val="minMax"/>
          <c:max val="2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T, K</a:t>
                </a:r>
              </a:p>
            </c:rich>
          </c:tx>
          <c:layout>
            <c:manualLayout>
              <c:xMode val="edge"/>
              <c:yMode val="edge"/>
              <c:x val="0.59197227549448295"/>
              <c:y val="0.85987261146496796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118613888"/>
        <c:crosses val="autoZero"/>
        <c:crossBetween val="midCat"/>
      </c:valAx>
      <c:valAx>
        <c:axId val="118613888"/>
        <c:scaling>
          <c:orientation val="minMax"/>
          <c:max val="25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000"/>
                </a:pPr>
                <a:r>
                  <a:rPr lang="en-US" sz="1000"/>
                  <a:t>MIITs, kA</a:t>
                </a:r>
                <a:r>
                  <a:rPr lang="en-US" sz="1000" baseline="30000"/>
                  <a:t>2</a:t>
                </a:r>
                <a:r>
                  <a:rPr lang="en-US" sz="1000"/>
                  <a:t> s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n-US"/>
          </a:p>
        </c:txPr>
        <c:crossAx val="118611968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0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en-US" sz="1200"/>
              <a:t>Central Multipoles Cold+Forces @2cm</a:t>
            </a:r>
          </a:p>
        </c:rich>
      </c:tx>
      <c:layout>
        <c:manualLayout>
          <c:xMode val="edge"/>
          <c:yMode val="edge"/>
          <c:x val="0.15505762645923901"/>
          <c:y val="0.24884584393850601"/>
        </c:manualLayout>
      </c:layout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ForceEffects!$D$2</c:f>
              <c:strCache>
                <c:ptCount val="1"/>
                <c:pt idx="0">
                  <c:v>b2</c:v>
                </c:pt>
              </c:strCache>
            </c:strRef>
          </c:tx>
          <c:spPr>
            <a:ln w="12700">
              <a:solidFill>
                <a:schemeClr val="accent1"/>
              </a:solidFill>
            </a:ln>
          </c:spPr>
          <c:marker>
            <c:symbol val="none"/>
          </c:marker>
          <c:xVal>
            <c:numRef>
              <c:f>ForceEffects!$Q$3:$Q$15</c:f>
              <c:numCache>
                <c:formatCode>0.000</c:formatCode>
                <c:ptCount val="13"/>
                <c:pt idx="0">
                  <c:v>0.18723999999999999</c:v>
                </c:pt>
                <c:pt idx="1">
                  <c:v>0.37462000000000001</c:v>
                </c:pt>
                <c:pt idx="2">
                  <c:v>0.74938000000000005</c:v>
                </c:pt>
                <c:pt idx="3">
                  <c:v>1.1240699999999999</c:v>
                </c:pt>
                <c:pt idx="4">
                  <c:v>1.4982899999999999</c:v>
                </c:pt>
                <c:pt idx="5">
                  <c:v>1.86812</c:v>
                </c:pt>
                <c:pt idx="6">
                  <c:v>2.2139000000000002</c:v>
                </c:pt>
                <c:pt idx="7">
                  <c:v>2.51946</c:v>
                </c:pt>
                <c:pt idx="8">
                  <c:v>2.7833600000000001</c:v>
                </c:pt>
                <c:pt idx="9">
                  <c:v>3.0171700000000001</c:v>
                </c:pt>
                <c:pt idx="10">
                  <c:v>3.2340200000000001</c:v>
                </c:pt>
                <c:pt idx="11">
                  <c:v>3.44123</c:v>
                </c:pt>
                <c:pt idx="12">
                  <c:v>3.54284</c:v>
                </c:pt>
              </c:numCache>
            </c:numRef>
          </c:xVal>
          <c:yVal>
            <c:numRef>
              <c:f>ForceEffects!$D$3:$D$15</c:f>
              <c:numCache>
                <c:formatCode>General</c:formatCode>
                <c:ptCount val="13"/>
                <c:pt idx="0">
                  <c:v>0.23361999999999999</c:v>
                </c:pt>
                <c:pt idx="1">
                  <c:v>0.20319999999999999</c:v>
                </c:pt>
                <c:pt idx="2">
                  <c:v>0.15959000000000001</c:v>
                </c:pt>
                <c:pt idx="3">
                  <c:v>0.12656000000000001</c:v>
                </c:pt>
                <c:pt idx="4">
                  <c:v>0.16161</c:v>
                </c:pt>
                <c:pt idx="5">
                  <c:v>0.64890000000000003</c:v>
                </c:pt>
                <c:pt idx="6">
                  <c:v>0.71924999999999994</c:v>
                </c:pt>
                <c:pt idx="7">
                  <c:v>0.12544</c:v>
                </c:pt>
                <c:pt idx="8">
                  <c:v>-0.71963999999999995</c:v>
                </c:pt>
                <c:pt idx="9">
                  <c:v>-0.42286000000000001</c:v>
                </c:pt>
                <c:pt idx="10">
                  <c:v>0.82179999999999997</c:v>
                </c:pt>
                <c:pt idx="11">
                  <c:v>2.5409000000000002</c:v>
                </c:pt>
                <c:pt idx="12">
                  <c:v>3.5519099999999999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ForceEffects!$F$2</c:f>
              <c:strCache>
                <c:ptCount val="1"/>
                <c:pt idx="0">
                  <c:v>b4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ForceEffects!$Q$3:$Q$15</c:f>
              <c:numCache>
                <c:formatCode>0.000</c:formatCode>
                <c:ptCount val="13"/>
                <c:pt idx="0">
                  <c:v>0.18723999999999999</c:v>
                </c:pt>
                <c:pt idx="1">
                  <c:v>0.37462000000000001</c:v>
                </c:pt>
                <c:pt idx="2">
                  <c:v>0.74938000000000005</c:v>
                </c:pt>
                <c:pt idx="3">
                  <c:v>1.1240699999999999</c:v>
                </c:pt>
                <c:pt idx="4">
                  <c:v>1.4982899999999999</c:v>
                </c:pt>
                <c:pt idx="5">
                  <c:v>1.86812</c:v>
                </c:pt>
                <c:pt idx="6">
                  <c:v>2.2139000000000002</c:v>
                </c:pt>
                <c:pt idx="7">
                  <c:v>2.51946</c:v>
                </c:pt>
                <c:pt idx="8">
                  <c:v>2.7833600000000001</c:v>
                </c:pt>
                <c:pt idx="9">
                  <c:v>3.0171700000000001</c:v>
                </c:pt>
                <c:pt idx="10">
                  <c:v>3.2340200000000001</c:v>
                </c:pt>
                <c:pt idx="11">
                  <c:v>3.44123</c:v>
                </c:pt>
                <c:pt idx="12">
                  <c:v>3.54284</c:v>
                </c:pt>
              </c:numCache>
            </c:numRef>
          </c:xVal>
          <c:yVal>
            <c:numRef>
              <c:f>ForceEffects!$F$3:$F$15</c:f>
              <c:numCache>
                <c:formatCode>General</c:formatCode>
                <c:ptCount val="13"/>
                <c:pt idx="0">
                  <c:v>-1.0319499999999999</c:v>
                </c:pt>
                <c:pt idx="1">
                  <c:v>-1.03281</c:v>
                </c:pt>
                <c:pt idx="2">
                  <c:v>-1.0316000000000001</c:v>
                </c:pt>
                <c:pt idx="3">
                  <c:v>-1.03006</c:v>
                </c:pt>
                <c:pt idx="4">
                  <c:v>-1.0276000000000001</c:v>
                </c:pt>
                <c:pt idx="5">
                  <c:v>-1.05071</c:v>
                </c:pt>
                <c:pt idx="6">
                  <c:v>-1.07823</c:v>
                </c:pt>
                <c:pt idx="7">
                  <c:v>-1.02867</c:v>
                </c:pt>
                <c:pt idx="8">
                  <c:v>-0.83787</c:v>
                </c:pt>
                <c:pt idx="9">
                  <c:v>-0.66137000000000001</c:v>
                </c:pt>
                <c:pt idx="10">
                  <c:v>-0.50463999999999998</c:v>
                </c:pt>
                <c:pt idx="11">
                  <c:v>-0.35998000000000002</c:v>
                </c:pt>
                <c:pt idx="12">
                  <c:v>-0.29150999999999999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ForceEffects!$H$2</c:f>
              <c:strCache>
                <c:ptCount val="1"/>
                <c:pt idx="0">
                  <c:v>b6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dashDot"/>
            </a:ln>
          </c:spPr>
          <c:marker>
            <c:symbol val="none"/>
          </c:marker>
          <c:xVal>
            <c:numRef>
              <c:f>ForceEffects!$Q$3:$Q$15</c:f>
              <c:numCache>
                <c:formatCode>0.000</c:formatCode>
                <c:ptCount val="13"/>
                <c:pt idx="0">
                  <c:v>0.18723999999999999</c:v>
                </c:pt>
                <c:pt idx="1">
                  <c:v>0.37462000000000001</c:v>
                </c:pt>
                <c:pt idx="2">
                  <c:v>0.74938000000000005</c:v>
                </c:pt>
                <c:pt idx="3">
                  <c:v>1.1240699999999999</c:v>
                </c:pt>
                <c:pt idx="4">
                  <c:v>1.4982899999999999</c:v>
                </c:pt>
                <c:pt idx="5">
                  <c:v>1.86812</c:v>
                </c:pt>
                <c:pt idx="6">
                  <c:v>2.2139000000000002</c:v>
                </c:pt>
                <c:pt idx="7">
                  <c:v>2.51946</c:v>
                </c:pt>
                <c:pt idx="8">
                  <c:v>2.7833600000000001</c:v>
                </c:pt>
                <c:pt idx="9">
                  <c:v>3.0171700000000001</c:v>
                </c:pt>
                <c:pt idx="10">
                  <c:v>3.2340200000000001</c:v>
                </c:pt>
                <c:pt idx="11">
                  <c:v>3.44123</c:v>
                </c:pt>
                <c:pt idx="12">
                  <c:v>3.54284</c:v>
                </c:pt>
              </c:numCache>
            </c:numRef>
          </c:xVal>
          <c:yVal>
            <c:numRef>
              <c:f>ForceEffects!$H$3:$H$15</c:f>
              <c:numCache>
                <c:formatCode>General</c:formatCode>
                <c:ptCount val="13"/>
                <c:pt idx="0">
                  <c:v>1.0676699999999999</c:v>
                </c:pt>
                <c:pt idx="1">
                  <c:v>1.0669900000000001</c:v>
                </c:pt>
                <c:pt idx="2">
                  <c:v>1.06657</c:v>
                </c:pt>
                <c:pt idx="3">
                  <c:v>1.0664400000000001</c:v>
                </c:pt>
                <c:pt idx="4">
                  <c:v>1.0653300000000001</c:v>
                </c:pt>
                <c:pt idx="5">
                  <c:v>1.06799</c:v>
                </c:pt>
                <c:pt idx="6">
                  <c:v>1.0971200000000001</c:v>
                </c:pt>
                <c:pt idx="7">
                  <c:v>1.1825600000000001</c:v>
                </c:pt>
                <c:pt idx="8">
                  <c:v>1.2907999999999999</c:v>
                </c:pt>
                <c:pt idx="9">
                  <c:v>1.39723</c:v>
                </c:pt>
                <c:pt idx="10">
                  <c:v>1.4938100000000001</c:v>
                </c:pt>
                <c:pt idx="11">
                  <c:v>1.5805199999999999</c:v>
                </c:pt>
                <c:pt idx="12">
                  <c:v>1.62056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ForceEffects!$J$2</c:f>
              <c:strCache>
                <c:ptCount val="1"/>
                <c:pt idx="0">
                  <c:v>b8</c:v>
                </c:pt>
              </c:strCache>
            </c:strRef>
          </c:tx>
          <c:spPr>
            <a:ln w="12700">
              <a:solidFill>
                <a:schemeClr val="accent1"/>
              </a:solidFill>
              <a:prstDash val="lgDash"/>
            </a:ln>
          </c:spPr>
          <c:marker>
            <c:symbol val="none"/>
          </c:marker>
          <c:xVal>
            <c:numRef>
              <c:f>ForceEffects!$Q$3:$Q$15</c:f>
              <c:numCache>
                <c:formatCode>0.000</c:formatCode>
                <c:ptCount val="13"/>
                <c:pt idx="0">
                  <c:v>0.18723999999999999</c:v>
                </c:pt>
                <c:pt idx="1">
                  <c:v>0.37462000000000001</c:v>
                </c:pt>
                <c:pt idx="2">
                  <c:v>0.74938000000000005</c:v>
                </c:pt>
                <c:pt idx="3">
                  <c:v>1.1240699999999999</c:v>
                </c:pt>
                <c:pt idx="4">
                  <c:v>1.4982899999999999</c:v>
                </c:pt>
                <c:pt idx="5">
                  <c:v>1.86812</c:v>
                </c:pt>
                <c:pt idx="6">
                  <c:v>2.2139000000000002</c:v>
                </c:pt>
                <c:pt idx="7">
                  <c:v>2.51946</c:v>
                </c:pt>
                <c:pt idx="8">
                  <c:v>2.7833600000000001</c:v>
                </c:pt>
                <c:pt idx="9">
                  <c:v>3.0171700000000001</c:v>
                </c:pt>
                <c:pt idx="10">
                  <c:v>3.2340200000000001</c:v>
                </c:pt>
                <c:pt idx="11">
                  <c:v>3.44123</c:v>
                </c:pt>
                <c:pt idx="12">
                  <c:v>3.54284</c:v>
                </c:pt>
              </c:numCache>
            </c:numRef>
          </c:xVal>
          <c:yVal>
            <c:numRef>
              <c:f>ForceEffects!$J$3:$J$15</c:f>
              <c:numCache>
                <c:formatCode>General</c:formatCode>
                <c:ptCount val="13"/>
                <c:pt idx="0">
                  <c:v>-0.33757999999999999</c:v>
                </c:pt>
                <c:pt idx="1">
                  <c:v>-0.33744000000000002</c:v>
                </c:pt>
                <c:pt idx="2">
                  <c:v>-0.33740999999999999</c:v>
                </c:pt>
                <c:pt idx="3">
                  <c:v>-0.33746999999999999</c:v>
                </c:pt>
                <c:pt idx="4">
                  <c:v>-0.33733000000000002</c:v>
                </c:pt>
                <c:pt idx="5">
                  <c:v>-0.33692</c:v>
                </c:pt>
                <c:pt idx="6">
                  <c:v>-0.33898</c:v>
                </c:pt>
                <c:pt idx="7">
                  <c:v>-0.35037000000000001</c:v>
                </c:pt>
                <c:pt idx="8">
                  <c:v>-0.36819000000000002</c:v>
                </c:pt>
                <c:pt idx="9">
                  <c:v>-0.38701999999999998</c:v>
                </c:pt>
                <c:pt idx="10">
                  <c:v>-0.40511999999999998</c:v>
                </c:pt>
                <c:pt idx="11">
                  <c:v>-0.42209999999999998</c:v>
                </c:pt>
                <c:pt idx="12">
                  <c:v>-0.43010999999999999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663040"/>
        <c:axId val="118677504"/>
      </c:scatterChart>
      <c:valAx>
        <c:axId val="118663040"/>
        <c:scaling>
          <c:orientation val="minMax"/>
          <c:max val="3.5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Bcentral (T)</a:t>
                </a:r>
              </a:p>
            </c:rich>
          </c:tx>
          <c:layout>
            <c:manualLayout>
              <c:xMode val="edge"/>
              <c:yMode val="edge"/>
              <c:x val="0.45589496582370798"/>
              <c:y val="0.91163433296877505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118677504"/>
        <c:crossesAt val="-10"/>
        <c:crossBetween val="midCat"/>
        <c:majorUnit val="0.5"/>
      </c:valAx>
      <c:valAx>
        <c:axId val="118677504"/>
        <c:scaling>
          <c:orientation val="minMax"/>
          <c:max val="3"/>
          <c:min val="-3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units</a:t>
                </a:r>
              </a:p>
            </c:rich>
          </c:tx>
          <c:overlay val="0"/>
        </c:title>
        <c:numFmt formatCode="General" sourceLinked="1"/>
        <c:majorTickMark val="out"/>
        <c:minorTickMark val="in"/>
        <c:tickLblPos val="nextTo"/>
        <c:crossAx val="118663040"/>
        <c:crossesAt val="0"/>
        <c:crossBetween val="midCat"/>
        <c:majorUnit val="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emf"/><Relationship Id="rId1" Type="http://schemas.openxmlformats.org/officeDocument/2006/relationships/image" Target="../media/image6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1132F-2187-0B40-B870-C2DC8EC7BD55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B6C79-E072-7F45-9CFA-40190834F8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9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425ECF-E058-6844-8053-ABB72E8E38D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69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7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19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4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6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84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123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344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576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BBCFD-7A17-8942-84B0-D4766B251950}" type="datetimeFigureOut">
              <a:rPr lang="en-US" smtClean="0"/>
              <a:t>4/1/2016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3E5F1-A767-9D48-BF71-99CAE6206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66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12" Type="http://schemas.openxmlformats.org/officeDocument/2006/relationships/hyperlink" Target="https://goo.gl/VoSDOS" TargetMode="Externa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36.png"/><Relationship Id="rId5" Type="http://schemas.microsoft.com/office/2007/relationships/media" Target="../media/media4.mp4"/><Relationship Id="rId10" Type="http://schemas.openxmlformats.org/officeDocument/2006/relationships/image" Target="../media/image35.png"/><Relationship Id="rId4" Type="http://schemas.openxmlformats.org/officeDocument/2006/relationships/video" Target="../media/media3.mp4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chart" Target="../charts/chart4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1.wdp"/><Relationship Id="rId7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emf"/><Relationship Id="rId7" Type="http://schemas.openxmlformats.org/officeDocument/2006/relationships/image" Target="../media/image63.emf"/><Relationship Id="rId12" Type="http://schemas.openxmlformats.org/officeDocument/2006/relationships/image" Target="../media/image6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3.bin"/><Relationship Id="rId5" Type="http://schemas.openxmlformats.org/officeDocument/2006/relationships/image" Target="../media/image62.wmf"/><Relationship Id="rId10" Type="http://schemas.openxmlformats.org/officeDocument/2006/relationships/image" Target="../media/image67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6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5.wdp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28385"/>
            <a:ext cx="9144000" cy="5075531"/>
          </a:xfrm>
          <a:prstGeom prst="rect">
            <a:avLst/>
          </a:prstGeom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6200" y="6096000"/>
            <a:ext cx="8001000" cy="64376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7" tIns="44450" rIns="90487" bIns="44450">
            <a:spAutoFit/>
          </a:bodyPr>
          <a:lstStyle/>
          <a:p>
            <a:pPr eaLnBrk="0" hangingPunct="0"/>
            <a:r>
              <a:rPr lang="en-US" sz="22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Peter McIntyre</a:t>
            </a:r>
            <a:endParaRPr lang="en-US" sz="2200" b="1" dirty="0" smtClean="0">
              <a:solidFill>
                <a:srgbClr val="FFFFFF"/>
              </a:solidFill>
              <a:cs typeface="Arial" charset="0"/>
            </a:endParaRPr>
          </a:p>
          <a:p>
            <a:pPr eaLnBrk="0" hangingPunct="0"/>
            <a:r>
              <a:rPr lang="en-US" sz="1400" b="1" dirty="0" smtClean="0">
                <a:solidFill>
                  <a:srgbClr val="FFFFFF"/>
                </a:solidFill>
                <a:cs typeface="Arial" charset="0"/>
              </a:rPr>
              <a:t>October 8, 2015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-23374"/>
            <a:ext cx="9144000" cy="67792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800000"/>
                </a:solidFill>
              </a:rPr>
              <a:t>Superferric Magnets for MEIC</a:t>
            </a:r>
            <a:endParaRPr lang="en-US" sz="4000" dirty="0">
              <a:solidFill>
                <a:srgbClr val="800000"/>
              </a:solidFill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371600" y="5848222"/>
            <a:ext cx="6400800" cy="100977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Peter McIntyre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Texas A&amp;M University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13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255" y="0"/>
            <a:ext cx="8977745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8120D"/>
                </a:solidFill>
              </a:rPr>
              <a:t>Assembly/alignment / epoxy impregnation of beam tube &amp; winding structure</a:t>
            </a:r>
            <a:endParaRPr lang="en-US" dirty="0">
              <a:solidFill>
                <a:srgbClr val="58120D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352"/>
          <a:stretch/>
        </p:blipFill>
        <p:spPr>
          <a:xfrm>
            <a:off x="6267796" y="1429789"/>
            <a:ext cx="2876204" cy="5428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95055"/>
            <a:ext cx="6141633" cy="486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18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nimation bender 2 revised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7582" y="40712"/>
            <a:ext cx="5228167" cy="39211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6333" y="642753"/>
            <a:ext cx="412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 ends are formed with 2” radius bends.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4083" y="3524270"/>
            <a:ext cx="4878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	Bend a U with the correct horizontal spacing.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62500" y="2929632"/>
            <a:ext cx="4381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en-US" dirty="0" smtClean="0"/>
              <a:t>Bend the U to form a 90° ear, with offset for </a:t>
            </a:r>
            <a:r>
              <a:rPr lang="en-US" dirty="0"/>
              <a:t>layer-</a:t>
            </a:r>
            <a:r>
              <a:rPr lang="en-US" dirty="0" smtClean="0"/>
              <a:t>layer transitions.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6333" y="3438552"/>
            <a:ext cx="2497667" cy="25161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dog bone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98082" y="3893602"/>
            <a:ext cx="3164418" cy="23733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721098"/>
            <a:ext cx="2770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3. </a:t>
            </a:r>
            <a:r>
              <a:rPr lang="en-US" dirty="0" smtClean="0"/>
              <a:t>‘Odd-man’ turns require forming a ‘dog-bone’ end.</a:t>
            </a:r>
            <a:endParaRPr lang="en-US" dirty="0"/>
          </a:p>
        </p:txBody>
      </p:sp>
      <p:pic>
        <p:nvPicPr>
          <p:cNvPr id="17" name="animation first bender revised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41111" y="38599"/>
            <a:ext cx="4533271" cy="33999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</a:rPr>
              <a:t>Forming the flared ends requires production tooling</a:t>
            </a:r>
            <a:endParaRPr lang="en-US" sz="3200" b="1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29666" y="5752848"/>
            <a:ext cx="461433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We have validated that bends preserve internal structure, do not damage NbTi wires.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9680" y="6470734"/>
            <a:ext cx="7960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See videos of the real tools making these bends at </a:t>
            </a:r>
            <a:r>
              <a:rPr lang="en-US" sz="2000" i="1" dirty="0">
                <a:hlinkClick r:id="rId12"/>
              </a:rPr>
              <a:t>https://</a:t>
            </a:r>
            <a:r>
              <a:rPr lang="en-US" sz="2000" i="1" dirty="0" smtClean="0">
                <a:hlinkClick r:id="rId12"/>
              </a:rPr>
              <a:t>goo.gl/VoSDOS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86669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672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Mockup Winding – Layer 1 wound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766721"/>
            <a:ext cx="9144000" cy="61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589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8120D"/>
                </a:solidFill>
              </a:rPr>
              <a:t>Measurement of cable positions for Layer 1</a:t>
            </a:r>
            <a:endParaRPr lang="en-US" dirty="0">
              <a:solidFill>
                <a:srgbClr val="58120D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0" y="670155"/>
            <a:ext cx="9022225" cy="2094978"/>
            <a:chOff x="2270894" y="1924480"/>
            <a:chExt cx="9022225" cy="209497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70894" y="1924480"/>
              <a:ext cx="9022225" cy="2094978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244366" y="2406356"/>
              <a:ext cx="225630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1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94757" y="2406356"/>
              <a:ext cx="225630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14619" y="2396831"/>
              <a:ext cx="276017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5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048383" y="2387306"/>
              <a:ext cx="225630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6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82307" y="2387724"/>
              <a:ext cx="276016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4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185522" y="2406356"/>
              <a:ext cx="225630" cy="155308"/>
            </a:xfrm>
            <a:prstGeom prst="rect">
              <a:avLst/>
            </a:prstGeom>
            <a:solidFill>
              <a:schemeClr val="lt1"/>
            </a:solidFill>
            <a:ln w="9525" cmpd="sng">
              <a:solidFill>
                <a:schemeClr val="lt1">
                  <a:shade val="5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t"/>
            <a:lstStyle>
              <a:lvl1pPr marL="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3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129117" y="2526633"/>
            <a:ext cx="6762120" cy="4331368"/>
            <a:chOff x="355236" y="947444"/>
            <a:chExt cx="7902313" cy="527201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9582" y="957523"/>
              <a:ext cx="7507967" cy="5174466"/>
            </a:xfrm>
            <a:prstGeom prst="rect">
              <a:avLst/>
            </a:prstGeom>
          </p:spPr>
        </p:pic>
        <p:grpSp>
          <p:nvGrpSpPr>
            <p:cNvPr id="35" name="Group 34"/>
            <p:cNvGrpSpPr/>
            <p:nvPr/>
          </p:nvGrpSpPr>
          <p:grpSpPr>
            <a:xfrm>
              <a:off x="355236" y="947444"/>
              <a:ext cx="7714167" cy="5272014"/>
              <a:chOff x="355236" y="947444"/>
              <a:chExt cx="7714167" cy="5272014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533000" y="965650"/>
                <a:ext cx="623661" cy="46983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3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442211" y="947444"/>
                <a:ext cx="623660" cy="82099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4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529468" y="1664843"/>
                <a:ext cx="623661" cy="82098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5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445743" y="1639415"/>
                <a:ext cx="623660" cy="82098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6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499697" y="2302545"/>
                <a:ext cx="623661" cy="83006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7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445743" y="2322314"/>
                <a:ext cx="623660" cy="83006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8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09188" y="4212798"/>
                <a:ext cx="623661" cy="82098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9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215470" y="4240239"/>
                <a:ext cx="718910" cy="866346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10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62451" y="4846529"/>
                <a:ext cx="690336" cy="82099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11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218148" y="4876980"/>
                <a:ext cx="699860" cy="82099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12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55236" y="5570887"/>
                <a:ext cx="728435" cy="648571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13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251711" y="5602945"/>
                <a:ext cx="814160" cy="616512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16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113431" y="3429059"/>
                <a:ext cx="785586" cy="717096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/>
                  <a:t>Right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124528" y="3448991"/>
                <a:ext cx="847271" cy="717096"/>
              </a:xfrm>
              <a:prstGeom prst="rect">
                <a:avLst/>
              </a:prstGeom>
              <a:solidFill>
                <a:schemeClr val="lt1"/>
              </a:solidFill>
              <a:ln w="9525" cmpd="sng">
                <a:solidFill>
                  <a:schemeClr val="lt1">
                    <a:shade val="50000"/>
                  </a:schemeClr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/>
                  <a:t>left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412017" y="978243"/>
                <a:ext cx="623660" cy="87058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590000" y="957523"/>
                <a:ext cx="623661" cy="820990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2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2170279" y="5570886"/>
                <a:ext cx="623660" cy="561103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15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299054" y="5551891"/>
                <a:ext cx="623661" cy="580099"/>
              </a:xfrm>
              <a:prstGeom prst="rect">
                <a:avLst/>
              </a:prstGeom>
              <a:noFill/>
              <a:ln w="9525" cmpd="sng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wrap="square" rtlCol="0" anchor="t"/>
              <a:lstStyle>
                <a:lvl1pPr marL="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>
                    <a:solidFill>
                      <a:srgbClr val="FF0000"/>
                    </a:solidFill>
                    <a:latin typeface="Adobe Fan Heiti Std B" pitchFamily="34" charset="-128"/>
                    <a:ea typeface="Adobe Fan Heiti Std B" pitchFamily="34" charset="-128"/>
                  </a:rPr>
                  <a:t>14</a:t>
                </a:r>
              </a:p>
            </p:txBody>
          </p:sp>
        </p:grpSp>
      </p:grpSp>
      <p:sp>
        <p:nvSpPr>
          <p:cNvPr id="26" name="Rectangle 25"/>
          <p:cNvSpPr/>
          <p:nvPr/>
        </p:nvSpPr>
        <p:spPr>
          <a:xfrm>
            <a:off x="1726021" y="2760538"/>
            <a:ext cx="5911076" cy="3770793"/>
          </a:xfrm>
          <a:prstGeom prst="rect">
            <a:avLst/>
          </a:prstGeom>
          <a:solidFill>
            <a:srgbClr val="92D050">
              <a:alpha val="32941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585266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rror matrix from magnetic model:</a:t>
            </a:r>
            <a:br>
              <a:rPr lang="en-US" dirty="0" smtClean="0"/>
            </a:br>
            <a:r>
              <a:rPr lang="en-US" dirty="0" err="1" smtClean="0"/>
              <a:t>b</a:t>
            </a:r>
            <a:r>
              <a:rPr lang="en-US" baseline="-25000" dirty="0" err="1" smtClean="0"/>
              <a:t>n</a:t>
            </a:r>
            <a:r>
              <a:rPr lang="en-US" dirty="0" smtClean="0"/>
              <a:t>, a</a:t>
            </a:r>
            <a:r>
              <a:rPr lang="en-US" baseline="-25000" dirty="0" smtClean="0"/>
              <a:t>n</a:t>
            </a:r>
            <a:r>
              <a:rPr lang="en-US" dirty="0" smtClean="0"/>
              <a:t> from .001” error on each cable </a:t>
            </a:r>
            <a:r>
              <a:rPr lang="en-US" dirty="0" err="1" smtClean="0"/>
              <a:t>x,y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452" y="1585267"/>
            <a:ext cx="8181474" cy="5272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9398" y="3922800"/>
            <a:ext cx="4674602" cy="29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83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8120D"/>
                </a:solidFill>
              </a:rPr>
              <a:t>Measure cable positions for Layer 1</a:t>
            </a:r>
            <a:endParaRPr lang="en-US" dirty="0">
              <a:solidFill>
                <a:srgbClr val="58120D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760" y="719118"/>
            <a:ext cx="7710971" cy="600588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65265" y="6201295"/>
            <a:ext cx="8013470" cy="656705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19650" y="5493409"/>
            <a:ext cx="36243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Extract random </a:t>
            </a:r>
            <a:r>
              <a:rPr lang="en-US" sz="2000" b="1" dirty="0" err="1" smtClean="0">
                <a:solidFill>
                  <a:srgbClr val="00B050"/>
                </a:solidFill>
              </a:rPr>
              <a:t>multipoles</a:t>
            </a:r>
            <a:r>
              <a:rPr lang="en-US" sz="2000" b="1" dirty="0" smtClean="0">
                <a:solidFill>
                  <a:srgbClr val="00B050"/>
                </a:solidFill>
              </a:rPr>
              <a:t> from cable placements in Layer 1:</a:t>
            </a:r>
            <a:endParaRPr lang="en-US" sz="2000" b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19650" y="2364726"/>
            <a:ext cx="362435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Preliminary cable placement measurements for Layer 1:</a:t>
            </a:r>
            <a:endParaRPr 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2876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591550" cy="592659"/>
          </a:xfrm>
        </p:spPr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rgbClr val="800000"/>
                </a:solidFill>
              </a:rPr>
              <a:t>Next: </a:t>
            </a:r>
            <a:r>
              <a:rPr lang="en-US" b="1" dirty="0" smtClean="0">
                <a:solidFill>
                  <a:srgbClr val="800000"/>
                </a:solidFill>
              </a:rPr>
              <a:t>the complete fabrication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287" y="650777"/>
            <a:ext cx="2578100" cy="2042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341"/>
          <p:cNvSpPr txBox="1"/>
          <p:nvPr/>
        </p:nvSpPr>
        <p:spPr>
          <a:xfrm>
            <a:off x="59483" y="650777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 smtClean="0">
                <a:effectLst/>
                <a:latin typeface="Times New Roman"/>
                <a:ea typeface="Times New Roman"/>
              </a:rPr>
              <a:t>Body segments assembled </a:t>
            </a:r>
            <a:r>
              <a:rPr lang="en-US" sz="1100" dirty="0">
                <a:effectLst/>
                <a:latin typeface="Times New Roman"/>
                <a:ea typeface="Times New Roman"/>
              </a:rPr>
              <a:t>on beam tube, jig-located, epoxy-impregnated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5138" y="674166"/>
            <a:ext cx="2465070" cy="1837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354"/>
          <p:cNvSpPr txBox="1"/>
          <p:nvPr/>
        </p:nvSpPr>
        <p:spPr>
          <a:xfrm>
            <a:off x="2672298" y="589502"/>
            <a:ext cx="1371600" cy="6858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SS bars, end frames installed, ready to wind first layer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9284" y="660304"/>
            <a:ext cx="2578100" cy="1969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 Box 355"/>
          <p:cNvSpPr txBox="1"/>
          <p:nvPr/>
        </p:nvSpPr>
        <p:spPr>
          <a:xfrm>
            <a:off x="6187229" y="619664"/>
            <a:ext cx="16002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First layer wound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550" y="2361802"/>
            <a:ext cx="2527300" cy="18592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 Box 356"/>
          <p:cNvSpPr txBox="1"/>
          <p:nvPr/>
        </p:nvSpPr>
        <p:spPr>
          <a:xfrm>
            <a:off x="1410754" y="2104651"/>
            <a:ext cx="16002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Second layer wound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52140" y="2657600"/>
            <a:ext cx="2643505" cy="18281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357"/>
          <p:cNvSpPr txBox="1"/>
          <p:nvPr/>
        </p:nvSpPr>
        <p:spPr>
          <a:xfrm>
            <a:off x="4391660" y="2333750"/>
            <a:ext cx="1600200" cy="3429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>
                <a:effectLst/>
                <a:latin typeface="Times New Roman"/>
                <a:ea typeface="Times New Roman"/>
              </a:rPr>
              <a:t>Third layer wound</a:t>
            </a:r>
            <a:endParaRPr lang="en-US" sz="1200">
              <a:effectLst/>
              <a:latin typeface="Times New Roman"/>
              <a:ea typeface="Times New Roman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84925" y="2615794"/>
            <a:ext cx="2524760" cy="2124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 Box 358"/>
          <p:cNvSpPr txBox="1"/>
          <p:nvPr/>
        </p:nvSpPr>
        <p:spPr>
          <a:xfrm>
            <a:off x="5847293" y="2630074"/>
            <a:ext cx="1600200" cy="5715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Cable frame complete, End covers installed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37442" y="3983038"/>
            <a:ext cx="2913380" cy="2501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Picture 16"/>
          <p:cNvPicPr/>
          <p:nvPr/>
        </p:nvPicPr>
        <p:blipFill rotWithShape="1"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092" y="4050348"/>
            <a:ext cx="2790190" cy="2465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Text Box 359"/>
          <p:cNvSpPr txBox="1"/>
          <p:nvPr/>
        </p:nvSpPr>
        <p:spPr>
          <a:xfrm>
            <a:off x="1585602" y="5988263"/>
            <a:ext cx="1714500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Ti channels, SS top/bottom skins installed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9" name="Text Box 361"/>
          <p:cNvSpPr txBox="1"/>
          <p:nvPr/>
        </p:nvSpPr>
        <p:spPr>
          <a:xfrm>
            <a:off x="6372437" y="5359613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just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Times New Roman"/>
                <a:ea typeface="Times New Roman"/>
              </a:rPr>
              <a:t>Flux return halves installed and closed, SS shells welded</a:t>
            </a:r>
            <a:endParaRPr lang="en-US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60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92659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Quench Protection</a:t>
            </a:r>
            <a:endParaRPr lang="en-US" b="1" dirty="0">
              <a:solidFill>
                <a:srgbClr val="8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73200" y="1860758"/>
            <a:ext cx="5943600" cy="2731135"/>
            <a:chOff x="0" y="0"/>
            <a:chExt cx="5943600" cy="27311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000500" cy="23444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57600" y="342900"/>
              <a:ext cx="2286000" cy="23882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TextBox 8"/>
          <p:cNvSpPr txBox="1"/>
          <p:nvPr/>
        </p:nvSpPr>
        <p:spPr>
          <a:xfrm>
            <a:off x="254000" y="783170"/>
            <a:ext cx="7852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Quench heater foils are bonded in a 10 cm end segment of the G-11 structure on both ends of the dipole.  </a:t>
            </a:r>
          </a:p>
          <a:p>
            <a:r>
              <a:rPr lang="en-US" dirty="0" smtClean="0"/>
              <a:t>Every cable turn is driven normal in ~10 ms by a current pulse to the heater foils.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64167" y="4402667"/>
            <a:ext cx="6114838" cy="1954526"/>
            <a:chOff x="0" y="228600"/>
            <a:chExt cx="5896610" cy="1765300"/>
          </a:xfrm>
        </p:grpSpPr>
        <p:graphicFrame>
          <p:nvGraphicFramePr>
            <p:cNvPr id="13" name="Chart 12"/>
            <p:cNvGraphicFramePr/>
            <p:nvPr/>
          </p:nvGraphicFramePr>
          <p:xfrm>
            <a:off x="2857500" y="228600"/>
            <a:ext cx="3039110" cy="17653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4" name="Chart 13"/>
            <p:cNvGraphicFramePr/>
            <p:nvPr/>
          </p:nvGraphicFramePr>
          <p:xfrm>
            <a:off x="0" y="241300"/>
            <a:ext cx="2810510" cy="1752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0" y="63571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58120D"/>
                </a:solidFill>
              </a:rPr>
              <a:t>Maximum </a:t>
            </a:r>
            <a:r>
              <a:rPr lang="en-US" sz="2400" b="1" dirty="0" smtClean="0">
                <a:solidFill>
                  <a:srgbClr val="58120D"/>
                </a:solidFill>
              </a:rPr>
              <a:t>pressure</a:t>
            </a:r>
            <a:r>
              <a:rPr lang="en-US" sz="2000" b="1" dirty="0" smtClean="0">
                <a:solidFill>
                  <a:srgbClr val="58120D"/>
                </a:solidFill>
              </a:rPr>
              <a:t> during quench in the 250 m length CIC of a 4 m dipole = </a:t>
            </a:r>
            <a:r>
              <a:rPr lang="en-US" sz="2000" b="1" u="sng" dirty="0" smtClean="0">
                <a:solidFill>
                  <a:srgbClr val="58120D"/>
                </a:solidFill>
              </a:rPr>
              <a:t>41 bar</a:t>
            </a:r>
            <a:endParaRPr lang="en-US" sz="2000" b="1" u="sng" dirty="0">
              <a:solidFill>
                <a:srgbClr val="58120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7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583" y="0"/>
            <a:ext cx="8699500" cy="102658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Provision for differential contraction, preload against Lorentz forces in body 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2416" y="2875402"/>
            <a:ext cx="2931584" cy="195235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28471" y="1287119"/>
            <a:ext cx="2931583" cy="1952353"/>
            <a:chOff x="6212416" y="984471"/>
            <a:chExt cx="2931583" cy="195235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2416" y="984471"/>
              <a:ext cx="2931583" cy="19523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1166" y="984471"/>
              <a:ext cx="27728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Horizontal contraction</a:t>
              </a:r>
              <a:endParaRPr lang="en-US" dirty="0"/>
            </a:p>
          </p:txBody>
        </p:sp>
      </p:grpSp>
      <p:graphicFrame>
        <p:nvGraphicFramePr>
          <p:cNvPr id="10" name="Chart 9"/>
          <p:cNvGraphicFramePr>
            <a:graphicFrameLocks/>
          </p:cNvGraphicFramePr>
          <p:nvPr>
            <p:extLst/>
          </p:nvPr>
        </p:nvGraphicFramePr>
        <p:xfrm>
          <a:off x="3828472" y="4357255"/>
          <a:ext cx="5315527" cy="2500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" y="5288340"/>
            <a:ext cx="4254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 smtClean="0"/>
              <a:t>Orient G-11 with fabric perpendicular to beam tube axis – small contraction.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Locate Ti U-channels to compensate differential contraction – warm-cold ~+.002”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Locate SS/mica paper slip plane between G-11 and steel flux return.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66" y="1287119"/>
            <a:ext cx="3743805" cy="40679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93334" y="4138086"/>
            <a:ext cx="45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43983" y="3956174"/>
            <a:ext cx="683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G-11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-31747" y="4411579"/>
            <a:ext cx="1297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316 SS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668866" y="4445000"/>
            <a:ext cx="283634" cy="151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68866" y="4445000"/>
            <a:ext cx="2961217" cy="1512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64583" y="3956174"/>
            <a:ext cx="404283" cy="640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422399" y="2506070"/>
            <a:ext cx="113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8941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26" b="1"/>
          <a:stretch/>
        </p:blipFill>
        <p:spPr>
          <a:xfrm>
            <a:off x="603251" y="4563385"/>
            <a:ext cx="4062624" cy="20711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59" y="-1"/>
            <a:ext cx="8624330" cy="1093123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CIC winding limits temperature rise in event of heat from beam losses</a:t>
            </a:r>
            <a:endParaRPr lang="en-US" dirty="0">
              <a:solidFill>
                <a:srgbClr val="80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32417" y="1129405"/>
            <a:ext cx="7344833" cy="2048510"/>
            <a:chOff x="-467783" y="0"/>
            <a:chExt cx="7344833" cy="2054823"/>
          </a:xfrm>
        </p:grpSpPr>
        <p:grpSp>
          <p:nvGrpSpPr>
            <p:cNvPr id="5" name="Group 4"/>
            <p:cNvGrpSpPr/>
            <p:nvPr/>
          </p:nvGrpSpPr>
          <p:grpSpPr>
            <a:xfrm>
              <a:off x="-467783" y="22860"/>
              <a:ext cx="7344833" cy="2031963"/>
              <a:chOff x="-467783" y="137160"/>
              <a:chExt cx="7344833" cy="203196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419100" y="546100"/>
                <a:ext cx="5096510" cy="115951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8" name="Text Box 211"/>
              <p:cNvSpPr txBox="1"/>
              <p:nvPr/>
            </p:nvSpPr>
            <p:spPr>
              <a:xfrm>
                <a:off x="-467783" y="1801706"/>
                <a:ext cx="7344833" cy="367417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400" dirty="0" smtClean="0">
                    <a:effectLst/>
                    <a:latin typeface="Times New Roman"/>
                    <a:ea typeface="Cambria"/>
                  </a:rPr>
                  <a:t>Simulated </a:t>
                </a:r>
                <a:r>
                  <a:rPr lang="en-US" sz="1400" dirty="0">
                    <a:effectLst/>
                    <a:latin typeface="Times New Roman"/>
                    <a:ea typeface="Cambria"/>
                  </a:rPr>
                  <a:t>temperature distribution in the presence of 1 W heat deposition in </a:t>
                </a:r>
                <a:r>
                  <a:rPr lang="en-US" sz="1400" dirty="0" smtClean="0">
                    <a:latin typeface="Times New Roman"/>
                    <a:ea typeface="Cambria"/>
                  </a:rPr>
                  <a:t>a MEIC</a:t>
                </a:r>
                <a:r>
                  <a:rPr lang="en-US" sz="1400" dirty="0" smtClean="0">
                    <a:effectLst/>
                    <a:latin typeface="Times New Roman"/>
                    <a:ea typeface="Cambria"/>
                  </a:rPr>
                  <a:t> </a:t>
                </a:r>
                <a:r>
                  <a:rPr lang="en-US" sz="1400" dirty="0">
                    <a:effectLst/>
                    <a:latin typeface="Times New Roman"/>
                    <a:ea typeface="Cambria"/>
                  </a:rPr>
                  <a:t>dipole winding. </a:t>
                </a: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16585"/>
              <a:stretch/>
            </p:blipFill>
            <p:spPr bwMode="auto">
              <a:xfrm>
                <a:off x="419100" y="1649730"/>
                <a:ext cx="5110480" cy="2082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134610" y="137160"/>
                <a:ext cx="237490" cy="15544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  <p:sp>
          <p:nvSpPr>
            <p:cNvPr id="6" name="Text Box 216"/>
            <p:cNvSpPr txBox="1"/>
            <p:nvPr/>
          </p:nvSpPr>
          <p:spPr>
            <a:xfrm>
              <a:off x="5257800" y="0"/>
              <a:ext cx="457200" cy="1600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C572A759-6A51-4108-AA02-DFA0A04FC94B}">
                <ma14:wrappingTextBoxFlag xmlns:ma14="http://schemas.microsoft.com/office/mac/drawingml/2011/main" xmlns=""/>
              </a:ext>
            </a:extLst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4.5 K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 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4.4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 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4.3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 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4.2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  <a:p>
              <a:pPr marL="0" marR="0" indent="0"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900" dirty="0">
                  <a:effectLst/>
                  <a:latin typeface="Times New Roman"/>
                  <a:ea typeface="Times New Roman"/>
                </a:rPr>
                <a:t> </a:t>
              </a:r>
              <a:endParaRPr lang="en-US" sz="1200" dirty="0">
                <a:effectLst/>
                <a:latin typeface="Times New Roman"/>
                <a:ea typeface="Times New Roman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6514"/>
          <a:stretch/>
        </p:blipFill>
        <p:spPr>
          <a:xfrm>
            <a:off x="4811111" y="4563385"/>
            <a:ext cx="4093778" cy="205435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0" y="3024475"/>
            <a:ext cx="9144000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400" b="0" smtClean="0">
                <a:solidFill>
                  <a:srgbClr val="800000"/>
                </a:solidFill>
                <a:latin typeface="Calibri"/>
                <a:cs typeface="Calibri"/>
              </a:rPr>
              <a:t>CIC structure </a:t>
            </a:r>
            <a:r>
              <a:rPr lang="en-US" sz="4400" b="0" dirty="0" smtClean="0">
                <a:solidFill>
                  <a:srgbClr val="800000"/>
                </a:solidFill>
                <a:latin typeface="Calibri"/>
                <a:cs typeface="Calibri"/>
              </a:rPr>
              <a:t>controls Lorentz stress, prevents coil motion, error fields</a:t>
            </a:r>
            <a:endParaRPr lang="en-US" sz="4400" b="0" dirty="0">
              <a:solidFill>
                <a:srgbClr val="800000"/>
              </a:solidFill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6082" y="4247830"/>
            <a:ext cx="3227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Y displacement (RT – 3 T)    </a:t>
            </a:r>
            <a:r>
              <a:rPr lang="en-US" sz="1200" dirty="0"/>
              <a:t>.001”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761067" y="4292134"/>
            <a:ext cx="3050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 displacement (RT – 3 T)   </a:t>
            </a:r>
            <a:r>
              <a:rPr lang="en-US" sz="1200" dirty="0" smtClean="0"/>
              <a:t>.001”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566583" y="6475785"/>
            <a:ext cx="2804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Multipole effects &lt;0.2 units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68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10"/>
            <a:ext cx="9144000" cy="1280204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Superferric Magnets for the Ion Ring and Booster</a:t>
            </a:r>
            <a:endParaRPr lang="en-US" b="1" dirty="0"/>
          </a:p>
        </p:txBody>
      </p:sp>
      <p:grpSp>
        <p:nvGrpSpPr>
          <p:cNvPr id="72" name="Group 71"/>
          <p:cNvGrpSpPr/>
          <p:nvPr/>
        </p:nvGrpSpPr>
        <p:grpSpPr>
          <a:xfrm>
            <a:off x="777811" y="1246925"/>
            <a:ext cx="7415776" cy="3939951"/>
            <a:chOff x="127402" y="980690"/>
            <a:chExt cx="6655975" cy="3294846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27402" y="980690"/>
              <a:ext cx="6655975" cy="3016605"/>
              <a:chOff x="289" y="858"/>
              <a:chExt cx="5182" cy="2376"/>
            </a:xfrm>
          </p:grpSpPr>
          <p:pic>
            <p:nvPicPr>
              <p:cNvPr id="7" name="Picture 21" descr="ion_ring"/>
              <p:cNvPicPr>
                <a:picLocks noChangeAspect="1" noChangeArrowheads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" y="1086"/>
                <a:ext cx="5182" cy="21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16"/>
              <p:cNvSpPr txBox="1">
                <a:spLocks noChangeArrowheads="1"/>
              </p:cNvSpPr>
              <p:nvPr/>
            </p:nvSpPr>
            <p:spPr bwMode="auto">
              <a:xfrm rot="2201518">
                <a:off x="718" y="1756"/>
                <a:ext cx="64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200"/>
                  <a:t>R = 155.5 m</a:t>
                </a:r>
              </a:p>
            </p:txBody>
          </p:sp>
          <p:sp>
            <p:nvSpPr>
              <p:cNvPr id="9" name="TextBox 1"/>
              <p:cNvSpPr txBox="1">
                <a:spLocks noChangeAspect="1" noChangeArrowheads="1"/>
              </p:cNvSpPr>
              <p:nvPr/>
            </p:nvSpPr>
            <p:spPr bwMode="auto">
              <a:xfrm>
                <a:off x="677" y="2412"/>
                <a:ext cx="67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>
                  <a:buSzPct val="70000"/>
                </a:pPr>
                <a:r>
                  <a:rPr lang="en-US" sz="1400" dirty="0">
                    <a:solidFill>
                      <a:schemeClr val="tx2"/>
                    </a:solidFill>
                  </a:rPr>
                  <a:t>Arc, 261.7</a:t>
                </a:r>
                <a:r>
                  <a:rPr lang="en-US" sz="1400" dirty="0">
                    <a:solidFill>
                      <a:schemeClr val="tx2"/>
                    </a:solidFill>
                    <a:sym typeface="Symbol" charset="0"/>
                  </a:rPr>
                  <a:t></a:t>
                </a:r>
              </a:p>
            </p:txBody>
          </p:sp>
          <p:sp>
            <p:nvSpPr>
              <p:cNvPr id="10" name="Line 24"/>
              <p:cNvSpPr>
                <a:spLocks noChangeShapeType="1"/>
              </p:cNvSpPr>
              <p:nvPr/>
            </p:nvSpPr>
            <p:spPr bwMode="auto">
              <a:xfrm>
                <a:off x="1335" y="2103"/>
                <a:ext cx="0" cy="11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25"/>
              <p:cNvSpPr>
                <a:spLocks noChangeShapeType="1"/>
              </p:cNvSpPr>
              <p:nvPr/>
            </p:nvSpPr>
            <p:spPr bwMode="auto">
              <a:xfrm>
                <a:off x="1278" y="2161"/>
                <a:ext cx="115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26"/>
              <p:cNvSpPr>
                <a:spLocks noChangeShapeType="1"/>
              </p:cNvSpPr>
              <p:nvPr/>
            </p:nvSpPr>
            <p:spPr bwMode="auto">
              <a:xfrm flipV="1">
                <a:off x="1336" y="1412"/>
                <a:ext cx="592" cy="7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27"/>
              <p:cNvSpPr>
                <a:spLocks noChangeShapeType="1"/>
              </p:cNvSpPr>
              <p:nvPr/>
            </p:nvSpPr>
            <p:spPr bwMode="auto">
              <a:xfrm>
                <a:off x="1333" y="2161"/>
                <a:ext cx="708" cy="67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Line 28"/>
              <p:cNvSpPr>
                <a:spLocks noChangeShapeType="1"/>
              </p:cNvSpPr>
              <p:nvPr/>
            </p:nvSpPr>
            <p:spPr bwMode="auto">
              <a:xfrm flipH="1" flipV="1">
                <a:off x="596" y="1614"/>
                <a:ext cx="734" cy="5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 type="stealth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Line 4"/>
              <p:cNvSpPr>
                <a:spLocks noChangeShapeType="1"/>
              </p:cNvSpPr>
              <p:nvPr/>
            </p:nvSpPr>
            <p:spPr bwMode="auto">
              <a:xfrm flipH="1" flipV="1">
                <a:off x="2935" y="1350"/>
                <a:ext cx="466" cy="34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Line 5"/>
              <p:cNvSpPr>
                <a:spLocks noChangeShapeType="1"/>
              </p:cNvSpPr>
              <p:nvPr/>
            </p:nvSpPr>
            <p:spPr bwMode="auto">
              <a:xfrm flipV="1">
                <a:off x="2363" y="1346"/>
                <a:ext cx="468" cy="35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 Box 6"/>
              <p:cNvSpPr txBox="1">
                <a:spLocks noChangeArrowheads="1"/>
              </p:cNvSpPr>
              <p:nvPr/>
            </p:nvSpPr>
            <p:spPr bwMode="auto">
              <a:xfrm>
                <a:off x="2751" y="1165"/>
                <a:ext cx="255" cy="1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/>
                  <a:t>IPs</a:t>
                </a:r>
              </a:p>
            </p:txBody>
          </p:sp>
          <p:sp>
            <p:nvSpPr>
              <p:cNvPr id="18" name="AutoShape 32"/>
              <p:cNvSpPr>
                <a:spLocks/>
              </p:cNvSpPr>
              <p:nvPr/>
            </p:nvSpPr>
            <p:spPr bwMode="auto">
              <a:xfrm rot="-47126902">
                <a:off x="1744" y="997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Text Box 6"/>
              <p:cNvSpPr txBox="1">
                <a:spLocks noChangeArrowheads="1"/>
              </p:cNvSpPr>
              <p:nvPr/>
            </p:nvSpPr>
            <p:spPr bwMode="auto">
              <a:xfrm rot="1500000">
                <a:off x="1439" y="877"/>
                <a:ext cx="870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disp. supp./</a:t>
                </a:r>
              </a:p>
              <a:p>
                <a:pPr algn="ctr"/>
                <a:r>
                  <a:rPr lang="en-US" sz="1400"/>
                  <a:t>geom. match #1</a:t>
                </a:r>
              </a:p>
            </p:txBody>
          </p:sp>
          <p:sp>
            <p:nvSpPr>
              <p:cNvPr id="20" name="AutoShape 34"/>
              <p:cNvSpPr>
                <a:spLocks/>
              </p:cNvSpPr>
              <p:nvPr/>
            </p:nvSpPr>
            <p:spPr bwMode="auto">
              <a:xfrm rot="14700000">
                <a:off x="3927" y="996"/>
                <a:ext cx="90" cy="438"/>
              </a:xfrm>
              <a:prstGeom prst="rightBrace">
                <a:avLst>
                  <a:gd name="adj1" fmla="val 40556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Text Box 6"/>
              <p:cNvSpPr txBox="1">
                <a:spLocks noChangeArrowheads="1"/>
              </p:cNvSpPr>
              <p:nvPr/>
            </p:nvSpPr>
            <p:spPr bwMode="auto">
              <a:xfrm rot="20100000">
                <a:off x="3448" y="858"/>
                <a:ext cx="870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disp. supp./</a:t>
                </a:r>
              </a:p>
              <a:p>
                <a:pPr algn="ctr"/>
                <a:r>
                  <a:rPr lang="en-US" sz="1400"/>
                  <a:t>geom. match #1</a:t>
                </a:r>
              </a:p>
            </p:txBody>
          </p:sp>
          <p:sp>
            <p:nvSpPr>
              <p:cNvPr id="24" name="AutoShape 38"/>
              <p:cNvSpPr>
                <a:spLocks/>
              </p:cNvSpPr>
              <p:nvPr/>
            </p:nvSpPr>
            <p:spPr bwMode="auto">
              <a:xfrm rot="7500000">
                <a:off x="3729" y="2858"/>
                <a:ext cx="74" cy="287"/>
              </a:xfrm>
              <a:prstGeom prst="rightBrace">
                <a:avLst>
                  <a:gd name="adj1" fmla="val 3232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40"/>
              <p:cNvSpPr>
                <a:spLocks/>
              </p:cNvSpPr>
              <p:nvPr/>
            </p:nvSpPr>
            <p:spPr bwMode="auto">
              <a:xfrm rot="7740000">
                <a:off x="2357" y="1683"/>
                <a:ext cx="74" cy="263"/>
              </a:xfrm>
              <a:prstGeom prst="rightBrace">
                <a:avLst>
                  <a:gd name="adj1" fmla="val 29617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Text Box 6"/>
              <p:cNvSpPr txBox="1">
                <a:spLocks noChangeArrowheads="1"/>
              </p:cNvSpPr>
              <p:nvPr/>
            </p:nvSpPr>
            <p:spPr bwMode="auto">
              <a:xfrm rot="2325647">
                <a:off x="2042" y="1819"/>
                <a:ext cx="56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det. elem.</a:t>
                </a:r>
              </a:p>
            </p:txBody>
          </p:sp>
          <p:sp>
            <p:nvSpPr>
              <p:cNvPr id="28" name="AutoShape 42"/>
              <p:cNvSpPr>
                <a:spLocks/>
              </p:cNvSpPr>
              <p:nvPr/>
            </p:nvSpPr>
            <p:spPr bwMode="auto">
              <a:xfrm rot="-24607518">
                <a:off x="2625" y="1768"/>
                <a:ext cx="74" cy="199"/>
              </a:xfrm>
              <a:prstGeom prst="rightBrace">
                <a:avLst>
                  <a:gd name="adj1" fmla="val 22410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Text Box 6"/>
              <p:cNvSpPr txBox="1">
                <a:spLocks noChangeArrowheads="1"/>
              </p:cNvSpPr>
              <p:nvPr/>
            </p:nvSpPr>
            <p:spPr bwMode="auto">
              <a:xfrm rot="2400000">
                <a:off x="2439" y="1686"/>
                <a:ext cx="610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disp. supp.</a:t>
                </a:r>
              </a:p>
            </p:txBody>
          </p:sp>
          <p:sp>
            <p:nvSpPr>
              <p:cNvPr id="30" name="AutoShape 44"/>
              <p:cNvSpPr>
                <a:spLocks/>
              </p:cNvSpPr>
              <p:nvPr/>
            </p:nvSpPr>
            <p:spPr bwMode="auto">
              <a:xfrm rot="18660000">
                <a:off x="3113" y="2096"/>
                <a:ext cx="74" cy="364"/>
              </a:xfrm>
              <a:prstGeom prst="rightBrace">
                <a:avLst>
                  <a:gd name="adj1" fmla="val 40991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Text Box 6"/>
              <p:cNvSpPr txBox="1">
                <a:spLocks noChangeArrowheads="1"/>
              </p:cNvSpPr>
              <p:nvPr/>
            </p:nvSpPr>
            <p:spPr bwMode="auto">
              <a:xfrm rot="2460000">
                <a:off x="3112" y="1971"/>
                <a:ext cx="332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 dirty="0" smtClean="0"/>
                  <a:t>rm</a:t>
                </a:r>
                <a:r>
                  <a:rPr lang="en-US" sz="1400" dirty="0"/>
                  <a:t>.+</a:t>
                </a:r>
              </a:p>
              <a:p>
                <a:pPr algn="ctr"/>
                <a:r>
                  <a:rPr lang="en-US" sz="1400" dirty="0"/>
                  <a:t>SRF</a:t>
                </a:r>
              </a:p>
            </p:txBody>
          </p:sp>
          <p:sp>
            <p:nvSpPr>
              <p:cNvPr id="34" name="AutoShape 48"/>
              <p:cNvSpPr>
                <a:spLocks/>
              </p:cNvSpPr>
              <p:nvPr/>
            </p:nvSpPr>
            <p:spPr bwMode="auto">
              <a:xfrm rot="3165620">
                <a:off x="3652" y="1367"/>
                <a:ext cx="74" cy="447"/>
              </a:xfrm>
              <a:prstGeom prst="rightBrace">
                <a:avLst>
                  <a:gd name="adj1" fmla="val 50338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Text Box 6"/>
              <p:cNvSpPr txBox="1">
                <a:spLocks noChangeArrowheads="1"/>
              </p:cNvSpPr>
              <p:nvPr/>
            </p:nvSpPr>
            <p:spPr bwMode="auto">
              <a:xfrm rot="19380000">
                <a:off x="3486" y="1584"/>
                <a:ext cx="622" cy="3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beam exp./</a:t>
                </a:r>
              </a:p>
              <a:p>
                <a:pPr algn="ctr"/>
                <a:r>
                  <a:rPr lang="en-US" sz="1400"/>
                  <a:t>match</a:t>
                </a:r>
              </a:p>
            </p:txBody>
          </p:sp>
          <p:sp>
            <p:nvSpPr>
              <p:cNvPr id="36" name="AutoShape 50"/>
              <p:cNvSpPr>
                <a:spLocks/>
              </p:cNvSpPr>
              <p:nvPr/>
            </p:nvSpPr>
            <p:spPr bwMode="auto">
              <a:xfrm rot="2949636">
                <a:off x="2678" y="2185"/>
                <a:ext cx="74" cy="418"/>
              </a:xfrm>
              <a:prstGeom prst="rightBrace">
                <a:avLst>
                  <a:gd name="adj1" fmla="val 47072"/>
                  <a:gd name="adj2" fmla="val 50000"/>
                </a:avLst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Text Box 6"/>
              <p:cNvSpPr txBox="1">
                <a:spLocks noChangeArrowheads="1"/>
              </p:cNvSpPr>
              <p:nvPr/>
            </p:nvSpPr>
            <p:spPr bwMode="auto">
              <a:xfrm rot="19146209">
                <a:off x="2563" y="2399"/>
                <a:ext cx="455" cy="1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54861" tIns="27431" rIns="54861" bIns="27431">
                <a:spAutoFit/>
              </a:bodyPr>
              <a:lstStyle>
                <a:lvl1pPr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 marL="444500" indent="-171450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 marL="685800" indent="-138113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 marL="958850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 marL="1233488" indent="-134938" defTabSz="547688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marL="16906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marL="21478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marL="26050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marL="3062288" indent="-134938" defTabSz="547688"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400"/>
                  <a:t>el. cool.</a:t>
                </a:r>
              </a:p>
            </p:txBody>
          </p:sp>
          <p:sp>
            <p:nvSpPr>
              <p:cNvPr id="38" name="Line 12"/>
              <p:cNvSpPr>
                <a:spLocks noChangeShapeType="1"/>
              </p:cNvSpPr>
              <p:nvPr/>
            </p:nvSpPr>
            <p:spPr bwMode="auto">
              <a:xfrm rot="10800000" flipV="1">
                <a:off x="4249" y="3003"/>
                <a:ext cx="38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 type="stealth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 Box 13"/>
              <p:cNvSpPr txBox="1">
                <a:spLocks noChangeArrowheads="1"/>
              </p:cNvSpPr>
              <p:nvPr/>
            </p:nvSpPr>
            <p:spPr bwMode="auto">
              <a:xfrm>
                <a:off x="4253" y="2763"/>
                <a:ext cx="350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5pPr>
                <a:lvl6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6pPr>
                <a:lvl7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7pPr>
                <a:lvl8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8pPr>
                <a:lvl9pPr eaLnBrk="0" hangingPunct="0">
                  <a:defRPr>
                    <a:solidFill>
                      <a:schemeClr val="tx1"/>
                    </a:solidFill>
                    <a:latin typeface="Arial" charset="0"/>
                    <a:ea typeface="MS PGothic" charset="0"/>
                    <a:cs typeface="Arial" charset="0"/>
                  </a:defRPr>
                </a:lvl9pPr>
              </a:lstStyle>
              <a:p>
                <a:pPr algn="ctr"/>
                <a:r>
                  <a:rPr lang="en-US" sz="1600" dirty="0">
                    <a:solidFill>
                      <a:srgbClr val="0000FF"/>
                    </a:solidFill>
                  </a:rPr>
                  <a:t>ions</a:t>
                </a:r>
              </a:p>
            </p:txBody>
          </p:sp>
        </p:grpSp>
        <p:pic>
          <p:nvPicPr>
            <p:cNvPr id="69" name="Picture 49"/>
            <p:cNvPicPr>
              <a:picLocks noChangeAspect="1" noChangeArrowheads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20000" contrast="2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9626" y="3426645"/>
              <a:ext cx="873932" cy="508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" name="TextBox 69"/>
            <p:cNvSpPr txBox="1"/>
            <p:nvPr/>
          </p:nvSpPr>
          <p:spPr>
            <a:xfrm>
              <a:off x="268235" y="3934726"/>
              <a:ext cx="3211285" cy="33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Ion Ring– 128 arc half-cells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722085" y="3940938"/>
              <a:ext cx="3061291" cy="334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Booster – 32 arc half-cells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0" y="528637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Superferric magnets have been designed for the requirements of arc half-cells: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Ion Ring: 			</a:t>
            </a:r>
            <a:r>
              <a:rPr lang="en-US" sz="2000" dirty="0"/>
              <a:t> </a:t>
            </a:r>
            <a:r>
              <a:rPr lang="en-US" sz="2000" dirty="0" smtClean="0"/>
              <a:t>       8-100 GeV protons:    </a:t>
            </a:r>
            <a:r>
              <a:rPr lang="en-US" sz="1000" dirty="0" smtClean="0"/>
              <a:t> </a:t>
            </a:r>
            <a:r>
              <a:rPr lang="en-US" sz="2000" dirty="0" smtClean="0"/>
              <a:t>0.25 -- 3 T dipoles, 52 T/m quads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000" dirty="0" smtClean="0"/>
              <a:t>Booster:				0.2-8  </a:t>
            </a:r>
            <a:r>
              <a:rPr lang="en-US" sz="2000" dirty="0" err="1" smtClean="0"/>
              <a:t>GeV</a:t>
            </a:r>
            <a:r>
              <a:rPr lang="en-US" sz="2000" dirty="0" smtClean="0"/>
              <a:t> protons:	0.24 – 3 T dipoles,   6  T/m quads</a:t>
            </a:r>
          </a:p>
        </p:txBody>
      </p:sp>
    </p:spTree>
    <p:extLst>
      <p:ext uri="{BB962C8B-B14F-4D97-AF65-F5344CB8AC3E}">
        <p14:creationId xmlns:p14="http://schemas.microsoft.com/office/powerpoint/2010/main" val="209119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20" y="38100"/>
            <a:ext cx="7594600" cy="4833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764153"/>
          </a:xfrm>
        </p:spPr>
        <p:txBody>
          <a:bodyPr/>
          <a:lstStyle/>
          <a:p>
            <a:pPr algn="l"/>
            <a:r>
              <a:rPr lang="en-US" b="1" dirty="0" smtClean="0">
                <a:solidFill>
                  <a:srgbClr val="800000"/>
                </a:solidFill>
              </a:rPr>
              <a:t>Half-cell cryostat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200" y="2895599"/>
            <a:ext cx="4368800" cy="39624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35" y="4948563"/>
            <a:ext cx="47879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Support load from 5 reentrant feet.</a:t>
            </a:r>
          </a:p>
          <a:p>
            <a:r>
              <a:rPr lang="en-US" dirty="0" smtClean="0"/>
              <a:t>Supports integrate provisions for precise positioning &amp; internal alignment of all elements.</a:t>
            </a:r>
          </a:p>
          <a:p>
            <a:r>
              <a:rPr lang="en-US" dirty="0" smtClean="0"/>
              <a:t>50 K shield, MLI, and top</a:t>
            </a:r>
            <a:r>
              <a:rPr lang="en-US" dirty="0"/>
              <a:t>-</a:t>
            </a:r>
            <a:r>
              <a:rPr lang="en-US" dirty="0" smtClean="0"/>
              <a:t>half shell go on after all alignment.  Ports for checking alignments.</a:t>
            </a:r>
          </a:p>
          <a:p>
            <a:r>
              <a:rPr lang="en-US" dirty="0" smtClean="0"/>
              <a:t>Static heat loads ~0.5 W to 4.5 K, 50 W to 50 K.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83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>
          <a:xfrm>
            <a:off x="1401928" y="1165188"/>
            <a:ext cx="4901484" cy="2692258"/>
            <a:chOff x="1401928" y="958436"/>
            <a:chExt cx="4901484" cy="2692258"/>
          </a:xfrm>
        </p:grpSpPr>
        <p:grpSp>
          <p:nvGrpSpPr>
            <p:cNvPr id="4" name="Group 15"/>
            <p:cNvGrpSpPr/>
            <p:nvPr/>
          </p:nvGrpSpPr>
          <p:grpSpPr>
            <a:xfrm>
              <a:off x="1401928" y="958436"/>
              <a:ext cx="4901484" cy="2692258"/>
              <a:chOff x="2696291" y="870092"/>
              <a:chExt cx="4901484" cy="2692258"/>
            </a:xfrm>
          </p:grpSpPr>
          <p:grpSp>
            <p:nvGrpSpPr>
              <p:cNvPr id="5" name="Group 14"/>
              <p:cNvGrpSpPr/>
              <p:nvPr/>
            </p:nvGrpSpPr>
            <p:grpSpPr>
              <a:xfrm>
                <a:off x="2696291" y="870092"/>
                <a:ext cx="4901484" cy="2635160"/>
                <a:chOff x="2696291" y="859049"/>
                <a:chExt cx="4901484" cy="2635160"/>
              </a:xfrm>
            </p:grpSpPr>
            <p:grpSp>
              <p:nvGrpSpPr>
                <p:cNvPr id="6" name="Group 1"/>
                <p:cNvGrpSpPr/>
                <p:nvPr/>
              </p:nvGrpSpPr>
              <p:grpSpPr>
                <a:xfrm>
                  <a:off x="2696291" y="859049"/>
                  <a:ext cx="4532647" cy="2635160"/>
                  <a:chOff x="2136667" y="859049"/>
                  <a:chExt cx="4532647" cy="2635160"/>
                </a:xfrm>
              </p:grpSpPr>
              <p:pic>
                <p:nvPicPr>
                  <p:cNvPr id="136241" name="Picture 49"/>
                  <p:cNvPicPr>
                    <a:picLocks noChangeAspect="1" noChangeArrowheads="1"/>
                  </p:cNvPicPr>
                  <p:nvPr/>
                </p:nvPicPr>
                <p:blipFill>
                  <a:blip r:embed="rId3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36667" y="859049"/>
                    <a:ext cx="4532647" cy="263516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cxnSp>
                <p:nvCxnSpPr>
                  <p:cNvPr id="398" name="Straight Arrow Connector 397"/>
                  <p:cNvCxnSpPr/>
                  <p:nvPr/>
                </p:nvCxnSpPr>
                <p:spPr bwMode="auto">
                  <a:xfrm flipV="1">
                    <a:off x="6474402" y="2090602"/>
                    <a:ext cx="28506" cy="88059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  <p:cxnSp>
                <p:nvCxnSpPr>
                  <p:cNvPr id="397" name="Straight Arrow Connector 396"/>
                  <p:cNvCxnSpPr/>
                  <p:nvPr/>
                </p:nvCxnSpPr>
                <p:spPr bwMode="auto">
                  <a:xfrm>
                    <a:off x="4799556" y="2515479"/>
                    <a:ext cx="363839" cy="474741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2857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triangle" w="med" len="med"/>
                  </a:ln>
                  <a:effectLst/>
                </p:spPr>
              </p:cxnSp>
            </p:grpSp>
            <p:sp>
              <p:nvSpPr>
                <p:cNvPr id="3" name="Rectangle 2"/>
                <p:cNvSpPr/>
                <p:nvPr/>
              </p:nvSpPr>
              <p:spPr bwMode="auto">
                <a:xfrm>
                  <a:off x="4498975" y="1123950"/>
                  <a:ext cx="733425" cy="136525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287" name="Rectangle 286"/>
                <p:cNvSpPr/>
                <p:nvPr/>
              </p:nvSpPr>
              <p:spPr bwMode="auto">
                <a:xfrm rot="19308606">
                  <a:off x="4711973" y="1202852"/>
                  <a:ext cx="794161" cy="453187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290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6816725" y="2860158"/>
                  <a:ext cx="781050" cy="27443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en-US" sz="1200" dirty="0" smtClean="0">
                      <a:cs typeface="Arial" charset="0"/>
                    </a:rPr>
                    <a:t>injection</a:t>
                  </a:r>
                </a:p>
              </p:txBody>
            </p:sp>
            <p:sp>
              <p:nvSpPr>
                <p:cNvPr id="29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5273149" y="3027471"/>
                  <a:ext cx="857580" cy="197490"/>
                </a:xfrm>
                <a:prstGeom prst="rect">
                  <a:avLst/>
                </a:prstGeom>
                <a:noFill/>
                <a:ln>
                  <a:noFill/>
                </a:ln>
                <a:extLst/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lnSpc>
                      <a:spcPct val="50000"/>
                    </a:lnSpc>
                    <a:spcBef>
                      <a:spcPct val="50000"/>
                    </a:spcBef>
                  </a:pPr>
                  <a:r>
                    <a:rPr lang="en-US" sz="1200" dirty="0" smtClean="0">
                      <a:cs typeface="Arial" charset="0"/>
                    </a:rPr>
                    <a:t>extraction</a:t>
                  </a:r>
                  <a:endParaRPr lang="en-US" sz="1200" dirty="0">
                    <a:cs typeface="Arial" charset="0"/>
                  </a:endParaRPr>
                </a:p>
              </p:txBody>
            </p:sp>
            <p:sp>
              <p:nvSpPr>
                <p:cNvPr id="301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245331" y="3041606"/>
                  <a:ext cx="606774" cy="16158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/>
              </p:spPr>
              <p:txBody>
                <a:bodyPr wrap="square" lIns="90488" tIns="44450" rIns="90488" bIns="4445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</a:defRPr>
                  </a:lvl9pPr>
                </a:lstStyle>
                <a:p>
                  <a:pPr eaLnBrk="1" hangingPunct="1">
                    <a:lnSpc>
                      <a:spcPct val="50000"/>
                    </a:lnSpc>
                    <a:spcBef>
                      <a:spcPts val="0"/>
                    </a:spcBef>
                  </a:pPr>
                  <a:r>
                    <a:rPr lang="en-US" sz="800" dirty="0" smtClean="0">
                      <a:cs typeface="Arial" charset="0"/>
                    </a:rPr>
                    <a:t>RF cavity</a:t>
                  </a:r>
                  <a:endParaRPr lang="en-US" sz="800" dirty="0">
                    <a:cs typeface="Arial" charset="0"/>
                  </a:endParaRPr>
                </a:p>
              </p:txBody>
            </p:sp>
            <p:sp>
              <p:nvSpPr>
                <p:cNvPr id="302" name="Rectangle 301"/>
                <p:cNvSpPr/>
                <p:nvPr/>
              </p:nvSpPr>
              <p:spPr bwMode="auto">
                <a:xfrm>
                  <a:off x="3076575" y="3027432"/>
                  <a:ext cx="136525" cy="154368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3" name="Rectangle 302"/>
                <p:cNvSpPr/>
                <p:nvPr/>
              </p:nvSpPr>
              <p:spPr bwMode="auto">
                <a:xfrm rot="2685813">
                  <a:off x="4801406" y="2574609"/>
                  <a:ext cx="918972" cy="169974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14" name="Rectangle 13"/>
                <p:cNvSpPr/>
                <p:nvPr/>
              </p:nvSpPr>
              <p:spPr bwMode="auto">
                <a:xfrm>
                  <a:off x="3161887" y="3073400"/>
                  <a:ext cx="117888" cy="60325"/>
                </a:xfrm>
                <a:prstGeom prst="rect">
                  <a:avLst/>
                </a:prstGeom>
                <a:solidFill>
                  <a:srgbClr val="0BC377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6" name="Rectangle 305"/>
                <p:cNvSpPr/>
                <p:nvPr/>
              </p:nvSpPr>
              <p:spPr bwMode="auto">
                <a:xfrm rot="2404451">
                  <a:off x="4750249" y="2047566"/>
                  <a:ext cx="117888" cy="60325"/>
                </a:xfrm>
                <a:prstGeom prst="rect">
                  <a:avLst/>
                </a:prstGeom>
                <a:solidFill>
                  <a:srgbClr val="0BC377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7" name="Rectangle 306"/>
                <p:cNvSpPr/>
                <p:nvPr/>
              </p:nvSpPr>
              <p:spPr bwMode="auto">
                <a:xfrm rot="2404451">
                  <a:off x="5256650" y="2445794"/>
                  <a:ext cx="117888" cy="60325"/>
                </a:xfrm>
                <a:prstGeom prst="rect">
                  <a:avLst/>
                </a:prstGeom>
                <a:solidFill>
                  <a:srgbClr val="0000FF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5" name="Rectangle 304"/>
                <p:cNvSpPr/>
                <p:nvPr/>
              </p:nvSpPr>
              <p:spPr bwMode="auto">
                <a:xfrm rot="2404451">
                  <a:off x="5017005" y="2203906"/>
                  <a:ext cx="117888" cy="60325"/>
                </a:xfrm>
                <a:prstGeom prst="rect">
                  <a:avLst/>
                </a:prstGeom>
                <a:solidFill>
                  <a:srgbClr val="FFFFFF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9" name="Rectangle 308"/>
                <p:cNvSpPr/>
                <p:nvPr/>
              </p:nvSpPr>
              <p:spPr bwMode="auto">
                <a:xfrm rot="2404451">
                  <a:off x="5542885" y="2633598"/>
                  <a:ext cx="121628" cy="51091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10" name="Rectangle 309"/>
                <p:cNvSpPr/>
                <p:nvPr/>
              </p:nvSpPr>
              <p:spPr bwMode="auto">
                <a:xfrm rot="3219484">
                  <a:off x="5527589" y="2856104"/>
                  <a:ext cx="117888" cy="60325"/>
                </a:xfrm>
                <a:prstGeom prst="rect">
                  <a:avLst/>
                </a:prstGeom>
                <a:solidFill>
                  <a:srgbClr val="FFFFFF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11" name="Rectangle 310"/>
                <p:cNvSpPr/>
                <p:nvPr/>
              </p:nvSpPr>
              <p:spPr bwMode="auto">
                <a:xfrm rot="19246940">
                  <a:off x="4970883" y="1749518"/>
                  <a:ext cx="117888" cy="60325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12" name="Rectangle 311"/>
                <p:cNvSpPr/>
                <p:nvPr/>
              </p:nvSpPr>
              <p:spPr bwMode="auto">
                <a:xfrm rot="19246940">
                  <a:off x="5034669" y="1793612"/>
                  <a:ext cx="117888" cy="60325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17" name="Rectangle 316"/>
                <p:cNvSpPr/>
                <p:nvPr/>
              </p:nvSpPr>
              <p:spPr bwMode="auto">
                <a:xfrm rot="2404451">
                  <a:off x="5517996" y="2679388"/>
                  <a:ext cx="108740" cy="53799"/>
                </a:xfrm>
                <a:prstGeom prst="rect">
                  <a:avLst/>
                </a:prstGeom>
                <a:solidFill>
                  <a:schemeClr val="bg1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  <p:sp>
              <p:nvSpPr>
                <p:cNvPr id="308" name="Rectangle 307"/>
                <p:cNvSpPr/>
                <p:nvPr/>
              </p:nvSpPr>
              <p:spPr bwMode="auto">
                <a:xfrm rot="2404451">
                  <a:off x="4984605" y="2268946"/>
                  <a:ext cx="117888" cy="60325"/>
                </a:xfrm>
                <a:prstGeom prst="rect">
                  <a:avLst/>
                </a:prstGeom>
                <a:solidFill>
                  <a:srgbClr val="FFFFFF"/>
                </a:solidFill>
                <a:ln w="12699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0488" tIns="44450" rIns="90488" bIns="4445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0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 Unicode MS" pitchFamily="34" charset="-128"/>
                  </a:endParaRPr>
                </a:p>
              </p:txBody>
            </p:sp>
          </p:grpSp>
          <p:sp>
            <p:nvSpPr>
              <p:cNvPr id="314" name="Rectangle 313"/>
              <p:cNvSpPr/>
              <p:nvPr/>
            </p:nvSpPr>
            <p:spPr bwMode="auto">
              <a:xfrm>
                <a:off x="6973404" y="3127375"/>
                <a:ext cx="173935" cy="434975"/>
              </a:xfrm>
              <a:prstGeom prst="rect">
                <a:avLst/>
              </a:prstGeom>
              <a:solidFill>
                <a:schemeClr val="bg1"/>
              </a:solidFill>
              <a:ln w="12699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0488" tIns="44450" rIns="90488" bIns="4445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 Unicode MS" pitchFamily="34" charset="-128"/>
                </a:endParaRPr>
              </a:p>
            </p:txBody>
          </p:sp>
        </p:grpSp>
        <p:sp>
          <p:nvSpPr>
            <p:cNvPr id="325" name="Text Box 4"/>
            <p:cNvSpPr txBox="1">
              <a:spLocks noChangeArrowheads="1"/>
            </p:cNvSpPr>
            <p:nvPr/>
          </p:nvSpPr>
          <p:spPr bwMode="auto">
            <a:xfrm>
              <a:off x="1679099" y="1900364"/>
              <a:ext cx="1273504" cy="449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200" dirty="0" smtClean="0">
                  <a:cs typeface="Arial" charset="0"/>
                </a:rPr>
                <a:t>Crossing angle: </a:t>
              </a:r>
            </a:p>
            <a:p>
              <a:pPr algn="ctr" eaLnBrk="1" hangingPunct="1">
                <a:lnSpc>
                  <a:spcPct val="70000"/>
                </a:lnSpc>
                <a:spcBef>
                  <a:spcPct val="50000"/>
                </a:spcBef>
              </a:pPr>
              <a:r>
                <a:rPr lang="en-US" sz="1200" dirty="0" smtClean="0">
                  <a:cs typeface="Arial" charset="0"/>
                </a:rPr>
                <a:t>79 deg. </a:t>
              </a:r>
              <a:endParaRPr lang="en-US" sz="1200" dirty="0">
                <a:cs typeface="Arial" charset="0"/>
              </a:endParaRPr>
            </a:p>
          </p:txBody>
        </p:sp>
      </p:grpSp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780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Booster (8 GeV, </a:t>
            </a:r>
            <a:r>
              <a:rPr lang="en-US" b="1" dirty="0" err="1" smtClean="0">
                <a:solidFill>
                  <a:srgbClr val="800000"/>
                </a:solidFill>
                <a:latin typeface="Symbol" charset="2"/>
                <a:ea typeface="ＭＳ Ｐゴシック" charset="0"/>
                <a:cs typeface="Symbol" charset="2"/>
              </a:rPr>
              <a:t>g</a:t>
            </a:r>
            <a:r>
              <a:rPr lang="en-US" b="1" baseline="-25000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t</a:t>
            </a:r>
            <a:r>
              <a:rPr lang="en-US" b="1" baseline="-25000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= </a:t>
            </a:r>
            <a:r>
              <a:rPr lang="en-US" b="1" kern="0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16.8 </a:t>
            </a:r>
            <a:r>
              <a:rPr lang="en-US" b="1" kern="0" dirty="0" err="1">
                <a:solidFill>
                  <a:srgbClr val="800000"/>
                </a:solidFill>
                <a:latin typeface="Bradley Hand ITC" panose="03070402050302030203" pitchFamily="66" charset="0"/>
                <a:ea typeface="ＭＳ Ｐゴシック" charset="0"/>
                <a:cs typeface="ＭＳ Ｐゴシック" charset="0"/>
              </a:rPr>
              <a:t>i</a:t>
            </a:r>
            <a:r>
              <a:rPr lang="en-US" b="1" dirty="0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 b="1" baseline="-25000" dirty="0">
              <a:solidFill>
                <a:srgbClr val="8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25804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8206275"/>
              </p:ext>
            </p:extLst>
          </p:nvPr>
        </p:nvGraphicFramePr>
        <p:xfrm>
          <a:off x="403256" y="1885536"/>
          <a:ext cx="885825" cy="519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" name="Equation" r:id="rId4" imgW="736370" imgH="482278" progId="">
                  <p:embed/>
                </p:oleObj>
              </mc:Choice>
              <mc:Fallback>
                <p:oleObj name="Equation" r:id="rId4" imgW="736370" imgH="482278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56" y="1885536"/>
                        <a:ext cx="885825" cy="519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8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227223"/>
              </p:ext>
            </p:extLst>
          </p:nvPr>
        </p:nvGraphicFramePr>
        <p:xfrm>
          <a:off x="379827" y="2628028"/>
          <a:ext cx="106045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" name="Equation" r:id="rId6" imgW="978120" imgH="905040" progId="Equation.3">
                  <p:embed/>
                </p:oleObj>
              </mc:Choice>
              <mc:Fallback>
                <p:oleObj name="Equation" r:id="rId6" imgW="978120" imgH="905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27" y="2628028"/>
                        <a:ext cx="106045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4" name="Content Placeholder 2"/>
          <p:cNvSpPr txBox="1">
            <a:spLocks/>
          </p:cNvSpPr>
          <p:nvPr/>
        </p:nvSpPr>
        <p:spPr>
          <a:xfrm>
            <a:off x="5682547" y="1172121"/>
            <a:ext cx="3476253" cy="251970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8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9"/>
              </a:buBlip>
              <a:defRPr sz="2000">
                <a:solidFill>
                  <a:srgbClr val="990099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10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 smtClean="0"/>
              <a:t>Injection: multi-turn 6D painting</a:t>
            </a:r>
          </a:p>
          <a:p>
            <a:pPr lvl="1">
              <a:lnSpc>
                <a:spcPct val="120000"/>
              </a:lnSpc>
            </a:pPr>
            <a:r>
              <a:rPr lang="en-US" sz="1200" dirty="0" smtClean="0">
                <a:solidFill>
                  <a:srgbClr val="7030A0"/>
                </a:solidFill>
              </a:rPr>
              <a:t>0.22-0.25 </a:t>
            </a:r>
            <a:r>
              <a:rPr lang="en-US" sz="1200" dirty="0" err="1" smtClean="0">
                <a:solidFill>
                  <a:srgbClr val="7030A0"/>
                </a:solidFill>
              </a:rPr>
              <a:t>ms</a:t>
            </a:r>
            <a:r>
              <a:rPr lang="en-US" sz="1200" dirty="0" smtClean="0">
                <a:solidFill>
                  <a:srgbClr val="7030A0"/>
                </a:solidFill>
              </a:rPr>
              <a:t> long pulses ~180 turns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030A0"/>
                </a:solidFill>
              </a:rPr>
              <a:t>Proton single pulse charge stripping at 285 MeV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030A0"/>
                </a:solidFill>
              </a:rPr>
              <a:t>Ion 28-pulse drag-and-cool stacking at ~100 MeV/u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7030A0"/>
                </a:solidFill>
              </a:rPr>
              <a:t>Ion energies scaled by mas-to</a:t>
            </a:r>
            <a:r>
              <a:rPr lang="en-US" sz="1200" dirty="0">
                <a:solidFill>
                  <a:srgbClr val="7030A0"/>
                </a:solidFill>
              </a:rPr>
              <a:t>-</a:t>
            </a:r>
            <a:r>
              <a:rPr lang="en-US" sz="1200" dirty="0" smtClean="0">
                <a:solidFill>
                  <a:srgbClr val="7030A0"/>
                </a:solidFill>
              </a:rPr>
              <a:t>charge ratio to preserve magnetic rigidity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en-US" sz="1200" dirty="0" smtClean="0"/>
          </a:p>
          <a:p>
            <a:pPr lvl="1">
              <a:lnSpc>
                <a:spcPct val="120000"/>
              </a:lnSpc>
            </a:pPr>
            <a:endParaRPr lang="en-US" sz="1200" dirty="0"/>
          </a:p>
        </p:txBody>
      </p:sp>
      <p:sp>
        <p:nvSpPr>
          <p:cNvPr id="2052" name="Text Box 10"/>
          <p:cNvSpPr txBox="1">
            <a:spLocks noChangeArrowheads="1"/>
          </p:cNvSpPr>
          <p:nvPr/>
        </p:nvSpPr>
        <p:spPr bwMode="auto">
          <a:xfrm>
            <a:off x="2310124" y="1090256"/>
            <a:ext cx="2228850" cy="27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 dirty="0" err="1" smtClean="0">
                <a:cs typeface="Arial" charset="0"/>
              </a:rPr>
              <a:t>E</a:t>
            </a:r>
            <a:r>
              <a:rPr lang="en-US" sz="1200" baseline="-25000" dirty="0" err="1" smtClean="0">
                <a:cs typeface="Arial" charset="0"/>
              </a:rPr>
              <a:t>kin</a:t>
            </a:r>
            <a:r>
              <a:rPr lang="en-US" sz="1200" dirty="0" smtClean="0">
                <a:cs typeface="Arial" charset="0"/>
              </a:rPr>
              <a:t> = 285 </a:t>
            </a:r>
            <a:r>
              <a:rPr lang="en-US" sz="1200" dirty="0" err="1" smtClean="0">
                <a:cs typeface="Arial" charset="0"/>
              </a:rPr>
              <a:t>MeV</a:t>
            </a:r>
            <a:r>
              <a:rPr lang="en-US" sz="1200" dirty="0" smtClean="0">
                <a:cs typeface="Arial" charset="0"/>
              </a:rPr>
              <a:t> – 7.062  </a:t>
            </a:r>
            <a:r>
              <a:rPr lang="en-US" sz="1200" dirty="0" err="1" smtClean="0">
                <a:cs typeface="Arial" charset="0"/>
              </a:rPr>
              <a:t>GeV</a:t>
            </a:r>
            <a:endParaRPr lang="en-US" sz="1200" dirty="0">
              <a:cs typeface="Arial" charset="0"/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5397" y="1146550"/>
            <a:ext cx="2140168" cy="449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dirty="0" smtClean="0">
                <a:cs typeface="Arial" charset="0"/>
              </a:rPr>
              <a:t>Ring </a:t>
            </a:r>
            <a:r>
              <a:rPr lang="en-US" sz="1200" dirty="0">
                <a:cs typeface="Arial" charset="0"/>
              </a:rPr>
              <a:t>circumference: </a:t>
            </a:r>
            <a:r>
              <a:rPr lang="en-US" sz="1200" dirty="0"/>
              <a:t> </a:t>
            </a:r>
            <a:r>
              <a:rPr lang="en-US" sz="1200" dirty="0" smtClean="0"/>
              <a:t>273 </a:t>
            </a:r>
            <a:r>
              <a:rPr lang="en-US" sz="1200" dirty="0" smtClean="0">
                <a:cs typeface="Arial" charset="0"/>
              </a:rPr>
              <a:t>m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00" dirty="0" smtClean="0">
                <a:cs typeface="Arial" charset="0"/>
              </a:rPr>
              <a:t> (≈ 2200/8)</a:t>
            </a:r>
            <a:endParaRPr lang="en-US" sz="1200" dirty="0">
              <a:cs typeface="Arial" charset="0"/>
            </a:endParaRPr>
          </a:p>
        </p:txBody>
      </p:sp>
      <p:sp>
        <p:nvSpPr>
          <p:cNvPr id="313" name="Slide Number Placeholder 2"/>
          <p:cNvSpPr txBox="1">
            <a:spLocks/>
          </p:cNvSpPr>
          <p:nvPr/>
        </p:nvSpPr>
        <p:spPr>
          <a:xfrm>
            <a:off x="3461780" y="6536865"/>
            <a:ext cx="2133600" cy="29942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B58F48A6-A3E1-4848-9AC3-B43F560BE4FE}" type="slidenum">
              <a:rPr lang="en-US" sz="1200" smtClean="0">
                <a:solidFill>
                  <a:prstClr val="white"/>
                </a:solidFill>
                <a:latin typeface="Arial"/>
                <a:cs typeface="Arial"/>
              </a:rPr>
              <a:pPr algn="ctr"/>
              <a:t>21</a:t>
            </a:fld>
            <a:endParaRPr lang="en-US" sz="1200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9563" y="3819016"/>
            <a:ext cx="8547886" cy="2861592"/>
            <a:chOff x="309563" y="3819016"/>
            <a:chExt cx="8547886" cy="2861592"/>
          </a:xfrm>
        </p:grpSpPr>
        <p:grpSp>
          <p:nvGrpSpPr>
            <p:cNvPr id="315" name="Group 6"/>
            <p:cNvGrpSpPr>
              <a:grpSpLocks noChangeAspect="1"/>
            </p:cNvGrpSpPr>
            <p:nvPr/>
          </p:nvGrpSpPr>
          <p:grpSpPr bwMode="auto">
            <a:xfrm>
              <a:off x="407321" y="3819134"/>
              <a:ext cx="8416742" cy="2396751"/>
              <a:chOff x="212" y="1213"/>
              <a:chExt cx="5371" cy="1632"/>
            </a:xfrm>
          </p:grpSpPr>
          <p:sp>
            <p:nvSpPr>
              <p:cNvPr id="318" name="AutoShape 5"/>
              <p:cNvSpPr>
                <a:spLocks noChangeAspect="1" noChangeArrowheads="1" noTextEdit="1"/>
              </p:cNvSpPr>
              <p:nvPr/>
            </p:nvSpPr>
            <p:spPr bwMode="auto">
              <a:xfrm>
                <a:off x="213" y="1213"/>
                <a:ext cx="5334" cy="16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19" name="Group 207"/>
              <p:cNvGrpSpPr>
                <a:grpSpLocks/>
              </p:cNvGrpSpPr>
              <p:nvPr/>
            </p:nvGrpSpPr>
            <p:grpSpPr bwMode="auto">
              <a:xfrm>
                <a:off x="212" y="1213"/>
                <a:ext cx="5371" cy="1632"/>
                <a:chOff x="212" y="1213"/>
                <a:chExt cx="5371" cy="1632"/>
              </a:xfrm>
            </p:grpSpPr>
            <p:sp>
              <p:nvSpPr>
                <p:cNvPr id="356" name="Rectangle 7"/>
                <p:cNvSpPr>
                  <a:spLocks noChangeArrowheads="1"/>
                </p:cNvSpPr>
                <p:nvPr/>
              </p:nvSpPr>
              <p:spPr bwMode="auto">
                <a:xfrm>
                  <a:off x="213" y="1213"/>
                  <a:ext cx="5334" cy="16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7" name="Rectangle 8"/>
                <p:cNvSpPr>
                  <a:spLocks noChangeArrowheads="1"/>
                </p:cNvSpPr>
                <p:nvPr/>
              </p:nvSpPr>
              <p:spPr bwMode="auto">
                <a:xfrm>
                  <a:off x="285" y="1357"/>
                  <a:ext cx="5190" cy="1338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58" name="Rectangle 9"/>
                <p:cNvSpPr>
                  <a:spLocks noChangeArrowheads="1"/>
                </p:cNvSpPr>
                <p:nvPr/>
              </p:nvSpPr>
              <p:spPr bwMode="auto">
                <a:xfrm>
                  <a:off x="5223" y="2707"/>
                  <a:ext cx="306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275.087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59" name="Rectangle 10"/>
                <p:cNvSpPr>
                  <a:spLocks noChangeArrowheads="1"/>
                </p:cNvSpPr>
                <p:nvPr/>
              </p:nvSpPr>
              <p:spPr bwMode="auto">
                <a:xfrm>
                  <a:off x="285" y="2707"/>
                  <a:ext cx="78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0" name="Rectangle 12"/>
                <p:cNvSpPr>
                  <a:spLocks noChangeArrowheads="1"/>
                </p:cNvSpPr>
                <p:nvPr/>
              </p:nvSpPr>
              <p:spPr bwMode="auto">
                <a:xfrm>
                  <a:off x="333" y="1291"/>
                  <a:ext cx="486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                         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1" name="Rectangle 13"/>
                <p:cNvSpPr>
                  <a:spLocks noChangeArrowheads="1"/>
                </p:cNvSpPr>
                <p:nvPr/>
              </p:nvSpPr>
              <p:spPr bwMode="auto">
                <a:xfrm rot="16200000">
                  <a:off x="203" y="1318"/>
                  <a:ext cx="120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40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2" name="Rectangle 14"/>
                <p:cNvSpPr>
                  <a:spLocks noChangeArrowheads="1"/>
                </p:cNvSpPr>
                <p:nvPr/>
              </p:nvSpPr>
              <p:spPr bwMode="auto">
                <a:xfrm rot="16200000">
                  <a:off x="224" y="2611"/>
                  <a:ext cx="78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0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3" name="Rectangle 15"/>
                <p:cNvSpPr>
                  <a:spLocks noChangeArrowheads="1"/>
                </p:cNvSpPr>
                <p:nvPr/>
              </p:nvSpPr>
              <p:spPr bwMode="auto">
                <a:xfrm rot="16200000">
                  <a:off x="5493" y="1302"/>
                  <a:ext cx="78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4" name="Rectangle 16"/>
                <p:cNvSpPr>
                  <a:spLocks noChangeArrowheads="1"/>
                </p:cNvSpPr>
                <p:nvPr/>
              </p:nvSpPr>
              <p:spPr bwMode="auto">
                <a:xfrm rot="16200000">
                  <a:off x="5481" y="2599"/>
                  <a:ext cx="102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-5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5" name="Rectangle 17"/>
                <p:cNvSpPr>
                  <a:spLocks noChangeArrowheads="1"/>
                </p:cNvSpPr>
                <p:nvPr/>
              </p:nvSpPr>
              <p:spPr bwMode="auto">
                <a:xfrm rot="16200000">
                  <a:off x="-10" y="1903"/>
                  <a:ext cx="546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BETA_X&amp;Y[m]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6" name="Rectangle 18"/>
                <p:cNvSpPr>
                  <a:spLocks noChangeArrowheads="1"/>
                </p:cNvSpPr>
                <p:nvPr/>
              </p:nvSpPr>
              <p:spPr bwMode="auto">
                <a:xfrm rot="16200000">
                  <a:off x="5277" y="1920"/>
                  <a:ext cx="510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DISP_X&amp;Y[m]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367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5439" y="148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8" name="Line 20"/>
                <p:cNvSpPr>
                  <a:spLocks noChangeShapeType="1"/>
                </p:cNvSpPr>
                <p:nvPr/>
              </p:nvSpPr>
              <p:spPr bwMode="auto">
                <a:xfrm>
                  <a:off x="285" y="148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69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801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0" name="Line 22"/>
                <p:cNvSpPr>
                  <a:spLocks noChangeShapeType="1"/>
                </p:cNvSpPr>
                <p:nvPr/>
              </p:nvSpPr>
              <p:spPr bwMode="auto">
                <a:xfrm>
                  <a:off x="801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5439" y="162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2" name="Line 24"/>
                <p:cNvSpPr>
                  <a:spLocks noChangeShapeType="1"/>
                </p:cNvSpPr>
                <p:nvPr/>
              </p:nvSpPr>
              <p:spPr bwMode="auto">
                <a:xfrm>
                  <a:off x="285" y="162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3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1323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4" name="Line 26"/>
                <p:cNvSpPr>
                  <a:spLocks noChangeShapeType="1"/>
                </p:cNvSpPr>
                <p:nvPr/>
              </p:nvSpPr>
              <p:spPr bwMode="auto">
                <a:xfrm>
                  <a:off x="1323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5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5439" y="175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6" name="Line 28"/>
                <p:cNvSpPr>
                  <a:spLocks noChangeShapeType="1"/>
                </p:cNvSpPr>
                <p:nvPr/>
              </p:nvSpPr>
              <p:spPr bwMode="auto">
                <a:xfrm>
                  <a:off x="285" y="175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7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839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8" name="Line 30"/>
                <p:cNvSpPr>
                  <a:spLocks noChangeShapeType="1"/>
                </p:cNvSpPr>
                <p:nvPr/>
              </p:nvSpPr>
              <p:spPr bwMode="auto">
                <a:xfrm>
                  <a:off x="1839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79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5439" y="189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0" name="Line 32"/>
                <p:cNvSpPr>
                  <a:spLocks noChangeShapeType="1"/>
                </p:cNvSpPr>
                <p:nvPr/>
              </p:nvSpPr>
              <p:spPr bwMode="auto">
                <a:xfrm>
                  <a:off x="285" y="189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1" name="Line 33"/>
                <p:cNvSpPr>
                  <a:spLocks noChangeShapeType="1"/>
                </p:cNvSpPr>
                <p:nvPr/>
              </p:nvSpPr>
              <p:spPr bwMode="auto">
                <a:xfrm flipV="1">
                  <a:off x="2361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2" name="Line 34"/>
                <p:cNvSpPr>
                  <a:spLocks noChangeShapeType="1"/>
                </p:cNvSpPr>
                <p:nvPr/>
              </p:nvSpPr>
              <p:spPr bwMode="auto">
                <a:xfrm>
                  <a:off x="2361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3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5439" y="202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4" name="Line 36"/>
                <p:cNvSpPr>
                  <a:spLocks noChangeShapeType="1"/>
                </p:cNvSpPr>
                <p:nvPr/>
              </p:nvSpPr>
              <p:spPr bwMode="auto">
                <a:xfrm>
                  <a:off x="285" y="2029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2877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6" name="Line 38"/>
                <p:cNvSpPr>
                  <a:spLocks noChangeShapeType="1"/>
                </p:cNvSpPr>
                <p:nvPr/>
              </p:nvSpPr>
              <p:spPr bwMode="auto">
                <a:xfrm>
                  <a:off x="2877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7" name="Line 39"/>
                <p:cNvSpPr>
                  <a:spLocks noChangeShapeType="1"/>
                </p:cNvSpPr>
                <p:nvPr/>
              </p:nvSpPr>
              <p:spPr bwMode="auto">
                <a:xfrm flipH="1">
                  <a:off x="5439" y="216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8" name="Line 40"/>
                <p:cNvSpPr>
                  <a:spLocks noChangeShapeType="1"/>
                </p:cNvSpPr>
                <p:nvPr/>
              </p:nvSpPr>
              <p:spPr bwMode="auto">
                <a:xfrm>
                  <a:off x="285" y="216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3399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0" name="Line 42"/>
                <p:cNvSpPr>
                  <a:spLocks noChangeShapeType="1"/>
                </p:cNvSpPr>
                <p:nvPr/>
              </p:nvSpPr>
              <p:spPr bwMode="auto">
                <a:xfrm>
                  <a:off x="3399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1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439" y="2293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2" name="Line 44"/>
                <p:cNvSpPr>
                  <a:spLocks noChangeShapeType="1"/>
                </p:cNvSpPr>
                <p:nvPr/>
              </p:nvSpPr>
              <p:spPr bwMode="auto">
                <a:xfrm>
                  <a:off x="285" y="2293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3" name="Line 45"/>
                <p:cNvSpPr>
                  <a:spLocks noChangeShapeType="1"/>
                </p:cNvSpPr>
                <p:nvPr/>
              </p:nvSpPr>
              <p:spPr bwMode="auto">
                <a:xfrm flipV="1">
                  <a:off x="3915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4" name="Line 46"/>
                <p:cNvSpPr>
                  <a:spLocks noChangeShapeType="1"/>
                </p:cNvSpPr>
                <p:nvPr/>
              </p:nvSpPr>
              <p:spPr bwMode="auto">
                <a:xfrm>
                  <a:off x="3915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5" name="Line 47"/>
                <p:cNvSpPr>
                  <a:spLocks noChangeShapeType="1"/>
                </p:cNvSpPr>
                <p:nvPr/>
              </p:nvSpPr>
              <p:spPr bwMode="auto">
                <a:xfrm flipH="1">
                  <a:off x="5439" y="243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6" name="Line 48"/>
                <p:cNvSpPr>
                  <a:spLocks noChangeShapeType="1"/>
                </p:cNvSpPr>
                <p:nvPr/>
              </p:nvSpPr>
              <p:spPr bwMode="auto">
                <a:xfrm>
                  <a:off x="285" y="2431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8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4437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9" name="Line 50"/>
                <p:cNvSpPr>
                  <a:spLocks noChangeShapeType="1"/>
                </p:cNvSpPr>
                <p:nvPr/>
              </p:nvSpPr>
              <p:spPr bwMode="auto">
                <a:xfrm>
                  <a:off x="4437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0" name="Line 51"/>
                <p:cNvSpPr>
                  <a:spLocks noChangeShapeType="1"/>
                </p:cNvSpPr>
                <p:nvPr/>
              </p:nvSpPr>
              <p:spPr bwMode="auto">
                <a:xfrm flipH="1">
                  <a:off x="5439" y="2563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1" name="Line 52"/>
                <p:cNvSpPr>
                  <a:spLocks noChangeShapeType="1"/>
                </p:cNvSpPr>
                <p:nvPr/>
              </p:nvSpPr>
              <p:spPr bwMode="auto">
                <a:xfrm>
                  <a:off x="285" y="2563"/>
                  <a:ext cx="30" cy="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2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953" y="2665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3" name="Line 54"/>
                <p:cNvSpPr>
                  <a:spLocks noChangeShapeType="1"/>
                </p:cNvSpPr>
                <p:nvPr/>
              </p:nvSpPr>
              <p:spPr bwMode="auto">
                <a:xfrm>
                  <a:off x="4953" y="1357"/>
                  <a:ext cx="0" cy="30"/>
                </a:xfrm>
                <a:prstGeom prst="line">
                  <a:avLst/>
                </a:pr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4" name="Freeform 55"/>
                <p:cNvSpPr>
                  <a:spLocks/>
                </p:cNvSpPr>
                <p:nvPr/>
              </p:nvSpPr>
              <p:spPr bwMode="auto">
                <a:xfrm>
                  <a:off x="285" y="1855"/>
                  <a:ext cx="5184" cy="828"/>
                </a:xfrm>
                <a:custGeom>
                  <a:avLst/>
                  <a:gdLst>
                    <a:gd name="T0" fmla="*/ 78 w 5184"/>
                    <a:gd name="T1" fmla="*/ 780 h 828"/>
                    <a:gd name="T2" fmla="*/ 162 w 5184"/>
                    <a:gd name="T3" fmla="*/ 216 h 828"/>
                    <a:gd name="T4" fmla="*/ 240 w 5184"/>
                    <a:gd name="T5" fmla="*/ 744 h 828"/>
                    <a:gd name="T6" fmla="*/ 324 w 5184"/>
                    <a:gd name="T7" fmla="*/ 486 h 828"/>
                    <a:gd name="T8" fmla="*/ 408 w 5184"/>
                    <a:gd name="T9" fmla="*/ 516 h 828"/>
                    <a:gd name="T10" fmla="*/ 486 w 5184"/>
                    <a:gd name="T11" fmla="*/ 288 h 828"/>
                    <a:gd name="T12" fmla="*/ 570 w 5184"/>
                    <a:gd name="T13" fmla="*/ 678 h 828"/>
                    <a:gd name="T14" fmla="*/ 654 w 5184"/>
                    <a:gd name="T15" fmla="*/ 444 h 828"/>
                    <a:gd name="T16" fmla="*/ 732 w 5184"/>
                    <a:gd name="T17" fmla="*/ 204 h 828"/>
                    <a:gd name="T18" fmla="*/ 816 w 5184"/>
                    <a:gd name="T19" fmla="*/ 504 h 828"/>
                    <a:gd name="T20" fmla="*/ 900 w 5184"/>
                    <a:gd name="T21" fmla="*/ 738 h 828"/>
                    <a:gd name="T22" fmla="*/ 978 w 5184"/>
                    <a:gd name="T23" fmla="*/ 696 h 828"/>
                    <a:gd name="T24" fmla="*/ 1062 w 5184"/>
                    <a:gd name="T25" fmla="*/ 720 h 828"/>
                    <a:gd name="T26" fmla="*/ 1146 w 5184"/>
                    <a:gd name="T27" fmla="*/ 390 h 828"/>
                    <a:gd name="T28" fmla="*/ 1224 w 5184"/>
                    <a:gd name="T29" fmla="*/ 324 h 828"/>
                    <a:gd name="T30" fmla="*/ 1308 w 5184"/>
                    <a:gd name="T31" fmla="*/ 378 h 828"/>
                    <a:gd name="T32" fmla="*/ 1392 w 5184"/>
                    <a:gd name="T33" fmla="*/ 828 h 828"/>
                    <a:gd name="T34" fmla="*/ 1476 w 5184"/>
                    <a:gd name="T35" fmla="*/ 402 h 828"/>
                    <a:gd name="T36" fmla="*/ 1554 w 5184"/>
                    <a:gd name="T37" fmla="*/ 462 h 828"/>
                    <a:gd name="T38" fmla="*/ 1638 w 5184"/>
                    <a:gd name="T39" fmla="*/ 624 h 828"/>
                    <a:gd name="T40" fmla="*/ 1716 w 5184"/>
                    <a:gd name="T41" fmla="*/ 660 h 828"/>
                    <a:gd name="T42" fmla="*/ 1800 w 5184"/>
                    <a:gd name="T43" fmla="*/ 432 h 828"/>
                    <a:gd name="T44" fmla="*/ 1884 w 5184"/>
                    <a:gd name="T45" fmla="*/ 750 h 828"/>
                    <a:gd name="T46" fmla="*/ 1968 w 5184"/>
                    <a:gd name="T47" fmla="*/ 468 h 828"/>
                    <a:gd name="T48" fmla="*/ 2046 w 5184"/>
                    <a:gd name="T49" fmla="*/ 402 h 828"/>
                    <a:gd name="T50" fmla="*/ 2130 w 5184"/>
                    <a:gd name="T51" fmla="*/ 438 h 828"/>
                    <a:gd name="T52" fmla="*/ 2208 w 5184"/>
                    <a:gd name="T53" fmla="*/ 486 h 828"/>
                    <a:gd name="T54" fmla="*/ 2292 w 5184"/>
                    <a:gd name="T55" fmla="*/ 438 h 828"/>
                    <a:gd name="T56" fmla="*/ 2376 w 5184"/>
                    <a:gd name="T57" fmla="*/ 420 h 828"/>
                    <a:gd name="T58" fmla="*/ 2460 w 5184"/>
                    <a:gd name="T59" fmla="*/ 432 h 828"/>
                    <a:gd name="T60" fmla="*/ 2538 w 5184"/>
                    <a:gd name="T61" fmla="*/ 438 h 828"/>
                    <a:gd name="T62" fmla="*/ 2622 w 5184"/>
                    <a:gd name="T63" fmla="*/ 468 h 828"/>
                    <a:gd name="T64" fmla="*/ 2706 w 5184"/>
                    <a:gd name="T65" fmla="*/ 636 h 828"/>
                    <a:gd name="T66" fmla="*/ 2784 w 5184"/>
                    <a:gd name="T67" fmla="*/ 672 h 828"/>
                    <a:gd name="T68" fmla="*/ 2868 w 5184"/>
                    <a:gd name="T69" fmla="*/ 618 h 828"/>
                    <a:gd name="T70" fmla="*/ 2952 w 5184"/>
                    <a:gd name="T71" fmla="*/ 660 h 828"/>
                    <a:gd name="T72" fmla="*/ 3030 w 5184"/>
                    <a:gd name="T73" fmla="*/ 654 h 828"/>
                    <a:gd name="T74" fmla="*/ 3114 w 5184"/>
                    <a:gd name="T75" fmla="*/ 624 h 828"/>
                    <a:gd name="T76" fmla="*/ 3198 w 5184"/>
                    <a:gd name="T77" fmla="*/ 420 h 828"/>
                    <a:gd name="T78" fmla="*/ 3276 w 5184"/>
                    <a:gd name="T79" fmla="*/ 444 h 828"/>
                    <a:gd name="T80" fmla="*/ 3360 w 5184"/>
                    <a:gd name="T81" fmla="*/ 828 h 828"/>
                    <a:gd name="T82" fmla="*/ 3444 w 5184"/>
                    <a:gd name="T83" fmla="*/ 390 h 828"/>
                    <a:gd name="T84" fmla="*/ 3522 w 5184"/>
                    <a:gd name="T85" fmla="*/ 414 h 828"/>
                    <a:gd name="T86" fmla="*/ 3606 w 5184"/>
                    <a:gd name="T87" fmla="*/ 402 h 828"/>
                    <a:gd name="T88" fmla="*/ 3690 w 5184"/>
                    <a:gd name="T89" fmla="*/ 408 h 828"/>
                    <a:gd name="T90" fmla="*/ 3768 w 5184"/>
                    <a:gd name="T91" fmla="*/ 828 h 828"/>
                    <a:gd name="T92" fmla="*/ 3852 w 5184"/>
                    <a:gd name="T93" fmla="*/ 420 h 828"/>
                    <a:gd name="T94" fmla="*/ 3936 w 5184"/>
                    <a:gd name="T95" fmla="*/ 438 h 828"/>
                    <a:gd name="T96" fmla="*/ 4014 w 5184"/>
                    <a:gd name="T97" fmla="*/ 594 h 828"/>
                    <a:gd name="T98" fmla="*/ 4098 w 5184"/>
                    <a:gd name="T99" fmla="*/ 678 h 828"/>
                    <a:gd name="T100" fmla="*/ 4182 w 5184"/>
                    <a:gd name="T101" fmla="*/ 630 h 828"/>
                    <a:gd name="T102" fmla="*/ 4260 w 5184"/>
                    <a:gd name="T103" fmla="*/ 648 h 828"/>
                    <a:gd name="T104" fmla="*/ 4344 w 5184"/>
                    <a:gd name="T105" fmla="*/ 654 h 828"/>
                    <a:gd name="T106" fmla="*/ 4428 w 5184"/>
                    <a:gd name="T107" fmla="*/ 648 h 828"/>
                    <a:gd name="T108" fmla="*/ 4506 w 5184"/>
                    <a:gd name="T109" fmla="*/ 474 h 828"/>
                    <a:gd name="T110" fmla="*/ 4590 w 5184"/>
                    <a:gd name="T111" fmla="*/ 438 h 828"/>
                    <a:gd name="T112" fmla="*/ 4674 w 5184"/>
                    <a:gd name="T113" fmla="*/ 426 h 828"/>
                    <a:gd name="T114" fmla="*/ 4752 w 5184"/>
                    <a:gd name="T115" fmla="*/ 426 h 828"/>
                    <a:gd name="T116" fmla="*/ 4836 w 5184"/>
                    <a:gd name="T117" fmla="*/ 438 h 828"/>
                    <a:gd name="T118" fmla="*/ 4920 w 5184"/>
                    <a:gd name="T119" fmla="*/ 510 h 828"/>
                    <a:gd name="T120" fmla="*/ 4998 w 5184"/>
                    <a:gd name="T121" fmla="*/ 438 h 828"/>
                    <a:gd name="T122" fmla="*/ 5082 w 5184"/>
                    <a:gd name="T123" fmla="*/ 390 h 828"/>
                    <a:gd name="T124" fmla="*/ 5166 w 5184"/>
                    <a:gd name="T125" fmla="*/ 468 h 8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84" h="828">
                      <a:moveTo>
                        <a:pt x="0" y="84"/>
                      </a:moveTo>
                      <a:lnTo>
                        <a:pt x="0" y="114"/>
                      </a:lnTo>
                      <a:lnTo>
                        <a:pt x="0" y="132"/>
                      </a:lnTo>
                      <a:lnTo>
                        <a:pt x="0" y="150"/>
                      </a:lnTo>
                      <a:lnTo>
                        <a:pt x="0" y="168"/>
                      </a:lnTo>
                      <a:lnTo>
                        <a:pt x="6" y="180"/>
                      </a:lnTo>
                      <a:lnTo>
                        <a:pt x="6" y="198"/>
                      </a:lnTo>
                      <a:lnTo>
                        <a:pt x="6" y="210"/>
                      </a:lnTo>
                      <a:lnTo>
                        <a:pt x="6" y="228"/>
                      </a:lnTo>
                      <a:lnTo>
                        <a:pt x="6" y="246"/>
                      </a:lnTo>
                      <a:lnTo>
                        <a:pt x="6" y="258"/>
                      </a:lnTo>
                      <a:lnTo>
                        <a:pt x="12" y="276"/>
                      </a:lnTo>
                      <a:lnTo>
                        <a:pt x="12" y="288"/>
                      </a:lnTo>
                      <a:lnTo>
                        <a:pt x="12" y="300"/>
                      </a:lnTo>
                      <a:lnTo>
                        <a:pt x="12" y="318"/>
                      </a:lnTo>
                      <a:lnTo>
                        <a:pt x="12" y="330"/>
                      </a:lnTo>
                      <a:lnTo>
                        <a:pt x="12" y="342"/>
                      </a:lnTo>
                      <a:lnTo>
                        <a:pt x="18" y="360"/>
                      </a:lnTo>
                      <a:lnTo>
                        <a:pt x="18" y="372"/>
                      </a:lnTo>
                      <a:lnTo>
                        <a:pt x="18" y="384"/>
                      </a:lnTo>
                      <a:lnTo>
                        <a:pt x="18" y="396"/>
                      </a:lnTo>
                      <a:lnTo>
                        <a:pt x="18" y="414"/>
                      </a:lnTo>
                      <a:lnTo>
                        <a:pt x="18" y="426"/>
                      </a:lnTo>
                      <a:lnTo>
                        <a:pt x="24" y="438"/>
                      </a:lnTo>
                      <a:lnTo>
                        <a:pt x="24" y="450"/>
                      </a:lnTo>
                      <a:lnTo>
                        <a:pt x="24" y="462"/>
                      </a:lnTo>
                      <a:lnTo>
                        <a:pt x="24" y="474"/>
                      </a:lnTo>
                      <a:lnTo>
                        <a:pt x="24" y="486"/>
                      </a:lnTo>
                      <a:lnTo>
                        <a:pt x="24" y="498"/>
                      </a:lnTo>
                      <a:lnTo>
                        <a:pt x="30" y="510"/>
                      </a:lnTo>
                      <a:lnTo>
                        <a:pt x="30" y="516"/>
                      </a:lnTo>
                      <a:lnTo>
                        <a:pt x="30" y="528"/>
                      </a:lnTo>
                      <a:lnTo>
                        <a:pt x="30" y="540"/>
                      </a:lnTo>
                      <a:lnTo>
                        <a:pt x="30" y="552"/>
                      </a:lnTo>
                      <a:lnTo>
                        <a:pt x="30" y="558"/>
                      </a:lnTo>
                      <a:lnTo>
                        <a:pt x="36" y="570"/>
                      </a:lnTo>
                      <a:lnTo>
                        <a:pt x="36" y="582"/>
                      </a:lnTo>
                      <a:lnTo>
                        <a:pt x="36" y="588"/>
                      </a:lnTo>
                      <a:lnTo>
                        <a:pt x="36" y="600"/>
                      </a:lnTo>
                      <a:lnTo>
                        <a:pt x="36" y="606"/>
                      </a:lnTo>
                      <a:lnTo>
                        <a:pt x="42" y="618"/>
                      </a:lnTo>
                      <a:lnTo>
                        <a:pt x="42" y="624"/>
                      </a:lnTo>
                      <a:lnTo>
                        <a:pt x="42" y="636"/>
                      </a:lnTo>
                      <a:lnTo>
                        <a:pt x="42" y="642"/>
                      </a:lnTo>
                      <a:lnTo>
                        <a:pt x="42" y="648"/>
                      </a:lnTo>
                      <a:lnTo>
                        <a:pt x="42" y="660"/>
                      </a:lnTo>
                      <a:lnTo>
                        <a:pt x="48" y="666"/>
                      </a:lnTo>
                      <a:lnTo>
                        <a:pt x="48" y="672"/>
                      </a:lnTo>
                      <a:lnTo>
                        <a:pt x="48" y="678"/>
                      </a:lnTo>
                      <a:lnTo>
                        <a:pt x="48" y="684"/>
                      </a:lnTo>
                      <a:lnTo>
                        <a:pt x="48" y="696"/>
                      </a:lnTo>
                      <a:lnTo>
                        <a:pt x="48" y="702"/>
                      </a:lnTo>
                      <a:lnTo>
                        <a:pt x="54" y="708"/>
                      </a:lnTo>
                      <a:lnTo>
                        <a:pt x="54" y="714"/>
                      </a:lnTo>
                      <a:lnTo>
                        <a:pt x="54" y="720"/>
                      </a:lnTo>
                      <a:lnTo>
                        <a:pt x="54" y="726"/>
                      </a:lnTo>
                      <a:lnTo>
                        <a:pt x="54" y="732"/>
                      </a:lnTo>
                      <a:lnTo>
                        <a:pt x="54" y="738"/>
                      </a:lnTo>
                      <a:lnTo>
                        <a:pt x="60" y="744"/>
                      </a:lnTo>
                      <a:lnTo>
                        <a:pt x="60" y="744"/>
                      </a:lnTo>
                      <a:lnTo>
                        <a:pt x="60" y="750"/>
                      </a:lnTo>
                      <a:lnTo>
                        <a:pt x="60" y="756"/>
                      </a:lnTo>
                      <a:lnTo>
                        <a:pt x="60" y="762"/>
                      </a:lnTo>
                      <a:lnTo>
                        <a:pt x="60" y="762"/>
                      </a:lnTo>
                      <a:lnTo>
                        <a:pt x="66" y="768"/>
                      </a:lnTo>
                      <a:lnTo>
                        <a:pt x="66" y="774"/>
                      </a:lnTo>
                      <a:lnTo>
                        <a:pt x="66" y="774"/>
                      </a:lnTo>
                      <a:lnTo>
                        <a:pt x="66" y="780"/>
                      </a:lnTo>
                      <a:lnTo>
                        <a:pt x="66" y="780"/>
                      </a:lnTo>
                      <a:lnTo>
                        <a:pt x="72" y="786"/>
                      </a:lnTo>
                      <a:lnTo>
                        <a:pt x="72" y="786"/>
                      </a:lnTo>
                      <a:lnTo>
                        <a:pt x="72" y="786"/>
                      </a:lnTo>
                      <a:lnTo>
                        <a:pt x="72" y="786"/>
                      </a:lnTo>
                      <a:lnTo>
                        <a:pt x="72" y="786"/>
                      </a:lnTo>
                      <a:lnTo>
                        <a:pt x="72" y="786"/>
                      </a:lnTo>
                      <a:lnTo>
                        <a:pt x="78" y="786"/>
                      </a:lnTo>
                      <a:lnTo>
                        <a:pt x="78" y="786"/>
                      </a:lnTo>
                      <a:lnTo>
                        <a:pt x="78" y="780"/>
                      </a:lnTo>
                      <a:lnTo>
                        <a:pt x="78" y="780"/>
                      </a:lnTo>
                      <a:lnTo>
                        <a:pt x="78" y="780"/>
                      </a:lnTo>
                      <a:lnTo>
                        <a:pt x="78" y="780"/>
                      </a:lnTo>
                      <a:lnTo>
                        <a:pt x="84" y="774"/>
                      </a:lnTo>
                      <a:lnTo>
                        <a:pt x="84" y="774"/>
                      </a:lnTo>
                      <a:lnTo>
                        <a:pt x="84" y="774"/>
                      </a:lnTo>
                      <a:lnTo>
                        <a:pt x="84" y="768"/>
                      </a:lnTo>
                      <a:lnTo>
                        <a:pt x="84" y="768"/>
                      </a:lnTo>
                      <a:lnTo>
                        <a:pt x="84" y="762"/>
                      </a:lnTo>
                      <a:lnTo>
                        <a:pt x="90" y="762"/>
                      </a:lnTo>
                      <a:lnTo>
                        <a:pt x="90" y="762"/>
                      </a:lnTo>
                      <a:lnTo>
                        <a:pt x="90" y="756"/>
                      </a:lnTo>
                      <a:lnTo>
                        <a:pt x="90" y="756"/>
                      </a:lnTo>
                      <a:lnTo>
                        <a:pt x="90" y="750"/>
                      </a:lnTo>
                      <a:lnTo>
                        <a:pt x="90" y="744"/>
                      </a:lnTo>
                      <a:lnTo>
                        <a:pt x="96" y="744"/>
                      </a:lnTo>
                      <a:lnTo>
                        <a:pt x="96" y="738"/>
                      </a:lnTo>
                      <a:lnTo>
                        <a:pt x="96" y="738"/>
                      </a:lnTo>
                      <a:lnTo>
                        <a:pt x="96" y="732"/>
                      </a:lnTo>
                      <a:lnTo>
                        <a:pt x="96" y="726"/>
                      </a:lnTo>
                      <a:lnTo>
                        <a:pt x="96" y="726"/>
                      </a:lnTo>
                      <a:lnTo>
                        <a:pt x="102" y="720"/>
                      </a:lnTo>
                      <a:lnTo>
                        <a:pt x="102" y="714"/>
                      </a:lnTo>
                      <a:lnTo>
                        <a:pt x="102" y="708"/>
                      </a:lnTo>
                      <a:lnTo>
                        <a:pt x="102" y="702"/>
                      </a:lnTo>
                      <a:lnTo>
                        <a:pt x="102" y="696"/>
                      </a:lnTo>
                      <a:lnTo>
                        <a:pt x="108" y="690"/>
                      </a:lnTo>
                      <a:lnTo>
                        <a:pt x="108" y="684"/>
                      </a:lnTo>
                      <a:lnTo>
                        <a:pt x="108" y="678"/>
                      </a:lnTo>
                      <a:lnTo>
                        <a:pt x="108" y="672"/>
                      </a:lnTo>
                      <a:lnTo>
                        <a:pt x="108" y="666"/>
                      </a:lnTo>
                      <a:lnTo>
                        <a:pt x="114" y="660"/>
                      </a:lnTo>
                      <a:lnTo>
                        <a:pt x="114" y="654"/>
                      </a:lnTo>
                      <a:lnTo>
                        <a:pt x="114" y="648"/>
                      </a:lnTo>
                      <a:lnTo>
                        <a:pt x="114" y="642"/>
                      </a:lnTo>
                      <a:lnTo>
                        <a:pt x="114" y="636"/>
                      </a:lnTo>
                      <a:lnTo>
                        <a:pt x="114" y="630"/>
                      </a:lnTo>
                      <a:lnTo>
                        <a:pt x="120" y="624"/>
                      </a:lnTo>
                      <a:lnTo>
                        <a:pt x="120" y="618"/>
                      </a:lnTo>
                      <a:lnTo>
                        <a:pt x="120" y="612"/>
                      </a:lnTo>
                      <a:lnTo>
                        <a:pt x="120" y="606"/>
                      </a:lnTo>
                      <a:lnTo>
                        <a:pt x="120" y="594"/>
                      </a:lnTo>
                      <a:lnTo>
                        <a:pt x="120" y="588"/>
                      </a:lnTo>
                      <a:lnTo>
                        <a:pt x="126" y="582"/>
                      </a:lnTo>
                      <a:lnTo>
                        <a:pt x="126" y="576"/>
                      </a:lnTo>
                      <a:lnTo>
                        <a:pt x="126" y="564"/>
                      </a:lnTo>
                      <a:lnTo>
                        <a:pt x="126" y="558"/>
                      </a:lnTo>
                      <a:lnTo>
                        <a:pt x="126" y="552"/>
                      </a:lnTo>
                      <a:lnTo>
                        <a:pt x="126" y="540"/>
                      </a:lnTo>
                      <a:lnTo>
                        <a:pt x="132" y="534"/>
                      </a:lnTo>
                      <a:lnTo>
                        <a:pt x="132" y="528"/>
                      </a:lnTo>
                      <a:lnTo>
                        <a:pt x="132" y="516"/>
                      </a:lnTo>
                      <a:lnTo>
                        <a:pt x="132" y="510"/>
                      </a:lnTo>
                      <a:lnTo>
                        <a:pt x="132" y="498"/>
                      </a:lnTo>
                      <a:lnTo>
                        <a:pt x="132" y="492"/>
                      </a:lnTo>
                      <a:lnTo>
                        <a:pt x="138" y="480"/>
                      </a:lnTo>
                      <a:lnTo>
                        <a:pt x="138" y="474"/>
                      </a:lnTo>
                      <a:lnTo>
                        <a:pt x="138" y="462"/>
                      </a:lnTo>
                      <a:lnTo>
                        <a:pt x="138" y="450"/>
                      </a:lnTo>
                      <a:lnTo>
                        <a:pt x="138" y="444"/>
                      </a:lnTo>
                      <a:lnTo>
                        <a:pt x="144" y="432"/>
                      </a:lnTo>
                      <a:lnTo>
                        <a:pt x="144" y="420"/>
                      </a:lnTo>
                      <a:lnTo>
                        <a:pt x="144" y="414"/>
                      </a:lnTo>
                      <a:lnTo>
                        <a:pt x="144" y="402"/>
                      </a:lnTo>
                      <a:lnTo>
                        <a:pt x="144" y="390"/>
                      </a:lnTo>
                      <a:lnTo>
                        <a:pt x="144" y="384"/>
                      </a:lnTo>
                      <a:lnTo>
                        <a:pt x="150" y="372"/>
                      </a:lnTo>
                      <a:lnTo>
                        <a:pt x="150" y="360"/>
                      </a:lnTo>
                      <a:lnTo>
                        <a:pt x="150" y="348"/>
                      </a:lnTo>
                      <a:lnTo>
                        <a:pt x="150" y="336"/>
                      </a:lnTo>
                      <a:lnTo>
                        <a:pt x="150" y="324"/>
                      </a:lnTo>
                      <a:lnTo>
                        <a:pt x="150" y="312"/>
                      </a:lnTo>
                      <a:lnTo>
                        <a:pt x="156" y="306"/>
                      </a:lnTo>
                      <a:lnTo>
                        <a:pt x="156" y="294"/>
                      </a:lnTo>
                      <a:lnTo>
                        <a:pt x="156" y="282"/>
                      </a:lnTo>
                      <a:lnTo>
                        <a:pt x="156" y="270"/>
                      </a:lnTo>
                      <a:lnTo>
                        <a:pt x="156" y="258"/>
                      </a:lnTo>
                      <a:lnTo>
                        <a:pt x="156" y="246"/>
                      </a:lnTo>
                      <a:lnTo>
                        <a:pt x="162" y="234"/>
                      </a:lnTo>
                      <a:lnTo>
                        <a:pt x="162" y="216"/>
                      </a:lnTo>
                      <a:lnTo>
                        <a:pt x="162" y="204"/>
                      </a:lnTo>
                      <a:lnTo>
                        <a:pt x="162" y="192"/>
                      </a:lnTo>
                      <a:lnTo>
                        <a:pt x="162" y="180"/>
                      </a:lnTo>
                      <a:lnTo>
                        <a:pt x="162" y="174"/>
                      </a:lnTo>
                      <a:lnTo>
                        <a:pt x="168" y="168"/>
                      </a:lnTo>
                      <a:lnTo>
                        <a:pt x="168" y="168"/>
                      </a:lnTo>
                      <a:lnTo>
                        <a:pt x="168" y="168"/>
                      </a:lnTo>
                      <a:lnTo>
                        <a:pt x="168" y="174"/>
                      </a:lnTo>
                      <a:lnTo>
                        <a:pt x="168" y="192"/>
                      </a:lnTo>
                      <a:lnTo>
                        <a:pt x="174" y="204"/>
                      </a:lnTo>
                      <a:lnTo>
                        <a:pt x="174" y="216"/>
                      </a:lnTo>
                      <a:lnTo>
                        <a:pt x="174" y="228"/>
                      </a:lnTo>
                      <a:lnTo>
                        <a:pt x="174" y="240"/>
                      </a:lnTo>
                      <a:lnTo>
                        <a:pt x="174" y="252"/>
                      </a:lnTo>
                      <a:lnTo>
                        <a:pt x="174" y="264"/>
                      </a:lnTo>
                      <a:lnTo>
                        <a:pt x="180" y="276"/>
                      </a:lnTo>
                      <a:lnTo>
                        <a:pt x="180" y="288"/>
                      </a:lnTo>
                      <a:lnTo>
                        <a:pt x="180" y="300"/>
                      </a:lnTo>
                      <a:lnTo>
                        <a:pt x="180" y="306"/>
                      </a:lnTo>
                      <a:lnTo>
                        <a:pt x="180" y="318"/>
                      </a:lnTo>
                      <a:lnTo>
                        <a:pt x="180" y="330"/>
                      </a:lnTo>
                      <a:lnTo>
                        <a:pt x="186" y="342"/>
                      </a:lnTo>
                      <a:lnTo>
                        <a:pt x="186" y="354"/>
                      </a:lnTo>
                      <a:lnTo>
                        <a:pt x="186" y="360"/>
                      </a:lnTo>
                      <a:lnTo>
                        <a:pt x="186" y="372"/>
                      </a:lnTo>
                      <a:lnTo>
                        <a:pt x="186" y="384"/>
                      </a:lnTo>
                      <a:lnTo>
                        <a:pt x="186" y="396"/>
                      </a:lnTo>
                      <a:lnTo>
                        <a:pt x="192" y="402"/>
                      </a:lnTo>
                      <a:lnTo>
                        <a:pt x="192" y="414"/>
                      </a:lnTo>
                      <a:lnTo>
                        <a:pt x="192" y="420"/>
                      </a:lnTo>
                      <a:lnTo>
                        <a:pt x="192" y="432"/>
                      </a:lnTo>
                      <a:lnTo>
                        <a:pt x="192" y="444"/>
                      </a:lnTo>
                      <a:lnTo>
                        <a:pt x="192" y="450"/>
                      </a:lnTo>
                      <a:lnTo>
                        <a:pt x="198" y="462"/>
                      </a:lnTo>
                      <a:lnTo>
                        <a:pt x="198" y="468"/>
                      </a:lnTo>
                      <a:lnTo>
                        <a:pt x="198" y="480"/>
                      </a:lnTo>
                      <a:lnTo>
                        <a:pt x="198" y="486"/>
                      </a:lnTo>
                      <a:lnTo>
                        <a:pt x="198" y="498"/>
                      </a:lnTo>
                      <a:lnTo>
                        <a:pt x="204" y="504"/>
                      </a:lnTo>
                      <a:lnTo>
                        <a:pt x="204" y="510"/>
                      </a:lnTo>
                      <a:lnTo>
                        <a:pt x="204" y="522"/>
                      </a:lnTo>
                      <a:lnTo>
                        <a:pt x="204" y="528"/>
                      </a:lnTo>
                      <a:lnTo>
                        <a:pt x="204" y="540"/>
                      </a:lnTo>
                      <a:lnTo>
                        <a:pt x="204" y="546"/>
                      </a:lnTo>
                      <a:lnTo>
                        <a:pt x="210" y="552"/>
                      </a:lnTo>
                      <a:lnTo>
                        <a:pt x="210" y="558"/>
                      </a:lnTo>
                      <a:lnTo>
                        <a:pt x="210" y="570"/>
                      </a:lnTo>
                      <a:lnTo>
                        <a:pt x="210" y="576"/>
                      </a:lnTo>
                      <a:lnTo>
                        <a:pt x="210" y="582"/>
                      </a:lnTo>
                      <a:lnTo>
                        <a:pt x="210" y="588"/>
                      </a:lnTo>
                      <a:lnTo>
                        <a:pt x="216" y="600"/>
                      </a:lnTo>
                      <a:lnTo>
                        <a:pt x="216" y="606"/>
                      </a:lnTo>
                      <a:lnTo>
                        <a:pt x="216" y="612"/>
                      </a:lnTo>
                      <a:lnTo>
                        <a:pt x="216" y="618"/>
                      </a:lnTo>
                      <a:lnTo>
                        <a:pt x="216" y="624"/>
                      </a:lnTo>
                      <a:lnTo>
                        <a:pt x="216" y="630"/>
                      </a:lnTo>
                      <a:lnTo>
                        <a:pt x="222" y="636"/>
                      </a:lnTo>
                      <a:lnTo>
                        <a:pt x="222" y="642"/>
                      </a:lnTo>
                      <a:lnTo>
                        <a:pt x="222" y="648"/>
                      </a:lnTo>
                      <a:lnTo>
                        <a:pt x="222" y="654"/>
                      </a:lnTo>
                      <a:lnTo>
                        <a:pt x="222" y="660"/>
                      </a:lnTo>
                      <a:lnTo>
                        <a:pt x="222" y="666"/>
                      </a:lnTo>
                      <a:lnTo>
                        <a:pt x="228" y="672"/>
                      </a:lnTo>
                      <a:lnTo>
                        <a:pt x="228" y="678"/>
                      </a:lnTo>
                      <a:lnTo>
                        <a:pt x="228" y="684"/>
                      </a:lnTo>
                      <a:lnTo>
                        <a:pt x="228" y="690"/>
                      </a:lnTo>
                      <a:lnTo>
                        <a:pt x="228" y="690"/>
                      </a:lnTo>
                      <a:lnTo>
                        <a:pt x="234" y="696"/>
                      </a:lnTo>
                      <a:lnTo>
                        <a:pt x="234" y="702"/>
                      </a:lnTo>
                      <a:lnTo>
                        <a:pt x="234" y="708"/>
                      </a:lnTo>
                      <a:lnTo>
                        <a:pt x="234" y="708"/>
                      </a:lnTo>
                      <a:lnTo>
                        <a:pt x="234" y="714"/>
                      </a:lnTo>
                      <a:lnTo>
                        <a:pt x="234" y="720"/>
                      </a:lnTo>
                      <a:lnTo>
                        <a:pt x="240" y="726"/>
                      </a:lnTo>
                      <a:lnTo>
                        <a:pt x="240" y="726"/>
                      </a:lnTo>
                      <a:lnTo>
                        <a:pt x="240" y="732"/>
                      </a:lnTo>
                      <a:lnTo>
                        <a:pt x="240" y="732"/>
                      </a:lnTo>
                      <a:lnTo>
                        <a:pt x="240" y="738"/>
                      </a:lnTo>
                      <a:lnTo>
                        <a:pt x="240" y="744"/>
                      </a:lnTo>
                      <a:lnTo>
                        <a:pt x="246" y="744"/>
                      </a:lnTo>
                      <a:lnTo>
                        <a:pt x="246" y="750"/>
                      </a:lnTo>
                      <a:lnTo>
                        <a:pt x="246" y="750"/>
                      </a:lnTo>
                      <a:lnTo>
                        <a:pt x="246" y="756"/>
                      </a:lnTo>
                      <a:lnTo>
                        <a:pt x="246" y="756"/>
                      </a:lnTo>
                      <a:lnTo>
                        <a:pt x="246" y="762"/>
                      </a:lnTo>
                      <a:lnTo>
                        <a:pt x="252" y="762"/>
                      </a:lnTo>
                      <a:lnTo>
                        <a:pt x="252" y="762"/>
                      </a:lnTo>
                      <a:lnTo>
                        <a:pt x="252" y="768"/>
                      </a:lnTo>
                      <a:lnTo>
                        <a:pt x="252" y="768"/>
                      </a:lnTo>
                      <a:lnTo>
                        <a:pt x="252" y="768"/>
                      </a:lnTo>
                      <a:lnTo>
                        <a:pt x="252" y="774"/>
                      </a:lnTo>
                      <a:lnTo>
                        <a:pt x="258" y="774"/>
                      </a:lnTo>
                      <a:lnTo>
                        <a:pt x="258" y="774"/>
                      </a:lnTo>
                      <a:lnTo>
                        <a:pt x="258" y="780"/>
                      </a:lnTo>
                      <a:lnTo>
                        <a:pt x="258" y="780"/>
                      </a:lnTo>
                      <a:lnTo>
                        <a:pt x="258" y="780"/>
                      </a:lnTo>
                      <a:lnTo>
                        <a:pt x="258" y="780"/>
                      </a:lnTo>
                      <a:lnTo>
                        <a:pt x="264" y="780"/>
                      </a:lnTo>
                      <a:lnTo>
                        <a:pt x="264" y="780"/>
                      </a:lnTo>
                      <a:lnTo>
                        <a:pt x="264" y="780"/>
                      </a:lnTo>
                      <a:lnTo>
                        <a:pt x="264" y="780"/>
                      </a:lnTo>
                      <a:lnTo>
                        <a:pt x="264" y="780"/>
                      </a:lnTo>
                      <a:lnTo>
                        <a:pt x="270" y="774"/>
                      </a:lnTo>
                      <a:lnTo>
                        <a:pt x="270" y="774"/>
                      </a:lnTo>
                      <a:lnTo>
                        <a:pt x="270" y="774"/>
                      </a:lnTo>
                      <a:lnTo>
                        <a:pt x="270" y="774"/>
                      </a:lnTo>
                      <a:lnTo>
                        <a:pt x="270" y="768"/>
                      </a:lnTo>
                      <a:lnTo>
                        <a:pt x="276" y="768"/>
                      </a:lnTo>
                      <a:lnTo>
                        <a:pt x="276" y="762"/>
                      </a:lnTo>
                      <a:lnTo>
                        <a:pt x="276" y="762"/>
                      </a:lnTo>
                      <a:lnTo>
                        <a:pt x="276" y="756"/>
                      </a:lnTo>
                      <a:lnTo>
                        <a:pt x="276" y="756"/>
                      </a:lnTo>
                      <a:lnTo>
                        <a:pt x="276" y="750"/>
                      </a:lnTo>
                      <a:lnTo>
                        <a:pt x="282" y="750"/>
                      </a:lnTo>
                      <a:lnTo>
                        <a:pt x="282" y="744"/>
                      </a:lnTo>
                      <a:lnTo>
                        <a:pt x="282" y="744"/>
                      </a:lnTo>
                      <a:lnTo>
                        <a:pt x="282" y="738"/>
                      </a:lnTo>
                      <a:lnTo>
                        <a:pt x="282" y="738"/>
                      </a:lnTo>
                      <a:lnTo>
                        <a:pt x="282" y="732"/>
                      </a:lnTo>
                      <a:lnTo>
                        <a:pt x="288" y="726"/>
                      </a:lnTo>
                      <a:lnTo>
                        <a:pt x="288" y="726"/>
                      </a:lnTo>
                      <a:lnTo>
                        <a:pt x="288" y="720"/>
                      </a:lnTo>
                      <a:lnTo>
                        <a:pt x="288" y="714"/>
                      </a:lnTo>
                      <a:lnTo>
                        <a:pt x="288" y="714"/>
                      </a:lnTo>
                      <a:lnTo>
                        <a:pt x="288" y="708"/>
                      </a:lnTo>
                      <a:lnTo>
                        <a:pt x="294" y="702"/>
                      </a:lnTo>
                      <a:lnTo>
                        <a:pt x="294" y="696"/>
                      </a:lnTo>
                      <a:lnTo>
                        <a:pt x="294" y="696"/>
                      </a:lnTo>
                      <a:lnTo>
                        <a:pt x="294" y="690"/>
                      </a:lnTo>
                      <a:lnTo>
                        <a:pt x="294" y="684"/>
                      </a:lnTo>
                      <a:lnTo>
                        <a:pt x="294" y="678"/>
                      </a:lnTo>
                      <a:lnTo>
                        <a:pt x="300" y="672"/>
                      </a:lnTo>
                      <a:lnTo>
                        <a:pt x="300" y="666"/>
                      </a:lnTo>
                      <a:lnTo>
                        <a:pt x="300" y="660"/>
                      </a:lnTo>
                      <a:lnTo>
                        <a:pt x="300" y="654"/>
                      </a:lnTo>
                      <a:lnTo>
                        <a:pt x="300" y="648"/>
                      </a:lnTo>
                      <a:lnTo>
                        <a:pt x="306" y="642"/>
                      </a:lnTo>
                      <a:lnTo>
                        <a:pt x="306" y="642"/>
                      </a:lnTo>
                      <a:lnTo>
                        <a:pt x="306" y="636"/>
                      </a:lnTo>
                      <a:lnTo>
                        <a:pt x="306" y="624"/>
                      </a:lnTo>
                      <a:lnTo>
                        <a:pt x="306" y="618"/>
                      </a:lnTo>
                      <a:lnTo>
                        <a:pt x="306" y="612"/>
                      </a:lnTo>
                      <a:lnTo>
                        <a:pt x="312" y="606"/>
                      </a:lnTo>
                      <a:lnTo>
                        <a:pt x="312" y="600"/>
                      </a:lnTo>
                      <a:lnTo>
                        <a:pt x="312" y="594"/>
                      </a:lnTo>
                      <a:lnTo>
                        <a:pt x="312" y="582"/>
                      </a:lnTo>
                      <a:lnTo>
                        <a:pt x="312" y="576"/>
                      </a:lnTo>
                      <a:lnTo>
                        <a:pt x="312" y="570"/>
                      </a:lnTo>
                      <a:lnTo>
                        <a:pt x="318" y="564"/>
                      </a:lnTo>
                      <a:lnTo>
                        <a:pt x="318" y="552"/>
                      </a:lnTo>
                      <a:lnTo>
                        <a:pt x="318" y="546"/>
                      </a:lnTo>
                      <a:lnTo>
                        <a:pt x="318" y="540"/>
                      </a:lnTo>
                      <a:lnTo>
                        <a:pt x="318" y="528"/>
                      </a:lnTo>
                      <a:lnTo>
                        <a:pt x="318" y="522"/>
                      </a:lnTo>
                      <a:lnTo>
                        <a:pt x="324" y="516"/>
                      </a:lnTo>
                      <a:lnTo>
                        <a:pt x="324" y="504"/>
                      </a:lnTo>
                      <a:lnTo>
                        <a:pt x="324" y="498"/>
                      </a:lnTo>
                      <a:lnTo>
                        <a:pt x="324" y="486"/>
                      </a:lnTo>
                      <a:lnTo>
                        <a:pt x="324" y="480"/>
                      </a:lnTo>
                      <a:lnTo>
                        <a:pt x="324" y="468"/>
                      </a:lnTo>
                      <a:lnTo>
                        <a:pt x="330" y="462"/>
                      </a:lnTo>
                      <a:lnTo>
                        <a:pt x="330" y="450"/>
                      </a:lnTo>
                      <a:lnTo>
                        <a:pt x="330" y="444"/>
                      </a:lnTo>
                      <a:lnTo>
                        <a:pt x="330" y="432"/>
                      </a:lnTo>
                      <a:lnTo>
                        <a:pt x="330" y="426"/>
                      </a:lnTo>
                      <a:lnTo>
                        <a:pt x="330" y="414"/>
                      </a:lnTo>
                      <a:lnTo>
                        <a:pt x="336" y="402"/>
                      </a:lnTo>
                      <a:lnTo>
                        <a:pt x="336" y="396"/>
                      </a:lnTo>
                      <a:lnTo>
                        <a:pt x="336" y="384"/>
                      </a:lnTo>
                      <a:lnTo>
                        <a:pt x="336" y="372"/>
                      </a:lnTo>
                      <a:lnTo>
                        <a:pt x="336" y="366"/>
                      </a:lnTo>
                      <a:lnTo>
                        <a:pt x="336" y="354"/>
                      </a:lnTo>
                      <a:lnTo>
                        <a:pt x="342" y="342"/>
                      </a:lnTo>
                      <a:lnTo>
                        <a:pt x="342" y="324"/>
                      </a:lnTo>
                      <a:lnTo>
                        <a:pt x="342" y="312"/>
                      </a:lnTo>
                      <a:lnTo>
                        <a:pt x="342" y="306"/>
                      </a:lnTo>
                      <a:lnTo>
                        <a:pt x="342" y="300"/>
                      </a:lnTo>
                      <a:lnTo>
                        <a:pt x="348" y="300"/>
                      </a:lnTo>
                      <a:lnTo>
                        <a:pt x="348" y="294"/>
                      </a:lnTo>
                      <a:lnTo>
                        <a:pt x="348" y="294"/>
                      </a:lnTo>
                      <a:lnTo>
                        <a:pt x="348" y="294"/>
                      </a:lnTo>
                      <a:lnTo>
                        <a:pt x="348" y="300"/>
                      </a:lnTo>
                      <a:lnTo>
                        <a:pt x="348" y="306"/>
                      </a:lnTo>
                      <a:lnTo>
                        <a:pt x="354" y="312"/>
                      </a:lnTo>
                      <a:lnTo>
                        <a:pt x="354" y="318"/>
                      </a:lnTo>
                      <a:lnTo>
                        <a:pt x="354" y="324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54" y="336"/>
                      </a:lnTo>
                      <a:lnTo>
                        <a:pt x="360" y="342"/>
                      </a:lnTo>
                      <a:lnTo>
                        <a:pt x="360" y="348"/>
                      </a:lnTo>
                      <a:lnTo>
                        <a:pt x="360" y="348"/>
                      </a:lnTo>
                      <a:lnTo>
                        <a:pt x="360" y="354"/>
                      </a:lnTo>
                      <a:lnTo>
                        <a:pt x="360" y="360"/>
                      </a:lnTo>
                      <a:lnTo>
                        <a:pt x="366" y="366"/>
                      </a:lnTo>
                      <a:lnTo>
                        <a:pt x="366" y="366"/>
                      </a:lnTo>
                      <a:lnTo>
                        <a:pt x="366" y="372"/>
                      </a:lnTo>
                      <a:lnTo>
                        <a:pt x="366" y="378"/>
                      </a:lnTo>
                      <a:lnTo>
                        <a:pt x="366" y="378"/>
                      </a:lnTo>
                      <a:lnTo>
                        <a:pt x="366" y="384"/>
                      </a:lnTo>
                      <a:lnTo>
                        <a:pt x="372" y="390"/>
                      </a:lnTo>
                      <a:lnTo>
                        <a:pt x="372" y="396"/>
                      </a:lnTo>
                      <a:lnTo>
                        <a:pt x="372" y="396"/>
                      </a:lnTo>
                      <a:lnTo>
                        <a:pt x="372" y="402"/>
                      </a:lnTo>
                      <a:lnTo>
                        <a:pt x="372" y="408"/>
                      </a:lnTo>
                      <a:lnTo>
                        <a:pt x="372" y="408"/>
                      </a:lnTo>
                      <a:lnTo>
                        <a:pt x="378" y="414"/>
                      </a:lnTo>
                      <a:lnTo>
                        <a:pt x="378" y="420"/>
                      </a:lnTo>
                      <a:lnTo>
                        <a:pt x="378" y="420"/>
                      </a:lnTo>
                      <a:lnTo>
                        <a:pt x="378" y="426"/>
                      </a:lnTo>
                      <a:lnTo>
                        <a:pt x="378" y="432"/>
                      </a:lnTo>
                      <a:lnTo>
                        <a:pt x="378" y="432"/>
                      </a:lnTo>
                      <a:lnTo>
                        <a:pt x="384" y="438"/>
                      </a:lnTo>
                      <a:lnTo>
                        <a:pt x="384" y="444"/>
                      </a:lnTo>
                      <a:lnTo>
                        <a:pt x="384" y="444"/>
                      </a:lnTo>
                      <a:lnTo>
                        <a:pt x="384" y="450"/>
                      </a:lnTo>
                      <a:lnTo>
                        <a:pt x="384" y="456"/>
                      </a:lnTo>
                      <a:lnTo>
                        <a:pt x="384" y="456"/>
                      </a:lnTo>
                      <a:lnTo>
                        <a:pt x="390" y="462"/>
                      </a:lnTo>
                      <a:lnTo>
                        <a:pt x="390" y="462"/>
                      </a:lnTo>
                      <a:lnTo>
                        <a:pt x="390" y="468"/>
                      </a:lnTo>
                      <a:lnTo>
                        <a:pt x="390" y="474"/>
                      </a:lnTo>
                      <a:lnTo>
                        <a:pt x="390" y="474"/>
                      </a:lnTo>
                      <a:lnTo>
                        <a:pt x="390" y="480"/>
                      </a:lnTo>
                      <a:lnTo>
                        <a:pt x="396" y="480"/>
                      </a:lnTo>
                      <a:lnTo>
                        <a:pt x="396" y="486"/>
                      </a:lnTo>
                      <a:lnTo>
                        <a:pt x="396" y="486"/>
                      </a:lnTo>
                      <a:lnTo>
                        <a:pt x="396" y="492"/>
                      </a:lnTo>
                      <a:lnTo>
                        <a:pt x="396" y="492"/>
                      </a:lnTo>
                      <a:lnTo>
                        <a:pt x="396" y="498"/>
                      </a:lnTo>
                      <a:lnTo>
                        <a:pt x="402" y="498"/>
                      </a:lnTo>
                      <a:lnTo>
                        <a:pt x="402" y="504"/>
                      </a:lnTo>
                      <a:lnTo>
                        <a:pt x="402" y="504"/>
                      </a:lnTo>
                      <a:lnTo>
                        <a:pt x="402" y="510"/>
                      </a:lnTo>
                      <a:lnTo>
                        <a:pt x="402" y="510"/>
                      </a:lnTo>
                      <a:lnTo>
                        <a:pt x="408" y="516"/>
                      </a:lnTo>
                      <a:lnTo>
                        <a:pt x="408" y="516"/>
                      </a:lnTo>
                      <a:lnTo>
                        <a:pt x="408" y="522"/>
                      </a:lnTo>
                      <a:lnTo>
                        <a:pt x="408" y="522"/>
                      </a:lnTo>
                      <a:lnTo>
                        <a:pt x="408" y="528"/>
                      </a:lnTo>
                      <a:lnTo>
                        <a:pt x="408" y="528"/>
                      </a:lnTo>
                      <a:lnTo>
                        <a:pt x="414" y="534"/>
                      </a:lnTo>
                      <a:lnTo>
                        <a:pt x="414" y="534"/>
                      </a:lnTo>
                      <a:lnTo>
                        <a:pt x="414" y="540"/>
                      </a:lnTo>
                      <a:lnTo>
                        <a:pt x="414" y="540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0" y="552"/>
                      </a:lnTo>
                      <a:lnTo>
                        <a:pt x="420" y="552"/>
                      </a:lnTo>
                      <a:lnTo>
                        <a:pt x="420" y="558"/>
                      </a:lnTo>
                      <a:lnTo>
                        <a:pt x="420" y="558"/>
                      </a:lnTo>
                      <a:lnTo>
                        <a:pt x="420" y="558"/>
                      </a:lnTo>
                      <a:lnTo>
                        <a:pt x="426" y="564"/>
                      </a:lnTo>
                      <a:lnTo>
                        <a:pt x="426" y="564"/>
                      </a:lnTo>
                      <a:lnTo>
                        <a:pt x="426" y="564"/>
                      </a:lnTo>
                      <a:lnTo>
                        <a:pt x="426" y="570"/>
                      </a:lnTo>
                      <a:lnTo>
                        <a:pt x="426" y="570"/>
                      </a:lnTo>
                      <a:lnTo>
                        <a:pt x="426" y="570"/>
                      </a:lnTo>
                      <a:lnTo>
                        <a:pt x="426" y="570"/>
                      </a:lnTo>
                      <a:lnTo>
                        <a:pt x="432" y="564"/>
                      </a:lnTo>
                      <a:lnTo>
                        <a:pt x="432" y="558"/>
                      </a:lnTo>
                      <a:lnTo>
                        <a:pt x="432" y="558"/>
                      </a:lnTo>
                      <a:lnTo>
                        <a:pt x="432" y="552"/>
                      </a:lnTo>
                      <a:lnTo>
                        <a:pt x="432" y="552"/>
                      </a:lnTo>
                      <a:lnTo>
                        <a:pt x="438" y="546"/>
                      </a:lnTo>
                      <a:lnTo>
                        <a:pt x="438" y="546"/>
                      </a:lnTo>
                      <a:lnTo>
                        <a:pt x="438" y="540"/>
                      </a:lnTo>
                      <a:lnTo>
                        <a:pt x="438" y="534"/>
                      </a:lnTo>
                      <a:lnTo>
                        <a:pt x="438" y="534"/>
                      </a:lnTo>
                      <a:lnTo>
                        <a:pt x="438" y="528"/>
                      </a:lnTo>
                      <a:lnTo>
                        <a:pt x="444" y="528"/>
                      </a:lnTo>
                      <a:lnTo>
                        <a:pt x="444" y="522"/>
                      </a:lnTo>
                      <a:lnTo>
                        <a:pt x="444" y="516"/>
                      </a:lnTo>
                      <a:lnTo>
                        <a:pt x="444" y="510"/>
                      </a:lnTo>
                      <a:lnTo>
                        <a:pt x="444" y="510"/>
                      </a:lnTo>
                      <a:lnTo>
                        <a:pt x="444" y="504"/>
                      </a:lnTo>
                      <a:lnTo>
                        <a:pt x="450" y="498"/>
                      </a:lnTo>
                      <a:lnTo>
                        <a:pt x="450" y="498"/>
                      </a:lnTo>
                      <a:lnTo>
                        <a:pt x="450" y="492"/>
                      </a:lnTo>
                      <a:lnTo>
                        <a:pt x="450" y="486"/>
                      </a:lnTo>
                      <a:lnTo>
                        <a:pt x="450" y="480"/>
                      </a:lnTo>
                      <a:lnTo>
                        <a:pt x="450" y="480"/>
                      </a:lnTo>
                      <a:lnTo>
                        <a:pt x="456" y="474"/>
                      </a:lnTo>
                      <a:lnTo>
                        <a:pt x="456" y="468"/>
                      </a:lnTo>
                      <a:lnTo>
                        <a:pt x="456" y="462"/>
                      </a:lnTo>
                      <a:lnTo>
                        <a:pt x="456" y="462"/>
                      </a:lnTo>
                      <a:lnTo>
                        <a:pt x="456" y="456"/>
                      </a:lnTo>
                      <a:lnTo>
                        <a:pt x="462" y="450"/>
                      </a:lnTo>
                      <a:lnTo>
                        <a:pt x="462" y="444"/>
                      </a:lnTo>
                      <a:lnTo>
                        <a:pt x="462" y="438"/>
                      </a:lnTo>
                      <a:lnTo>
                        <a:pt x="462" y="438"/>
                      </a:lnTo>
                      <a:lnTo>
                        <a:pt x="462" y="432"/>
                      </a:lnTo>
                      <a:lnTo>
                        <a:pt x="462" y="426"/>
                      </a:lnTo>
                      <a:lnTo>
                        <a:pt x="468" y="420"/>
                      </a:lnTo>
                      <a:lnTo>
                        <a:pt x="468" y="414"/>
                      </a:lnTo>
                      <a:lnTo>
                        <a:pt x="468" y="408"/>
                      </a:lnTo>
                      <a:lnTo>
                        <a:pt x="468" y="408"/>
                      </a:lnTo>
                      <a:lnTo>
                        <a:pt x="468" y="396"/>
                      </a:lnTo>
                      <a:lnTo>
                        <a:pt x="474" y="390"/>
                      </a:lnTo>
                      <a:lnTo>
                        <a:pt x="474" y="384"/>
                      </a:lnTo>
                      <a:lnTo>
                        <a:pt x="474" y="378"/>
                      </a:lnTo>
                      <a:lnTo>
                        <a:pt x="474" y="372"/>
                      </a:lnTo>
                      <a:lnTo>
                        <a:pt x="474" y="366"/>
                      </a:lnTo>
                      <a:lnTo>
                        <a:pt x="474" y="360"/>
                      </a:lnTo>
                      <a:lnTo>
                        <a:pt x="480" y="354"/>
                      </a:lnTo>
                      <a:lnTo>
                        <a:pt x="480" y="348"/>
                      </a:lnTo>
                      <a:lnTo>
                        <a:pt x="480" y="342"/>
                      </a:lnTo>
                      <a:lnTo>
                        <a:pt x="480" y="336"/>
                      </a:lnTo>
                      <a:lnTo>
                        <a:pt x="480" y="330"/>
                      </a:lnTo>
                      <a:lnTo>
                        <a:pt x="480" y="324"/>
                      </a:lnTo>
                      <a:lnTo>
                        <a:pt x="486" y="318"/>
                      </a:lnTo>
                      <a:lnTo>
                        <a:pt x="486" y="312"/>
                      </a:lnTo>
                      <a:lnTo>
                        <a:pt x="486" y="306"/>
                      </a:lnTo>
                      <a:lnTo>
                        <a:pt x="486" y="300"/>
                      </a:lnTo>
                      <a:lnTo>
                        <a:pt x="486" y="294"/>
                      </a:lnTo>
                      <a:lnTo>
                        <a:pt x="486" y="288"/>
                      </a:lnTo>
                      <a:lnTo>
                        <a:pt x="492" y="282"/>
                      </a:lnTo>
                      <a:lnTo>
                        <a:pt x="492" y="276"/>
                      </a:lnTo>
                      <a:lnTo>
                        <a:pt x="492" y="270"/>
                      </a:lnTo>
                      <a:lnTo>
                        <a:pt x="492" y="264"/>
                      </a:lnTo>
                      <a:lnTo>
                        <a:pt x="492" y="258"/>
                      </a:lnTo>
                      <a:lnTo>
                        <a:pt x="498" y="252"/>
                      </a:lnTo>
                      <a:lnTo>
                        <a:pt x="498" y="246"/>
                      </a:lnTo>
                      <a:lnTo>
                        <a:pt x="498" y="240"/>
                      </a:lnTo>
                      <a:lnTo>
                        <a:pt x="498" y="234"/>
                      </a:lnTo>
                      <a:lnTo>
                        <a:pt x="498" y="228"/>
                      </a:lnTo>
                      <a:lnTo>
                        <a:pt x="498" y="222"/>
                      </a:lnTo>
                      <a:lnTo>
                        <a:pt x="504" y="216"/>
                      </a:lnTo>
                      <a:lnTo>
                        <a:pt x="504" y="204"/>
                      </a:lnTo>
                      <a:lnTo>
                        <a:pt x="504" y="198"/>
                      </a:lnTo>
                      <a:lnTo>
                        <a:pt x="504" y="192"/>
                      </a:lnTo>
                      <a:lnTo>
                        <a:pt x="504" y="186"/>
                      </a:lnTo>
                      <a:lnTo>
                        <a:pt x="504" y="180"/>
                      </a:lnTo>
                      <a:lnTo>
                        <a:pt x="504" y="174"/>
                      </a:lnTo>
                      <a:lnTo>
                        <a:pt x="510" y="168"/>
                      </a:lnTo>
                      <a:lnTo>
                        <a:pt x="510" y="174"/>
                      </a:lnTo>
                      <a:lnTo>
                        <a:pt x="510" y="186"/>
                      </a:lnTo>
                      <a:lnTo>
                        <a:pt x="510" y="204"/>
                      </a:lnTo>
                      <a:lnTo>
                        <a:pt x="510" y="222"/>
                      </a:lnTo>
                      <a:lnTo>
                        <a:pt x="516" y="246"/>
                      </a:lnTo>
                      <a:lnTo>
                        <a:pt x="516" y="270"/>
                      </a:lnTo>
                      <a:lnTo>
                        <a:pt x="516" y="300"/>
                      </a:lnTo>
                      <a:lnTo>
                        <a:pt x="516" y="330"/>
                      </a:lnTo>
                      <a:lnTo>
                        <a:pt x="516" y="360"/>
                      </a:lnTo>
                      <a:lnTo>
                        <a:pt x="516" y="390"/>
                      </a:lnTo>
                      <a:lnTo>
                        <a:pt x="522" y="414"/>
                      </a:lnTo>
                      <a:lnTo>
                        <a:pt x="522" y="438"/>
                      </a:lnTo>
                      <a:lnTo>
                        <a:pt x="522" y="468"/>
                      </a:lnTo>
                      <a:lnTo>
                        <a:pt x="522" y="492"/>
                      </a:lnTo>
                      <a:lnTo>
                        <a:pt x="522" y="516"/>
                      </a:lnTo>
                      <a:lnTo>
                        <a:pt x="522" y="540"/>
                      </a:lnTo>
                      <a:lnTo>
                        <a:pt x="528" y="558"/>
                      </a:lnTo>
                      <a:lnTo>
                        <a:pt x="528" y="582"/>
                      </a:lnTo>
                      <a:lnTo>
                        <a:pt x="528" y="600"/>
                      </a:lnTo>
                      <a:lnTo>
                        <a:pt x="528" y="618"/>
                      </a:lnTo>
                      <a:lnTo>
                        <a:pt x="528" y="636"/>
                      </a:lnTo>
                      <a:lnTo>
                        <a:pt x="528" y="654"/>
                      </a:lnTo>
                      <a:lnTo>
                        <a:pt x="534" y="672"/>
                      </a:lnTo>
                      <a:lnTo>
                        <a:pt x="534" y="690"/>
                      </a:lnTo>
                      <a:lnTo>
                        <a:pt x="534" y="702"/>
                      </a:lnTo>
                      <a:lnTo>
                        <a:pt x="534" y="720"/>
                      </a:lnTo>
                      <a:lnTo>
                        <a:pt x="534" y="732"/>
                      </a:lnTo>
                      <a:lnTo>
                        <a:pt x="540" y="744"/>
                      </a:lnTo>
                      <a:lnTo>
                        <a:pt x="540" y="756"/>
                      </a:lnTo>
                      <a:lnTo>
                        <a:pt x="540" y="768"/>
                      </a:lnTo>
                      <a:lnTo>
                        <a:pt x="540" y="774"/>
                      </a:lnTo>
                      <a:lnTo>
                        <a:pt x="540" y="786"/>
                      </a:lnTo>
                      <a:lnTo>
                        <a:pt x="540" y="792"/>
                      </a:lnTo>
                      <a:lnTo>
                        <a:pt x="546" y="804"/>
                      </a:lnTo>
                      <a:lnTo>
                        <a:pt x="546" y="810"/>
                      </a:lnTo>
                      <a:lnTo>
                        <a:pt x="546" y="816"/>
                      </a:lnTo>
                      <a:lnTo>
                        <a:pt x="546" y="816"/>
                      </a:lnTo>
                      <a:lnTo>
                        <a:pt x="546" y="822"/>
                      </a:lnTo>
                      <a:lnTo>
                        <a:pt x="552" y="828"/>
                      </a:lnTo>
                      <a:lnTo>
                        <a:pt x="552" y="828"/>
                      </a:lnTo>
                      <a:lnTo>
                        <a:pt x="552" y="828"/>
                      </a:lnTo>
                      <a:lnTo>
                        <a:pt x="552" y="828"/>
                      </a:lnTo>
                      <a:lnTo>
                        <a:pt x="552" y="828"/>
                      </a:lnTo>
                      <a:lnTo>
                        <a:pt x="552" y="828"/>
                      </a:lnTo>
                      <a:lnTo>
                        <a:pt x="552" y="822"/>
                      </a:lnTo>
                      <a:lnTo>
                        <a:pt x="558" y="822"/>
                      </a:lnTo>
                      <a:lnTo>
                        <a:pt x="558" y="816"/>
                      </a:lnTo>
                      <a:lnTo>
                        <a:pt x="558" y="810"/>
                      </a:lnTo>
                      <a:lnTo>
                        <a:pt x="558" y="804"/>
                      </a:lnTo>
                      <a:lnTo>
                        <a:pt x="558" y="798"/>
                      </a:lnTo>
                      <a:lnTo>
                        <a:pt x="564" y="792"/>
                      </a:lnTo>
                      <a:lnTo>
                        <a:pt x="564" y="780"/>
                      </a:lnTo>
                      <a:lnTo>
                        <a:pt x="564" y="768"/>
                      </a:lnTo>
                      <a:lnTo>
                        <a:pt x="564" y="762"/>
                      </a:lnTo>
                      <a:lnTo>
                        <a:pt x="564" y="750"/>
                      </a:lnTo>
                      <a:lnTo>
                        <a:pt x="564" y="738"/>
                      </a:lnTo>
                      <a:lnTo>
                        <a:pt x="570" y="726"/>
                      </a:lnTo>
                      <a:lnTo>
                        <a:pt x="570" y="708"/>
                      </a:lnTo>
                      <a:lnTo>
                        <a:pt x="570" y="696"/>
                      </a:lnTo>
                      <a:lnTo>
                        <a:pt x="570" y="678"/>
                      </a:lnTo>
                      <a:lnTo>
                        <a:pt x="570" y="666"/>
                      </a:lnTo>
                      <a:lnTo>
                        <a:pt x="570" y="648"/>
                      </a:lnTo>
                      <a:lnTo>
                        <a:pt x="576" y="630"/>
                      </a:lnTo>
                      <a:lnTo>
                        <a:pt x="576" y="612"/>
                      </a:lnTo>
                      <a:lnTo>
                        <a:pt x="576" y="588"/>
                      </a:lnTo>
                      <a:lnTo>
                        <a:pt x="576" y="570"/>
                      </a:lnTo>
                      <a:lnTo>
                        <a:pt x="576" y="546"/>
                      </a:lnTo>
                      <a:lnTo>
                        <a:pt x="576" y="528"/>
                      </a:lnTo>
                      <a:lnTo>
                        <a:pt x="582" y="504"/>
                      </a:lnTo>
                      <a:lnTo>
                        <a:pt x="582" y="480"/>
                      </a:lnTo>
                      <a:lnTo>
                        <a:pt x="582" y="450"/>
                      </a:lnTo>
                      <a:lnTo>
                        <a:pt x="582" y="426"/>
                      </a:lnTo>
                      <a:lnTo>
                        <a:pt x="582" y="372"/>
                      </a:lnTo>
                      <a:lnTo>
                        <a:pt x="588" y="342"/>
                      </a:lnTo>
                      <a:lnTo>
                        <a:pt x="588" y="318"/>
                      </a:lnTo>
                      <a:lnTo>
                        <a:pt x="588" y="288"/>
                      </a:lnTo>
                      <a:lnTo>
                        <a:pt x="588" y="258"/>
                      </a:lnTo>
                      <a:lnTo>
                        <a:pt x="588" y="234"/>
                      </a:lnTo>
                      <a:lnTo>
                        <a:pt x="588" y="216"/>
                      </a:lnTo>
                      <a:lnTo>
                        <a:pt x="594" y="204"/>
                      </a:lnTo>
                      <a:lnTo>
                        <a:pt x="594" y="192"/>
                      </a:lnTo>
                      <a:lnTo>
                        <a:pt x="594" y="186"/>
                      </a:lnTo>
                      <a:lnTo>
                        <a:pt x="594" y="186"/>
                      </a:lnTo>
                      <a:lnTo>
                        <a:pt x="594" y="186"/>
                      </a:lnTo>
                      <a:lnTo>
                        <a:pt x="594" y="192"/>
                      </a:lnTo>
                      <a:lnTo>
                        <a:pt x="600" y="198"/>
                      </a:lnTo>
                      <a:lnTo>
                        <a:pt x="600" y="210"/>
                      </a:lnTo>
                      <a:lnTo>
                        <a:pt x="600" y="216"/>
                      </a:lnTo>
                      <a:lnTo>
                        <a:pt x="600" y="216"/>
                      </a:lnTo>
                      <a:lnTo>
                        <a:pt x="600" y="222"/>
                      </a:lnTo>
                      <a:lnTo>
                        <a:pt x="600" y="228"/>
                      </a:lnTo>
                      <a:lnTo>
                        <a:pt x="606" y="234"/>
                      </a:lnTo>
                      <a:lnTo>
                        <a:pt x="606" y="240"/>
                      </a:lnTo>
                      <a:lnTo>
                        <a:pt x="606" y="246"/>
                      </a:lnTo>
                      <a:lnTo>
                        <a:pt x="606" y="252"/>
                      </a:lnTo>
                      <a:lnTo>
                        <a:pt x="606" y="258"/>
                      </a:lnTo>
                      <a:lnTo>
                        <a:pt x="612" y="258"/>
                      </a:lnTo>
                      <a:lnTo>
                        <a:pt x="612" y="264"/>
                      </a:lnTo>
                      <a:lnTo>
                        <a:pt x="612" y="270"/>
                      </a:lnTo>
                      <a:lnTo>
                        <a:pt x="612" y="276"/>
                      </a:lnTo>
                      <a:lnTo>
                        <a:pt x="612" y="282"/>
                      </a:lnTo>
                      <a:lnTo>
                        <a:pt x="612" y="288"/>
                      </a:lnTo>
                      <a:lnTo>
                        <a:pt x="618" y="288"/>
                      </a:lnTo>
                      <a:lnTo>
                        <a:pt x="618" y="294"/>
                      </a:lnTo>
                      <a:lnTo>
                        <a:pt x="618" y="300"/>
                      </a:lnTo>
                      <a:lnTo>
                        <a:pt x="618" y="306"/>
                      </a:lnTo>
                      <a:lnTo>
                        <a:pt x="618" y="312"/>
                      </a:lnTo>
                      <a:lnTo>
                        <a:pt x="618" y="318"/>
                      </a:lnTo>
                      <a:lnTo>
                        <a:pt x="624" y="318"/>
                      </a:lnTo>
                      <a:lnTo>
                        <a:pt x="624" y="324"/>
                      </a:lnTo>
                      <a:lnTo>
                        <a:pt x="624" y="330"/>
                      </a:lnTo>
                      <a:lnTo>
                        <a:pt x="624" y="336"/>
                      </a:lnTo>
                      <a:lnTo>
                        <a:pt x="624" y="342"/>
                      </a:lnTo>
                      <a:lnTo>
                        <a:pt x="624" y="348"/>
                      </a:lnTo>
                      <a:lnTo>
                        <a:pt x="630" y="348"/>
                      </a:lnTo>
                      <a:lnTo>
                        <a:pt x="630" y="354"/>
                      </a:lnTo>
                      <a:lnTo>
                        <a:pt x="630" y="360"/>
                      </a:lnTo>
                      <a:lnTo>
                        <a:pt x="630" y="366"/>
                      </a:lnTo>
                      <a:lnTo>
                        <a:pt x="630" y="366"/>
                      </a:lnTo>
                      <a:lnTo>
                        <a:pt x="630" y="372"/>
                      </a:lnTo>
                      <a:lnTo>
                        <a:pt x="636" y="378"/>
                      </a:lnTo>
                      <a:lnTo>
                        <a:pt x="636" y="378"/>
                      </a:lnTo>
                      <a:lnTo>
                        <a:pt x="636" y="384"/>
                      </a:lnTo>
                      <a:lnTo>
                        <a:pt x="636" y="390"/>
                      </a:lnTo>
                      <a:lnTo>
                        <a:pt x="636" y="396"/>
                      </a:lnTo>
                      <a:lnTo>
                        <a:pt x="636" y="396"/>
                      </a:lnTo>
                      <a:lnTo>
                        <a:pt x="642" y="402"/>
                      </a:lnTo>
                      <a:lnTo>
                        <a:pt x="642" y="402"/>
                      </a:lnTo>
                      <a:lnTo>
                        <a:pt x="642" y="408"/>
                      </a:lnTo>
                      <a:lnTo>
                        <a:pt x="642" y="414"/>
                      </a:lnTo>
                      <a:lnTo>
                        <a:pt x="642" y="414"/>
                      </a:lnTo>
                      <a:lnTo>
                        <a:pt x="648" y="420"/>
                      </a:lnTo>
                      <a:lnTo>
                        <a:pt x="648" y="426"/>
                      </a:lnTo>
                      <a:lnTo>
                        <a:pt x="648" y="426"/>
                      </a:lnTo>
                      <a:lnTo>
                        <a:pt x="648" y="432"/>
                      </a:lnTo>
                      <a:lnTo>
                        <a:pt x="648" y="438"/>
                      </a:lnTo>
                      <a:lnTo>
                        <a:pt x="648" y="438"/>
                      </a:lnTo>
                      <a:lnTo>
                        <a:pt x="654" y="444"/>
                      </a:lnTo>
                      <a:lnTo>
                        <a:pt x="654" y="444"/>
                      </a:lnTo>
                      <a:lnTo>
                        <a:pt x="654" y="450"/>
                      </a:lnTo>
                      <a:lnTo>
                        <a:pt x="654" y="456"/>
                      </a:lnTo>
                      <a:lnTo>
                        <a:pt x="654" y="456"/>
                      </a:lnTo>
                      <a:lnTo>
                        <a:pt x="654" y="462"/>
                      </a:lnTo>
                      <a:lnTo>
                        <a:pt x="660" y="468"/>
                      </a:lnTo>
                      <a:lnTo>
                        <a:pt x="660" y="468"/>
                      </a:lnTo>
                      <a:lnTo>
                        <a:pt x="660" y="474"/>
                      </a:lnTo>
                      <a:lnTo>
                        <a:pt x="660" y="474"/>
                      </a:lnTo>
                      <a:lnTo>
                        <a:pt x="660" y="480"/>
                      </a:lnTo>
                      <a:lnTo>
                        <a:pt x="660" y="486"/>
                      </a:lnTo>
                      <a:lnTo>
                        <a:pt x="666" y="486"/>
                      </a:lnTo>
                      <a:lnTo>
                        <a:pt x="666" y="492"/>
                      </a:lnTo>
                      <a:lnTo>
                        <a:pt x="666" y="492"/>
                      </a:lnTo>
                      <a:lnTo>
                        <a:pt x="666" y="498"/>
                      </a:lnTo>
                      <a:lnTo>
                        <a:pt x="666" y="504"/>
                      </a:lnTo>
                      <a:lnTo>
                        <a:pt x="672" y="504"/>
                      </a:lnTo>
                      <a:lnTo>
                        <a:pt x="672" y="504"/>
                      </a:lnTo>
                      <a:lnTo>
                        <a:pt x="672" y="510"/>
                      </a:lnTo>
                      <a:lnTo>
                        <a:pt x="672" y="510"/>
                      </a:lnTo>
                      <a:lnTo>
                        <a:pt x="672" y="510"/>
                      </a:lnTo>
                      <a:lnTo>
                        <a:pt x="672" y="510"/>
                      </a:lnTo>
                      <a:lnTo>
                        <a:pt x="678" y="510"/>
                      </a:lnTo>
                      <a:lnTo>
                        <a:pt x="678" y="510"/>
                      </a:lnTo>
                      <a:lnTo>
                        <a:pt x="678" y="504"/>
                      </a:lnTo>
                      <a:lnTo>
                        <a:pt x="678" y="498"/>
                      </a:lnTo>
                      <a:lnTo>
                        <a:pt x="678" y="498"/>
                      </a:lnTo>
                      <a:lnTo>
                        <a:pt x="678" y="492"/>
                      </a:lnTo>
                      <a:lnTo>
                        <a:pt x="684" y="486"/>
                      </a:lnTo>
                      <a:lnTo>
                        <a:pt x="684" y="486"/>
                      </a:lnTo>
                      <a:lnTo>
                        <a:pt x="684" y="480"/>
                      </a:lnTo>
                      <a:lnTo>
                        <a:pt x="684" y="474"/>
                      </a:lnTo>
                      <a:lnTo>
                        <a:pt x="684" y="474"/>
                      </a:lnTo>
                      <a:lnTo>
                        <a:pt x="684" y="468"/>
                      </a:lnTo>
                      <a:lnTo>
                        <a:pt x="690" y="462"/>
                      </a:lnTo>
                      <a:lnTo>
                        <a:pt x="690" y="456"/>
                      </a:lnTo>
                      <a:lnTo>
                        <a:pt x="690" y="450"/>
                      </a:lnTo>
                      <a:lnTo>
                        <a:pt x="690" y="450"/>
                      </a:lnTo>
                      <a:lnTo>
                        <a:pt x="690" y="444"/>
                      </a:lnTo>
                      <a:lnTo>
                        <a:pt x="690" y="438"/>
                      </a:lnTo>
                      <a:lnTo>
                        <a:pt x="696" y="432"/>
                      </a:lnTo>
                      <a:lnTo>
                        <a:pt x="696" y="426"/>
                      </a:lnTo>
                      <a:lnTo>
                        <a:pt x="696" y="426"/>
                      </a:lnTo>
                      <a:lnTo>
                        <a:pt x="696" y="420"/>
                      </a:lnTo>
                      <a:lnTo>
                        <a:pt x="696" y="414"/>
                      </a:lnTo>
                      <a:lnTo>
                        <a:pt x="702" y="408"/>
                      </a:lnTo>
                      <a:lnTo>
                        <a:pt x="702" y="402"/>
                      </a:lnTo>
                      <a:lnTo>
                        <a:pt x="702" y="396"/>
                      </a:lnTo>
                      <a:lnTo>
                        <a:pt x="702" y="396"/>
                      </a:lnTo>
                      <a:lnTo>
                        <a:pt x="702" y="390"/>
                      </a:lnTo>
                      <a:lnTo>
                        <a:pt x="702" y="384"/>
                      </a:lnTo>
                      <a:lnTo>
                        <a:pt x="708" y="378"/>
                      </a:lnTo>
                      <a:lnTo>
                        <a:pt x="708" y="372"/>
                      </a:lnTo>
                      <a:lnTo>
                        <a:pt x="708" y="366"/>
                      </a:lnTo>
                      <a:lnTo>
                        <a:pt x="708" y="360"/>
                      </a:lnTo>
                      <a:lnTo>
                        <a:pt x="708" y="360"/>
                      </a:lnTo>
                      <a:lnTo>
                        <a:pt x="708" y="354"/>
                      </a:lnTo>
                      <a:lnTo>
                        <a:pt x="714" y="348"/>
                      </a:lnTo>
                      <a:lnTo>
                        <a:pt x="714" y="342"/>
                      </a:lnTo>
                      <a:lnTo>
                        <a:pt x="714" y="336"/>
                      </a:lnTo>
                      <a:lnTo>
                        <a:pt x="714" y="330"/>
                      </a:lnTo>
                      <a:lnTo>
                        <a:pt x="714" y="324"/>
                      </a:lnTo>
                      <a:lnTo>
                        <a:pt x="720" y="312"/>
                      </a:lnTo>
                      <a:lnTo>
                        <a:pt x="720" y="306"/>
                      </a:lnTo>
                      <a:lnTo>
                        <a:pt x="720" y="300"/>
                      </a:lnTo>
                      <a:lnTo>
                        <a:pt x="720" y="294"/>
                      </a:lnTo>
                      <a:lnTo>
                        <a:pt x="720" y="288"/>
                      </a:lnTo>
                      <a:lnTo>
                        <a:pt x="720" y="282"/>
                      </a:lnTo>
                      <a:lnTo>
                        <a:pt x="726" y="276"/>
                      </a:lnTo>
                      <a:lnTo>
                        <a:pt x="726" y="270"/>
                      </a:lnTo>
                      <a:lnTo>
                        <a:pt x="726" y="264"/>
                      </a:lnTo>
                      <a:lnTo>
                        <a:pt x="726" y="258"/>
                      </a:lnTo>
                      <a:lnTo>
                        <a:pt x="726" y="246"/>
                      </a:lnTo>
                      <a:lnTo>
                        <a:pt x="726" y="240"/>
                      </a:lnTo>
                      <a:lnTo>
                        <a:pt x="732" y="234"/>
                      </a:lnTo>
                      <a:lnTo>
                        <a:pt x="732" y="228"/>
                      </a:lnTo>
                      <a:lnTo>
                        <a:pt x="732" y="222"/>
                      </a:lnTo>
                      <a:lnTo>
                        <a:pt x="732" y="216"/>
                      </a:lnTo>
                      <a:lnTo>
                        <a:pt x="732" y="210"/>
                      </a:lnTo>
                      <a:lnTo>
                        <a:pt x="732" y="204"/>
                      </a:lnTo>
                      <a:lnTo>
                        <a:pt x="738" y="198"/>
                      </a:lnTo>
                      <a:lnTo>
                        <a:pt x="738" y="192"/>
                      </a:lnTo>
                      <a:lnTo>
                        <a:pt x="738" y="180"/>
                      </a:lnTo>
                      <a:lnTo>
                        <a:pt x="738" y="174"/>
                      </a:lnTo>
                      <a:lnTo>
                        <a:pt x="738" y="168"/>
                      </a:lnTo>
                      <a:lnTo>
                        <a:pt x="744" y="162"/>
                      </a:lnTo>
                      <a:lnTo>
                        <a:pt x="744" y="156"/>
                      </a:lnTo>
                      <a:lnTo>
                        <a:pt x="744" y="150"/>
                      </a:lnTo>
                      <a:lnTo>
                        <a:pt x="744" y="144"/>
                      </a:lnTo>
                      <a:lnTo>
                        <a:pt x="744" y="132"/>
                      </a:lnTo>
                      <a:lnTo>
                        <a:pt x="744" y="126"/>
                      </a:lnTo>
                      <a:lnTo>
                        <a:pt x="750" y="120"/>
                      </a:lnTo>
                      <a:lnTo>
                        <a:pt x="750" y="114"/>
                      </a:lnTo>
                      <a:lnTo>
                        <a:pt x="750" y="108"/>
                      </a:lnTo>
                      <a:lnTo>
                        <a:pt x="750" y="102"/>
                      </a:lnTo>
                      <a:lnTo>
                        <a:pt x="750" y="90"/>
                      </a:lnTo>
                      <a:lnTo>
                        <a:pt x="750" y="84"/>
                      </a:lnTo>
                      <a:lnTo>
                        <a:pt x="756" y="78"/>
                      </a:lnTo>
                      <a:lnTo>
                        <a:pt x="756" y="72"/>
                      </a:lnTo>
                      <a:lnTo>
                        <a:pt x="756" y="66"/>
                      </a:lnTo>
                      <a:lnTo>
                        <a:pt x="756" y="66"/>
                      </a:lnTo>
                      <a:lnTo>
                        <a:pt x="756" y="66"/>
                      </a:lnTo>
                      <a:lnTo>
                        <a:pt x="756" y="72"/>
                      </a:lnTo>
                      <a:lnTo>
                        <a:pt x="762" y="78"/>
                      </a:lnTo>
                      <a:lnTo>
                        <a:pt x="762" y="84"/>
                      </a:lnTo>
                      <a:lnTo>
                        <a:pt x="762" y="96"/>
                      </a:lnTo>
                      <a:lnTo>
                        <a:pt x="762" y="102"/>
                      </a:lnTo>
                      <a:lnTo>
                        <a:pt x="762" y="114"/>
                      </a:lnTo>
                      <a:lnTo>
                        <a:pt x="762" y="120"/>
                      </a:lnTo>
                      <a:lnTo>
                        <a:pt x="768" y="132"/>
                      </a:lnTo>
                      <a:lnTo>
                        <a:pt x="768" y="150"/>
                      </a:lnTo>
                      <a:lnTo>
                        <a:pt x="768" y="156"/>
                      </a:lnTo>
                      <a:lnTo>
                        <a:pt x="768" y="168"/>
                      </a:lnTo>
                      <a:lnTo>
                        <a:pt x="768" y="174"/>
                      </a:lnTo>
                      <a:lnTo>
                        <a:pt x="774" y="186"/>
                      </a:lnTo>
                      <a:lnTo>
                        <a:pt x="774" y="192"/>
                      </a:lnTo>
                      <a:lnTo>
                        <a:pt x="774" y="198"/>
                      </a:lnTo>
                      <a:lnTo>
                        <a:pt x="774" y="210"/>
                      </a:lnTo>
                      <a:lnTo>
                        <a:pt x="774" y="216"/>
                      </a:lnTo>
                      <a:lnTo>
                        <a:pt x="774" y="228"/>
                      </a:lnTo>
                      <a:lnTo>
                        <a:pt x="780" y="234"/>
                      </a:lnTo>
                      <a:lnTo>
                        <a:pt x="780" y="240"/>
                      </a:lnTo>
                      <a:lnTo>
                        <a:pt x="780" y="252"/>
                      </a:lnTo>
                      <a:lnTo>
                        <a:pt x="780" y="258"/>
                      </a:lnTo>
                      <a:lnTo>
                        <a:pt x="780" y="270"/>
                      </a:lnTo>
                      <a:lnTo>
                        <a:pt x="780" y="276"/>
                      </a:lnTo>
                      <a:lnTo>
                        <a:pt x="786" y="282"/>
                      </a:lnTo>
                      <a:lnTo>
                        <a:pt x="786" y="294"/>
                      </a:lnTo>
                      <a:lnTo>
                        <a:pt x="786" y="300"/>
                      </a:lnTo>
                      <a:lnTo>
                        <a:pt x="786" y="306"/>
                      </a:lnTo>
                      <a:lnTo>
                        <a:pt x="786" y="318"/>
                      </a:lnTo>
                      <a:lnTo>
                        <a:pt x="786" y="324"/>
                      </a:lnTo>
                      <a:lnTo>
                        <a:pt x="792" y="330"/>
                      </a:lnTo>
                      <a:lnTo>
                        <a:pt x="792" y="342"/>
                      </a:lnTo>
                      <a:lnTo>
                        <a:pt x="792" y="348"/>
                      </a:lnTo>
                      <a:lnTo>
                        <a:pt x="792" y="354"/>
                      </a:lnTo>
                      <a:lnTo>
                        <a:pt x="792" y="360"/>
                      </a:lnTo>
                      <a:lnTo>
                        <a:pt x="798" y="372"/>
                      </a:lnTo>
                      <a:lnTo>
                        <a:pt x="798" y="378"/>
                      </a:lnTo>
                      <a:lnTo>
                        <a:pt x="798" y="384"/>
                      </a:lnTo>
                      <a:lnTo>
                        <a:pt x="798" y="390"/>
                      </a:lnTo>
                      <a:lnTo>
                        <a:pt x="798" y="396"/>
                      </a:lnTo>
                      <a:lnTo>
                        <a:pt x="798" y="402"/>
                      </a:lnTo>
                      <a:lnTo>
                        <a:pt x="804" y="408"/>
                      </a:lnTo>
                      <a:lnTo>
                        <a:pt x="804" y="420"/>
                      </a:lnTo>
                      <a:lnTo>
                        <a:pt x="804" y="426"/>
                      </a:lnTo>
                      <a:lnTo>
                        <a:pt x="804" y="432"/>
                      </a:lnTo>
                      <a:lnTo>
                        <a:pt x="804" y="438"/>
                      </a:lnTo>
                      <a:lnTo>
                        <a:pt x="804" y="444"/>
                      </a:lnTo>
                      <a:lnTo>
                        <a:pt x="810" y="450"/>
                      </a:lnTo>
                      <a:lnTo>
                        <a:pt x="810" y="456"/>
                      </a:lnTo>
                      <a:lnTo>
                        <a:pt x="810" y="462"/>
                      </a:lnTo>
                      <a:lnTo>
                        <a:pt x="810" y="468"/>
                      </a:lnTo>
                      <a:lnTo>
                        <a:pt x="810" y="474"/>
                      </a:lnTo>
                      <a:lnTo>
                        <a:pt x="810" y="480"/>
                      </a:lnTo>
                      <a:lnTo>
                        <a:pt x="816" y="486"/>
                      </a:lnTo>
                      <a:lnTo>
                        <a:pt x="816" y="492"/>
                      </a:lnTo>
                      <a:lnTo>
                        <a:pt x="816" y="498"/>
                      </a:lnTo>
                      <a:lnTo>
                        <a:pt x="816" y="504"/>
                      </a:lnTo>
                      <a:lnTo>
                        <a:pt x="816" y="510"/>
                      </a:lnTo>
                      <a:lnTo>
                        <a:pt x="816" y="516"/>
                      </a:lnTo>
                      <a:lnTo>
                        <a:pt x="822" y="522"/>
                      </a:lnTo>
                      <a:lnTo>
                        <a:pt x="822" y="528"/>
                      </a:lnTo>
                      <a:lnTo>
                        <a:pt x="822" y="528"/>
                      </a:lnTo>
                      <a:lnTo>
                        <a:pt x="822" y="534"/>
                      </a:lnTo>
                      <a:lnTo>
                        <a:pt x="822" y="540"/>
                      </a:lnTo>
                      <a:lnTo>
                        <a:pt x="822" y="546"/>
                      </a:lnTo>
                      <a:lnTo>
                        <a:pt x="828" y="552"/>
                      </a:lnTo>
                      <a:lnTo>
                        <a:pt x="828" y="558"/>
                      </a:lnTo>
                      <a:lnTo>
                        <a:pt x="828" y="564"/>
                      </a:lnTo>
                      <a:lnTo>
                        <a:pt x="828" y="570"/>
                      </a:lnTo>
                      <a:lnTo>
                        <a:pt x="828" y="570"/>
                      </a:lnTo>
                      <a:lnTo>
                        <a:pt x="828" y="576"/>
                      </a:lnTo>
                      <a:lnTo>
                        <a:pt x="834" y="582"/>
                      </a:lnTo>
                      <a:lnTo>
                        <a:pt x="834" y="588"/>
                      </a:lnTo>
                      <a:lnTo>
                        <a:pt x="834" y="588"/>
                      </a:lnTo>
                      <a:lnTo>
                        <a:pt x="834" y="594"/>
                      </a:lnTo>
                      <a:lnTo>
                        <a:pt x="834" y="600"/>
                      </a:lnTo>
                      <a:lnTo>
                        <a:pt x="840" y="606"/>
                      </a:lnTo>
                      <a:lnTo>
                        <a:pt x="840" y="606"/>
                      </a:lnTo>
                      <a:lnTo>
                        <a:pt x="840" y="612"/>
                      </a:lnTo>
                      <a:lnTo>
                        <a:pt x="840" y="618"/>
                      </a:lnTo>
                      <a:lnTo>
                        <a:pt x="840" y="618"/>
                      </a:lnTo>
                      <a:lnTo>
                        <a:pt x="840" y="624"/>
                      </a:lnTo>
                      <a:lnTo>
                        <a:pt x="846" y="630"/>
                      </a:lnTo>
                      <a:lnTo>
                        <a:pt x="846" y="630"/>
                      </a:lnTo>
                      <a:lnTo>
                        <a:pt x="846" y="636"/>
                      </a:lnTo>
                      <a:lnTo>
                        <a:pt x="846" y="636"/>
                      </a:lnTo>
                      <a:lnTo>
                        <a:pt x="846" y="642"/>
                      </a:lnTo>
                      <a:lnTo>
                        <a:pt x="846" y="648"/>
                      </a:lnTo>
                      <a:lnTo>
                        <a:pt x="852" y="648"/>
                      </a:lnTo>
                      <a:lnTo>
                        <a:pt x="852" y="654"/>
                      </a:lnTo>
                      <a:lnTo>
                        <a:pt x="852" y="654"/>
                      </a:lnTo>
                      <a:lnTo>
                        <a:pt x="852" y="660"/>
                      </a:lnTo>
                      <a:lnTo>
                        <a:pt x="852" y="660"/>
                      </a:lnTo>
                      <a:lnTo>
                        <a:pt x="852" y="666"/>
                      </a:lnTo>
                      <a:lnTo>
                        <a:pt x="858" y="672"/>
                      </a:lnTo>
                      <a:lnTo>
                        <a:pt x="858" y="672"/>
                      </a:lnTo>
                      <a:lnTo>
                        <a:pt x="858" y="678"/>
                      </a:lnTo>
                      <a:lnTo>
                        <a:pt x="858" y="678"/>
                      </a:lnTo>
                      <a:lnTo>
                        <a:pt x="858" y="684"/>
                      </a:lnTo>
                      <a:lnTo>
                        <a:pt x="858" y="684"/>
                      </a:lnTo>
                      <a:lnTo>
                        <a:pt x="864" y="684"/>
                      </a:lnTo>
                      <a:lnTo>
                        <a:pt x="864" y="690"/>
                      </a:lnTo>
                      <a:lnTo>
                        <a:pt x="864" y="696"/>
                      </a:lnTo>
                      <a:lnTo>
                        <a:pt x="864" y="696"/>
                      </a:lnTo>
                      <a:lnTo>
                        <a:pt x="864" y="696"/>
                      </a:lnTo>
                      <a:lnTo>
                        <a:pt x="870" y="702"/>
                      </a:lnTo>
                      <a:lnTo>
                        <a:pt x="870" y="702"/>
                      </a:lnTo>
                      <a:lnTo>
                        <a:pt x="870" y="708"/>
                      </a:lnTo>
                      <a:lnTo>
                        <a:pt x="870" y="708"/>
                      </a:lnTo>
                      <a:lnTo>
                        <a:pt x="870" y="708"/>
                      </a:lnTo>
                      <a:lnTo>
                        <a:pt x="876" y="714"/>
                      </a:lnTo>
                      <a:lnTo>
                        <a:pt x="876" y="714"/>
                      </a:lnTo>
                      <a:lnTo>
                        <a:pt x="876" y="714"/>
                      </a:lnTo>
                      <a:lnTo>
                        <a:pt x="876" y="714"/>
                      </a:lnTo>
                      <a:lnTo>
                        <a:pt x="876" y="720"/>
                      </a:lnTo>
                      <a:lnTo>
                        <a:pt x="876" y="720"/>
                      </a:lnTo>
                      <a:lnTo>
                        <a:pt x="882" y="720"/>
                      </a:lnTo>
                      <a:lnTo>
                        <a:pt x="882" y="720"/>
                      </a:lnTo>
                      <a:lnTo>
                        <a:pt x="882" y="726"/>
                      </a:lnTo>
                      <a:lnTo>
                        <a:pt x="882" y="726"/>
                      </a:lnTo>
                      <a:lnTo>
                        <a:pt x="882" y="726"/>
                      </a:lnTo>
                      <a:lnTo>
                        <a:pt x="882" y="726"/>
                      </a:lnTo>
                      <a:lnTo>
                        <a:pt x="888" y="732"/>
                      </a:lnTo>
                      <a:lnTo>
                        <a:pt x="888" y="732"/>
                      </a:lnTo>
                      <a:lnTo>
                        <a:pt x="888" y="732"/>
                      </a:lnTo>
                      <a:lnTo>
                        <a:pt x="888" y="732"/>
                      </a:lnTo>
                      <a:lnTo>
                        <a:pt x="888" y="732"/>
                      </a:lnTo>
                      <a:lnTo>
                        <a:pt x="888" y="732"/>
                      </a:lnTo>
                      <a:lnTo>
                        <a:pt x="894" y="732"/>
                      </a:lnTo>
                      <a:lnTo>
                        <a:pt x="894" y="738"/>
                      </a:lnTo>
                      <a:lnTo>
                        <a:pt x="894" y="738"/>
                      </a:lnTo>
                      <a:lnTo>
                        <a:pt x="894" y="738"/>
                      </a:lnTo>
                      <a:lnTo>
                        <a:pt x="894" y="738"/>
                      </a:lnTo>
                      <a:lnTo>
                        <a:pt x="894" y="738"/>
                      </a:lnTo>
                      <a:lnTo>
                        <a:pt x="900" y="738"/>
                      </a:lnTo>
                      <a:lnTo>
                        <a:pt x="900" y="738"/>
                      </a:lnTo>
                      <a:lnTo>
                        <a:pt x="900" y="738"/>
                      </a:lnTo>
                      <a:lnTo>
                        <a:pt x="900" y="738"/>
                      </a:lnTo>
                      <a:lnTo>
                        <a:pt x="900" y="738"/>
                      </a:lnTo>
                      <a:lnTo>
                        <a:pt x="900" y="738"/>
                      </a:lnTo>
                      <a:lnTo>
                        <a:pt x="906" y="738"/>
                      </a:lnTo>
                      <a:lnTo>
                        <a:pt x="906" y="732"/>
                      </a:lnTo>
                      <a:lnTo>
                        <a:pt x="906" y="732"/>
                      </a:lnTo>
                      <a:lnTo>
                        <a:pt x="906" y="726"/>
                      </a:lnTo>
                      <a:lnTo>
                        <a:pt x="906" y="720"/>
                      </a:lnTo>
                      <a:lnTo>
                        <a:pt x="906" y="720"/>
                      </a:lnTo>
                      <a:lnTo>
                        <a:pt x="912" y="714"/>
                      </a:lnTo>
                      <a:lnTo>
                        <a:pt x="912" y="708"/>
                      </a:lnTo>
                      <a:lnTo>
                        <a:pt x="912" y="702"/>
                      </a:lnTo>
                      <a:lnTo>
                        <a:pt x="912" y="696"/>
                      </a:lnTo>
                      <a:lnTo>
                        <a:pt x="912" y="684"/>
                      </a:lnTo>
                      <a:lnTo>
                        <a:pt x="918" y="678"/>
                      </a:lnTo>
                      <a:lnTo>
                        <a:pt x="918" y="666"/>
                      </a:lnTo>
                      <a:lnTo>
                        <a:pt x="918" y="660"/>
                      </a:lnTo>
                      <a:lnTo>
                        <a:pt x="918" y="660"/>
                      </a:lnTo>
                      <a:lnTo>
                        <a:pt x="918" y="654"/>
                      </a:lnTo>
                      <a:lnTo>
                        <a:pt x="918" y="648"/>
                      </a:lnTo>
                      <a:lnTo>
                        <a:pt x="924" y="648"/>
                      </a:lnTo>
                      <a:lnTo>
                        <a:pt x="924" y="648"/>
                      </a:lnTo>
                      <a:lnTo>
                        <a:pt x="924" y="648"/>
                      </a:lnTo>
                      <a:lnTo>
                        <a:pt x="924" y="648"/>
                      </a:lnTo>
                      <a:lnTo>
                        <a:pt x="924" y="654"/>
                      </a:lnTo>
                      <a:lnTo>
                        <a:pt x="930" y="654"/>
                      </a:lnTo>
                      <a:lnTo>
                        <a:pt x="930" y="654"/>
                      </a:lnTo>
                      <a:lnTo>
                        <a:pt x="930" y="660"/>
                      </a:lnTo>
                      <a:lnTo>
                        <a:pt x="930" y="660"/>
                      </a:lnTo>
                      <a:lnTo>
                        <a:pt x="930" y="660"/>
                      </a:lnTo>
                      <a:lnTo>
                        <a:pt x="930" y="666"/>
                      </a:lnTo>
                      <a:lnTo>
                        <a:pt x="936" y="666"/>
                      </a:lnTo>
                      <a:lnTo>
                        <a:pt x="936" y="666"/>
                      </a:lnTo>
                      <a:lnTo>
                        <a:pt x="936" y="672"/>
                      </a:lnTo>
                      <a:lnTo>
                        <a:pt x="936" y="672"/>
                      </a:lnTo>
                      <a:lnTo>
                        <a:pt x="936" y="672"/>
                      </a:lnTo>
                      <a:lnTo>
                        <a:pt x="936" y="672"/>
                      </a:lnTo>
                      <a:lnTo>
                        <a:pt x="942" y="678"/>
                      </a:lnTo>
                      <a:lnTo>
                        <a:pt x="942" y="678"/>
                      </a:lnTo>
                      <a:lnTo>
                        <a:pt x="942" y="678"/>
                      </a:lnTo>
                      <a:lnTo>
                        <a:pt x="942" y="678"/>
                      </a:lnTo>
                      <a:lnTo>
                        <a:pt x="942" y="684"/>
                      </a:lnTo>
                      <a:lnTo>
                        <a:pt x="942" y="684"/>
                      </a:lnTo>
                      <a:lnTo>
                        <a:pt x="948" y="684"/>
                      </a:lnTo>
                      <a:lnTo>
                        <a:pt x="948" y="684"/>
                      </a:lnTo>
                      <a:lnTo>
                        <a:pt x="948" y="684"/>
                      </a:lnTo>
                      <a:lnTo>
                        <a:pt x="948" y="690"/>
                      </a:lnTo>
                      <a:lnTo>
                        <a:pt x="948" y="690"/>
                      </a:lnTo>
                      <a:lnTo>
                        <a:pt x="948" y="690"/>
                      </a:lnTo>
                      <a:lnTo>
                        <a:pt x="954" y="690"/>
                      </a:lnTo>
                      <a:lnTo>
                        <a:pt x="954" y="690"/>
                      </a:lnTo>
                      <a:lnTo>
                        <a:pt x="954" y="690"/>
                      </a:lnTo>
                      <a:lnTo>
                        <a:pt x="954" y="696"/>
                      </a:lnTo>
                      <a:lnTo>
                        <a:pt x="954" y="696"/>
                      </a:lnTo>
                      <a:lnTo>
                        <a:pt x="954" y="696"/>
                      </a:lnTo>
                      <a:lnTo>
                        <a:pt x="960" y="696"/>
                      </a:lnTo>
                      <a:lnTo>
                        <a:pt x="960" y="696"/>
                      </a:lnTo>
                      <a:lnTo>
                        <a:pt x="960" y="696"/>
                      </a:lnTo>
                      <a:lnTo>
                        <a:pt x="960" y="696"/>
                      </a:lnTo>
                      <a:lnTo>
                        <a:pt x="960" y="696"/>
                      </a:lnTo>
                      <a:lnTo>
                        <a:pt x="966" y="696"/>
                      </a:lnTo>
                      <a:lnTo>
                        <a:pt x="966" y="696"/>
                      </a:lnTo>
                      <a:lnTo>
                        <a:pt x="966" y="696"/>
                      </a:lnTo>
                      <a:lnTo>
                        <a:pt x="966" y="696"/>
                      </a:lnTo>
                      <a:lnTo>
                        <a:pt x="966" y="696"/>
                      </a:lnTo>
                      <a:lnTo>
                        <a:pt x="966" y="696"/>
                      </a:lnTo>
                      <a:lnTo>
                        <a:pt x="972" y="702"/>
                      </a:lnTo>
                      <a:lnTo>
                        <a:pt x="972" y="702"/>
                      </a:lnTo>
                      <a:lnTo>
                        <a:pt x="972" y="702"/>
                      </a:lnTo>
                      <a:lnTo>
                        <a:pt x="972" y="702"/>
                      </a:lnTo>
                      <a:lnTo>
                        <a:pt x="972" y="702"/>
                      </a:lnTo>
                      <a:lnTo>
                        <a:pt x="972" y="696"/>
                      </a:lnTo>
                      <a:lnTo>
                        <a:pt x="978" y="696"/>
                      </a:lnTo>
                      <a:lnTo>
                        <a:pt x="978" y="696"/>
                      </a:lnTo>
                      <a:lnTo>
                        <a:pt x="978" y="696"/>
                      </a:lnTo>
                      <a:lnTo>
                        <a:pt x="978" y="696"/>
                      </a:lnTo>
                      <a:lnTo>
                        <a:pt x="978" y="696"/>
                      </a:lnTo>
                      <a:lnTo>
                        <a:pt x="978" y="696"/>
                      </a:lnTo>
                      <a:lnTo>
                        <a:pt x="984" y="696"/>
                      </a:lnTo>
                      <a:lnTo>
                        <a:pt x="984" y="696"/>
                      </a:lnTo>
                      <a:lnTo>
                        <a:pt x="984" y="696"/>
                      </a:lnTo>
                      <a:lnTo>
                        <a:pt x="984" y="696"/>
                      </a:lnTo>
                      <a:lnTo>
                        <a:pt x="984" y="696"/>
                      </a:lnTo>
                      <a:lnTo>
                        <a:pt x="984" y="696"/>
                      </a:lnTo>
                      <a:lnTo>
                        <a:pt x="990" y="696"/>
                      </a:lnTo>
                      <a:lnTo>
                        <a:pt x="990" y="690"/>
                      </a:lnTo>
                      <a:lnTo>
                        <a:pt x="990" y="690"/>
                      </a:lnTo>
                      <a:lnTo>
                        <a:pt x="990" y="690"/>
                      </a:lnTo>
                      <a:lnTo>
                        <a:pt x="990" y="690"/>
                      </a:lnTo>
                      <a:lnTo>
                        <a:pt x="990" y="690"/>
                      </a:lnTo>
                      <a:lnTo>
                        <a:pt x="996" y="690"/>
                      </a:lnTo>
                      <a:lnTo>
                        <a:pt x="996" y="684"/>
                      </a:lnTo>
                      <a:lnTo>
                        <a:pt x="996" y="684"/>
                      </a:lnTo>
                      <a:lnTo>
                        <a:pt x="996" y="684"/>
                      </a:lnTo>
                      <a:lnTo>
                        <a:pt x="996" y="684"/>
                      </a:lnTo>
                      <a:lnTo>
                        <a:pt x="996" y="684"/>
                      </a:lnTo>
                      <a:lnTo>
                        <a:pt x="1002" y="678"/>
                      </a:lnTo>
                      <a:lnTo>
                        <a:pt x="1002" y="678"/>
                      </a:lnTo>
                      <a:lnTo>
                        <a:pt x="1002" y="678"/>
                      </a:lnTo>
                      <a:lnTo>
                        <a:pt x="1002" y="672"/>
                      </a:lnTo>
                      <a:lnTo>
                        <a:pt x="1008" y="672"/>
                      </a:lnTo>
                      <a:lnTo>
                        <a:pt x="1008" y="672"/>
                      </a:lnTo>
                      <a:lnTo>
                        <a:pt x="1008" y="672"/>
                      </a:lnTo>
                      <a:lnTo>
                        <a:pt x="1008" y="666"/>
                      </a:lnTo>
                      <a:lnTo>
                        <a:pt x="1008" y="666"/>
                      </a:lnTo>
                      <a:lnTo>
                        <a:pt x="1008" y="666"/>
                      </a:lnTo>
                      <a:lnTo>
                        <a:pt x="1014" y="660"/>
                      </a:lnTo>
                      <a:lnTo>
                        <a:pt x="1014" y="660"/>
                      </a:lnTo>
                      <a:lnTo>
                        <a:pt x="1014" y="660"/>
                      </a:lnTo>
                      <a:lnTo>
                        <a:pt x="1014" y="654"/>
                      </a:lnTo>
                      <a:lnTo>
                        <a:pt x="1014" y="654"/>
                      </a:lnTo>
                      <a:lnTo>
                        <a:pt x="1014" y="654"/>
                      </a:lnTo>
                      <a:lnTo>
                        <a:pt x="1020" y="648"/>
                      </a:lnTo>
                      <a:lnTo>
                        <a:pt x="1020" y="648"/>
                      </a:lnTo>
                      <a:lnTo>
                        <a:pt x="1020" y="648"/>
                      </a:lnTo>
                      <a:lnTo>
                        <a:pt x="1020" y="648"/>
                      </a:lnTo>
                      <a:lnTo>
                        <a:pt x="1020" y="648"/>
                      </a:lnTo>
                      <a:lnTo>
                        <a:pt x="1020" y="648"/>
                      </a:lnTo>
                      <a:lnTo>
                        <a:pt x="1026" y="654"/>
                      </a:lnTo>
                      <a:lnTo>
                        <a:pt x="1026" y="660"/>
                      </a:lnTo>
                      <a:lnTo>
                        <a:pt x="1026" y="660"/>
                      </a:lnTo>
                      <a:lnTo>
                        <a:pt x="1026" y="666"/>
                      </a:lnTo>
                      <a:lnTo>
                        <a:pt x="1026" y="684"/>
                      </a:lnTo>
                      <a:lnTo>
                        <a:pt x="1026" y="690"/>
                      </a:lnTo>
                      <a:lnTo>
                        <a:pt x="1032" y="696"/>
                      </a:lnTo>
                      <a:lnTo>
                        <a:pt x="1032" y="702"/>
                      </a:lnTo>
                      <a:lnTo>
                        <a:pt x="1032" y="708"/>
                      </a:lnTo>
                      <a:lnTo>
                        <a:pt x="1032" y="714"/>
                      </a:lnTo>
                      <a:lnTo>
                        <a:pt x="1032" y="720"/>
                      </a:lnTo>
                      <a:lnTo>
                        <a:pt x="1032" y="720"/>
                      </a:lnTo>
                      <a:lnTo>
                        <a:pt x="1038" y="726"/>
                      </a:lnTo>
                      <a:lnTo>
                        <a:pt x="1038" y="732"/>
                      </a:lnTo>
                      <a:lnTo>
                        <a:pt x="1038" y="738"/>
                      </a:lnTo>
                      <a:lnTo>
                        <a:pt x="1038" y="738"/>
                      </a:lnTo>
                      <a:lnTo>
                        <a:pt x="1038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44" y="738"/>
                      </a:lnTo>
                      <a:lnTo>
                        <a:pt x="1050" y="738"/>
                      </a:lnTo>
                      <a:lnTo>
                        <a:pt x="1050" y="738"/>
                      </a:lnTo>
                      <a:lnTo>
                        <a:pt x="1050" y="738"/>
                      </a:lnTo>
                      <a:lnTo>
                        <a:pt x="1050" y="732"/>
                      </a:lnTo>
                      <a:lnTo>
                        <a:pt x="1050" y="732"/>
                      </a:lnTo>
                      <a:lnTo>
                        <a:pt x="1050" y="732"/>
                      </a:lnTo>
                      <a:lnTo>
                        <a:pt x="1056" y="732"/>
                      </a:lnTo>
                      <a:lnTo>
                        <a:pt x="1056" y="732"/>
                      </a:lnTo>
                      <a:lnTo>
                        <a:pt x="1056" y="732"/>
                      </a:lnTo>
                      <a:lnTo>
                        <a:pt x="1056" y="726"/>
                      </a:lnTo>
                      <a:lnTo>
                        <a:pt x="1062" y="726"/>
                      </a:lnTo>
                      <a:lnTo>
                        <a:pt x="1062" y="726"/>
                      </a:lnTo>
                      <a:lnTo>
                        <a:pt x="1062" y="726"/>
                      </a:lnTo>
                      <a:lnTo>
                        <a:pt x="1062" y="720"/>
                      </a:lnTo>
                      <a:lnTo>
                        <a:pt x="1062" y="720"/>
                      </a:lnTo>
                      <a:lnTo>
                        <a:pt x="1062" y="720"/>
                      </a:lnTo>
                      <a:lnTo>
                        <a:pt x="1068" y="720"/>
                      </a:lnTo>
                      <a:lnTo>
                        <a:pt x="1068" y="714"/>
                      </a:lnTo>
                      <a:lnTo>
                        <a:pt x="1068" y="714"/>
                      </a:lnTo>
                      <a:lnTo>
                        <a:pt x="1068" y="714"/>
                      </a:lnTo>
                      <a:lnTo>
                        <a:pt x="1068" y="714"/>
                      </a:lnTo>
                      <a:lnTo>
                        <a:pt x="1068" y="708"/>
                      </a:lnTo>
                      <a:lnTo>
                        <a:pt x="1074" y="708"/>
                      </a:lnTo>
                      <a:lnTo>
                        <a:pt x="1074" y="708"/>
                      </a:lnTo>
                      <a:lnTo>
                        <a:pt x="1074" y="702"/>
                      </a:lnTo>
                      <a:lnTo>
                        <a:pt x="1074" y="702"/>
                      </a:lnTo>
                      <a:lnTo>
                        <a:pt x="1074" y="696"/>
                      </a:lnTo>
                      <a:lnTo>
                        <a:pt x="1074" y="696"/>
                      </a:lnTo>
                      <a:lnTo>
                        <a:pt x="1080" y="696"/>
                      </a:lnTo>
                      <a:lnTo>
                        <a:pt x="1080" y="690"/>
                      </a:lnTo>
                      <a:lnTo>
                        <a:pt x="1080" y="690"/>
                      </a:lnTo>
                      <a:lnTo>
                        <a:pt x="1080" y="684"/>
                      </a:lnTo>
                      <a:lnTo>
                        <a:pt x="1080" y="684"/>
                      </a:lnTo>
                      <a:lnTo>
                        <a:pt x="1080" y="684"/>
                      </a:lnTo>
                      <a:lnTo>
                        <a:pt x="1086" y="678"/>
                      </a:lnTo>
                      <a:lnTo>
                        <a:pt x="1086" y="678"/>
                      </a:lnTo>
                      <a:lnTo>
                        <a:pt x="1086" y="672"/>
                      </a:lnTo>
                      <a:lnTo>
                        <a:pt x="1086" y="672"/>
                      </a:lnTo>
                      <a:lnTo>
                        <a:pt x="1086" y="666"/>
                      </a:lnTo>
                      <a:lnTo>
                        <a:pt x="1086" y="660"/>
                      </a:lnTo>
                      <a:lnTo>
                        <a:pt x="1092" y="660"/>
                      </a:lnTo>
                      <a:lnTo>
                        <a:pt x="1092" y="654"/>
                      </a:lnTo>
                      <a:lnTo>
                        <a:pt x="1092" y="654"/>
                      </a:lnTo>
                      <a:lnTo>
                        <a:pt x="1092" y="648"/>
                      </a:lnTo>
                      <a:lnTo>
                        <a:pt x="1092" y="648"/>
                      </a:lnTo>
                      <a:lnTo>
                        <a:pt x="1098" y="642"/>
                      </a:lnTo>
                      <a:lnTo>
                        <a:pt x="1098" y="636"/>
                      </a:lnTo>
                      <a:lnTo>
                        <a:pt x="1098" y="636"/>
                      </a:lnTo>
                      <a:lnTo>
                        <a:pt x="1098" y="630"/>
                      </a:lnTo>
                      <a:lnTo>
                        <a:pt x="1098" y="630"/>
                      </a:lnTo>
                      <a:lnTo>
                        <a:pt x="1098" y="624"/>
                      </a:lnTo>
                      <a:lnTo>
                        <a:pt x="1104" y="618"/>
                      </a:lnTo>
                      <a:lnTo>
                        <a:pt x="1104" y="618"/>
                      </a:lnTo>
                      <a:lnTo>
                        <a:pt x="1104" y="612"/>
                      </a:lnTo>
                      <a:lnTo>
                        <a:pt x="1104" y="606"/>
                      </a:lnTo>
                      <a:lnTo>
                        <a:pt x="1104" y="606"/>
                      </a:lnTo>
                      <a:lnTo>
                        <a:pt x="1104" y="600"/>
                      </a:lnTo>
                      <a:lnTo>
                        <a:pt x="1110" y="594"/>
                      </a:lnTo>
                      <a:lnTo>
                        <a:pt x="1110" y="588"/>
                      </a:lnTo>
                      <a:lnTo>
                        <a:pt x="1110" y="588"/>
                      </a:lnTo>
                      <a:lnTo>
                        <a:pt x="1110" y="582"/>
                      </a:lnTo>
                      <a:lnTo>
                        <a:pt x="1110" y="576"/>
                      </a:lnTo>
                      <a:lnTo>
                        <a:pt x="1110" y="570"/>
                      </a:lnTo>
                      <a:lnTo>
                        <a:pt x="1116" y="570"/>
                      </a:lnTo>
                      <a:lnTo>
                        <a:pt x="1116" y="564"/>
                      </a:lnTo>
                      <a:lnTo>
                        <a:pt x="1116" y="558"/>
                      </a:lnTo>
                      <a:lnTo>
                        <a:pt x="1116" y="552"/>
                      </a:lnTo>
                      <a:lnTo>
                        <a:pt x="1116" y="546"/>
                      </a:lnTo>
                      <a:lnTo>
                        <a:pt x="1116" y="540"/>
                      </a:lnTo>
                      <a:lnTo>
                        <a:pt x="1122" y="534"/>
                      </a:lnTo>
                      <a:lnTo>
                        <a:pt x="1122" y="528"/>
                      </a:lnTo>
                      <a:lnTo>
                        <a:pt x="1122" y="528"/>
                      </a:lnTo>
                      <a:lnTo>
                        <a:pt x="1122" y="522"/>
                      </a:lnTo>
                      <a:lnTo>
                        <a:pt x="1122" y="516"/>
                      </a:lnTo>
                      <a:lnTo>
                        <a:pt x="1122" y="510"/>
                      </a:lnTo>
                      <a:lnTo>
                        <a:pt x="1128" y="504"/>
                      </a:lnTo>
                      <a:lnTo>
                        <a:pt x="1128" y="498"/>
                      </a:lnTo>
                      <a:lnTo>
                        <a:pt x="1128" y="492"/>
                      </a:lnTo>
                      <a:lnTo>
                        <a:pt x="1128" y="486"/>
                      </a:lnTo>
                      <a:lnTo>
                        <a:pt x="1128" y="480"/>
                      </a:lnTo>
                      <a:lnTo>
                        <a:pt x="1128" y="474"/>
                      </a:lnTo>
                      <a:lnTo>
                        <a:pt x="1134" y="468"/>
                      </a:lnTo>
                      <a:lnTo>
                        <a:pt x="1134" y="462"/>
                      </a:lnTo>
                      <a:lnTo>
                        <a:pt x="1134" y="456"/>
                      </a:lnTo>
                      <a:lnTo>
                        <a:pt x="1134" y="450"/>
                      </a:lnTo>
                      <a:lnTo>
                        <a:pt x="1134" y="444"/>
                      </a:lnTo>
                      <a:lnTo>
                        <a:pt x="1140" y="438"/>
                      </a:lnTo>
                      <a:lnTo>
                        <a:pt x="1140" y="432"/>
                      </a:lnTo>
                      <a:lnTo>
                        <a:pt x="1140" y="426"/>
                      </a:lnTo>
                      <a:lnTo>
                        <a:pt x="1140" y="420"/>
                      </a:lnTo>
                      <a:lnTo>
                        <a:pt x="1140" y="408"/>
                      </a:lnTo>
                      <a:lnTo>
                        <a:pt x="1140" y="402"/>
                      </a:lnTo>
                      <a:lnTo>
                        <a:pt x="1146" y="396"/>
                      </a:lnTo>
                      <a:lnTo>
                        <a:pt x="1146" y="390"/>
                      </a:lnTo>
                      <a:lnTo>
                        <a:pt x="1146" y="378"/>
                      </a:lnTo>
                      <a:lnTo>
                        <a:pt x="1146" y="372"/>
                      </a:lnTo>
                      <a:lnTo>
                        <a:pt x="1146" y="360"/>
                      </a:lnTo>
                      <a:lnTo>
                        <a:pt x="1152" y="354"/>
                      </a:lnTo>
                      <a:lnTo>
                        <a:pt x="1152" y="348"/>
                      </a:lnTo>
                      <a:lnTo>
                        <a:pt x="1152" y="342"/>
                      </a:lnTo>
                      <a:lnTo>
                        <a:pt x="1152" y="330"/>
                      </a:lnTo>
                      <a:lnTo>
                        <a:pt x="1152" y="324"/>
                      </a:lnTo>
                      <a:lnTo>
                        <a:pt x="1152" y="318"/>
                      </a:lnTo>
                      <a:lnTo>
                        <a:pt x="1158" y="306"/>
                      </a:lnTo>
                      <a:lnTo>
                        <a:pt x="1158" y="300"/>
                      </a:lnTo>
                      <a:lnTo>
                        <a:pt x="1158" y="294"/>
                      </a:lnTo>
                      <a:lnTo>
                        <a:pt x="1158" y="282"/>
                      </a:lnTo>
                      <a:lnTo>
                        <a:pt x="1158" y="276"/>
                      </a:lnTo>
                      <a:lnTo>
                        <a:pt x="1158" y="270"/>
                      </a:lnTo>
                      <a:lnTo>
                        <a:pt x="1164" y="258"/>
                      </a:lnTo>
                      <a:lnTo>
                        <a:pt x="1164" y="252"/>
                      </a:lnTo>
                      <a:lnTo>
                        <a:pt x="1164" y="240"/>
                      </a:lnTo>
                      <a:lnTo>
                        <a:pt x="1164" y="234"/>
                      </a:lnTo>
                      <a:lnTo>
                        <a:pt x="1164" y="228"/>
                      </a:lnTo>
                      <a:lnTo>
                        <a:pt x="1164" y="216"/>
                      </a:lnTo>
                      <a:lnTo>
                        <a:pt x="1170" y="210"/>
                      </a:lnTo>
                      <a:lnTo>
                        <a:pt x="1170" y="198"/>
                      </a:lnTo>
                      <a:lnTo>
                        <a:pt x="1170" y="192"/>
                      </a:lnTo>
                      <a:lnTo>
                        <a:pt x="1170" y="186"/>
                      </a:lnTo>
                      <a:lnTo>
                        <a:pt x="1170" y="174"/>
                      </a:lnTo>
                      <a:lnTo>
                        <a:pt x="1176" y="168"/>
                      </a:lnTo>
                      <a:lnTo>
                        <a:pt x="1176" y="156"/>
                      </a:lnTo>
                      <a:lnTo>
                        <a:pt x="1176" y="150"/>
                      </a:lnTo>
                      <a:lnTo>
                        <a:pt x="1176" y="138"/>
                      </a:lnTo>
                      <a:lnTo>
                        <a:pt x="1176" y="132"/>
                      </a:lnTo>
                      <a:lnTo>
                        <a:pt x="1176" y="120"/>
                      </a:lnTo>
                      <a:lnTo>
                        <a:pt x="1182" y="114"/>
                      </a:lnTo>
                      <a:lnTo>
                        <a:pt x="1182" y="102"/>
                      </a:lnTo>
                      <a:lnTo>
                        <a:pt x="1182" y="96"/>
                      </a:lnTo>
                      <a:lnTo>
                        <a:pt x="1182" y="84"/>
                      </a:lnTo>
                      <a:lnTo>
                        <a:pt x="1182" y="78"/>
                      </a:lnTo>
                      <a:lnTo>
                        <a:pt x="1182" y="72"/>
                      </a:lnTo>
                      <a:lnTo>
                        <a:pt x="1188" y="66"/>
                      </a:lnTo>
                      <a:lnTo>
                        <a:pt x="1188" y="66"/>
                      </a:lnTo>
                      <a:lnTo>
                        <a:pt x="1188" y="66"/>
                      </a:lnTo>
                      <a:lnTo>
                        <a:pt x="1188" y="72"/>
                      </a:lnTo>
                      <a:lnTo>
                        <a:pt x="1188" y="78"/>
                      </a:lnTo>
                      <a:lnTo>
                        <a:pt x="1188" y="84"/>
                      </a:lnTo>
                      <a:lnTo>
                        <a:pt x="1194" y="90"/>
                      </a:lnTo>
                      <a:lnTo>
                        <a:pt x="1194" y="102"/>
                      </a:lnTo>
                      <a:lnTo>
                        <a:pt x="1194" y="108"/>
                      </a:lnTo>
                      <a:lnTo>
                        <a:pt x="1194" y="114"/>
                      </a:lnTo>
                      <a:lnTo>
                        <a:pt x="1194" y="126"/>
                      </a:lnTo>
                      <a:lnTo>
                        <a:pt x="1200" y="132"/>
                      </a:lnTo>
                      <a:lnTo>
                        <a:pt x="1200" y="144"/>
                      </a:lnTo>
                      <a:lnTo>
                        <a:pt x="1200" y="150"/>
                      </a:lnTo>
                      <a:lnTo>
                        <a:pt x="1200" y="156"/>
                      </a:lnTo>
                      <a:lnTo>
                        <a:pt x="1200" y="162"/>
                      </a:lnTo>
                      <a:lnTo>
                        <a:pt x="1200" y="168"/>
                      </a:lnTo>
                      <a:lnTo>
                        <a:pt x="1206" y="174"/>
                      </a:lnTo>
                      <a:lnTo>
                        <a:pt x="1206" y="180"/>
                      </a:lnTo>
                      <a:lnTo>
                        <a:pt x="1206" y="192"/>
                      </a:lnTo>
                      <a:lnTo>
                        <a:pt x="1206" y="198"/>
                      </a:lnTo>
                      <a:lnTo>
                        <a:pt x="1206" y="204"/>
                      </a:lnTo>
                      <a:lnTo>
                        <a:pt x="1206" y="210"/>
                      </a:lnTo>
                      <a:lnTo>
                        <a:pt x="1212" y="216"/>
                      </a:lnTo>
                      <a:lnTo>
                        <a:pt x="1212" y="222"/>
                      </a:lnTo>
                      <a:lnTo>
                        <a:pt x="1212" y="228"/>
                      </a:lnTo>
                      <a:lnTo>
                        <a:pt x="1212" y="234"/>
                      </a:lnTo>
                      <a:lnTo>
                        <a:pt x="1212" y="240"/>
                      </a:lnTo>
                      <a:lnTo>
                        <a:pt x="1212" y="246"/>
                      </a:lnTo>
                      <a:lnTo>
                        <a:pt x="1218" y="258"/>
                      </a:lnTo>
                      <a:lnTo>
                        <a:pt x="1218" y="264"/>
                      </a:lnTo>
                      <a:lnTo>
                        <a:pt x="1218" y="270"/>
                      </a:lnTo>
                      <a:lnTo>
                        <a:pt x="1218" y="276"/>
                      </a:lnTo>
                      <a:lnTo>
                        <a:pt x="1218" y="282"/>
                      </a:lnTo>
                      <a:lnTo>
                        <a:pt x="1218" y="288"/>
                      </a:lnTo>
                      <a:lnTo>
                        <a:pt x="1224" y="294"/>
                      </a:lnTo>
                      <a:lnTo>
                        <a:pt x="1224" y="300"/>
                      </a:lnTo>
                      <a:lnTo>
                        <a:pt x="1224" y="306"/>
                      </a:lnTo>
                      <a:lnTo>
                        <a:pt x="1224" y="312"/>
                      </a:lnTo>
                      <a:lnTo>
                        <a:pt x="1224" y="318"/>
                      </a:lnTo>
                      <a:lnTo>
                        <a:pt x="1224" y="324"/>
                      </a:lnTo>
                      <a:lnTo>
                        <a:pt x="1230" y="330"/>
                      </a:lnTo>
                      <a:lnTo>
                        <a:pt x="1230" y="336"/>
                      </a:lnTo>
                      <a:lnTo>
                        <a:pt x="1230" y="342"/>
                      </a:lnTo>
                      <a:lnTo>
                        <a:pt x="1230" y="348"/>
                      </a:lnTo>
                      <a:lnTo>
                        <a:pt x="1230" y="354"/>
                      </a:lnTo>
                      <a:lnTo>
                        <a:pt x="1236" y="360"/>
                      </a:lnTo>
                      <a:lnTo>
                        <a:pt x="1236" y="360"/>
                      </a:lnTo>
                      <a:lnTo>
                        <a:pt x="1236" y="366"/>
                      </a:lnTo>
                      <a:lnTo>
                        <a:pt x="1236" y="372"/>
                      </a:lnTo>
                      <a:lnTo>
                        <a:pt x="1236" y="378"/>
                      </a:lnTo>
                      <a:lnTo>
                        <a:pt x="1236" y="384"/>
                      </a:lnTo>
                      <a:lnTo>
                        <a:pt x="1242" y="390"/>
                      </a:lnTo>
                      <a:lnTo>
                        <a:pt x="1242" y="396"/>
                      </a:lnTo>
                      <a:lnTo>
                        <a:pt x="1242" y="396"/>
                      </a:lnTo>
                      <a:lnTo>
                        <a:pt x="1242" y="402"/>
                      </a:lnTo>
                      <a:lnTo>
                        <a:pt x="1242" y="408"/>
                      </a:lnTo>
                      <a:lnTo>
                        <a:pt x="1242" y="414"/>
                      </a:lnTo>
                      <a:lnTo>
                        <a:pt x="1248" y="420"/>
                      </a:lnTo>
                      <a:lnTo>
                        <a:pt x="1248" y="426"/>
                      </a:lnTo>
                      <a:lnTo>
                        <a:pt x="1248" y="426"/>
                      </a:lnTo>
                      <a:lnTo>
                        <a:pt x="1248" y="432"/>
                      </a:lnTo>
                      <a:lnTo>
                        <a:pt x="1248" y="438"/>
                      </a:lnTo>
                      <a:lnTo>
                        <a:pt x="1248" y="444"/>
                      </a:lnTo>
                      <a:lnTo>
                        <a:pt x="1254" y="450"/>
                      </a:lnTo>
                      <a:lnTo>
                        <a:pt x="1254" y="450"/>
                      </a:lnTo>
                      <a:lnTo>
                        <a:pt x="1254" y="456"/>
                      </a:lnTo>
                      <a:lnTo>
                        <a:pt x="1254" y="462"/>
                      </a:lnTo>
                      <a:lnTo>
                        <a:pt x="1254" y="468"/>
                      </a:lnTo>
                      <a:lnTo>
                        <a:pt x="1254" y="474"/>
                      </a:lnTo>
                      <a:lnTo>
                        <a:pt x="1260" y="474"/>
                      </a:lnTo>
                      <a:lnTo>
                        <a:pt x="1260" y="480"/>
                      </a:lnTo>
                      <a:lnTo>
                        <a:pt x="1260" y="486"/>
                      </a:lnTo>
                      <a:lnTo>
                        <a:pt x="1260" y="486"/>
                      </a:lnTo>
                      <a:lnTo>
                        <a:pt x="1260" y="492"/>
                      </a:lnTo>
                      <a:lnTo>
                        <a:pt x="1260" y="498"/>
                      </a:lnTo>
                      <a:lnTo>
                        <a:pt x="1266" y="504"/>
                      </a:lnTo>
                      <a:lnTo>
                        <a:pt x="1266" y="504"/>
                      </a:lnTo>
                      <a:lnTo>
                        <a:pt x="1266" y="510"/>
                      </a:lnTo>
                      <a:lnTo>
                        <a:pt x="1266" y="510"/>
                      </a:lnTo>
                      <a:lnTo>
                        <a:pt x="1266" y="510"/>
                      </a:lnTo>
                      <a:lnTo>
                        <a:pt x="1272" y="510"/>
                      </a:lnTo>
                      <a:lnTo>
                        <a:pt x="1272" y="510"/>
                      </a:lnTo>
                      <a:lnTo>
                        <a:pt x="1272" y="510"/>
                      </a:lnTo>
                      <a:lnTo>
                        <a:pt x="1272" y="504"/>
                      </a:lnTo>
                      <a:lnTo>
                        <a:pt x="1272" y="504"/>
                      </a:lnTo>
                      <a:lnTo>
                        <a:pt x="1272" y="498"/>
                      </a:lnTo>
                      <a:lnTo>
                        <a:pt x="1278" y="498"/>
                      </a:lnTo>
                      <a:lnTo>
                        <a:pt x="1278" y="492"/>
                      </a:lnTo>
                      <a:lnTo>
                        <a:pt x="1278" y="492"/>
                      </a:lnTo>
                      <a:lnTo>
                        <a:pt x="1278" y="486"/>
                      </a:lnTo>
                      <a:lnTo>
                        <a:pt x="1278" y="486"/>
                      </a:lnTo>
                      <a:lnTo>
                        <a:pt x="1278" y="480"/>
                      </a:lnTo>
                      <a:lnTo>
                        <a:pt x="1284" y="474"/>
                      </a:lnTo>
                      <a:lnTo>
                        <a:pt x="1284" y="474"/>
                      </a:lnTo>
                      <a:lnTo>
                        <a:pt x="1284" y="468"/>
                      </a:lnTo>
                      <a:lnTo>
                        <a:pt x="1284" y="468"/>
                      </a:lnTo>
                      <a:lnTo>
                        <a:pt x="1284" y="462"/>
                      </a:lnTo>
                      <a:lnTo>
                        <a:pt x="1290" y="456"/>
                      </a:lnTo>
                      <a:lnTo>
                        <a:pt x="1290" y="456"/>
                      </a:lnTo>
                      <a:lnTo>
                        <a:pt x="1290" y="450"/>
                      </a:lnTo>
                      <a:lnTo>
                        <a:pt x="1290" y="444"/>
                      </a:lnTo>
                      <a:lnTo>
                        <a:pt x="1290" y="444"/>
                      </a:lnTo>
                      <a:lnTo>
                        <a:pt x="1290" y="438"/>
                      </a:lnTo>
                      <a:lnTo>
                        <a:pt x="1296" y="438"/>
                      </a:lnTo>
                      <a:lnTo>
                        <a:pt x="1296" y="432"/>
                      </a:lnTo>
                      <a:lnTo>
                        <a:pt x="1296" y="426"/>
                      </a:lnTo>
                      <a:lnTo>
                        <a:pt x="1296" y="426"/>
                      </a:lnTo>
                      <a:lnTo>
                        <a:pt x="1296" y="420"/>
                      </a:lnTo>
                      <a:lnTo>
                        <a:pt x="1296" y="414"/>
                      </a:lnTo>
                      <a:lnTo>
                        <a:pt x="1302" y="414"/>
                      </a:lnTo>
                      <a:lnTo>
                        <a:pt x="1302" y="408"/>
                      </a:lnTo>
                      <a:lnTo>
                        <a:pt x="1302" y="402"/>
                      </a:lnTo>
                      <a:lnTo>
                        <a:pt x="1302" y="402"/>
                      </a:lnTo>
                      <a:lnTo>
                        <a:pt x="1302" y="396"/>
                      </a:lnTo>
                      <a:lnTo>
                        <a:pt x="1302" y="396"/>
                      </a:lnTo>
                      <a:lnTo>
                        <a:pt x="1308" y="390"/>
                      </a:lnTo>
                      <a:lnTo>
                        <a:pt x="1308" y="384"/>
                      </a:lnTo>
                      <a:lnTo>
                        <a:pt x="1308" y="378"/>
                      </a:lnTo>
                      <a:lnTo>
                        <a:pt x="1308" y="378"/>
                      </a:lnTo>
                      <a:lnTo>
                        <a:pt x="1308" y="372"/>
                      </a:lnTo>
                      <a:lnTo>
                        <a:pt x="1308" y="366"/>
                      </a:lnTo>
                      <a:lnTo>
                        <a:pt x="1314" y="366"/>
                      </a:lnTo>
                      <a:lnTo>
                        <a:pt x="1314" y="360"/>
                      </a:lnTo>
                      <a:lnTo>
                        <a:pt x="1314" y="354"/>
                      </a:lnTo>
                      <a:lnTo>
                        <a:pt x="1314" y="348"/>
                      </a:lnTo>
                      <a:lnTo>
                        <a:pt x="1314" y="348"/>
                      </a:lnTo>
                      <a:lnTo>
                        <a:pt x="1314" y="342"/>
                      </a:lnTo>
                      <a:lnTo>
                        <a:pt x="1320" y="336"/>
                      </a:lnTo>
                      <a:lnTo>
                        <a:pt x="1320" y="330"/>
                      </a:lnTo>
                      <a:lnTo>
                        <a:pt x="1320" y="324"/>
                      </a:lnTo>
                      <a:lnTo>
                        <a:pt x="1320" y="318"/>
                      </a:lnTo>
                      <a:lnTo>
                        <a:pt x="1320" y="318"/>
                      </a:lnTo>
                      <a:lnTo>
                        <a:pt x="1320" y="312"/>
                      </a:lnTo>
                      <a:lnTo>
                        <a:pt x="1326" y="306"/>
                      </a:lnTo>
                      <a:lnTo>
                        <a:pt x="1326" y="300"/>
                      </a:lnTo>
                      <a:lnTo>
                        <a:pt x="1326" y="294"/>
                      </a:lnTo>
                      <a:lnTo>
                        <a:pt x="1326" y="288"/>
                      </a:lnTo>
                      <a:lnTo>
                        <a:pt x="1326" y="288"/>
                      </a:lnTo>
                      <a:lnTo>
                        <a:pt x="1332" y="282"/>
                      </a:lnTo>
                      <a:lnTo>
                        <a:pt x="1332" y="276"/>
                      </a:lnTo>
                      <a:lnTo>
                        <a:pt x="1332" y="270"/>
                      </a:lnTo>
                      <a:lnTo>
                        <a:pt x="1332" y="264"/>
                      </a:lnTo>
                      <a:lnTo>
                        <a:pt x="1332" y="258"/>
                      </a:lnTo>
                      <a:lnTo>
                        <a:pt x="1332" y="258"/>
                      </a:lnTo>
                      <a:lnTo>
                        <a:pt x="1338" y="252"/>
                      </a:lnTo>
                      <a:lnTo>
                        <a:pt x="1338" y="246"/>
                      </a:lnTo>
                      <a:lnTo>
                        <a:pt x="1338" y="240"/>
                      </a:lnTo>
                      <a:lnTo>
                        <a:pt x="1338" y="234"/>
                      </a:lnTo>
                      <a:lnTo>
                        <a:pt x="1338" y="228"/>
                      </a:lnTo>
                      <a:lnTo>
                        <a:pt x="1338" y="222"/>
                      </a:lnTo>
                      <a:lnTo>
                        <a:pt x="1344" y="216"/>
                      </a:lnTo>
                      <a:lnTo>
                        <a:pt x="1344" y="210"/>
                      </a:lnTo>
                      <a:lnTo>
                        <a:pt x="1344" y="204"/>
                      </a:lnTo>
                      <a:lnTo>
                        <a:pt x="1344" y="198"/>
                      </a:lnTo>
                      <a:lnTo>
                        <a:pt x="1344" y="192"/>
                      </a:lnTo>
                      <a:lnTo>
                        <a:pt x="1350" y="186"/>
                      </a:lnTo>
                      <a:lnTo>
                        <a:pt x="1350" y="186"/>
                      </a:lnTo>
                      <a:lnTo>
                        <a:pt x="1350" y="186"/>
                      </a:lnTo>
                      <a:lnTo>
                        <a:pt x="1350" y="192"/>
                      </a:lnTo>
                      <a:lnTo>
                        <a:pt x="1350" y="204"/>
                      </a:lnTo>
                      <a:lnTo>
                        <a:pt x="1350" y="216"/>
                      </a:lnTo>
                      <a:lnTo>
                        <a:pt x="1356" y="258"/>
                      </a:lnTo>
                      <a:lnTo>
                        <a:pt x="1356" y="288"/>
                      </a:lnTo>
                      <a:lnTo>
                        <a:pt x="1356" y="318"/>
                      </a:lnTo>
                      <a:lnTo>
                        <a:pt x="1356" y="342"/>
                      </a:lnTo>
                      <a:lnTo>
                        <a:pt x="1356" y="372"/>
                      </a:lnTo>
                      <a:lnTo>
                        <a:pt x="1356" y="402"/>
                      </a:lnTo>
                      <a:lnTo>
                        <a:pt x="1362" y="426"/>
                      </a:lnTo>
                      <a:lnTo>
                        <a:pt x="1362" y="450"/>
                      </a:lnTo>
                      <a:lnTo>
                        <a:pt x="1362" y="480"/>
                      </a:lnTo>
                      <a:lnTo>
                        <a:pt x="1362" y="504"/>
                      </a:lnTo>
                      <a:lnTo>
                        <a:pt x="1362" y="528"/>
                      </a:lnTo>
                      <a:lnTo>
                        <a:pt x="1362" y="546"/>
                      </a:lnTo>
                      <a:lnTo>
                        <a:pt x="1368" y="570"/>
                      </a:lnTo>
                      <a:lnTo>
                        <a:pt x="1368" y="588"/>
                      </a:lnTo>
                      <a:lnTo>
                        <a:pt x="1368" y="612"/>
                      </a:lnTo>
                      <a:lnTo>
                        <a:pt x="1368" y="630"/>
                      </a:lnTo>
                      <a:lnTo>
                        <a:pt x="1368" y="648"/>
                      </a:lnTo>
                      <a:lnTo>
                        <a:pt x="1374" y="666"/>
                      </a:lnTo>
                      <a:lnTo>
                        <a:pt x="1374" y="678"/>
                      </a:lnTo>
                      <a:lnTo>
                        <a:pt x="1374" y="696"/>
                      </a:lnTo>
                      <a:lnTo>
                        <a:pt x="1374" y="708"/>
                      </a:lnTo>
                      <a:lnTo>
                        <a:pt x="1374" y="726"/>
                      </a:lnTo>
                      <a:lnTo>
                        <a:pt x="1374" y="738"/>
                      </a:lnTo>
                      <a:lnTo>
                        <a:pt x="1380" y="750"/>
                      </a:lnTo>
                      <a:lnTo>
                        <a:pt x="1380" y="762"/>
                      </a:lnTo>
                      <a:lnTo>
                        <a:pt x="1380" y="768"/>
                      </a:lnTo>
                      <a:lnTo>
                        <a:pt x="1380" y="780"/>
                      </a:lnTo>
                      <a:lnTo>
                        <a:pt x="1380" y="792"/>
                      </a:lnTo>
                      <a:lnTo>
                        <a:pt x="1380" y="798"/>
                      </a:lnTo>
                      <a:lnTo>
                        <a:pt x="1386" y="804"/>
                      </a:lnTo>
                      <a:lnTo>
                        <a:pt x="1386" y="810"/>
                      </a:lnTo>
                      <a:lnTo>
                        <a:pt x="1386" y="816"/>
                      </a:lnTo>
                      <a:lnTo>
                        <a:pt x="1386" y="822"/>
                      </a:lnTo>
                      <a:lnTo>
                        <a:pt x="1386" y="822"/>
                      </a:lnTo>
                      <a:lnTo>
                        <a:pt x="1386" y="828"/>
                      </a:lnTo>
                      <a:lnTo>
                        <a:pt x="1392" y="828"/>
                      </a:lnTo>
                      <a:lnTo>
                        <a:pt x="1392" y="828"/>
                      </a:lnTo>
                      <a:lnTo>
                        <a:pt x="1392" y="828"/>
                      </a:lnTo>
                      <a:lnTo>
                        <a:pt x="1392" y="828"/>
                      </a:lnTo>
                      <a:lnTo>
                        <a:pt x="1392" y="828"/>
                      </a:lnTo>
                      <a:lnTo>
                        <a:pt x="1398" y="822"/>
                      </a:lnTo>
                      <a:lnTo>
                        <a:pt x="1398" y="816"/>
                      </a:lnTo>
                      <a:lnTo>
                        <a:pt x="1398" y="816"/>
                      </a:lnTo>
                      <a:lnTo>
                        <a:pt x="1398" y="810"/>
                      </a:lnTo>
                      <a:lnTo>
                        <a:pt x="1398" y="804"/>
                      </a:lnTo>
                      <a:lnTo>
                        <a:pt x="1398" y="792"/>
                      </a:lnTo>
                      <a:lnTo>
                        <a:pt x="1404" y="786"/>
                      </a:lnTo>
                      <a:lnTo>
                        <a:pt x="1404" y="774"/>
                      </a:lnTo>
                      <a:lnTo>
                        <a:pt x="1404" y="768"/>
                      </a:lnTo>
                      <a:lnTo>
                        <a:pt x="1404" y="756"/>
                      </a:lnTo>
                      <a:lnTo>
                        <a:pt x="1404" y="744"/>
                      </a:lnTo>
                      <a:lnTo>
                        <a:pt x="1404" y="732"/>
                      </a:lnTo>
                      <a:lnTo>
                        <a:pt x="1410" y="720"/>
                      </a:lnTo>
                      <a:lnTo>
                        <a:pt x="1410" y="702"/>
                      </a:lnTo>
                      <a:lnTo>
                        <a:pt x="1410" y="690"/>
                      </a:lnTo>
                      <a:lnTo>
                        <a:pt x="1410" y="672"/>
                      </a:lnTo>
                      <a:lnTo>
                        <a:pt x="1410" y="654"/>
                      </a:lnTo>
                      <a:lnTo>
                        <a:pt x="1410" y="636"/>
                      </a:lnTo>
                      <a:lnTo>
                        <a:pt x="1416" y="618"/>
                      </a:lnTo>
                      <a:lnTo>
                        <a:pt x="1416" y="600"/>
                      </a:lnTo>
                      <a:lnTo>
                        <a:pt x="1416" y="582"/>
                      </a:lnTo>
                      <a:lnTo>
                        <a:pt x="1416" y="558"/>
                      </a:lnTo>
                      <a:lnTo>
                        <a:pt x="1416" y="540"/>
                      </a:lnTo>
                      <a:lnTo>
                        <a:pt x="1416" y="516"/>
                      </a:lnTo>
                      <a:lnTo>
                        <a:pt x="1422" y="492"/>
                      </a:lnTo>
                      <a:lnTo>
                        <a:pt x="1422" y="468"/>
                      </a:lnTo>
                      <a:lnTo>
                        <a:pt x="1422" y="438"/>
                      </a:lnTo>
                      <a:lnTo>
                        <a:pt x="1422" y="414"/>
                      </a:lnTo>
                      <a:lnTo>
                        <a:pt x="1422" y="390"/>
                      </a:lnTo>
                      <a:lnTo>
                        <a:pt x="1422" y="360"/>
                      </a:lnTo>
                      <a:lnTo>
                        <a:pt x="1428" y="330"/>
                      </a:lnTo>
                      <a:lnTo>
                        <a:pt x="1428" y="300"/>
                      </a:lnTo>
                      <a:lnTo>
                        <a:pt x="1428" y="270"/>
                      </a:lnTo>
                      <a:lnTo>
                        <a:pt x="1428" y="246"/>
                      </a:lnTo>
                      <a:lnTo>
                        <a:pt x="1428" y="222"/>
                      </a:lnTo>
                      <a:lnTo>
                        <a:pt x="1434" y="186"/>
                      </a:lnTo>
                      <a:lnTo>
                        <a:pt x="1434" y="174"/>
                      </a:lnTo>
                      <a:lnTo>
                        <a:pt x="1434" y="168"/>
                      </a:lnTo>
                      <a:lnTo>
                        <a:pt x="1434" y="168"/>
                      </a:lnTo>
                      <a:lnTo>
                        <a:pt x="1434" y="174"/>
                      </a:lnTo>
                      <a:lnTo>
                        <a:pt x="1434" y="180"/>
                      </a:lnTo>
                      <a:lnTo>
                        <a:pt x="1440" y="186"/>
                      </a:lnTo>
                      <a:lnTo>
                        <a:pt x="1440" y="192"/>
                      </a:lnTo>
                      <a:lnTo>
                        <a:pt x="1440" y="198"/>
                      </a:lnTo>
                      <a:lnTo>
                        <a:pt x="1440" y="204"/>
                      </a:lnTo>
                      <a:lnTo>
                        <a:pt x="1440" y="222"/>
                      </a:lnTo>
                      <a:lnTo>
                        <a:pt x="1446" y="228"/>
                      </a:lnTo>
                      <a:lnTo>
                        <a:pt x="1446" y="234"/>
                      </a:lnTo>
                      <a:lnTo>
                        <a:pt x="1446" y="240"/>
                      </a:lnTo>
                      <a:lnTo>
                        <a:pt x="1446" y="246"/>
                      </a:lnTo>
                      <a:lnTo>
                        <a:pt x="1446" y="252"/>
                      </a:lnTo>
                      <a:lnTo>
                        <a:pt x="1446" y="258"/>
                      </a:lnTo>
                      <a:lnTo>
                        <a:pt x="1452" y="264"/>
                      </a:lnTo>
                      <a:lnTo>
                        <a:pt x="1452" y="270"/>
                      </a:lnTo>
                      <a:lnTo>
                        <a:pt x="1452" y="276"/>
                      </a:lnTo>
                      <a:lnTo>
                        <a:pt x="1452" y="282"/>
                      </a:lnTo>
                      <a:lnTo>
                        <a:pt x="1452" y="288"/>
                      </a:lnTo>
                      <a:lnTo>
                        <a:pt x="1452" y="294"/>
                      </a:lnTo>
                      <a:lnTo>
                        <a:pt x="1458" y="300"/>
                      </a:lnTo>
                      <a:lnTo>
                        <a:pt x="1458" y="306"/>
                      </a:lnTo>
                      <a:lnTo>
                        <a:pt x="1458" y="312"/>
                      </a:lnTo>
                      <a:lnTo>
                        <a:pt x="1458" y="318"/>
                      </a:lnTo>
                      <a:lnTo>
                        <a:pt x="1458" y="324"/>
                      </a:lnTo>
                      <a:lnTo>
                        <a:pt x="1458" y="330"/>
                      </a:lnTo>
                      <a:lnTo>
                        <a:pt x="1464" y="336"/>
                      </a:lnTo>
                      <a:lnTo>
                        <a:pt x="1464" y="342"/>
                      </a:lnTo>
                      <a:lnTo>
                        <a:pt x="1464" y="348"/>
                      </a:lnTo>
                      <a:lnTo>
                        <a:pt x="1464" y="354"/>
                      </a:lnTo>
                      <a:lnTo>
                        <a:pt x="1464" y="360"/>
                      </a:lnTo>
                      <a:lnTo>
                        <a:pt x="1464" y="366"/>
                      </a:lnTo>
                      <a:lnTo>
                        <a:pt x="1470" y="372"/>
                      </a:lnTo>
                      <a:lnTo>
                        <a:pt x="1470" y="378"/>
                      </a:lnTo>
                      <a:lnTo>
                        <a:pt x="1470" y="384"/>
                      </a:lnTo>
                      <a:lnTo>
                        <a:pt x="1470" y="390"/>
                      </a:lnTo>
                      <a:lnTo>
                        <a:pt x="1470" y="396"/>
                      </a:lnTo>
                      <a:lnTo>
                        <a:pt x="1476" y="402"/>
                      </a:lnTo>
                      <a:lnTo>
                        <a:pt x="1476" y="408"/>
                      </a:lnTo>
                      <a:lnTo>
                        <a:pt x="1476" y="408"/>
                      </a:lnTo>
                      <a:lnTo>
                        <a:pt x="1476" y="414"/>
                      </a:lnTo>
                      <a:lnTo>
                        <a:pt x="1476" y="420"/>
                      </a:lnTo>
                      <a:lnTo>
                        <a:pt x="1476" y="426"/>
                      </a:lnTo>
                      <a:lnTo>
                        <a:pt x="1482" y="432"/>
                      </a:lnTo>
                      <a:lnTo>
                        <a:pt x="1482" y="438"/>
                      </a:lnTo>
                      <a:lnTo>
                        <a:pt x="1482" y="438"/>
                      </a:lnTo>
                      <a:lnTo>
                        <a:pt x="1482" y="444"/>
                      </a:lnTo>
                      <a:lnTo>
                        <a:pt x="1482" y="450"/>
                      </a:lnTo>
                      <a:lnTo>
                        <a:pt x="1482" y="456"/>
                      </a:lnTo>
                      <a:lnTo>
                        <a:pt x="1488" y="462"/>
                      </a:lnTo>
                      <a:lnTo>
                        <a:pt x="1488" y="462"/>
                      </a:lnTo>
                      <a:lnTo>
                        <a:pt x="1488" y="468"/>
                      </a:lnTo>
                      <a:lnTo>
                        <a:pt x="1488" y="474"/>
                      </a:lnTo>
                      <a:lnTo>
                        <a:pt x="1488" y="480"/>
                      </a:lnTo>
                      <a:lnTo>
                        <a:pt x="1488" y="480"/>
                      </a:lnTo>
                      <a:lnTo>
                        <a:pt x="1494" y="486"/>
                      </a:lnTo>
                      <a:lnTo>
                        <a:pt x="1494" y="492"/>
                      </a:lnTo>
                      <a:lnTo>
                        <a:pt x="1494" y="498"/>
                      </a:lnTo>
                      <a:lnTo>
                        <a:pt x="1494" y="498"/>
                      </a:lnTo>
                      <a:lnTo>
                        <a:pt x="1494" y="504"/>
                      </a:lnTo>
                      <a:lnTo>
                        <a:pt x="1494" y="510"/>
                      </a:lnTo>
                      <a:lnTo>
                        <a:pt x="1500" y="510"/>
                      </a:lnTo>
                      <a:lnTo>
                        <a:pt x="1500" y="516"/>
                      </a:lnTo>
                      <a:lnTo>
                        <a:pt x="1500" y="522"/>
                      </a:lnTo>
                      <a:lnTo>
                        <a:pt x="1500" y="528"/>
                      </a:lnTo>
                      <a:lnTo>
                        <a:pt x="1500" y="528"/>
                      </a:lnTo>
                      <a:lnTo>
                        <a:pt x="1500" y="534"/>
                      </a:lnTo>
                      <a:lnTo>
                        <a:pt x="1506" y="534"/>
                      </a:lnTo>
                      <a:lnTo>
                        <a:pt x="1506" y="540"/>
                      </a:lnTo>
                      <a:lnTo>
                        <a:pt x="1506" y="546"/>
                      </a:lnTo>
                      <a:lnTo>
                        <a:pt x="1506" y="546"/>
                      </a:lnTo>
                      <a:lnTo>
                        <a:pt x="1506" y="552"/>
                      </a:lnTo>
                      <a:lnTo>
                        <a:pt x="1506" y="552"/>
                      </a:lnTo>
                      <a:lnTo>
                        <a:pt x="1512" y="558"/>
                      </a:lnTo>
                      <a:lnTo>
                        <a:pt x="1512" y="564"/>
                      </a:lnTo>
                      <a:lnTo>
                        <a:pt x="1512" y="564"/>
                      </a:lnTo>
                      <a:lnTo>
                        <a:pt x="1512" y="570"/>
                      </a:lnTo>
                      <a:lnTo>
                        <a:pt x="1512" y="570"/>
                      </a:lnTo>
                      <a:lnTo>
                        <a:pt x="1518" y="570"/>
                      </a:lnTo>
                      <a:lnTo>
                        <a:pt x="1518" y="570"/>
                      </a:lnTo>
                      <a:lnTo>
                        <a:pt x="1518" y="564"/>
                      </a:lnTo>
                      <a:lnTo>
                        <a:pt x="1518" y="564"/>
                      </a:lnTo>
                      <a:lnTo>
                        <a:pt x="1518" y="564"/>
                      </a:lnTo>
                      <a:lnTo>
                        <a:pt x="1518" y="558"/>
                      </a:lnTo>
                      <a:lnTo>
                        <a:pt x="1524" y="558"/>
                      </a:lnTo>
                      <a:lnTo>
                        <a:pt x="1524" y="552"/>
                      </a:lnTo>
                      <a:lnTo>
                        <a:pt x="1524" y="552"/>
                      </a:lnTo>
                      <a:lnTo>
                        <a:pt x="1524" y="552"/>
                      </a:lnTo>
                      <a:lnTo>
                        <a:pt x="1524" y="546"/>
                      </a:lnTo>
                      <a:lnTo>
                        <a:pt x="1524" y="546"/>
                      </a:lnTo>
                      <a:lnTo>
                        <a:pt x="1530" y="540"/>
                      </a:lnTo>
                      <a:lnTo>
                        <a:pt x="1530" y="540"/>
                      </a:lnTo>
                      <a:lnTo>
                        <a:pt x="1530" y="534"/>
                      </a:lnTo>
                      <a:lnTo>
                        <a:pt x="1530" y="534"/>
                      </a:lnTo>
                      <a:lnTo>
                        <a:pt x="1530" y="528"/>
                      </a:lnTo>
                      <a:lnTo>
                        <a:pt x="1536" y="528"/>
                      </a:lnTo>
                      <a:lnTo>
                        <a:pt x="1536" y="522"/>
                      </a:lnTo>
                      <a:lnTo>
                        <a:pt x="1536" y="522"/>
                      </a:lnTo>
                      <a:lnTo>
                        <a:pt x="1536" y="516"/>
                      </a:lnTo>
                      <a:lnTo>
                        <a:pt x="1536" y="516"/>
                      </a:lnTo>
                      <a:lnTo>
                        <a:pt x="1536" y="510"/>
                      </a:lnTo>
                      <a:lnTo>
                        <a:pt x="1542" y="510"/>
                      </a:lnTo>
                      <a:lnTo>
                        <a:pt x="1542" y="504"/>
                      </a:lnTo>
                      <a:lnTo>
                        <a:pt x="1542" y="504"/>
                      </a:lnTo>
                      <a:lnTo>
                        <a:pt x="1542" y="498"/>
                      </a:lnTo>
                      <a:lnTo>
                        <a:pt x="1542" y="498"/>
                      </a:lnTo>
                      <a:lnTo>
                        <a:pt x="1542" y="492"/>
                      </a:lnTo>
                      <a:lnTo>
                        <a:pt x="1548" y="492"/>
                      </a:lnTo>
                      <a:lnTo>
                        <a:pt x="1548" y="486"/>
                      </a:lnTo>
                      <a:lnTo>
                        <a:pt x="1548" y="486"/>
                      </a:lnTo>
                      <a:lnTo>
                        <a:pt x="1548" y="480"/>
                      </a:lnTo>
                      <a:lnTo>
                        <a:pt x="1548" y="480"/>
                      </a:lnTo>
                      <a:lnTo>
                        <a:pt x="1548" y="474"/>
                      </a:lnTo>
                      <a:lnTo>
                        <a:pt x="1554" y="474"/>
                      </a:lnTo>
                      <a:lnTo>
                        <a:pt x="1554" y="468"/>
                      </a:lnTo>
                      <a:lnTo>
                        <a:pt x="1554" y="462"/>
                      </a:lnTo>
                      <a:lnTo>
                        <a:pt x="1554" y="462"/>
                      </a:lnTo>
                      <a:lnTo>
                        <a:pt x="1554" y="456"/>
                      </a:lnTo>
                      <a:lnTo>
                        <a:pt x="1554" y="456"/>
                      </a:lnTo>
                      <a:lnTo>
                        <a:pt x="1560" y="450"/>
                      </a:lnTo>
                      <a:lnTo>
                        <a:pt x="1560" y="444"/>
                      </a:lnTo>
                      <a:lnTo>
                        <a:pt x="1560" y="444"/>
                      </a:lnTo>
                      <a:lnTo>
                        <a:pt x="1560" y="438"/>
                      </a:lnTo>
                      <a:lnTo>
                        <a:pt x="1560" y="432"/>
                      </a:lnTo>
                      <a:lnTo>
                        <a:pt x="1560" y="432"/>
                      </a:lnTo>
                      <a:lnTo>
                        <a:pt x="1566" y="426"/>
                      </a:lnTo>
                      <a:lnTo>
                        <a:pt x="1566" y="420"/>
                      </a:lnTo>
                      <a:lnTo>
                        <a:pt x="1566" y="420"/>
                      </a:lnTo>
                      <a:lnTo>
                        <a:pt x="1566" y="414"/>
                      </a:lnTo>
                      <a:lnTo>
                        <a:pt x="1566" y="408"/>
                      </a:lnTo>
                      <a:lnTo>
                        <a:pt x="1572" y="408"/>
                      </a:lnTo>
                      <a:lnTo>
                        <a:pt x="1572" y="402"/>
                      </a:lnTo>
                      <a:lnTo>
                        <a:pt x="1572" y="396"/>
                      </a:lnTo>
                      <a:lnTo>
                        <a:pt x="1572" y="396"/>
                      </a:lnTo>
                      <a:lnTo>
                        <a:pt x="1572" y="390"/>
                      </a:lnTo>
                      <a:lnTo>
                        <a:pt x="1572" y="384"/>
                      </a:lnTo>
                      <a:lnTo>
                        <a:pt x="1578" y="378"/>
                      </a:lnTo>
                      <a:lnTo>
                        <a:pt x="1578" y="378"/>
                      </a:lnTo>
                      <a:lnTo>
                        <a:pt x="1578" y="372"/>
                      </a:lnTo>
                      <a:lnTo>
                        <a:pt x="1578" y="366"/>
                      </a:lnTo>
                      <a:lnTo>
                        <a:pt x="1578" y="366"/>
                      </a:lnTo>
                      <a:lnTo>
                        <a:pt x="1578" y="360"/>
                      </a:lnTo>
                      <a:lnTo>
                        <a:pt x="1584" y="354"/>
                      </a:lnTo>
                      <a:lnTo>
                        <a:pt x="1584" y="348"/>
                      </a:lnTo>
                      <a:lnTo>
                        <a:pt x="1584" y="348"/>
                      </a:lnTo>
                      <a:lnTo>
                        <a:pt x="1584" y="342"/>
                      </a:lnTo>
                      <a:lnTo>
                        <a:pt x="1584" y="336"/>
                      </a:lnTo>
                      <a:lnTo>
                        <a:pt x="1584" y="330"/>
                      </a:lnTo>
                      <a:lnTo>
                        <a:pt x="1590" y="330"/>
                      </a:lnTo>
                      <a:lnTo>
                        <a:pt x="1590" y="318"/>
                      </a:lnTo>
                      <a:lnTo>
                        <a:pt x="1590" y="312"/>
                      </a:lnTo>
                      <a:lnTo>
                        <a:pt x="1590" y="312"/>
                      </a:lnTo>
                      <a:lnTo>
                        <a:pt x="1590" y="306"/>
                      </a:lnTo>
                      <a:lnTo>
                        <a:pt x="1596" y="300"/>
                      </a:lnTo>
                      <a:lnTo>
                        <a:pt x="1596" y="294"/>
                      </a:lnTo>
                      <a:lnTo>
                        <a:pt x="1596" y="294"/>
                      </a:lnTo>
                      <a:lnTo>
                        <a:pt x="1596" y="294"/>
                      </a:lnTo>
                      <a:lnTo>
                        <a:pt x="1596" y="300"/>
                      </a:lnTo>
                      <a:lnTo>
                        <a:pt x="1596" y="300"/>
                      </a:lnTo>
                      <a:lnTo>
                        <a:pt x="1602" y="312"/>
                      </a:lnTo>
                      <a:lnTo>
                        <a:pt x="1602" y="324"/>
                      </a:lnTo>
                      <a:lnTo>
                        <a:pt x="1602" y="336"/>
                      </a:lnTo>
                      <a:lnTo>
                        <a:pt x="1602" y="342"/>
                      </a:lnTo>
                      <a:lnTo>
                        <a:pt x="1602" y="354"/>
                      </a:lnTo>
                      <a:lnTo>
                        <a:pt x="1602" y="366"/>
                      </a:lnTo>
                      <a:lnTo>
                        <a:pt x="1608" y="372"/>
                      </a:lnTo>
                      <a:lnTo>
                        <a:pt x="1608" y="384"/>
                      </a:lnTo>
                      <a:lnTo>
                        <a:pt x="1608" y="396"/>
                      </a:lnTo>
                      <a:lnTo>
                        <a:pt x="1608" y="402"/>
                      </a:lnTo>
                      <a:lnTo>
                        <a:pt x="1608" y="414"/>
                      </a:lnTo>
                      <a:lnTo>
                        <a:pt x="1608" y="426"/>
                      </a:lnTo>
                      <a:lnTo>
                        <a:pt x="1614" y="432"/>
                      </a:lnTo>
                      <a:lnTo>
                        <a:pt x="1614" y="444"/>
                      </a:lnTo>
                      <a:lnTo>
                        <a:pt x="1614" y="450"/>
                      </a:lnTo>
                      <a:lnTo>
                        <a:pt x="1614" y="462"/>
                      </a:lnTo>
                      <a:lnTo>
                        <a:pt x="1614" y="468"/>
                      </a:lnTo>
                      <a:lnTo>
                        <a:pt x="1614" y="480"/>
                      </a:lnTo>
                      <a:lnTo>
                        <a:pt x="1620" y="486"/>
                      </a:lnTo>
                      <a:lnTo>
                        <a:pt x="1620" y="498"/>
                      </a:lnTo>
                      <a:lnTo>
                        <a:pt x="1620" y="504"/>
                      </a:lnTo>
                      <a:lnTo>
                        <a:pt x="1620" y="516"/>
                      </a:lnTo>
                      <a:lnTo>
                        <a:pt x="1620" y="522"/>
                      </a:lnTo>
                      <a:lnTo>
                        <a:pt x="1620" y="528"/>
                      </a:lnTo>
                      <a:lnTo>
                        <a:pt x="1626" y="540"/>
                      </a:lnTo>
                      <a:lnTo>
                        <a:pt x="1626" y="546"/>
                      </a:lnTo>
                      <a:lnTo>
                        <a:pt x="1626" y="552"/>
                      </a:lnTo>
                      <a:lnTo>
                        <a:pt x="1626" y="564"/>
                      </a:lnTo>
                      <a:lnTo>
                        <a:pt x="1626" y="570"/>
                      </a:lnTo>
                      <a:lnTo>
                        <a:pt x="1632" y="576"/>
                      </a:lnTo>
                      <a:lnTo>
                        <a:pt x="1632" y="582"/>
                      </a:lnTo>
                      <a:lnTo>
                        <a:pt x="1632" y="594"/>
                      </a:lnTo>
                      <a:lnTo>
                        <a:pt x="1632" y="600"/>
                      </a:lnTo>
                      <a:lnTo>
                        <a:pt x="1632" y="606"/>
                      </a:lnTo>
                      <a:lnTo>
                        <a:pt x="1632" y="612"/>
                      </a:lnTo>
                      <a:lnTo>
                        <a:pt x="1638" y="618"/>
                      </a:lnTo>
                      <a:lnTo>
                        <a:pt x="1638" y="624"/>
                      </a:lnTo>
                      <a:lnTo>
                        <a:pt x="1638" y="636"/>
                      </a:lnTo>
                      <a:lnTo>
                        <a:pt x="1638" y="642"/>
                      </a:lnTo>
                      <a:lnTo>
                        <a:pt x="1638" y="648"/>
                      </a:lnTo>
                      <a:lnTo>
                        <a:pt x="1644" y="654"/>
                      </a:lnTo>
                      <a:lnTo>
                        <a:pt x="1644" y="660"/>
                      </a:lnTo>
                      <a:lnTo>
                        <a:pt x="1644" y="666"/>
                      </a:lnTo>
                      <a:lnTo>
                        <a:pt x="1644" y="672"/>
                      </a:lnTo>
                      <a:lnTo>
                        <a:pt x="1644" y="678"/>
                      </a:lnTo>
                      <a:lnTo>
                        <a:pt x="1644" y="684"/>
                      </a:lnTo>
                      <a:lnTo>
                        <a:pt x="1650" y="690"/>
                      </a:lnTo>
                      <a:lnTo>
                        <a:pt x="1650" y="696"/>
                      </a:lnTo>
                      <a:lnTo>
                        <a:pt x="1650" y="696"/>
                      </a:lnTo>
                      <a:lnTo>
                        <a:pt x="1650" y="702"/>
                      </a:lnTo>
                      <a:lnTo>
                        <a:pt x="1650" y="708"/>
                      </a:lnTo>
                      <a:lnTo>
                        <a:pt x="1650" y="714"/>
                      </a:lnTo>
                      <a:lnTo>
                        <a:pt x="1656" y="714"/>
                      </a:lnTo>
                      <a:lnTo>
                        <a:pt x="1656" y="720"/>
                      </a:lnTo>
                      <a:lnTo>
                        <a:pt x="1656" y="726"/>
                      </a:lnTo>
                      <a:lnTo>
                        <a:pt x="1656" y="726"/>
                      </a:lnTo>
                      <a:lnTo>
                        <a:pt x="1656" y="732"/>
                      </a:lnTo>
                      <a:lnTo>
                        <a:pt x="1656" y="738"/>
                      </a:lnTo>
                      <a:lnTo>
                        <a:pt x="1662" y="738"/>
                      </a:lnTo>
                      <a:lnTo>
                        <a:pt x="1662" y="744"/>
                      </a:lnTo>
                      <a:lnTo>
                        <a:pt x="1662" y="744"/>
                      </a:lnTo>
                      <a:lnTo>
                        <a:pt x="1662" y="750"/>
                      </a:lnTo>
                      <a:lnTo>
                        <a:pt x="1662" y="750"/>
                      </a:lnTo>
                      <a:lnTo>
                        <a:pt x="1668" y="756"/>
                      </a:lnTo>
                      <a:lnTo>
                        <a:pt x="1668" y="756"/>
                      </a:lnTo>
                      <a:lnTo>
                        <a:pt x="1668" y="762"/>
                      </a:lnTo>
                      <a:lnTo>
                        <a:pt x="1668" y="762"/>
                      </a:lnTo>
                      <a:lnTo>
                        <a:pt x="1668" y="768"/>
                      </a:lnTo>
                      <a:lnTo>
                        <a:pt x="1668" y="768"/>
                      </a:lnTo>
                      <a:lnTo>
                        <a:pt x="1674" y="768"/>
                      </a:lnTo>
                      <a:lnTo>
                        <a:pt x="1674" y="774"/>
                      </a:lnTo>
                      <a:lnTo>
                        <a:pt x="1674" y="774"/>
                      </a:lnTo>
                      <a:lnTo>
                        <a:pt x="1674" y="774"/>
                      </a:lnTo>
                      <a:lnTo>
                        <a:pt x="1674" y="774"/>
                      </a:lnTo>
                      <a:lnTo>
                        <a:pt x="1674" y="780"/>
                      </a:lnTo>
                      <a:lnTo>
                        <a:pt x="1674" y="780"/>
                      </a:lnTo>
                      <a:lnTo>
                        <a:pt x="1680" y="780"/>
                      </a:lnTo>
                      <a:lnTo>
                        <a:pt x="1680" y="780"/>
                      </a:lnTo>
                      <a:lnTo>
                        <a:pt x="1680" y="780"/>
                      </a:lnTo>
                      <a:lnTo>
                        <a:pt x="1680" y="780"/>
                      </a:lnTo>
                      <a:lnTo>
                        <a:pt x="1680" y="780"/>
                      </a:lnTo>
                      <a:lnTo>
                        <a:pt x="1686" y="780"/>
                      </a:lnTo>
                      <a:lnTo>
                        <a:pt x="1686" y="780"/>
                      </a:lnTo>
                      <a:lnTo>
                        <a:pt x="1686" y="774"/>
                      </a:lnTo>
                      <a:lnTo>
                        <a:pt x="1686" y="774"/>
                      </a:lnTo>
                      <a:lnTo>
                        <a:pt x="1686" y="774"/>
                      </a:lnTo>
                      <a:lnTo>
                        <a:pt x="1686" y="768"/>
                      </a:lnTo>
                      <a:lnTo>
                        <a:pt x="1692" y="768"/>
                      </a:lnTo>
                      <a:lnTo>
                        <a:pt x="1692" y="768"/>
                      </a:lnTo>
                      <a:lnTo>
                        <a:pt x="1692" y="762"/>
                      </a:lnTo>
                      <a:lnTo>
                        <a:pt x="1692" y="762"/>
                      </a:lnTo>
                      <a:lnTo>
                        <a:pt x="1692" y="762"/>
                      </a:lnTo>
                      <a:lnTo>
                        <a:pt x="1692" y="756"/>
                      </a:lnTo>
                      <a:lnTo>
                        <a:pt x="1698" y="756"/>
                      </a:lnTo>
                      <a:lnTo>
                        <a:pt x="1698" y="750"/>
                      </a:lnTo>
                      <a:lnTo>
                        <a:pt x="1698" y="750"/>
                      </a:lnTo>
                      <a:lnTo>
                        <a:pt x="1698" y="744"/>
                      </a:lnTo>
                      <a:lnTo>
                        <a:pt x="1698" y="744"/>
                      </a:lnTo>
                      <a:lnTo>
                        <a:pt x="1704" y="738"/>
                      </a:lnTo>
                      <a:lnTo>
                        <a:pt x="1704" y="732"/>
                      </a:lnTo>
                      <a:lnTo>
                        <a:pt x="1704" y="732"/>
                      </a:lnTo>
                      <a:lnTo>
                        <a:pt x="1704" y="726"/>
                      </a:lnTo>
                      <a:lnTo>
                        <a:pt x="1704" y="726"/>
                      </a:lnTo>
                      <a:lnTo>
                        <a:pt x="1704" y="720"/>
                      </a:lnTo>
                      <a:lnTo>
                        <a:pt x="1710" y="714"/>
                      </a:lnTo>
                      <a:lnTo>
                        <a:pt x="1710" y="708"/>
                      </a:lnTo>
                      <a:lnTo>
                        <a:pt x="1710" y="708"/>
                      </a:lnTo>
                      <a:lnTo>
                        <a:pt x="1710" y="702"/>
                      </a:lnTo>
                      <a:lnTo>
                        <a:pt x="1710" y="696"/>
                      </a:lnTo>
                      <a:lnTo>
                        <a:pt x="1710" y="690"/>
                      </a:lnTo>
                      <a:lnTo>
                        <a:pt x="1716" y="690"/>
                      </a:lnTo>
                      <a:lnTo>
                        <a:pt x="1716" y="684"/>
                      </a:lnTo>
                      <a:lnTo>
                        <a:pt x="1716" y="678"/>
                      </a:lnTo>
                      <a:lnTo>
                        <a:pt x="1716" y="672"/>
                      </a:lnTo>
                      <a:lnTo>
                        <a:pt x="1716" y="666"/>
                      </a:lnTo>
                      <a:lnTo>
                        <a:pt x="1716" y="660"/>
                      </a:lnTo>
                      <a:lnTo>
                        <a:pt x="1722" y="654"/>
                      </a:lnTo>
                      <a:lnTo>
                        <a:pt x="1722" y="648"/>
                      </a:lnTo>
                      <a:lnTo>
                        <a:pt x="1722" y="642"/>
                      </a:lnTo>
                      <a:lnTo>
                        <a:pt x="1722" y="636"/>
                      </a:lnTo>
                      <a:lnTo>
                        <a:pt x="1722" y="630"/>
                      </a:lnTo>
                      <a:lnTo>
                        <a:pt x="1722" y="624"/>
                      </a:lnTo>
                      <a:lnTo>
                        <a:pt x="1728" y="618"/>
                      </a:lnTo>
                      <a:lnTo>
                        <a:pt x="1728" y="612"/>
                      </a:lnTo>
                      <a:lnTo>
                        <a:pt x="1728" y="606"/>
                      </a:lnTo>
                      <a:lnTo>
                        <a:pt x="1728" y="600"/>
                      </a:lnTo>
                      <a:lnTo>
                        <a:pt x="1728" y="588"/>
                      </a:lnTo>
                      <a:lnTo>
                        <a:pt x="1728" y="582"/>
                      </a:lnTo>
                      <a:lnTo>
                        <a:pt x="1734" y="576"/>
                      </a:lnTo>
                      <a:lnTo>
                        <a:pt x="1734" y="570"/>
                      </a:lnTo>
                      <a:lnTo>
                        <a:pt x="1734" y="558"/>
                      </a:lnTo>
                      <a:lnTo>
                        <a:pt x="1734" y="552"/>
                      </a:lnTo>
                      <a:lnTo>
                        <a:pt x="1734" y="546"/>
                      </a:lnTo>
                      <a:lnTo>
                        <a:pt x="1740" y="540"/>
                      </a:lnTo>
                      <a:lnTo>
                        <a:pt x="1740" y="528"/>
                      </a:lnTo>
                      <a:lnTo>
                        <a:pt x="1740" y="522"/>
                      </a:lnTo>
                      <a:lnTo>
                        <a:pt x="1740" y="510"/>
                      </a:lnTo>
                      <a:lnTo>
                        <a:pt x="1740" y="504"/>
                      </a:lnTo>
                      <a:lnTo>
                        <a:pt x="1740" y="498"/>
                      </a:lnTo>
                      <a:lnTo>
                        <a:pt x="1746" y="486"/>
                      </a:lnTo>
                      <a:lnTo>
                        <a:pt x="1746" y="480"/>
                      </a:lnTo>
                      <a:lnTo>
                        <a:pt x="1746" y="468"/>
                      </a:lnTo>
                      <a:lnTo>
                        <a:pt x="1746" y="462"/>
                      </a:lnTo>
                      <a:lnTo>
                        <a:pt x="1746" y="450"/>
                      </a:lnTo>
                      <a:lnTo>
                        <a:pt x="1746" y="444"/>
                      </a:lnTo>
                      <a:lnTo>
                        <a:pt x="1752" y="420"/>
                      </a:lnTo>
                      <a:lnTo>
                        <a:pt x="1752" y="414"/>
                      </a:lnTo>
                      <a:lnTo>
                        <a:pt x="1752" y="402"/>
                      </a:lnTo>
                      <a:lnTo>
                        <a:pt x="1752" y="396"/>
                      </a:lnTo>
                      <a:lnTo>
                        <a:pt x="1752" y="384"/>
                      </a:lnTo>
                      <a:lnTo>
                        <a:pt x="1758" y="372"/>
                      </a:lnTo>
                      <a:lnTo>
                        <a:pt x="1758" y="360"/>
                      </a:lnTo>
                      <a:lnTo>
                        <a:pt x="1758" y="354"/>
                      </a:lnTo>
                      <a:lnTo>
                        <a:pt x="1758" y="342"/>
                      </a:lnTo>
                      <a:lnTo>
                        <a:pt x="1758" y="330"/>
                      </a:lnTo>
                      <a:lnTo>
                        <a:pt x="1758" y="318"/>
                      </a:lnTo>
                      <a:lnTo>
                        <a:pt x="1764" y="306"/>
                      </a:lnTo>
                      <a:lnTo>
                        <a:pt x="1764" y="300"/>
                      </a:lnTo>
                      <a:lnTo>
                        <a:pt x="1764" y="288"/>
                      </a:lnTo>
                      <a:lnTo>
                        <a:pt x="1764" y="276"/>
                      </a:lnTo>
                      <a:lnTo>
                        <a:pt x="1764" y="264"/>
                      </a:lnTo>
                      <a:lnTo>
                        <a:pt x="1770" y="252"/>
                      </a:lnTo>
                      <a:lnTo>
                        <a:pt x="1770" y="240"/>
                      </a:lnTo>
                      <a:lnTo>
                        <a:pt x="1770" y="228"/>
                      </a:lnTo>
                      <a:lnTo>
                        <a:pt x="1770" y="216"/>
                      </a:lnTo>
                      <a:lnTo>
                        <a:pt x="1770" y="204"/>
                      </a:lnTo>
                      <a:lnTo>
                        <a:pt x="1770" y="192"/>
                      </a:lnTo>
                      <a:lnTo>
                        <a:pt x="1776" y="180"/>
                      </a:lnTo>
                      <a:lnTo>
                        <a:pt x="1776" y="174"/>
                      </a:lnTo>
                      <a:lnTo>
                        <a:pt x="1776" y="168"/>
                      </a:lnTo>
                      <a:lnTo>
                        <a:pt x="1776" y="168"/>
                      </a:lnTo>
                      <a:lnTo>
                        <a:pt x="1776" y="168"/>
                      </a:lnTo>
                      <a:lnTo>
                        <a:pt x="1776" y="174"/>
                      </a:lnTo>
                      <a:lnTo>
                        <a:pt x="1776" y="180"/>
                      </a:lnTo>
                      <a:lnTo>
                        <a:pt x="1782" y="192"/>
                      </a:lnTo>
                      <a:lnTo>
                        <a:pt x="1782" y="204"/>
                      </a:lnTo>
                      <a:lnTo>
                        <a:pt x="1782" y="216"/>
                      </a:lnTo>
                      <a:lnTo>
                        <a:pt x="1782" y="234"/>
                      </a:lnTo>
                      <a:lnTo>
                        <a:pt x="1782" y="246"/>
                      </a:lnTo>
                      <a:lnTo>
                        <a:pt x="1782" y="258"/>
                      </a:lnTo>
                      <a:lnTo>
                        <a:pt x="1788" y="270"/>
                      </a:lnTo>
                      <a:lnTo>
                        <a:pt x="1788" y="282"/>
                      </a:lnTo>
                      <a:lnTo>
                        <a:pt x="1788" y="294"/>
                      </a:lnTo>
                      <a:lnTo>
                        <a:pt x="1788" y="306"/>
                      </a:lnTo>
                      <a:lnTo>
                        <a:pt x="1788" y="312"/>
                      </a:lnTo>
                      <a:lnTo>
                        <a:pt x="1794" y="324"/>
                      </a:lnTo>
                      <a:lnTo>
                        <a:pt x="1794" y="336"/>
                      </a:lnTo>
                      <a:lnTo>
                        <a:pt x="1794" y="348"/>
                      </a:lnTo>
                      <a:lnTo>
                        <a:pt x="1794" y="360"/>
                      </a:lnTo>
                      <a:lnTo>
                        <a:pt x="1794" y="372"/>
                      </a:lnTo>
                      <a:lnTo>
                        <a:pt x="1794" y="384"/>
                      </a:lnTo>
                      <a:lnTo>
                        <a:pt x="1800" y="402"/>
                      </a:lnTo>
                      <a:lnTo>
                        <a:pt x="1800" y="414"/>
                      </a:lnTo>
                      <a:lnTo>
                        <a:pt x="1800" y="420"/>
                      </a:lnTo>
                      <a:lnTo>
                        <a:pt x="1800" y="432"/>
                      </a:lnTo>
                      <a:lnTo>
                        <a:pt x="1800" y="444"/>
                      </a:lnTo>
                      <a:lnTo>
                        <a:pt x="1806" y="450"/>
                      </a:lnTo>
                      <a:lnTo>
                        <a:pt x="1806" y="462"/>
                      </a:lnTo>
                      <a:lnTo>
                        <a:pt x="1806" y="474"/>
                      </a:lnTo>
                      <a:lnTo>
                        <a:pt x="1806" y="480"/>
                      </a:lnTo>
                      <a:lnTo>
                        <a:pt x="1806" y="492"/>
                      </a:lnTo>
                      <a:lnTo>
                        <a:pt x="1806" y="498"/>
                      </a:lnTo>
                      <a:lnTo>
                        <a:pt x="1812" y="510"/>
                      </a:lnTo>
                      <a:lnTo>
                        <a:pt x="1812" y="516"/>
                      </a:lnTo>
                      <a:lnTo>
                        <a:pt x="1812" y="528"/>
                      </a:lnTo>
                      <a:lnTo>
                        <a:pt x="1812" y="534"/>
                      </a:lnTo>
                      <a:lnTo>
                        <a:pt x="1812" y="540"/>
                      </a:lnTo>
                      <a:lnTo>
                        <a:pt x="1812" y="552"/>
                      </a:lnTo>
                      <a:lnTo>
                        <a:pt x="1818" y="558"/>
                      </a:lnTo>
                      <a:lnTo>
                        <a:pt x="1818" y="564"/>
                      </a:lnTo>
                      <a:lnTo>
                        <a:pt x="1818" y="576"/>
                      </a:lnTo>
                      <a:lnTo>
                        <a:pt x="1818" y="582"/>
                      </a:lnTo>
                      <a:lnTo>
                        <a:pt x="1818" y="588"/>
                      </a:lnTo>
                      <a:lnTo>
                        <a:pt x="1818" y="594"/>
                      </a:lnTo>
                      <a:lnTo>
                        <a:pt x="1824" y="606"/>
                      </a:lnTo>
                      <a:lnTo>
                        <a:pt x="1824" y="612"/>
                      </a:lnTo>
                      <a:lnTo>
                        <a:pt x="1824" y="618"/>
                      </a:lnTo>
                      <a:lnTo>
                        <a:pt x="1824" y="624"/>
                      </a:lnTo>
                      <a:lnTo>
                        <a:pt x="1824" y="630"/>
                      </a:lnTo>
                      <a:lnTo>
                        <a:pt x="1830" y="636"/>
                      </a:lnTo>
                      <a:lnTo>
                        <a:pt x="1830" y="642"/>
                      </a:lnTo>
                      <a:lnTo>
                        <a:pt x="1830" y="648"/>
                      </a:lnTo>
                      <a:lnTo>
                        <a:pt x="1830" y="654"/>
                      </a:lnTo>
                      <a:lnTo>
                        <a:pt x="1830" y="660"/>
                      </a:lnTo>
                      <a:lnTo>
                        <a:pt x="1830" y="666"/>
                      </a:lnTo>
                      <a:lnTo>
                        <a:pt x="1836" y="672"/>
                      </a:lnTo>
                      <a:lnTo>
                        <a:pt x="1836" y="678"/>
                      </a:lnTo>
                      <a:lnTo>
                        <a:pt x="1836" y="684"/>
                      </a:lnTo>
                      <a:lnTo>
                        <a:pt x="1836" y="690"/>
                      </a:lnTo>
                      <a:lnTo>
                        <a:pt x="1836" y="696"/>
                      </a:lnTo>
                      <a:lnTo>
                        <a:pt x="1836" y="702"/>
                      </a:lnTo>
                      <a:lnTo>
                        <a:pt x="1842" y="708"/>
                      </a:lnTo>
                      <a:lnTo>
                        <a:pt x="1842" y="708"/>
                      </a:lnTo>
                      <a:lnTo>
                        <a:pt x="1842" y="714"/>
                      </a:lnTo>
                      <a:lnTo>
                        <a:pt x="1842" y="720"/>
                      </a:lnTo>
                      <a:lnTo>
                        <a:pt x="1842" y="726"/>
                      </a:lnTo>
                      <a:lnTo>
                        <a:pt x="1842" y="726"/>
                      </a:lnTo>
                      <a:lnTo>
                        <a:pt x="1848" y="732"/>
                      </a:lnTo>
                      <a:lnTo>
                        <a:pt x="1848" y="738"/>
                      </a:lnTo>
                      <a:lnTo>
                        <a:pt x="1848" y="738"/>
                      </a:lnTo>
                      <a:lnTo>
                        <a:pt x="1848" y="744"/>
                      </a:lnTo>
                      <a:lnTo>
                        <a:pt x="1848" y="744"/>
                      </a:lnTo>
                      <a:lnTo>
                        <a:pt x="1848" y="750"/>
                      </a:lnTo>
                      <a:lnTo>
                        <a:pt x="1854" y="756"/>
                      </a:lnTo>
                      <a:lnTo>
                        <a:pt x="1854" y="756"/>
                      </a:lnTo>
                      <a:lnTo>
                        <a:pt x="1854" y="762"/>
                      </a:lnTo>
                      <a:lnTo>
                        <a:pt x="1854" y="762"/>
                      </a:lnTo>
                      <a:lnTo>
                        <a:pt x="1854" y="762"/>
                      </a:lnTo>
                      <a:lnTo>
                        <a:pt x="1860" y="768"/>
                      </a:lnTo>
                      <a:lnTo>
                        <a:pt x="1860" y="768"/>
                      </a:lnTo>
                      <a:lnTo>
                        <a:pt x="1860" y="774"/>
                      </a:lnTo>
                      <a:lnTo>
                        <a:pt x="1860" y="774"/>
                      </a:lnTo>
                      <a:lnTo>
                        <a:pt x="1860" y="774"/>
                      </a:lnTo>
                      <a:lnTo>
                        <a:pt x="1860" y="780"/>
                      </a:lnTo>
                      <a:lnTo>
                        <a:pt x="1866" y="780"/>
                      </a:lnTo>
                      <a:lnTo>
                        <a:pt x="1866" y="780"/>
                      </a:lnTo>
                      <a:lnTo>
                        <a:pt x="1866" y="780"/>
                      </a:lnTo>
                      <a:lnTo>
                        <a:pt x="1866" y="786"/>
                      </a:lnTo>
                      <a:lnTo>
                        <a:pt x="1866" y="786"/>
                      </a:lnTo>
                      <a:lnTo>
                        <a:pt x="1866" y="786"/>
                      </a:lnTo>
                      <a:lnTo>
                        <a:pt x="1872" y="786"/>
                      </a:lnTo>
                      <a:lnTo>
                        <a:pt x="1872" y="786"/>
                      </a:lnTo>
                      <a:lnTo>
                        <a:pt x="1872" y="786"/>
                      </a:lnTo>
                      <a:lnTo>
                        <a:pt x="1872" y="786"/>
                      </a:lnTo>
                      <a:lnTo>
                        <a:pt x="1872" y="786"/>
                      </a:lnTo>
                      <a:lnTo>
                        <a:pt x="1878" y="780"/>
                      </a:lnTo>
                      <a:lnTo>
                        <a:pt x="1878" y="780"/>
                      </a:lnTo>
                      <a:lnTo>
                        <a:pt x="1878" y="774"/>
                      </a:lnTo>
                      <a:lnTo>
                        <a:pt x="1878" y="774"/>
                      </a:lnTo>
                      <a:lnTo>
                        <a:pt x="1878" y="768"/>
                      </a:lnTo>
                      <a:lnTo>
                        <a:pt x="1878" y="762"/>
                      </a:lnTo>
                      <a:lnTo>
                        <a:pt x="1878" y="762"/>
                      </a:lnTo>
                      <a:lnTo>
                        <a:pt x="1884" y="756"/>
                      </a:lnTo>
                      <a:lnTo>
                        <a:pt x="1884" y="750"/>
                      </a:lnTo>
                      <a:lnTo>
                        <a:pt x="1884" y="744"/>
                      </a:lnTo>
                      <a:lnTo>
                        <a:pt x="1884" y="744"/>
                      </a:lnTo>
                      <a:lnTo>
                        <a:pt x="1884" y="738"/>
                      </a:lnTo>
                      <a:lnTo>
                        <a:pt x="1884" y="732"/>
                      </a:lnTo>
                      <a:lnTo>
                        <a:pt x="1890" y="726"/>
                      </a:lnTo>
                      <a:lnTo>
                        <a:pt x="1890" y="720"/>
                      </a:lnTo>
                      <a:lnTo>
                        <a:pt x="1890" y="714"/>
                      </a:lnTo>
                      <a:lnTo>
                        <a:pt x="1890" y="708"/>
                      </a:lnTo>
                      <a:lnTo>
                        <a:pt x="1890" y="702"/>
                      </a:lnTo>
                      <a:lnTo>
                        <a:pt x="1890" y="696"/>
                      </a:lnTo>
                      <a:lnTo>
                        <a:pt x="1896" y="684"/>
                      </a:lnTo>
                      <a:lnTo>
                        <a:pt x="1896" y="678"/>
                      </a:lnTo>
                      <a:lnTo>
                        <a:pt x="1896" y="672"/>
                      </a:lnTo>
                      <a:lnTo>
                        <a:pt x="1896" y="666"/>
                      </a:lnTo>
                      <a:lnTo>
                        <a:pt x="1896" y="660"/>
                      </a:lnTo>
                      <a:lnTo>
                        <a:pt x="1902" y="648"/>
                      </a:lnTo>
                      <a:lnTo>
                        <a:pt x="1902" y="642"/>
                      </a:lnTo>
                      <a:lnTo>
                        <a:pt x="1902" y="636"/>
                      </a:lnTo>
                      <a:lnTo>
                        <a:pt x="1902" y="624"/>
                      </a:lnTo>
                      <a:lnTo>
                        <a:pt x="1902" y="618"/>
                      </a:lnTo>
                      <a:lnTo>
                        <a:pt x="1902" y="606"/>
                      </a:lnTo>
                      <a:lnTo>
                        <a:pt x="1908" y="600"/>
                      </a:lnTo>
                      <a:lnTo>
                        <a:pt x="1908" y="588"/>
                      </a:lnTo>
                      <a:lnTo>
                        <a:pt x="1908" y="582"/>
                      </a:lnTo>
                      <a:lnTo>
                        <a:pt x="1908" y="570"/>
                      </a:lnTo>
                      <a:lnTo>
                        <a:pt x="1908" y="558"/>
                      </a:lnTo>
                      <a:lnTo>
                        <a:pt x="1908" y="552"/>
                      </a:lnTo>
                      <a:lnTo>
                        <a:pt x="1914" y="540"/>
                      </a:lnTo>
                      <a:lnTo>
                        <a:pt x="1914" y="528"/>
                      </a:lnTo>
                      <a:lnTo>
                        <a:pt x="1914" y="510"/>
                      </a:lnTo>
                      <a:lnTo>
                        <a:pt x="1914" y="498"/>
                      </a:lnTo>
                      <a:lnTo>
                        <a:pt x="1914" y="486"/>
                      </a:lnTo>
                      <a:lnTo>
                        <a:pt x="1920" y="474"/>
                      </a:lnTo>
                      <a:lnTo>
                        <a:pt x="1920" y="462"/>
                      </a:lnTo>
                      <a:lnTo>
                        <a:pt x="1920" y="450"/>
                      </a:lnTo>
                      <a:lnTo>
                        <a:pt x="1920" y="438"/>
                      </a:lnTo>
                      <a:lnTo>
                        <a:pt x="1920" y="426"/>
                      </a:lnTo>
                      <a:lnTo>
                        <a:pt x="1920" y="414"/>
                      </a:lnTo>
                      <a:lnTo>
                        <a:pt x="1926" y="396"/>
                      </a:lnTo>
                      <a:lnTo>
                        <a:pt x="1926" y="384"/>
                      </a:lnTo>
                      <a:lnTo>
                        <a:pt x="1926" y="372"/>
                      </a:lnTo>
                      <a:lnTo>
                        <a:pt x="1926" y="360"/>
                      </a:lnTo>
                      <a:lnTo>
                        <a:pt x="1926" y="342"/>
                      </a:lnTo>
                      <a:lnTo>
                        <a:pt x="1926" y="330"/>
                      </a:lnTo>
                      <a:lnTo>
                        <a:pt x="1932" y="318"/>
                      </a:lnTo>
                      <a:lnTo>
                        <a:pt x="1932" y="300"/>
                      </a:lnTo>
                      <a:lnTo>
                        <a:pt x="1932" y="288"/>
                      </a:lnTo>
                      <a:lnTo>
                        <a:pt x="1932" y="276"/>
                      </a:lnTo>
                      <a:lnTo>
                        <a:pt x="1932" y="258"/>
                      </a:lnTo>
                      <a:lnTo>
                        <a:pt x="1938" y="246"/>
                      </a:lnTo>
                      <a:lnTo>
                        <a:pt x="1938" y="228"/>
                      </a:lnTo>
                      <a:lnTo>
                        <a:pt x="1938" y="210"/>
                      </a:lnTo>
                      <a:lnTo>
                        <a:pt x="1938" y="198"/>
                      </a:lnTo>
                      <a:lnTo>
                        <a:pt x="1938" y="180"/>
                      </a:lnTo>
                      <a:lnTo>
                        <a:pt x="1938" y="168"/>
                      </a:lnTo>
                      <a:lnTo>
                        <a:pt x="1944" y="150"/>
                      </a:lnTo>
                      <a:lnTo>
                        <a:pt x="1944" y="132"/>
                      </a:lnTo>
                      <a:lnTo>
                        <a:pt x="1944" y="114"/>
                      </a:lnTo>
                      <a:lnTo>
                        <a:pt x="1944" y="96"/>
                      </a:lnTo>
                      <a:lnTo>
                        <a:pt x="1944" y="84"/>
                      </a:lnTo>
                      <a:lnTo>
                        <a:pt x="1944" y="66"/>
                      </a:lnTo>
                      <a:lnTo>
                        <a:pt x="1950" y="48"/>
                      </a:lnTo>
                      <a:lnTo>
                        <a:pt x="1950" y="30"/>
                      </a:lnTo>
                      <a:lnTo>
                        <a:pt x="1950" y="18"/>
                      </a:lnTo>
                      <a:lnTo>
                        <a:pt x="1950" y="6"/>
                      </a:lnTo>
                      <a:lnTo>
                        <a:pt x="1950" y="0"/>
                      </a:lnTo>
                      <a:lnTo>
                        <a:pt x="1950" y="12"/>
                      </a:lnTo>
                      <a:lnTo>
                        <a:pt x="1956" y="54"/>
                      </a:lnTo>
                      <a:lnTo>
                        <a:pt x="1956" y="96"/>
                      </a:lnTo>
                      <a:lnTo>
                        <a:pt x="1956" y="138"/>
                      </a:lnTo>
                      <a:lnTo>
                        <a:pt x="1956" y="186"/>
                      </a:lnTo>
                      <a:lnTo>
                        <a:pt x="1956" y="240"/>
                      </a:lnTo>
                      <a:lnTo>
                        <a:pt x="1956" y="294"/>
                      </a:lnTo>
                      <a:lnTo>
                        <a:pt x="1962" y="336"/>
                      </a:lnTo>
                      <a:lnTo>
                        <a:pt x="1962" y="372"/>
                      </a:lnTo>
                      <a:lnTo>
                        <a:pt x="1962" y="402"/>
                      </a:lnTo>
                      <a:lnTo>
                        <a:pt x="1962" y="426"/>
                      </a:lnTo>
                      <a:lnTo>
                        <a:pt x="1962" y="456"/>
                      </a:lnTo>
                      <a:lnTo>
                        <a:pt x="1968" y="468"/>
                      </a:lnTo>
                      <a:lnTo>
                        <a:pt x="1968" y="468"/>
                      </a:lnTo>
                      <a:lnTo>
                        <a:pt x="1968" y="468"/>
                      </a:lnTo>
                      <a:lnTo>
                        <a:pt x="1968" y="468"/>
                      </a:lnTo>
                      <a:lnTo>
                        <a:pt x="1968" y="468"/>
                      </a:lnTo>
                      <a:lnTo>
                        <a:pt x="1968" y="468"/>
                      </a:lnTo>
                      <a:lnTo>
                        <a:pt x="1974" y="468"/>
                      </a:lnTo>
                      <a:lnTo>
                        <a:pt x="1974" y="468"/>
                      </a:lnTo>
                      <a:lnTo>
                        <a:pt x="1974" y="468"/>
                      </a:lnTo>
                      <a:lnTo>
                        <a:pt x="1974" y="468"/>
                      </a:lnTo>
                      <a:lnTo>
                        <a:pt x="1974" y="468"/>
                      </a:lnTo>
                      <a:lnTo>
                        <a:pt x="1974" y="462"/>
                      </a:lnTo>
                      <a:lnTo>
                        <a:pt x="1980" y="462"/>
                      </a:lnTo>
                      <a:lnTo>
                        <a:pt x="1980" y="462"/>
                      </a:lnTo>
                      <a:lnTo>
                        <a:pt x="1980" y="462"/>
                      </a:lnTo>
                      <a:lnTo>
                        <a:pt x="1980" y="462"/>
                      </a:lnTo>
                      <a:lnTo>
                        <a:pt x="1980" y="462"/>
                      </a:lnTo>
                      <a:lnTo>
                        <a:pt x="1980" y="462"/>
                      </a:lnTo>
                      <a:lnTo>
                        <a:pt x="1986" y="462"/>
                      </a:lnTo>
                      <a:lnTo>
                        <a:pt x="1986" y="462"/>
                      </a:lnTo>
                      <a:lnTo>
                        <a:pt x="1986" y="462"/>
                      </a:lnTo>
                      <a:lnTo>
                        <a:pt x="1986" y="462"/>
                      </a:lnTo>
                      <a:lnTo>
                        <a:pt x="1986" y="462"/>
                      </a:lnTo>
                      <a:lnTo>
                        <a:pt x="1986" y="462"/>
                      </a:lnTo>
                      <a:lnTo>
                        <a:pt x="1992" y="456"/>
                      </a:lnTo>
                      <a:lnTo>
                        <a:pt x="1992" y="456"/>
                      </a:lnTo>
                      <a:lnTo>
                        <a:pt x="1992" y="456"/>
                      </a:lnTo>
                      <a:lnTo>
                        <a:pt x="1992" y="456"/>
                      </a:lnTo>
                      <a:lnTo>
                        <a:pt x="1992" y="456"/>
                      </a:lnTo>
                      <a:lnTo>
                        <a:pt x="1992" y="456"/>
                      </a:lnTo>
                      <a:lnTo>
                        <a:pt x="1998" y="456"/>
                      </a:lnTo>
                      <a:lnTo>
                        <a:pt x="1998" y="456"/>
                      </a:lnTo>
                      <a:lnTo>
                        <a:pt x="1998" y="456"/>
                      </a:lnTo>
                      <a:lnTo>
                        <a:pt x="1998" y="450"/>
                      </a:lnTo>
                      <a:lnTo>
                        <a:pt x="1998" y="450"/>
                      </a:lnTo>
                      <a:lnTo>
                        <a:pt x="2004" y="450"/>
                      </a:lnTo>
                      <a:lnTo>
                        <a:pt x="2004" y="450"/>
                      </a:lnTo>
                      <a:lnTo>
                        <a:pt x="2004" y="450"/>
                      </a:lnTo>
                      <a:lnTo>
                        <a:pt x="2004" y="450"/>
                      </a:lnTo>
                      <a:lnTo>
                        <a:pt x="2004" y="450"/>
                      </a:lnTo>
                      <a:lnTo>
                        <a:pt x="2004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6" y="438"/>
                      </a:lnTo>
                      <a:lnTo>
                        <a:pt x="2016" y="438"/>
                      </a:lnTo>
                      <a:lnTo>
                        <a:pt x="2016" y="438"/>
                      </a:lnTo>
                      <a:lnTo>
                        <a:pt x="2016" y="438"/>
                      </a:lnTo>
                      <a:lnTo>
                        <a:pt x="2016" y="438"/>
                      </a:lnTo>
                      <a:lnTo>
                        <a:pt x="2016" y="438"/>
                      </a:lnTo>
                      <a:lnTo>
                        <a:pt x="2022" y="432"/>
                      </a:lnTo>
                      <a:lnTo>
                        <a:pt x="2022" y="432"/>
                      </a:lnTo>
                      <a:lnTo>
                        <a:pt x="2022" y="432"/>
                      </a:lnTo>
                      <a:lnTo>
                        <a:pt x="2022" y="432"/>
                      </a:lnTo>
                      <a:lnTo>
                        <a:pt x="2022" y="432"/>
                      </a:lnTo>
                      <a:lnTo>
                        <a:pt x="2022" y="426"/>
                      </a:lnTo>
                      <a:lnTo>
                        <a:pt x="2028" y="426"/>
                      </a:lnTo>
                      <a:lnTo>
                        <a:pt x="2028" y="426"/>
                      </a:lnTo>
                      <a:lnTo>
                        <a:pt x="2028" y="426"/>
                      </a:lnTo>
                      <a:lnTo>
                        <a:pt x="2028" y="426"/>
                      </a:lnTo>
                      <a:lnTo>
                        <a:pt x="2028" y="420"/>
                      </a:lnTo>
                      <a:lnTo>
                        <a:pt x="2034" y="420"/>
                      </a:lnTo>
                      <a:lnTo>
                        <a:pt x="2034" y="420"/>
                      </a:lnTo>
                      <a:lnTo>
                        <a:pt x="2034" y="420"/>
                      </a:lnTo>
                      <a:lnTo>
                        <a:pt x="2034" y="414"/>
                      </a:lnTo>
                      <a:lnTo>
                        <a:pt x="2034" y="414"/>
                      </a:lnTo>
                      <a:lnTo>
                        <a:pt x="2034" y="414"/>
                      </a:lnTo>
                      <a:lnTo>
                        <a:pt x="2040" y="414"/>
                      </a:lnTo>
                      <a:lnTo>
                        <a:pt x="2040" y="414"/>
                      </a:lnTo>
                      <a:lnTo>
                        <a:pt x="2040" y="408"/>
                      </a:lnTo>
                      <a:lnTo>
                        <a:pt x="2040" y="408"/>
                      </a:lnTo>
                      <a:lnTo>
                        <a:pt x="2040" y="408"/>
                      </a:lnTo>
                      <a:lnTo>
                        <a:pt x="2040" y="408"/>
                      </a:lnTo>
                      <a:lnTo>
                        <a:pt x="2046" y="402"/>
                      </a:lnTo>
                      <a:lnTo>
                        <a:pt x="2046" y="402"/>
                      </a:lnTo>
                      <a:lnTo>
                        <a:pt x="2046" y="402"/>
                      </a:lnTo>
                      <a:lnTo>
                        <a:pt x="2046" y="402"/>
                      </a:lnTo>
                      <a:lnTo>
                        <a:pt x="2046" y="396"/>
                      </a:lnTo>
                      <a:lnTo>
                        <a:pt x="2046" y="396"/>
                      </a:lnTo>
                      <a:lnTo>
                        <a:pt x="2052" y="396"/>
                      </a:lnTo>
                      <a:lnTo>
                        <a:pt x="2052" y="390"/>
                      </a:lnTo>
                      <a:lnTo>
                        <a:pt x="2052" y="390"/>
                      </a:lnTo>
                      <a:lnTo>
                        <a:pt x="2052" y="390"/>
                      </a:lnTo>
                      <a:lnTo>
                        <a:pt x="2052" y="384"/>
                      </a:lnTo>
                      <a:lnTo>
                        <a:pt x="2058" y="384"/>
                      </a:lnTo>
                      <a:lnTo>
                        <a:pt x="2058" y="384"/>
                      </a:lnTo>
                      <a:lnTo>
                        <a:pt x="2058" y="378"/>
                      </a:lnTo>
                      <a:lnTo>
                        <a:pt x="2058" y="378"/>
                      </a:lnTo>
                      <a:lnTo>
                        <a:pt x="2058" y="378"/>
                      </a:lnTo>
                      <a:lnTo>
                        <a:pt x="2058" y="378"/>
                      </a:lnTo>
                      <a:lnTo>
                        <a:pt x="2064" y="372"/>
                      </a:lnTo>
                      <a:lnTo>
                        <a:pt x="2064" y="372"/>
                      </a:lnTo>
                      <a:lnTo>
                        <a:pt x="2064" y="372"/>
                      </a:lnTo>
                      <a:lnTo>
                        <a:pt x="2064" y="366"/>
                      </a:lnTo>
                      <a:lnTo>
                        <a:pt x="2064" y="366"/>
                      </a:lnTo>
                      <a:lnTo>
                        <a:pt x="2064" y="366"/>
                      </a:lnTo>
                      <a:lnTo>
                        <a:pt x="2070" y="360"/>
                      </a:lnTo>
                      <a:lnTo>
                        <a:pt x="2070" y="360"/>
                      </a:lnTo>
                      <a:lnTo>
                        <a:pt x="2070" y="354"/>
                      </a:lnTo>
                      <a:lnTo>
                        <a:pt x="2070" y="354"/>
                      </a:lnTo>
                      <a:lnTo>
                        <a:pt x="2070" y="354"/>
                      </a:lnTo>
                      <a:lnTo>
                        <a:pt x="2076" y="348"/>
                      </a:lnTo>
                      <a:lnTo>
                        <a:pt x="2076" y="342"/>
                      </a:lnTo>
                      <a:lnTo>
                        <a:pt x="2076" y="342"/>
                      </a:lnTo>
                      <a:lnTo>
                        <a:pt x="2076" y="336"/>
                      </a:lnTo>
                      <a:lnTo>
                        <a:pt x="2076" y="336"/>
                      </a:lnTo>
                      <a:lnTo>
                        <a:pt x="2076" y="330"/>
                      </a:lnTo>
                      <a:lnTo>
                        <a:pt x="2076" y="330"/>
                      </a:lnTo>
                      <a:lnTo>
                        <a:pt x="2082" y="330"/>
                      </a:lnTo>
                      <a:lnTo>
                        <a:pt x="2082" y="324"/>
                      </a:lnTo>
                      <a:lnTo>
                        <a:pt x="2082" y="324"/>
                      </a:lnTo>
                      <a:lnTo>
                        <a:pt x="2082" y="330"/>
                      </a:lnTo>
                      <a:lnTo>
                        <a:pt x="2082" y="330"/>
                      </a:lnTo>
                      <a:lnTo>
                        <a:pt x="2088" y="336"/>
                      </a:lnTo>
                      <a:lnTo>
                        <a:pt x="2088" y="342"/>
                      </a:lnTo>
                      <a:lnTo>
                        <a:pt x="2088" y="348"/>
                      </a:lnTo>
                      <a:lnTo>
                        <a:pt x="2088" y="354"/>
                      </a:lnTo>
                      <a:lnTo>
                        <a:pt x="2088" y="360"/>
                      </a:lnTo>
                      <a:lnTo>
                        <a:pt x="2088" y="366"/>
                      </a:lnTo>
                      <a:lnTo>
                        <a:pt x="2094" y="372"/>
                      </a:lnTo>
                      <a:lnTo>
                        <a:pt x="2094" y="378"/>
                      </a:lnTo>
                      <a:lnTo>
                        <a:pt x="2094" y="390"/>
                      </a:lnTo>
                      <a:lnTo>
                        <a:pt x="2094" y="390"/>
                      </a:lnTo>
                      <a:lnTo>
                        <a:pt x="2094" y="396"/>
                      </a:lnTo>
                      <a:lnTo>
                        <a:pt x="2094" y="402"/>
                      </a:lnTo>
                      <a:lnTo>
                        <a:pt x="2100" y="408"/>
                      </a:lnTo>
                      <a:lnTo>
                        <a:pt x="2100" y="414"/>
                      </a:lnTo>
                      <a:lnTo>
                        <a:pt x="2100" y="414"/>
                      </a:lnTo>
                      <a:lnTo>
                        <a:pt x="2100" y="420"/>
                      </a:lnTo>
                      <a:lnTo>
                        <a:pt x="2100" y="420"/>
                      </a:lnTo>
                      <a:lnTo>
                        <a:pt x="2100" y="420"/>
                      </a:lnTo>
                      <a:lnTo>
                        <a:pt x="2106" y="420"/>
                      </a:lnTo>
                      <a:lnTo>
                        <a:pt x="2106" y="426"/>
                      </a:lnTo>
                      <a:lnTo>
                        <a:pt x="2106" y="426"/>
                      </a:lnTo>
                      <a:lnTo>
                        <a:pt x="2106" y="426"/>
                      </a:lnTo>
                      <a:lnTo>
                        <a:pt x="2106" y="426"/>
                      </a:lnTo>
                      <a:lnTo>
                        <a:pt x="2112" y="426"/>
                      </a:lnTo>
                      <a:lnTo>
                        <a:pt x="2112" y="426"/>
                      </a:lnTo>
                      <a:lnTo>
                        <a:pt x="2112" y="426"/>
                      </a:lnTo>
                      <a:lnTo>
                        <a:pt x="2112" y="426"/>
                      </a:lnTo>
                      <a:lnTo>
                        <a:pt x="2112" y="426"/>
                      </a:lnTo>
                      <a:lnTo>
                        <a:pt x="2112" y="432"/>
                      </a:lnTo>
                      <a:lnTo>
                        <a:pt x="2118" y="432"/>
                      </a:lnTo>
                      <a:lnTo>
                        <a:pt x="2118" y="432"/>
                      </a:lnTo>
                      <a:lnTo>
                        <a:pt x="2118" y="432"/>
                      </a:lnTo>
                      <a:lnTo>
                        <a:pt x="2118" y="432"/>
                      </a:lnTo>
                      <a:lnTo>
                        <a:pt x="2118" y="432"/>
                      </a:lnTo>
                      <a:lnTo>
                        <a:pt x="2118" y="432"/>
                      </a:lnTo>
                      <a:lnTo>
                        <a:pt x="2124" y="432"/>
                      </a:lnTo>
                      <a:lnTo>
                        <a:pt x="2124" y="432"/>
                      </a:lnTo>
                      <a:lnTo>
                        <a:pt x="2124" y="432"/>
                      </a:lnTo>
                      <a:lnTo>
                        <a:pt x="2124" y="432"/>
                      </a:lnTo>
                      <a:lnTo>
                        <a:pt x="2124" y="432"/>
                      </a:lnTo>
                      <a:lnTo>
                        <a:pt x="2130" y="438"/>
                      </a:lnTo>
                      <a:lnTo>
                        <a:pt x="2130" y="438"/>
                      </a:lnTo>
                      <a:lnTo>
                        <a:pt x="2130" y="438"/>
                      </a:lnTo>
                      <a:lnTo>
                        <a:pt x="2130" y="438"/>
                      </a:lnTo>
                      <a:lnTo>
                        <a:pt x="2130" y="438"/>
                      </a:lnTo>
                      <a:lnTo>
                        <a:pt x="2130" y="438"/>
                      </a:lnTo>
                      <a:lnTo>
                        <a:pt x="2136" y="438"/>
                      </a:lnTo>
                      <a:lnTo>
                        <a:pt x="2136" y="438"/>
                      </a:lnTo>
                      <a:lnTo>
                        <a:pt x="2136" y="438"/>
                      </a:lnTo>
                      <a:lnTo>
                        <a:pt x="2136" y="438"/>
                      </a:lnTo>
                      <a:lnTo>
                        <a:pt x="2136" y="438"/>
                      </a:lnTo>
                      <a:lnTo>
                        <a:pt x="2136" y="438"/>
                      </a:lnTo>
                      <a:lnTo>
                        <a:pt x="2142" y="438"/>
                      </a:lnTo>
                      <a:lnTo>
                        <a:pt x="2142" y="438"/>
                      </a:lnTo>
                      <a:lnTo>
                        <a:pt x="2142" y="438"/>
                      </a:lnTo>
                      <a:lnTo>
                        <a:pt x="2142" y="438"/>
                      </a:lnTo>
                      <a:lnTo>
                        <a:pt x="2142" y="438"/>
                      </a:lnTo>
                      <a:lnTo>
                        <a:pt x="2142" y="438"/>
                      </a:lnTo>
                      <a:lnTo>
                        <a:pt x="2148" y="438"/>
                      </a:lnTo>
                      <a:lnTo>
                        <a:pt x="2148" y="438"/>
                      </a:lnTo>
                      <a:lnTo>
                        <a:pt x="2148" y="438"/>
                      </a:lnTo>
                      <a:lnTo>
                        <a:pt x="2148" y="438"/>
                      </a:lnTo>
                      <a:lnTo>
                        <a:pt x="2148" y="438"/>
                      </a:lnTo>
                      <a:lnTo>
                        <a:pt x="2148" y="438"/>
                      </a:lnTo>
                      <a:lnTo>
                        <a:pt x="2154" y="438"/>
                      </a:lnTo>
                      <a:lnTo>
                        <a:pt x="2154" y="438"/>
                      </a:lnTo>
                      <a:lnTo>
                        <a:pt x="2154" y="438"/>
                      </a:lnTo>
                      <a:lnTo>
                        <a:pt x="2154" y="438"/>
                      </a:lnTo>
                      <a:lnTo>
                        <a:pt x="2154" y="438"/>
                      </a:lnTo>
                      <a:lnTo>
                        <a:pt x="2154" y="438"/>
                      </a:lnTo>
                      <a:lnTo>
                        <a:pt x="2160" y="438"/>
                      </a:lnTo>
                      <a:lnTo>
                        <a:pt x="2160" y="438"/>
                      </a:lnTo>
                      <a:lnTo>
                        <a:pt x="2160" y="438"/>
                      </a:lnTo>
                      <a:lnTo>
                        <a:pt x="2160" y="438"/>
                      </a:lnTo>
                      <a:lnTo>
                        <a:pt x="2160" y="438"/>
                      </a:lnTo>
                      <a:lnTo>
                        <a:pt x="2160" y="438"/>
                      </a:lnTo>
                      <a:lnTo>
                        <a:pt x="2166" y="438"/>
                      </a:lnTo>
                      <a:lnTo>
                        <a:pt x="2166" y="438"/>
                      </a:lnTo>
                      <a:lnTo>
                        <a:pt x="2166" y="438"/>
                      </a:lnTo>
                      <a:lnTo>
                        <a:pt x="2166" y="438"/>
                      </a:lnTo>
                      <a:lnTo>
                        <a:pt x="2166" y="438"/>
                      </a:lnTo>
                      <a:lnTo>
                        <a:pt x="2172" y="438"/>
                      </a:lnTo>
                      <a:lnTo>
                        <a:pt x="2172" y="438"/>
                      </a:lnTo>
                      <a:lnTo>
                        <a:pt x="2172" y="438"/>
                      </a:lnTo>
                      <a:lnTo>
                        <a:pt x="2172" y="438"/>
                      </a:lnTo>
                      <a:lnTo>
                        <a:pt x="2172" y="438"/>
                      </a:lnTo>
                      <a:lnTo>
                        <a:pt x="2172" y="438"/>
                      </a:lnTo>
                      <a:lnTo>
                        <a:pt x="2178" y="432"/>
                      </a:lnTo>
                      <a:lnTo>
                        <a:pt x="2178" y="432"/>
                      </a:lnTo>
                      <a:lnTo>
                        <a:pt x="2178" y="432"/>
                      </a:lnTo>
                      <a:lnTo>
                        <a:pt x="2178" y="432"/>
                      </a:lnTo>
                      <a:lnTo>
                        <a:pt x="2178" y="432"/>
                      </a:lnTo>
                      <a:lnTo>
                        <a:pt x="2184" y="432"/>
                      </a:lnTo>
                      <a:lnTo>
                        <a:pt x="2184" y="432"/>
                      </a:lnTo>
                      <a:lnTo>
                        <a:pt x="2184" y="432"/>
                      </a:lnTo>
                      <a:lnTo>
                        <a:pt x="2184" y="432"/>
                      </a:lnTo>
                      <a:lnTo>
                        <a:pt x="2184" y="432"/>
                      </a:lnTo>
                      <a:lnTo>
                        <a:pt x="2184" y="432"/>
                      </a:lnTo>
                      <a:lnTo>
                        <a:pt x="2190" y="426"/>
                      </a:lnTo>
                      <a:lnTo>
                        <a:pt x="2190" y="426"/>
                      </a:lnTo>
                      <a:lnTo>
                        <a:pt x="2190" y="426"/>
                      </a:lnTo>
                      <a:lnTo>
                        <a:pt x="2190" y="426"/>
                      </a:lnTo>
                      <a:lnTo>
                        <a:pt x="2190" y="426"/>
                      </a:lnTo>
                      <a:lnTo>
                        <a:pt x="2190" y="426"/>
                      </a:lnTo>
                      <a:lnTo>
                        <a:pt x="2196" y="426"/>
                      </a:lnTo>
                      <a:lnTo>
                        <a:pt x="2196" y="426"/>
                      </a:lnTo>
                      <a:lnTo>
                        <a:pt x="2196" y="426"/>
                      </a:lnTo>
                      <a:lnTo>
                        <a:pt x="2196" y="420"/>
                      </a:lnTo>
                      <a:lnTo>
                        <a:pt x="2196" y="420"/>
                      </a:lnTo>
                      <a:lnTo>
                        <a:pt x="2196" y="420"/>
                      </a:lnTo>
                      <a:lnTo>
                        <a:pt x="2202" y="420"/>
                      </a:lnTo>
                      <a:lnTo>
                        <a:pt x="2202" y="426"/>
                      </a:lnTo>
                      <a:lnTo>
                        <a:pt x="2202" y="426"/>
                      </a:lnTo>
                      <a:lnTo>
                        <a:pt x="2202" y="432"/>
                      </a:lnTo>
                      <a:lnTo>
                        <a:pt x="2202" y="438"/>
                      </a:lnTo>
                      <a:lnTo>
                        <a:pt x="2202" y="438"/>
                      </a:lnTo>
                      <a:lnTo>
                        <a:pt x="2208" y="444"/>
                      </a:lnTo>
                      <a:lnTo>
                        <a:pt x="2208" y="462"/>
                      </a:lnTo>
                      <a:lnTo>
                        <a:pt x="2208" y="468"/>
                      </a:lnTo>
                      <a:lnTo>
                        <a:pt x="2208" y="474"/>
                      </a:lnTo>
                      <a:lnTo>
                        <a:pt x="2208" y="480"/>
                      </a:lnTo>
                      <a:lnTo>
                        <a:pt x="2208" y="486"/>
                      </a:lnTo>
                      <a:lnTo>
                        <a:pt x="2214" y="492"/>
                      </a:lnTo>
                      <a:lnTo>
                        <a:pt x="2214" y="498"/>
                      </a:lnTo>
                      <a:lnTo>
                        <a:pt x="2214" y="504"/>
                      </a:lnTo>
                      <a:lnTo>
                        <a:pt x="2214" y="510"/>
                      </a:lnTo>
                      <a:lnTo>
                        <a:pt x="2214" y="516"/>
                      </a:lnTo>
                      <a:lnTo>
                        <a:pt x="2220" y="522"/>
                      </a:lnTo>
                      <a:lnTo>
                        <a:pt x="2220" y="522"/>
                      </a:lnTo>
                      <a:lnTo>
                        <a:pt x="2220" y="522"/>
                      </a:lnTo>
                      <a:lnTo>
                        <a:pt x="2220" y="522"/>
                      </a:lnTo>
                      <a:lnTo>
                        <a:pt x="2220" y="516"/>
                      </a:lnTo>
                      <a:lnTo>
                        <a:pt x="2220" y="510"/>
                      </a:lnTo>
                      <a:lnTo>
                        <a:pt x="2226" y="504"/>
                      </a:lnTo>
                      <a:lnTo>
                        <a:pt x="2226" y="498"/>
                      </a:lnTo>
                      <a:lnTo>
                        <a:pt x="2226" y="492"/>
                      </a:lnTo>
                      <a:lnTo>
                        <a:pt x="2226" y="486"/>
                      </a:lnTo>
                      <a:lnTo>
                        <a:pt x="2226" y="474"/>
                      </a:lnTo>
                      <a:lnTo>
                        <a:pt x="2226" y="468"/>
                      </a:lnTo>
                      <a:lnTo>
                        <a:pt x="2232" y="462"/>
                      </a:lnTo>
                      <a:lnTo>
                        <a:pt x="2232" y="456"/>
                      </a:lnTo>
                      <a:lnTo>
                        <a:pt x="2232" y="444"/>
                      </a:lnTo>
                      <a:lnTo>
                        <a:pt x="2232" y="438"/>
                      </a:lnTo>
                      <a:lnTo>
                        <a:pt x="2232" y="438"/>
                      </a:lnTo>
                      <a:lnTo>
                        <a:pt x="2232" y="432"/>
                      </a:lnTo>
                      <a:lnTo>
                        <a:pt x="2238" y="426"/>
                      </a:lnTo>
                      <a:lnTo>
                        <a:pt x="2238" y="426"/>
                      </a:lnTo>
                      <a:lnTo>
                        <a:pt x="2238" y="420"/>
                      </a:lnTo>
                      <a:lnTo>
                        <a:pt x="2238" y="420"/>
                      </a:lnTo>
                      <a:lnTo>
                        <a:pt x="2238" y="420"/>
                      </a:lnTo>
                      <a:lnTo>
                        <a:pt x="2244" y="426"/>
                      </a:lnTo>
                      <a:lnTo>
                        <a:pt x="2244" y="426"/>
                      </a:lnTo>
                      <a:lnTo>
                        <a:pt x="2244" y="426"/>
                      </a:lnTo>
                      <a:lnTo>
                        <a:pt x="2244" y="426"/>
                      </a:lnTo>
                      <a:lnTo>
                        <a:pt x="2244" y="426"/>
                      </a:lnTo>
                      <a:lnTo>
                        <a:pt x="2244" y="426"/>
                      </a:lnTo>
                      <a:lnTo>
                        <a:pt x="2250" y="426"/>
                      </a:lnTo>
                      <a:lnTo>
                        <a:pt x="2250" y="426"/>
                      </a:lnTo>
                      <a:lnTo>
                        <a:pt x="2250" y="426"/>
                      </a:lnTo>
                      <a:lnTo>
                        <a:pt x="2250" y="432"/>
                      </a:lnTo>
                      <a:lnTo>
                        <a:pt x="2250" y="432"/>
                      </a:lnTo>
                      <a:lnTo>
                        <a:pt x="2250" y="432"/>
                      </a:lnTo>
                      <a:lnTo>
                        <a:pt x="2256" y="432"/>
                      </a:lnTo>
                      <a:lnTo>
                        <a:pt x="2256" y="432"/>
                      </a:lnTo>
                      <a:lnTo>
                        <a:pt x="2256" y="432"/>
                      </a:lnTo>
                      <a:lnTo>
                        <a:pt x="2256" y="432"/>
                      </a:lnTo>
                      <a:lnTo>
                        <a:pt x="2256" y="432"/>
                      </a:lnTo>
                      <a:lnTo>
                        <a:pt x="2256" y="432"/>
                      </a:lnTo>
                      <a:lnTo>
                        <a:pt x="2262" y="432"/>
                      </a:lnTo>
                      <a:lnTo>
                        <a:pt x="2262" y="432"/>
                      </a:lnTo>
                      <a:lnTo>
                        <a:pt x="2262" y="432"/>
                      </a:lnTo>
                      <a:lnTo>
                        <a:pt x="2262" y="438"/>
                      </a:lnTo>
                      <a:lnTo>
                        <a:pt x="2262" y="438"/>
                      </a:lnTo>
                      <a:lnTo>
                        <a:pt x="2262" y="438"/>
                      </a:lnTo>
                      <a:lnTo>
                        <a:pt x="2268" y="438"/>
                      </a:lnTo>
                      <a:lnTo>
                        <a:pt x="2268" y="438"/>
                      </a:lnTo>
                      <a:lnTo>
                        <a:pt x="2268" y="438"/>
                      </a:lnTo>
                      <a:lnTo>
                        <a:pt x="2268" y="438"/>
                      </a:lnTo>
                      <a:lnTo>
                        <a:pt x="2268" y="438"/>
                      </a:lnTo>
                      <a:lnTo>
                        <a:pt x="2274" y="438"/>
                      </a:lnTo>
                      <a:lnTo>
                        <a:pt x="2274" y="438"/>
                      </a:lnTo>
                      <a:lnTo>
                        <a:pt x="2274" y="438"/>
                      </a:lnTo>
                      <a:lnTo>
                        <a:pt x="2274" y="438"/>
                      </a:lnTo>
                      <a:lnTo>
                        <a:pt x="2274" y="438"/>
                      </a:lnTo>
                      <a:lnTo>
                        <a:pt x="2274" y="438"/>
                      </a:lnTo>
                      <a:lnTo>
                        <a:pt x="2280" y="438"/>
                      </a:lnTo>
                      <a:lnTo>
                        <a:pt x="2280" y="438"/>
                      </a:lnTo>
                      <a:lnTo>
                        <a:pt x="2280" y="438"/>
                      </a:lnTo>
                      <a:lnTo>
                        <a:pt x="2280" y="438"/>
                      </a:lnTo>
                      <a:lnTo>
                        <a:pt x="2280" y="438"/>
                      </a:lnTo>
                      <a:lnTo>
                        <a:pt x="2280" y="438"/>
                      </a:lnTo>
                      <a:lnTo>
                        <a:pt x="2286" y="438"/>
                      </a:lnTo>
                      <a:lnTo>
                        <a:pt x="2286" y="438"/>
                      </a:lnTo>
                      <a:lnTo>
                        <a:pt x="2286" y="438"/>
                      </a:lnTo>
                      <a:lnTo>
                        <a:pt x="2286" y="438"/>
                      </a:lnTo>
                      <a:lnTo>
                        <a:pt x="2286" y="438"/>
                      </a:lnTo>
                      <a:lnTo>
                        <a:pt x="2286" y="438"/>
                      </a:lnTo>
                      <a:lnTo>
                        <a:pt x="2292" y="438"/>
                      </a:lnTo>
                      <a:lnTo>
                        <a:pt x="2292" y="438"/>
                      </a:lnTo>
                      <a:lnTo>
                        <a:pt x="2292" y="438"/>
                      </a:lnTo>
                      <a:lnTo>
                        <a:pt x="2292" y="438"/>
                      </a:lnTo>
                      <a:lnTo>
                        <a:pt x="2292" y="438"/>
                      </a:lnTo>
                      <a:lnTo>
                        <a:pt x="2292" y="438"/>
                      </a:lnTo>
                      <a:lnTo>
                        <a:pt x="2298" y="438"/>
                      </a:lnTo>
                      <a:lnTo>
                        <a:pt x="2298" y="438"/>
                      </a:lnTo>
                      <a:lnTo>
                        <a:pt x="2298" y="438"/>
                      </a:lnTo>
                      <a:lnTo>
                        <a:pt x="2298" y="438"/>
                      </a:lnTo>
                      <a:lnTo>
                        <a:pt x="2298" y="438"/>
                      </a:lnTo>
                      <a:lnTo>
                        <a:pt x="2298" y="438"/>
                      </a:lnTo>
                      <a:lnTo>
                        <a:pt x="2304" y="438"/>
                      </a:lnTo>
                      <a:lnTo>
                        <a:pt x="2304" y="438"/>
                      </a:lnTo>
                      <a:lnTo>
                        <a:pt x="2304" y="438"/>
                      </a:lnTo>
                      <a:lnTo>
                        <a:pt x="2304" y="438"/>
                      </a:lnTo>
                      <a:lnTo>
                        <a:pt x="2304" y="438"/>
                      </a:lnTo>
                      <a:lnTo>
                        <a:pt x="2310" y="438"/>
                      </a:lnTo>
                      <a:lnTo>
                        <a:pt x="2310" y="438"/>
                      </a:lnTo>
                      <a:lnTo>
                        <a:pt x="2310" y="438"/>
                      </a:lnTo>
                      <a:lnTo>
                        <a:pt x="2310" y="432"/>
                      </a:lnTo>
                      <a:lnTo>
                        <a:pt x="2310" y="432"/>
                      </a:lnTo>
                      <a:lnTo>
                        <a:pt x="2316" y="432"/>
                      </a:lnTo>
                      <a:lnTo>
                        <a:pt x="2316" y="432"/>
                      </a:lnTo>
                      <a:lnTo>
                        <a:pt x="2316" y="432"/>
                      </a:lnTo>
                      <a:lnTo>
                        <a:pt x="2316" y="432"/>
                      </a:lnTo>
                      <a:lnTo>
                        <a:pt x="2316" y="432"/>
                      </a:lnTo>
                      <a:lnTo>
                        <a:pt x="2316" y="432"/>
                      </a:lnTo>
                      <a:lnTo>
                        <a:pt x="2322" y="432"/>
                      </a:lnTo>
                      <a:lnTo>
                        <a:pt x="2322" y="432"/>
                      </a:lnTo>
                      <a:lnTo>
                        <a:pt x="2322" y="432"/>
                      </a:lnTo>
                      <a:lnTo>
                        <a:pt x="2322" y="432"/>
                      </a:lnTo>
                      <a:lnTo>
                        <a:pt x="2322" y="426"/>
                      </a:lnTo>
                      <a:lnTo>
                        <a:pt x="2322" y="426"/>
                      </a:lnTo>
                      <a:lnTo>
                        <a:pt x="2328" y="426"/>
                      </a:lnTo>
                      <a:lnTo>
                        <a:pt x="2328" y="426"/>
                      </a:lnTo>
                      <a:lnTo>
                        <a:pt x="2328" y="426"/>
                      </a:lnTo>
                      <a:lnTo>
                        <a:pt x="2328" y="426"/>
                      </a:lnTo>
                      <a:lnTo>
                        <a:pt x="2328" y="426"/>
                      </a:lnTo>
                      <a:lnTo>
                        <a:pt x="2328" y="426"/>
                      </a:lnTo>
                      <a:lnTo>
                        <a:pt x="2334" y="426"/>
                      </a:lnTo>
                      <a:lnTo>
                        <a:pt x="2334" y="420"/>
                      </a:lnTo>
                      <a:lnTo>
                        <a:pt x="2334" y="420"/>
                      </a:lnTo>
                      <a:lnTo>
                        <a:pt x="2334" y="420"/>
                      </a:lnTo>
                      <a:lnTo>
                        <a:pt x="2334" y="420"/>
                      </a:lnTo>
                      <a:lnTo>
                        <a:pt x="2334" y="426"/>
                      </a:lnTo>
                      <a:lnTo>
                        <a:pt x="2340" y="426"/>
                      </a:lnTo>
                      <a:lnTo>
                        <a:pt x="2340" y="432"/>
                      </a:lnTo>
                      <a:lnTo>
                        <a:pt x="2340" y="438"/>
                      </a:lnTo>
                      <a:lnTo>
                        <a:pt x="2340" y="444"/>
                      </a:lnTo>
                      <a:lnTo>
                        <a:pt x="2340" y="456"/>
                      </a:lnTo>
                      <a:lnTo>
                        <a:pt x="2346" y="462"/>
                      </a:lnTo>
                      <a:lnTo>
                        <a:pt x="2346" y="468"/>
                      </a:lnTo>
                      <a:lnTo>
                        <a:pt x="2346" y="474"/>
                      </a:lnTo>
                      <a:lnTo>
                        <a:pt x="2346" y="480"/>
                      </a:lnTo>
                      <a:lnTo>
                        <a:pt x="2346" y="486"/>
                      </a:lnTo>
                      <a:lnTo>
                        <a:pt x="2346" y="492"/>
                      </a:lnTo>
                      <a:lnTo>
                        <a:pt x="2346" y="498"/>
                      </a:lnTo>
                      <a:lnTo>
                        <a:pt x="2352" y="504"/>
                      </a:lnTo>
                      <a:lnTo>
                        <a:pt x="2352" y="516"/>
                      </a:lnTo>
                      <a:lnTo>
                        <a:pt x="2352" y="522"/>
                      </a:lnTo>
                      <a:lnTo>
                        <a:pt x="2352" y="522"/>
                      </a:lnTo>
                      <a:lnTo>
                        <a:pt x="2352" y="522"/>
                      </a:lnTo>
                      <a:lnTo>
                        <a:pt x="2358" y="522"/>
                      </a:lnTo>
                      <a:lnTo>
                        <a:pt x="2358" y="522"/>
                      </a:lnTo>
                      <a:lnTo>
                        <a:pt x="2358" y="516"/>
                      </a:lnTo>
                      <a:lnTo>
                        <a:pt x="2358" y="510"/>
                      </a:lnTo>
                      <a:lnTo>
                        <a:pt x="2358" y="504"/>
                      </a:lnTo>
                      <a:lnTo>
                        <a:pt x="2358" y="498"/>
                      </a:lnTo>
                      <a:lnTo>
                        <a:pt x="2364" y="486"/>
                      </a:lnTo>
                      <a:lnTo>
                        <a:pt x="2364" y="480"/>
                      </a:lnTo>
                      <a:lnTo>
                        <a:pt x="2364" y="474"/>
                      </a:lnTo>
                      <a:lnTo>
                        <a:pt x="2364" y="468"/>
                      </a:lnTo>
                      <a:lnTo>
                        <a:pt x="2364" y="462"/>
                      </a:lnTo>
                      <a:lnTo>
                        <a:pt x="2364" y="456"/>
                      </a:lnTo>
                      <a:lnTo>
                        <a:pt x="2370" y="444"/>
                      </a:lnTo>
                      <a:lnTo>
                        <a:pt x="2370" y="438"/>
                      </a:lnTo>
                      <a:lnTo>
                        <a:pt x="2370" y="438"/>
                      </a:lnTo>
                      <a:lnTo>
                        <a:pt x="2370" y="432"/>
                      </a:lnTo>
                      <a:lnTo>
                        <a:pt x="2370" y="426"/>
                      </a:lnTo>
                      <a:lnTo>
                        <a:pt x="2376" y="420"/>
                      </a:lnTo>
                      <a:lnTo>
                        <a:pt x="2376" y="420"/>
                      </a:lnTo>
                      <a:lnTo>
                        <a:pt x="2376" y="420"/>
                      </a:lnTo>
                      <a:lnTo>
                        <a:pt x="2376" y="420"/>
                      </a:lnTo>
                      <a:lnTo>
                        <a:pt x="2376" y="426"/>
                      </a:lnTo>
                      <a:lnTo>
                        <a:pt x="2376" y="426"/>
                      </a:lnTo>
                      <a:lnTo>
                        <a:pt x="2382" y="426"/>
                      </a:lnTo>
                      <a:lnTo>
                        <a:pt x="2382" y="426"/>
                      </a:lnTo>
                      <a:lnTo>
                        <a:pt x="2382" y="426"/>
                      </a:lnTo>
                      <a:lnTo>
                        <a:pt x="2382" y="426"/>
                      </a:lnTo>
                      <a:lnTo>
                        <a:pt x="2382" y="426"/>
                      </a:lnTo>
                      <a:lnTo>
                        <a:pt x="2382" y="426"/>
                      </a:lnTo>
                      <a:lnTo>
                        <a:pt x="2388" y="426"/>
                      </a:lnTo>
                      <a:lnTo>
                        <a:pt x="2388" y="432"/>
                      </a:lnTo>
                      <a:lnTo>
                        <a:pt x="2388" y="432"/>
                      </a:lnTo>
                      <a:lnTo>
                        <a:pt x="2388" y="432"/>
                      </a:lnTo>
                      <a:lnTo>
                        <a:pt x="2388" y="432"/>
                      </a:lnTo>
                      <a:lnTo>
                        <a:pt x="2388" y="432"/>
                      </a:lnTo>
                      <a:lnTo>
                        <a:pt x="2394" y="432"/>
                      </a:lnTo>
                      <a:lnTo>
                        <a:pt x="2394" y="432"/>
                      </a:lnTo>
                      <a:lnTo>
                        <a:pt x="2394" y="432"/>
                      </a:lnTo>
                      <a:lnTo>
                        <a:pt x="2394" y="432"/>
                      </a:lnTo>
                      <a:lnTo>
                        <a:pt x="2394" y="432"/>
                      </a:lnTo>
                      <a:lnTo>
                        <a:pt x="2394" y="432"/>
                      </a:lnTo>
                      <a:lnTo>
                        <a:pt x="2400" y="432"/>
                      </a:lnTo>
                      <a:lnTo>
                        <a:pt x="2400" y="438"/>
                      </a:lnTo>
                      <a:lnTo>
                        <a:pt x="2400" y="438"/>
                      </a:lnTo>
                      <a:lnTo>
                        <a:pt x="2400" y="438"/>
                      </a:lnTo>
                      <a:lnTo>
                        <a:pt x="2400" y="438"/>
                      </a:lnTo>
                      <a:lnTo>
                        <a:pt x="2400" y="438"/>
                      </a:lnTo>
                      <a:lnTo>
                        <a:pt x="2406" y="438"/>
                      </a:lnTo>
                      <a:lnTo>
                        <a:pt x="2406" y="438"/>
                      </a:lnTo>
                      <a:lnTo>
                        <a:pt x="2406" y="438"/>
                      </a:lnTo>
                      <a:lnTo>
                        <a:pt x="2406" y="438"/>
                      </a:lnTo>
                      <a:lnTo>
                        <a:pt x="2406" y="438"/>
                      </a:lnTo>
                      <a:lnTo>
                        <a:pt x="2406" y="438"/>
                      </a:lnTo>
                      <a:lnTo>
                        <a:pt x="2412" y="438"/>
                      </a:lnTo>
                      <a:lnTo>
                        <a:pt x="2412" y="438"/>
                      </a:lnTo>
                      <a:lnTo>
                        <a:pt x="2412" y="438"/>
                      </a:lnTo>
                      <a:lnTo>
                        <a:pt x="2412" y="438"/>
                      </a:lnTo>
                      <a:lnTo>
                        <a:pt x="2412" y="438"/>
                      </a:lnTo>
                      <a:lnTo>
                        <a:pt x="2418" y="438"/>
                      </a:lnTo>
                      <a:lnTo>
                        <a:pt x="2418" y="438"/>
                      </a:lnTo>
                      <a:lnTo>
                        <a:pt x="2418" y="438"/>
                      </a:lnTo>
                      <a:lnTo>
                        <a:pt x="2418" y="438"/>
                      </a:lnTo>
                      <a:lnTo>
                        <a:pt x="2418" y="438"/>
                      </a:lnTo>
                      <a:lnTo>
                        <a:pt x="2418" y="438"/>
                      </a:lnTo>
                      <a:lnTo>
                        <a:pt x="2424" y="438"/>
                      </a:lnTo>
                      <a:lnTo>
                        <a:pt x="2424" y="438"/>
                      </a:lnTo>
                      <a:lnTo>
                        <a:pt x="2424" y="438"/>
                      </a:lnTo>
                      <a:lnTo>
                        <a:pt x="2424" y="438"/>
                      </a:lnTo>
                      <a:lnTo>
                        <a:pt x="2424" y="438"/>
                      </a:lnTo>
                      <a:lnTo>
                        <a:pt x="2430" y="438"/>
                      </a:lnTo>
                      <a:lnTo>
                        <a:pt x="2430" y="438"/>
                      </a:lnTo>
                      <a:lnTo>
                        <a:pt x="2430" y="438"/>
                      </a:lnTo>
                      <a:lnTo>
                        <a:pt x="2430" y="438"/>
                      </a:lnTo>
                      <a:lnTo>
                        <a:pt x="2430" y="438"/>
                      </a:lnTo>
                      <a:lnTo>
                        <a:pt x="2430" y="438"/>
                      </a:lnTo>
                      <a:lnTo>
                        <a:pt x="2436" y="438"/>
                      </a:lnTo>
                      <a:lnTo>
                        <a:pt x="2436" y="438"/>
                      </a:lnTo>
                      <a:lnTo>
                        <a:pt x="2436" y="438"/>
                      </a:lnTo>
                      <a:lnTo>
                        <a:pt x="2436" y="438"/>
                      </a:lnTo>
                      <a:lnTo>
                        <a:pt x="2436" y="438"/>
                      </a:lnTo>
                      <a:lnTo>
                        <a:pt x="2436" y="438"/>
                      </a:lnTo>
                      <a:lnTo>
                        <a:pt x="2442" y="438"/>
                      </a:lnTo>
                      <a:lnTo>
                        <a:pt x="2442" y="438"/>
                      </a:lnTo>
                      <a:lnTo>
                        <a:pt x="2442" y="438"/>
                      </a:lnTo>
                      <a:lnTo>
                        <a:pt x="2442" y="438"/>
                      </a:lnTo>
                      <a:lnTo>
                        <a:pt x="2442" y="438"/>
                      </a:lnTo>
                      <a:lnTo>
                        <a:pt x="2442" y="438"/>
                      </a:lnTo>
                      <a:lnTo>
                        <a:pt x="2448" y="438"/>
                      </a:lnTo>
                      <a:lnTo>
                        <a:pt x="2448" y="432"/>
                      </a:lnTo>
                      <a:lnTo>
                        <a:pt x="2448" y="432"/>
                      </a:lnTo>
                      <a:lnTo>
                        <a:pt x="2448" y="432"/>
                      </a:lnTo>
                      <a:lnTo>
                        <a:pt x="2448" y="432"/>
                      </a:lnTo>
                      <a:lnTo>
                        <a:pt x="2448" y="432"/>
                      </a:lnTo>
                      <a:lnTo>
                        <a:pt x="2454" y="432"/>
                      </a:lnTo>
                      <a:lnTo>
                        <a:pt x="2454" y="432"/>
                      </a:lnTo>
                      <a:lnTo>
                        <a:pt x="2454" y="432"/>
                      </a:lnTo>
                      <a:lnTo>
                        <a:pt x="2454" y="432"/>
                      </a:lnTo>
                      <a:lnTo>
                        <a:pt x="2454" y="432"/>
                      </a:lnTo>
                      <a:lnTo>
                        <a:pt x="2460" y="432"/>
                      </a:lnTo>
                      <a:lnTo>
                        <a:pt x="2460" y="432"/>
                      </a:lnTo>
                      <a:lnTo>
                        <a:pt x="2460" y="426"/>
                      </a:lnTo>
                      <a:lnTo>
                        <a:pt x="2460" y="426"/>
                      </a:lnTo>
                      <a:lnTo>
                        <a:pt x="2460" y="426"/>
                      </a:lnTo>
                      <a:lnTo>
                        <a:pt x="2460" y="426"/>
                      </a:lnTo>
                      <a:lnTo>
                        <a:pt x="2466" y="426"/>
                      </a:lnTo>
                      <a:lnTo>
                        <a:pt x="2466" y="426"/>
                      </a:lnTo>
                      <a:lnTo>
                        <a:pt x="2466" y="426"/>
                      </a:lnTo>
                      <a:lnTo>
                        <a:pt x="2466" y="426"/>
                      </a:lnTo>
                      <a:lnTo>
                        <a:pt x="2466" y="426"/>
                      </a:lnTo>
                      <a:lnTo>
                        <a:pt x="2466" y="420"/>
                      </a:lnTo>
                      <a:lnTo>
                        <a:pt x="2472" y="420"/>
                      </a:lnTo>
                      <a:lnTo>
                        <a:pt x="2472" y="420"/>
                      </a:lnTo>
                      <a:lnTo>
                        <a:pt x="2472" y="420"/>
                      </a:lnTo>
                      <a:lnTo>
                        <a:pt x="2472" y="426"/>
                      </a:lnTo>
                      <a:lnTo>
                        <a:pt x="2472" y="426"/>
                      </a:lnTo>
                      <a:lnTo>
                        <a:pt x="2472" y="432"/>
                      </a:lnTo>
                      <a:lnTo>
                        <a:pt x="2478" y="438"/>
                      </a:lnTo>
                      <a:lnTo>
                        <a:pt x="2478" y="444"/>
                      </a:lnTo>
                      <a:lnTo>
                        <a:pt x="2478" y="456"/>
                      </a:lnTo>
                      <a:lnTo>
                        <a:pt x="2478" y="462"/>
                      </a:lnTo>
                      <a:lnTo>
                        <a:pt x="2478" y="468"/>
                      </a:lnTo>
                      <a:lnTo>
                        <a:pt x="2478" y="474"/>
                      </a:lnTo>
                      <a:lnTo>
                        <a:pt x="2484" y="480"/>
                      </a:lnTo>
                      <a:lnTo>
                        <a:pt x="2484" y="486"/>
                      </a:lnTo>
                      <a:lnTo>
                        <a:pt x="2484" y="492"/>
                      </a:lnTo>
                      <a:lnTo>
                        <a:pt x="2484" y="504"/>
                      </a:lnTo>
                      <a:lnTo>
                        <a:pt x="2484" y="510"/>
                      </a:lnTo>
                      <a:lnTo>
                        <a:pt x="2490" y="516"/>
                      </a:lnTo>
                      <a:lnTo>
                        <a:pt x="2490" y="522"/>
                      </a:lnTo>
                      <a:lnTo>
                        <a:pt x="2490" y="522"/>
                      </a:lnTo>
                      <a:lnTo>
                        <a:pt x="2490" y="522"/>
                      </a:lnTo>
                      <a:lnTo>
                        <a:pt x="2490" y="522"/>
                      </a:lnTo>
                      <a:lnTo>
                        <a:pt x="2490" y="522"/>
                      </a:lnTo>
                      <a:lnTo>
                        <a:pt x="2496" y="516"/>
                      </a:lnTo>
                      <a:lnTo>
                        <a:pt x="2496" y="510"/>
                      </a:lnTo>
                      <a:lnTo>
                        <a:pt x="2496" y="498"/>
                      </a:lnTo>
                      <a:lnTo>
                        <a:pt x="2496" y="492"/>
                      </a:lnTo>
                      <a:lnTo>
                        <a:pt x="2496" y="486"/>
                      </a:lnTo>
                      <a:lnTo>
                        <a:pt x="2496" y="480"/>
                      </a:lnTo>
                      <a:lnTo>
                        <a:pt x="2502" y="474"/>
                      </a:lnTo>
                      <a:lnTo>
                        <a:pt x="2502" y="468"/>
                      </a:lnTo>
                      <a:lnTo>
                        <a:pt x="2502" y="462"/>
                      </a:lnTo>
                      <a:lnTo>
                        <a:pt x="2502" y="456"/>
                      </a:lnTo>
                      <a:lnTo>
                        <a:pt x="2502" y="444"/>
                      </a:lnTo>
                      <a:lnTo>
                        <a:pt x="2502" y="438"/>
                      </a:lnTo>
                      <a:lnTo>
                        <a:pt x="2508" y="432"/>
                      </a:lnTo>
                      <a:lnTo>
                        <a:pt x="2508" y="426"/>
                      </a:lnTo>
                      <a:lnTo>
                        <a:pt x="2508" y="426"/>
                      </a:lnTo>
                      <a:lnTo>
                        <a:pt x="2508" y="420"/>
                      </a:lnTo>
                      <a:lnTo>
                        <a:pt x="2508" y="420"/>
                      </a:lnTo>
                      <a:lnTo>
                        <a:pt x="2508" y="420"/>
                      </a:lnTo>
                      <a:lnTo>
                        <a:pt x="2514" y="420"/>
                      </a:lnTo>
                      <a:lnTo>
                        <a:pt x="2514" y="426"/>
                      </a:lnTo>
                      <a:lnTo>
                        <a:pt x="2514" y="426"/>
                      </a:lnTo>
                      <a:lnTo>
                        <a:pt x="2514" y="426"/>
                      </a:lnTo>
                      <a:lnTo>
                        <a:pt x="2514" y="426"/>
                      </a:lnTo>
                      <a:lnTo>
                        <a:pt x="2520" y="426"/>
                      </a:lnTo>
                      <a:lnTo>
                        <a:pt x="2520" y="426"/>
                      </a:lnTo>
                      <a:lnTo>
                        <a:pt x="2520" y="426"/>
                      </a:lnTo>
                      <a:lnTo>
                        <a:pt x="2520" y="426"/>
                      </a:lnTo>
                      <a:lnTo>
                        <a:pt x="2520" y="426"/>
                      </a:lnTo>
                      <a:lnTo>
                        <a:pt x="2520" y="432"/>
                      </a:lnTo>
                      <a:lnTo>
                        <a:pt x="2526" y="432"/>
                      </a:lnTo>
                      <a:lnTo>
                        <a:pt x="2526" y="432"/>
                      </a:lnTo>
                      <a:lnTo>
                        <a:pt x="2526" y="432"/>
                      </a:lnTo>
                      <a:lnTo>
                        <a:pt x="2526" y="432"/>
                      </a:lnTo>
                      <a:lnTo>
                        <a:pt x="2526" y="432"/>
                      </a:lnTo>
                      <a:lnTo>
                        <a:pt x="2526" y="432"/>
                      </a:lnTo>
                      <a:lnTo>
                        <a:pt x="2532" y="432"/>
                      </a:lnTo>
                      <a:lnTo>
                        <a:pt x="2532" y="432"/>
                      </a:lnTo>
                      <a:lnTo>
                        <a:pt x="2532" y="432"/>
                      </a:lnTo>
                      <a:lnTo>
                        <a:pt x="2532" y="432"/>
                      </a:lnTo>
                      <a:lnTo>
                        <a:pt x="2532" y="432"/>
                      </a:lnTo>
                      <a:lnTo>
                        <a:pt x="2532" y="438"/>
                      </a:lnTo>
                      <a:lnTo>
                        <a:pt x="2538" y="438"/>
                      </a:lnTo>
                      <a:lnTo>
                        <a:pt x="2538" y="438"/>
                      </a:lnTo>
                      <a:lnTo>
                        <a:pt x="2538" y="438"/>
                      </a:lnTo>
                      <a:lnTo>
                        <a:pt x="2538" y="438"/>
                      </a:lnTo>
                      <a:lnTo>
                        <a:pt x="2538" y="438"/>
                      </a:lnTo>
                      <a:lnTo>
                        <a:pt x="2538" y="438"/>
                      </a:lnTo>
                      <a:lnTo>
                        <a:pt x="2544" y="438"/>
                      </a:lnTo>
                      <a:lnTo>
                        <a:pt x="2544" y="438"/>
                      </a:lnTo>
                      <a:lnTo>
                        <a:pt x="2544" y="438"/>
                      </a:lnTo>
                      <a:lnTo>
                        <a:pt x="2544" y="438"/>
                      </a:lnTo>
                      <a:lnTo>
                        <a:pt x="2544" y="438"/>
                      </a:lnTo>
                      <a:lnTo>
                        <a:pt x="2544" y="438"/>
                      </a:lnTo>
                      <a:lnTo>
                        <a:pt x="2550" y="438"/>
                      </a:lnTo>
                      <a:lnTo>
                        <a:pt x="2550" y="438"/>
                      </a:lnTo>
                      <a:lnTo>
                        <a:pt x="2550" y="438"/>
                      </a:lnTo>
                      <a:lnTo>
                        <a:pt x="2550" y="438"/>
                      </a:lnTo>
                      <a:lnTo>
                        <a:pt x="2550" y="438"/>
                      </a:lnTo>
                      <a:lnTo>
                        <a:pt x="2556" y="438"/>
                      </a:lnTo>
                      <a:lnTo>
                        <a:pt x="2556" y="438"/>
                      </a:lnTo>
                      <a:lnTo>
                        <a:pt x="2556" y="438"/>
                      </a:lnTo>
                      <a:lnTo>
                        <a:pt x="2556" y="438"/>
                      </a:lnTo>
                      <a:lnTo>
                        <a:pt x="2556" y="438"/>
                      </a:lnTo>
                      <a:lnTo>
                        <a:pt x="2562" y="438"/>
                      </a:lnTo>
                      <a:lnTo>
                        <a:pt x="2562" y="438"/>
                      </a:lnTo>
                      <a:lnTo>
                        <a:pt x="2562" y="438"/>
                      </a:lnTo>
                      <a:lnTo>
                        <a:pt x="2562" y="438"/>
                      </a:lnTo>
                      <a:lnTo>
                        <a:pt x="2562" y="438"/>
                      </a:lnTo>
                      <a:lnTo>
                        <a:pt x="2562" y="438"/>
                      </a:lnTo>
                      <a:lnTo>
                        <a:pt x="2568" y="438"/>
                      </a:lnTo>
                      <a:lnTo>
                        <a:pt x="2568" y="438"/>
                      </a:lnTo>
                      <a:lnTo>
                        <a:pt x="2568" y="438"/>
                      </a:lnTo>
                      <a:lnTo>
                        <a:pt x="2568" y="438"/>
                      </a:lnTo>
                      <a:lnTo>
                        <a:pt x="2568" y="438"/>
                      </a:lnTo>
                      <a:lnTo>
                        <a:pt x="2568" y="438"/>
                      </a:lnTo>
                      <a:lnTo>
                        <a:pt x="2574" y="438"/>
                      </a:lnTo>
                      <a:lnTo>
                        <a:pt x="2574" y="438"/>
                      </a:lnTo>
                      <a:lnTo>
                        <a:pt x="2574" y="438"/>
                      </a:lnTo>
                      <a:lnTo>
                        <a:pt x="2574" y="438"/>
                      </a:lnTo>
                      <a:lnTo>
                        <a:pt x="2574" y="438"/>
                      </a:lnTo>
                      <a:lnTo>
                        <a:pt x="2574" y="438"/>
                      </a:lnTo>
                      <a:lnTo>
                        <a:pt x="2580" y="438"/>
                      </a:lnTo>
                      <a:lnTo>
                        <a:pt x="2580" y="438"/>
                      </a:lnTo>
                      <a:lnTo>
                        <a:pt x="2580" y="438"/>
                      </a:lnTo>
                      <a:lnTo>
                        <a:pt x="2580" y="438"/>
                      </a:lnTo>
                      <a:lnTo>
                        <a:pt x="2580" y="438"/>
                      </a:lnTo>
                      <a:lnTo>
                        <a:pt x="2580" y="432"/>
                      </a:lnTo>
                      <a:lnTo>
                        <a:pt x="2586" y="432"/>
                      </a:lnTo>
                      <a:lnTo>
                        <a:pt x="2586" y="432"/>
                      </a:lnTo>
                      <a:lnTo>
                        <a:pt x="2586" y="432"/>
                      </a:lnTo>
                      <a:lnTo>
                        <a:pt x="2586" y="432"/>
                      </a:lnTo>
                      <a:lnTo>
                        <a:pt x="2586" y="432"/>
                      </a:lnTo>
                      <a:lnTo>
                        <a:pt x="2586" y="432"/>
                      </a:lnTo>
                      <a:lnTo>
                        <a:pt x="2592" y="432"/>
                      </a:lnTo>
                      <a:lnTo>
                        <a:pt x="2592" y="432"/>
                      </a:lnTo>
                      <a:lnTo>
                        <a:pt x="2592" y="432"/>
                      </a:lnTo>
                      <a:lnTo>
                        <a:pt x="2592" y="432"/>
                      </a:lnTo>
                      <a:lnTo>
                        <a:pt x="2592" y="432"/>
                      </a:lnTo>
                      <a:lnTo>
                        <a:pt x="2598" y="426"/>
                      </a:lnTo>
                      <a:lnTo>
                        <a:pt x="2598" y="426"/>
                      </a:lnTo>
                      <a:lnTo>
                        <a:pt x="2598" y="426"/>
                      </a:lnTo>
                      <a:lnTo>
                        <a:pt x="2598" y="426"/>
                      </a:lnTo>
                      <a:lnTo>
                        <a:pt x="2598" y="426"/>
                      </a:lnTo>
                      <a:lnTo>
                        <a:pt x="2598" y="426"/>
                      </a:lnTo>
                      <a:lnTo>
                        <a:pt x="2604" y="426"/>
                      </a:lnTo>
                      <a:lnTo>
                        <a:pt x="2604" y="426"/>
                      </a:lnTo>
                      <a:lnTo>
                        <a:pt x="2604" y="426"/>
                      </a:lnTo>
                      <a:lnTo>
                        <a:pt x="2604" y="420"/>
                      </a:lnTo>
                      <a:lnTo>
                        <a:pt x="2604" y="420"/>
                      </a:lnTo>
                      <a:lnTo>
                        <a:pt x="2604" y="420"/>
                      </a:lnTo>
                      <a:lnTo>
                        <a:pt x="2610" y="420"/>
                      </a:lnTo>
                      <a:lnTo>
                        <a:pt x="2610" y="420"/>
                      </a:lnTo>
                      <a:lnTo>
                        <a:pt x="2610" y="426"/>
                      </a:lnTo>
                      <a:lnTo>
                        <a:pt x="2610" y="426"/>
                      </a:lnTo>
                      <a:lnTo>
                        <a:pt x="2610" y="432"/>
                      </a:lnTo>
                      <a:lnTo>
                        <a:pt x="2610" y="438"/>
                      </a:lnTo>
                      <a:lnTo>
                        <a:pt x="2616" y="438"/>
                      </a:lnTo>
                      <a:lnTo>
                        <a:pt x="2616" y="444"/>
                      </a:lnTo>
                      <a:lnTo>
                        <a:pt x="2616" y="450"/>
                      </a:lnTo>
                      <a:lnTo>
                        <a:pt x="2616" y="450"/>
                      </a:lnTo>
                      <a:lnTo>
                        <a:pt x="2616" y="456"/>
                      </a:lnTo>
                      <a:lnTo>
                        <a:pt x="2616" y="456"/>
                      </a:lnTo>
                      <a:lnTo>
                        <a:pt x="2622" y="468"/>
                      </a:lnTo>
                      <a:lnTo>
                        <a:pt x="2622" y="468"/>
                      </a:lnTo>
                      <a:lnTo>
                        <a:pt x="2622" y="474"/>
                      </a:lnTo>
                      <a:lnTo>
                        <a:pt x="2622" y="474"/>
                      </a:lnTo>
                      <a:lnTo>
                        <a:pt x="2622" y="480"/>
                      </a:lnTo>
                      <a:lnTo>
                        <a:pt x="2628" y="474"/>
                      </a:lnTo>
                      <a:lnTo>
                        <a:pt x="2628" y="474"/>
                      </a:lnTo>
                      <a:lnTo>
                        <a:pt x="2628" y="468"/>
                      </a:lnTo>
                      <a:lnTo>
                        <a:pt x="2628" y="462"/>
                      </a:lnTo>
                      <a:lnTo>
                        <a:pt x="2628" y="456"/>
                      </a:lnTo>
                      <a:lnTo>
                        <a:pt x="2628" y="432"/>
                      </a:lnTo>
                      <a:lnTo>
                        <a:pt x="2634" y="420"/>
                      </a:lnTo>
                      <a:lnTo>
                        <a:pt x="2634" y="408"/>
                      </a:lnTo>
                      <a:lnTo>
                        <a:pt x="2634" y="396"/>
                      </a:lnTo>
                      <a:lnTo>
                        <a:pt x="2634" y="378"/>
                      </a:lnTo>
                      <a:lnTo>
                        <a:pt x="2634" y="366"/>
                      </a:lnTo>
                      <a:lnTo>
                        <a:pt x="2634" y="354"/>
                      </a:lnTo>
                      <a:lnTo>
                        <a:pt x="2640" y="342"/>
                      </a:lnTo>
                      <a:lnTo>
                        <a:pt x="2640" y="330"/>
                      </a:lnTo>
                      <a:lnTo>
                        <a:pt x="2640" y="312"/>
                      </a:lnTo>
                      <a:lnTo>
                        <a:pt x="2640" y="294"/>
                      </a:lnTo>
                      <a:lnTo>
                        <a:pt x="2640" y="282"/>
                      </a:lnTo>
                      <a:lnTo>
                        <a:pt x="2646" y="282"/>
                      </a:lnTo>
                      <a:lnTo>
                        <a:pt x="2646" y="276"/>
                      </a:lnTo>
                      <a:lnTo>
                        <a:pt x="2646" y="276"/>
                      </a:lnTo>
                      <a:lnTo>
                        <a:pt x="2646" y="282"/>
                      </a:lnTo>
                      <a:lnTo>
                        <a:pt x="2646" y="288"/>
                      </a:lnTo>
                      <a:lnTo>
                        <a:pt x="2646" y="300"/>
                      </a:lnTo>
                      <a:lnTo>
                        <a:pt x="2646" y="306"/>
                      </a:lnTo>
                      <a:lnTo>
                        <a:pt x="2652" y="312"/>
                      </a:lnTo>
                      <a:lnTo>
                        <a:pt x="2652" y="324"/>
                      </a:lnTo>
                      <a:lnTo>
                        <a:pt x="2652" y="330"/>
                      </a:lnTo>
                      <a:lnTo>
                        <a:pt x="2652" y="336"/>
                      </a:lnTo>
                      <a:lnTo>
                        <a:pt x="2652" y="348"/>
                      </a:lnTo>
                      <a:lnTo>
                        <a:pt x="2658" y="354"/>
                      </a:lnTo>
                      <a:lnTo>
                        <a:pt x="2658" y="360"/>
                      </a:lnTo>
                      <a:lnTo>
                        <a:pt x="2658" y="366"/>
                      </a:lnTo>
                      <a:lnTo>
                        <a:pt x="2658" y="378"/>
                      </a:lnTo>
                      <a:lnTo>
                        <a:pt x="2658" y="384"/>
                      </a:lnTo>
                      <a:lnTo>
                        <a:pt x="2658" y="390"/>
                      </a:lnTo>
                      <a:lnTo>
                        <a:pt x="2664" y="396"/>
                      </a:lnTo>
                      <a:lnTo>
                        <a:pt x="2664" y="408"/>
                      </a:lnTo>
                      <a:lnTo>
                        <a:pt x="2664" y="414"/>
                      </a:lnTo>
                      <a:lnTo>
                        <a:pt x="2664" y="420"/>
                      </a:lnTo>
                      <a:lnTo>
                        <a:pt x="2664" y="426"/>
                      </a:lnTo>
                      <a:lnTo>
                        <a:pt x="2664" y="432"/>
                      </a:lnTo>
                      <a:lnTo>
                        <a:pt x="2670" y="444"/>
                      </a:lnTo>
                      <a:lnTo>
                        <a:pt x="2670" y="450"/>
                      </a:lnTo>
                      <a:lnTo>
                        <a:pt x="2670" y="456"/>
                      </a:lnTo>
                      <a:lnTo>
                        <a:pt x="2670" y="462"/>
                      </a:lnTo>
                      <a:lnTo>
                        <a:pt x="2670" y="468"/>
                      </a:lnTo>
                      <a:lnTo>
                        <a:pt x="2670" y="474"/>
                      </a:lnTo>
                      <a:lnTo>
                        <a:pt x="2676" y="480"/>
                      </a:lnTo>
                      <a:lnTo>
                        <a:pt x="2676" y="486"/>
                      </a:lnTo>
                      <a:lnTo>
                        <a:pt x="2676" y="492"/>
                      </a:lnTo>
                      <a:lnTo>
                        <a:pt x="2676" y="498"/>
                      </a:lnTo>
                      <a:lnTo>
                        <a:pt x="2676" y="504"/>
                      </a:lnTo>
                      <a:lnTo>
                        <a:pt x="2676" y="510"/>
                      </a:lnTo>
                      <a:lnTo>
                        <a:pt x="2682" y="516"/>
                      </a:lnTo>
                      <a:lnTo>
                        <a:pt x="2682" y="522"/>
                      </a:lnTo>
                      <a:lnTo>
                        <a:pt x="2682" y="528"/>
                      </a:lnTo>
                      <a:lnTo>
                        <a:pt x="2682" y="534"/>
                      </a:lnTo>
                      <a:lnTo>
                        <a:pt x="2682" y="540"/>
                      </a:lnTo>
                      <a:lnTo>
                        <a:pt x="2682" y="546"/>
                      </a:lnTo>
                      <a:lnTo>
                        <a:pt x="2688" y="552"/>
                      </a:lnTo>
                      <a:lnTo>
                        <a:pt x="2688" y="558"/>
                      </a:lnTo>
                      <a:lnTo>
                        <a:pt x="2688" y="564"/>
                      </a:lnTo>
                      <a:lnTo>
                        <a:pt x="2688" y="570"/>
                      </a:lnTo>
                      <a:lnTo>
                        <a:pt x="2688" y="576"/>
                      </a:lnTo>
                      <a:lnTo>
                        <a:pt x="2694" y="582"/>
                      </a:lnTo>
                      <a:lnTo>
                        <a:pt x="2694" y="588"/>
                      </a:lnTo>
                      <a:lnTo>
                        <a:pt x="2694" y="594"/>
                      </a:lnTo>
                      <a:lnTo>
                        <a:pt x="2694" y="600"/>
                      </a:lnTo>
                      <a:lnTo>
                        <a:pt x="2694" y="606"/>
                      </a:lnTo>
                      <a:lnTo>
                        <a:pt x="2700" y="606"/>
                      </a:lnTo>
                      <a:lnTo>
                        <a:pt x="2700" y="612"/>
                      </a:lnTo>
                      <a:lnTo>
                        <a:pt x="2700" y="618"/>
                      </a:lnTo>
                      <a:lnTo>
                        <a:pt x="2700" y="624"/>
                      </a:lnTo>
                      <a:lnTo>
                        <a:pt x="2700" y="624"/>
                      </a:lnTo>
                      <a:lnTo>
                        <a:pt x="2700" y="630"/>
                      </a:lnTo>
                      <a:lnTo>
                        <a:pt x="2706" y="636"/>
                      </a:lnTo>
                      <a:lnTo>
                        <a:pt x="2706" y="636"/>
                      </a:lnTo>
                      <a:lnTo>
                        <a:pt x="2706" y="642"/>
                      </a:lnTo>
                      <a:lnTo>
                        <a:pt x="2706" y="648"/>
                      </a:lnTo>
                      <a:lnTo>
                        <a:pt x="2706" y="648"/>
                      </a:lnTo>
                      <a:lnTo>
                        <a:pt x="2706" y="654"/>
                      </a:lnTo>
                      <a:lnTo>
                        <a:pt x="2712" y="660"/>
                      </a:lnTo>
                      <a:lnTo>
                        <a:pt x="2712" y="660"/>
                      </a:lnTo>
                      <a:lnTo>
                        <a:pt x="2712" y="666"/>
                      </a:lnTo>
                      <a:lnTo>
                        <a:pt x="2712" y="672"/>
                      </a:lnTo>
                      <a:lnTo>
                        <a:pt x="2712" y="672"/>
                      </a:lnTo>
                      <a:lnTo>
                        <a:pt x="2712" y="678"/>
                      </a:lnTo>
                      <a:lnTo>
                        <a:pt x="2718" y="678"/>
                      </a:lnTo>
                      <a:lnTo>
                        <a:pt x="2718" y="684"/>
                      </a:lnTo>
                      <a:lnTo>
                        <a:pt x="2718" y="684"/>
                      </a:lnTo>
                      <a:lnTo>
                        <a:pt x="2718" y="690"/>
                      </a:lnTo>
                      <a:lnTo>
                        <a:pt x="2718" y="690"/>
                      </a:lnTo>
                      <a:lnTo>
                        <a:pt x="2724" y="696"/>
                      </a:lnTo>
                      <a:lnTo>
                        <a:pt x="2724" y="696"/>
                      </a:lnTo>
                      <a:lnTo>
                        <a:pt x="2724" y="702"/>
                      </a:lnTo>
                      <a:lnTo>
                        <a:pt x="2724" y="702"/>
                      </a:lnTo>
                      <a:lnTo>
                        <a:pt x="2724" y="708"/>
                      </a:lnTo>
                      <a:lnTo>
                        <a:pt x="2724" y="708"/>
                      </a:lnTo>
                      <a:lnTo>
                        <a:pt x="2730" y="708"/>
                      </a:lnTo>
                      <a:lnTo>
                        <a:pt x="2730" y="714"/>
                      </a:lnTo>
                      <a:lnTo>
                        <a:pt x="2730" y="714"/>
                      </a:lnTo>
                      <a:lnTo>
                        <a:pt x="2730" y="720"/>
                      </a:lnTo>
                      <a:lnTo>
                        <a:pt x="2730" y="720"/>
                      </a:lnTo>
                      <a:lnTo>
                        <a:pt x="2730" y="720"/>
                      </a:lnTo>
                      <a:lnTo>
                        <a:pt x="2736" y="726"/>
                      </a:lnTo>
                      <a:lnTo>
                        <a:pt x="2736" y="726"/>
                      </a:lnTo>
                      <a:lnTo>
                        <a:pt x="2736" y="726"/>
                      </a:lnTo>
                      <a:lnTo>
                        <a:pt x="2736" y="732"/>
                      </a:lnTo>
                      <a:lnTo>
                        <a:pt x="2736" y="732"/>
                      </a:lnTo>
                      <a:lnTo>
                        <a:pt x="2736" y="732"/>
                      </a:lnTo>
                      <a:lnTo>
                        <a:pt x="2742" y="732"/>
                      </a:lnTo>
                      <a:lnTo>
                        <a:pt x="2742" y="738"/>
                      </a:lnTo>
                      <a:lnTo>
                        <a:pt x="2742" y="738"/>
                      </a:lnTo>
                      <a:lnTo>
                        <a:pt x="2742" y="738"/>
                      </a:lnTo>
                      <a:lnTo>
                        <a:pt x="2742" y="738"/>
                      </a:lnTo>
                      <a:lnTo>
                        <a:pt x="2742" y="744"/>
                      </a:lnTo>
                      <a:lnTo>
                        <a:pt x="2748" y="744"/>
                      </a:lnTo>
                      <a:lnTo>
                        <a:pt x="2748" y="744"/>
                      </a:lnTo>
                      <a:lnTo>
                        <a:pt x="2748" y="744"/>
                      </a:lnTo>
                      <a:lnTo>
                        <a:pt x="2748" y="744"/>
                      </a:lnTo>
                      <a:lnTo>
                        <a:pt x="2748" y="744"/>
                      </a:lnTo>
                      <a:lnTo>
                        <a:pt x="2748" y="744"/>
                      </a:lnTo>
                      <a:lnTo>
                        <a:pt x="2754" y="750"/>
                      </a:lnTo>
                      <a:lnTo>
                        <a:pt x="2754" y="750"/>
                      </a:lnTo>
                      <a:lnTo>
                        <a:pt x="2754" y="750"/>
                      </a:lnTo>
                      <a:lnTo>
                        <a:pt x="2754" y="750"/>
                      </a:lnTo>
                      <a:lnTo>
                        <a:pt x="2754" y="750"/>
                      </a:lnTo>
                      <a:lnTo>
                        <a:pt x="2754" y="744"/>
                      </a:lnTo>
                      <a:lnTo>
                        <a:pt x="2760" y="744"/>
                      </a:lnTo>
                      <a:lnTo>
                        <a:pt x="2760" y="744"/>
                      </a:lnTo>
                      <a:lnTo>
                        <a:pt x="2760" y="744"/>
                      </a:lnTo>
                      <a:lnTo>
                        <a:pt x="2760" y="738"/>
                      </a:lnTo>
                      <a:lnTo>
                        <a:pt x="2760" y="738"/>
                      </a:lnTo>
                      <a:lnTo>
                        <a:pt x="2766" y="738"/>
                      </a:lnTo>
                      <a:lnTo>
                        <a:pt x="2766" y="732"/>
                      </a:lnTo>
                      <a:lnTo>
                        <a:pt x="2766" y="732"/>
                      </a:lnTo>
                      <a:lnTo>
                        <a:pt x="2766" y="726"/>
                      </a:lnTo>
                      <a:lnTo>
                        <a:pt x="2766" y="726"/>
                      </a:lnTo>
                      <a:lnTo>
                        <a:pt x="2766" y="726"/>
                      </a:lnTo>
                      <a:lnTo>
                        <a:pt x="2772" y="720"/>
                      </a:lnTo>
                      <a:lnTo>
                        <a:pt x="2772" y="720"/>
                      </a:lnTo>
                      <a:lnTo>
                        <a:pt x="2772" y="714"/>
                      </a:lnTo>
                      <a:lnTo>
                        <a:pt x="2772" y="714"/>
                      </a:lnTo>
                      <a:lnTo>
                        <a:pt x="2772" y="708"/>
                      </a:lnTo>
                      <a:lnTo>
                        <a:pt x="2772" y="708"/>
                      </a:lnTo>
                      <a:lnTo>
                        <a:pt x="2778" y="702"/>
                      </a:lnTo>
                      <a:lnTo>
                        <a:pt x="2778" y="702"/>
                      </a:lnTo>
                      <a:lnTo>
                        <a:pt x="2778" y="696"/>
                      </a:lnTo>
                      <a:lnTo>
                        <a:pt x="2778" y="696"/>
                      </a:lnTo>
                      <a:lnTo>
                        <a:pt x="2778" y="690"/>
                      </a:lnTo>
                      <a:lnTo>
                        <a:pt x="2778" y="684"/>
                      </a:lnTo>
                      <a:lnTo>
                        <a:pt x="2784" y="684"/>
                      </a:lnTo>
                      <a:lnTo>
                        <a:pt x="2784" y="678"/>
                      </a:lnTo>
                      <a:lnTo>
                        <a:pt x="2784" y="672"/>
                      </a:lnTo>
                      <a:lnTo>
                        <a:pt x="2784" y="672"/>
                      </a:lnTo>
                      <a:lnTo>
                        <a:pt x="2784" y="666"/>
                      </a:lnTo>
                      <a:lnTo>
                        <a:pt x="2790" y="666"/>
                      </a:lnTo>
                      <a:lnTo>
                        <a:pt x="2790" y="660"/>
                      </a:lnTo>
                      <a:lnTo>
                        <a:pt x="2790" y="654"/>
                      </a:lnTo>
                      <a:lnTo>
                        <a:pt x="2790" y="648"/>
                      </a:lnTo>
                      <a:lnTo>
                        <a:pt x="2790" y="648"/>
                      </a:lnTo>
                      <a:lnTo>
                        <a:pt x="2790" y="642"/>
                      </a:lnTo>
                      <a:lnTo>
                        <a:pt x="2796" y="636"/>
                      </a:lnTo>
                      <a:lnTo>
                        <a:pt x="2796" y="630"/>
                      </a:lnTo>
                      <a:lnTo>
                        <a:pt x="2796" y="630"/>
                      </a:lnTo>
                      <a:lnTo>
                        <a:pt x="2796" y="624"/>
                      </a:lnTo>
                      <a:lnTo>
                        <a:pt x="2796" y="618"/>
                      </a:lnTo>
                      <a:lnTo>
                        <a:pt x="2796" y="612"/>
                      </a:lnTo>
                      <a:lnTo>
                        <a:pt x="2802" y="606"/>
                      </a:lnTo>
                      <a:lnTo>
                        <a:pt x="2802" y="600"/>
                      </a:lnTo>
                      <a:lnTo>
                        <a:pt x="2802" y="600"/>
                      </a:lnTo>
                      <a:lnTo>
                        <a:pt x="2802" y="594"/>
                      </a:lnTo>
                      <a:lnTo>
                        <a:pt x="2802" y="588"/>
                      </a:lnTo>
                      <a:lnTo>
                        <a:pt x="2802" y="582"/>
                      </a:lnTo>
                      <a:lnTo>
                        <a:pt x="2808" y="576"/>
                      </a:lnTo>
                      <a:lnTo>
                        <a:pt x="2808" y="570"/>
                      </a:lnTo>
                      <a:lnTo>
                        <a:pt x="2808" y="564"/>
                      </a:lnTo>
                      <a:lnTo>
                        <a:pt x="2808" y="558"/>
                      </a:lnTo>
                      <a:lnTo>
                        <a:pt x="2808" y="552"/>
                      </a:lnTo>
                      <a:lnTo>
                        <a:pt x="2808" y="546"/>
                      </a:lnTo>
                      <a:lnTo>
                        <a:pt x="2814" y="540"/>
                      </a:lnTo>
                      <a:lnTo>
                        <a:pt x="2814" y="534"/>
                      </a:lnTo>
                      <a:lnTo>
                        <a:pt x="2814" y="528"/>
                      </a:lnTo>
                      <a:lnTo>
                        <a:pt x="2814" y="516"/>
                      </a:lnTo>
                      <a:lnTo>
                        <a:pt x="2814" y="510"/>
                      </a:lnTo>
                      <a:lnTo>
                        <a:pt x="2814" y="504"/>
                      </a:lnTo>
                      <a:lnTo>
                        <a:pt x="2820" y="498"/>
                      </a:lnTo>
                      <a:lnTo>
                        <a:pt x="2820" y="486"/>
                      </a:lnTo>
                      <a:lnTo>
                        <a:pt x="2820" y="480"/>
                      </a:lnTo>
                      <a:lnTo>
                        <a:pt x="2820" y="474"/>
                      </a:lnTo>
                      <a:lnTo>
                        <a:pt x="2820" y="468"/>
                      </a:lnTo>
                      <a:lnTo>
                        <a:pt x="2826" y="456"/>
                      </a:lnTo>
                      <a:lnTo>
                        <a:pt x="2826" y="450"/>
                      </a:lnTo>
                      <a:lnTo>
                        <a:pt x="2826" y="444"/>
                      </a:lnTo>
                      <a:lnTo>
                        <a:pt x="2826" y="438"/>
                      </a:lnTo>
                      <a:lnTo>
                        <a:pt x="2826" y="426"/>
                      </a:lnTo>
                      <a:lnTo>
                        <a:pt x="2832" y="420"/>
                      </a:lnTo>
                      <a:lnTo>
                        <a:pt x="2832" y="414"/>
                      </a:lnTo>
                      <a:lnTo>
                        <a:pt x="2832" y="408"/>
                      </a:lnTo>
                      <a:lnTo>
                        <a:pt x="2832" y="402"/>
                      </a:lnTo>
                      <a:lnTo>
                        <a:pt x="2832" y="390"/>
                      </a:lnTo>
                      <a:lnTo>
                        <a:pt x="2832" y="384"/>
                      </a:lnTo>
                      <a:lnTo>
                        <a:pt x="2832" y="384"/>
                      </a:lnTo>
                      <a:lnTo>
                        <a:pt x="2838" y="378"/>
                      </a:lnTo>
                      <a:lnTo>
                        <a:pt x="2838" y="378"/>
                      </a:lnTo>
                      <a:lnTo>
                        <a:pt x="2838" y="384"/>
                      </a:lnTo>
                      <a:lnTo>
                        <a:pt x="2838" y="390"/>
                      </a:lnTo>
                      <a:lnTo>
                        <a:pt x="2838" y="402"/>
                      </a:lnTo>
                      <a:lnTo>
                        <a:pt x="2844" y="408"/>
                      </a:lnTo>
                      <a:lnTo>
                        <a:pt x="2844" y="420"/>
                      </a:lnTo>
                      <a:lnTo>
                        <a:pt x="2844" y="432"/>
                      </a:lnTo>
                      <a:lnTo>
                        <a:pt x="2844" y="438"/>
                      </a:lnTo>
                      <a:lnTo>
                        <a:pt x="2844" y="450"/>
                      </a:lnTo>
                      <a:lnTo>
                        <a:pt x="2844" y="456"/>
                      </a:lnTo>
                      <a:lnTo>
                        <a:pt x="2850" y="468"/>
                      </a:lnTo>
                      <a:lnTo>
                        <a:pt x="2850" y="474"/>
                      </a:lnTo>
                      <a:lnTo>
                        <a:pt x="2850" y="486"/>
                      </a:lnTo>
                      <a:lnTo>
                        <a:pt x="2850" y="492"/>
                      </a:lnTo>
                      <a:lnTo>
                        <a:pt x="2850" y="504"/>
                      </a:lnTo>
                      <a:lnTo>
                        <a:pt x="2850" y="510"/>
                      </a:lnTo>
                      <a:lnTo>
                        <a:pt x="2856" y="522"/>
                      </a:lnTo>
                      <a:lnTo>
                        <a:pt x="2856" y="528"/>
                      </a:lnTo>
                      <a:lnTo>
                        <a:pt x="2856" y="534"/>
                      </a:lnTo>
                      <a:lnTo>
                        <a:pt x="2856" y="546"/>
                      </a:lnTo>
                      <a:lnTo>
                        <a:pt x="2856" y="552"/>
                      </a:lnTo>
                      <a:lnTo>
                        <a:pt x="2856" y="558"/>
                      </a:lnTo>
                      <a:lnTo>
                        <a:pt x="2862" y="570"/>
                      </a:lnTo>
                      <a:lnTo>
                        <a:pt x="2862" y="576"/>
                      </a:lnTo>
                      <a:lnTo>
                        <a:pt x="2862" y="582"/>
                      </a:lnTo>
                      <a:lnTo>
                        <a:pt x="2862" y="588"/>
                      </a:lnTo>
                      <a:lnTo>
                        <a:pt x="2862" y="600"/>
                      </a:lnTo>
                      <a:lnTo>
                        <a:pt x="2862" y="606"/>
                      </a:lnTo>
                      <a:lnTo>
                        <a:pt x="2868" y="612"/>
                      </a:lnTo>
                      <a:lnTo>
                        <a:pt x="2868" y="618"/>
                      </a:lnTo>
                      <a:lnTo>
                        <a:pt x="2868" y="624"/>
                      </a:lnTo>
                      <a:lnTo>
                        <a:pt x="2868" y="642"/>
                      </a:lnTo>
                      <a:lnTo>
                        <a:pt x="2868" y="648"/>
                      </a:lnTo>
                      <a:lnTo>
                        <a:pt x="2874" y="654"/>
                      </a:lnTo>
                      <a:lnTo>
                        <a:pt x="2874" y="660"/>
                      </a:lnTo>
                      <a:lnTo>
                        <a:pt x="2874" y="666"/>
                      </a:lnTo>
                      <a:lnTo>
                        <a:pt x="2874" y="672"/>
                      </a:lnTo>
                      <a:lnTo>
                        <a:pt x="2874" y="678"/>
                      </a:lnTo>
                      <a:lnTo>
                        <a:pt x="2874" y="684"/>
                      </a:lnTo>
                      <a:lnTo>
                        <a:pt x="2880" y="684"/>
                      </a:lnTo>
                      <a:lnTo>
                        <a:pt x="2880" y="690"/>
                      </a:lnTo>
                      <a:lnTo>
                        <a:pt x="2880" y="696"/>
                      </a:lnTo>
                      <a:lnTo>
                        <a:pt x="2880" y="702"/>
                      </a:lnTo>
                      <a:lnTo>
                        <a:pt x="2880" y="708"/>
                      </a:lnTo>
                      <a:lnTo>
                        <a:pt x="2880" y="714"/>
                      </a:lnTo>
                      <a:lnTo>
                        <a:pt x="2886" y="714"/>
                      </a:lnTo>
                      <a:lnTo>
                        <a:pt x="2886" y="720"/>
                      </a:lnTo>
                      <a:lnTo>
                        <a:pt x="2886" y="726"/>
                      </a:lnTo>
                      <a:lnTo>
                        <a:pt x="2886" y="726"/>
                      </a:lnTo>
                      <a:lnTo>
                        <a:pt x="2886" y="732"/>
                      </a:lnTo>
                      <a:lnTo>
                        <a:pt x="2892" y="738"/>
                      </a:lnTo>
                      <a:lnTo>
                        <a:pt x="2892" y="738"/>
                      </a:lnTo>
                      <a:lnTo>
                        <a:pt x="2892" y="744"/>
                      </a:lnTo>
                      <a:lnTo>
                        <a:pt x="2892" y="744"/>
                      </a:lnTo>
                      <a:lnTo>
                        <a:pt x="2892" y="750"/>
                      </a:lnTo>
                      <a:lnTo>
                        <a:pt x="2892" y="756"/>
                      </a:lnTo>
                      <a:lnTo>
                        <a:pt x="2898" y="756"/>
                      </a:lnTo>
                      <a:lnTo>
                        <a:pt x="2898" y="762"/>
                      </a:lnTo>
                      <a:lnTo>
                        <a:pt x="2898" y="762"/>
                      </a:lnTo>
                      <a:lnTo>
                        <a:pt x="2898" y="762"/>
                      </a:lnTo>
                      <a:lnTo>
                        <a:pt x="2898" y="768"/>
                      </a:lnTo>
                      <a:lnTo>
                        <a:pt x="2898" y="768"/>
                      </a:lnTo>
                      <a:lnTo>
                        <a:pt x="2904" y="774"/>
                      </a:lnTo>
                      <a:lnTo>
                        <a:pt x="2904" y="774"/>
                      </a:lnTo>
                      <a:lnTo>
                        <a:pt x="2904" y="774"/>
                      </a:lnTo>
                      <a:lnTo>
                        <a:pt x="2904" y="780"/>
                      </a:lnTo>
                      <a:lnTo>
                        <a:pt x="2904" y="780"/>
                      </a:lnTo>
                      <a:lnTo>
                        <a:pt x="2904" y="780"/>
                      </a:lnTo>
                      <a:lnTo>
                        <a:pt x="2910" y="780"/>
                      </a:lnTo>
                      <a:lnTo>
                        <a:pt x="2910" y="786"/>
                      </a:lnTo>
                      <a:lnTo>
                        <a:pt x="2910" y="786"/>
                      </a:lnTo>
                      <a:lnTo>
                        <a:pt x="2910" y="786"/>
                      </a:lnTo>
                      <a:lnTo>
                        <a:pt x="2910" y="786"/>
                      </a:lnTo>
                      <a:lnTo>
                        <a:pt x="2910" y="786"/>
                      </a:lnTo>
                      <a:lnTo>
                        <a:pt x="2916" y="786"/>
                      </a:lnTo>
                      <a:lnTo>
                        <a:pt x="2916" y="786"/>
                      </a:lnTo>
                      <a:lnTo>
                        <a:pt x="2916" y="786"/>
                      </a:lnTo>
                      <a:lnTo>
                        <a:pt x="2916" y="786"/>
                      </a:lnTo>
                      <a:lnTo>
                        <a:pt x="2916" y="786"/>
                      </a:lnTo>
                      <a:lnTo>
                        <a:pt x="2922" y="786"/>
                      </a:lnTo>
                      <a:lnTo>
                        <a:pt x="2922" y="786"/>
                      </a:lnTo>
                      <a:lnTo>
                        <a:pt x="2922" y="786"/>
                      </a:lnTo>
                      <a:lnTo>
                        <a:pt x="2922" y="780"/>
                      </a:lnTo>
                      <a:lnTo>
                        <a:pt x="2922" y="780"/>
                      </a:lnTo>
                      <a:lnTo>
                        <a:pt x="2922" y="780"/>
                      </a:lnTo>
                      <a:lnTo>
                        <a:pt x="2928" y="774"/>
                      </a:lnTo>
                      <a:lnTo>
                        <a:pt x="2928" y="774"/>
                      </a:lnTo>
                      <a:lnTo>
                        <a:pt x="2928" y="768"/>
                      </a:lnTo>
                      <a:lnTo>
                        <a:pt x="2928" y="768"/>
                      </a:lnTo>
                      <a:lnTo>
                        <a:pt x="2928" y="762"/>
                      </a:lnTo>
                      <a:lnTo>
                        <a:pt x="2928" y="756"/>
                      </a:lnTo>
                      <a:lnTo>
                        <a:pt x="2934" y="756"/>
                      </a:lnTo>
                      <a:lnTo>
                        <a:pt x="2934" y="750"/>
                      </a:lnTo>
                      <a:lnTo>
                        <a:pt x="2934" y="750"/>
                      </a:lnTo>
                      <a:lnTo>
                        <a:pt x="2934" y="744"/>
                      </a:lnTo>
                      <a:lnTo>
                        <a:pt x="2934" y="732"/>
                      </a:lnTo>
                      <a:lnTo>
                        <a:pt x="2940" y="726"/>
                      </a:lnTo>
                      <a:lnTo>
                        <a:pt x="2940" y="726"/>
                      </a:lnTo>
                      <a:lnTo>
                        <a:pt x="2940" y="720"/>
                      </a:lnTo>
                      <a:lnTo>
                        <a:pt x="2940" y="714"/>
                      </a:lnTo>
                      <a:lnTo>
                        <a:pt x="2940" y="708"/>
                      </a:lnTo>
                      <a:lnTo>
                        <a:pt x="2940" y="702"/>
                      </a:lnTo>
                      <a:lnTo>
                        <a:pt x="2946" y="696"/>
                      </a:lnTo>
                      <a:lnTo>
                        <a:pt x="2946" y="690"/>
                      </a:lnTo>
                      <a:lnTo>
                        <a:pt x="2946" y="684"/>
                      </a:lnTo>
                      <a:lnTo>
                        <a:pt x="2946" y="678"/>
                      </a:lnTo>
                      <a:lnTo>
                        <a:pt x="2946" y="672"/>
                      </a:lnTo>
                      <a:lnTo>
                        <a:pt x="2946" y="666"/>
                      </a:lnTo>
                      <a:lnTo>
                        <a:pt x="2952" y="660"/>
                      </a:lnTo>
                      <a:lnTo>
                        <a:pt x="2952" y="654"/>
                      </a:lnTo>
                      <a:lnTo>
                        <a:pt x="2952" y="642"/>
                      </a:lnTo>
                      <a:lnTo>
                        <a:pt x="2952" y="636"/>
                      </a:lnTo>
                      <a:lnTo>
                        <a:pt x="2952" y="630"/>
                      </a:lnTo>
                      <a:lnTo>
                        <a:pt x="2952" y="624"/>
                      </a:lnTo>
                      <a:lnTo>
                        <a:pt x="2958" y="612"/>
                      </a:lnTo>
                      <a:lnTo>
                        <a:pt x="2958" y="606"/>
                      </a:lnTo>
                      <a:lnTo>
                        <a:pt x="2958" y="600"/>
                      </a:lnTo>
                      <a:lnTo>
                        <a:pt x="2958" y="588"/>
                      </a:lnTo>
                      <a:lnTo>
                        <a:pt x="2958" y="582"/>
                      </a:lnTo>
                      <a:lnTo>
                        <a:pt x="2958" y="570"/>
                      </a:lnTo>
                      <a:lnTo>
                        <a:pt x="2964" y="564"/>
                      </a:lnTo>
                      <a:lnTo>
                        <a:pt x="2964" y="552"/>
                      </a:lnTo>
                      <a:lnTo>
                        <a:pt x="2964" y="546"/>
                      </a:lnTo>
                      <a:lnTo>
                        <a:pt x="2964" y="534"/>
                      </a:lnTo>
                      <a:lnTo>
                        <a:pt x="2964" y="528"/>
                      </a:lnTo>
                      <a:lnTo>
                        <a:pt x="2964" y="516"/>
                      </a:lnTo>
                      <a:lnTo>
                        <a:pt x="2970" y="510"/>
                      </a:lnTo>
                      <a:lnTo>
                        <a:pt x="2970" y="498"/>
                      </a:lnTo>
                      <a:lnTo>
                        <a:pt x="2970" y="486"/>
                      </a:lnTo>
                      <a:lnTo>
                        <a:pt x="2970" y="474"/>
                      </a:lnTo>
                      <a:lnTo>
                        <a:pt x="2970" y="468"/>
                      </a:lnTo>
                      <a:lnTo>
                        <a:pt x="2976" y="444"/>
                      </a:lnTo>
                      <a:lnTo>
                        <a:pt x="2976" y="432"/>
                      </a:lnTo>
                      <a:lnTo>
                        <a:pt x="2976" y="420"/>
                      </a:lnTo>
                      <a:lnTo>
                        <a:pt x="2976" y="414"/>
                      </a:lnTo>
                      <a:lnTo>
                        <a:pt x="2976" y="402"/>
                      </a:lnTo>
                      <a:lnTo>
                        <a:pt x="2976" y="390"/>
                      </a:lnTo>
                      <a:lnTo>
                        <a:pt x="2982" y="378"/>
                      </a:lnTo>
                      <a:lnTo>
                        <a:pt x="2982" y="366"/>
                      </a:lnTo>
                      <a:lnTo>
                        <a:pt x="2982" y="354"/>
                      </a:lnTo>
                      <a:lnTo>
                        <a:pt x="2982" y="342"/>
                      </a:lnTo>
                      <a:lnTo>
                        <a:pt x="2982" y="324"/>
                      </a:lnTo>
                      <a:lnTo>
                        <a:pt x="2982" y="312"/>
                      </a:lnTo>
                      <a:lnTo>
                        <a:pt x="2988" y="300"/>
                      </a:lnTo>
                      <a:lnTo>
                        <a:pt x="2988" y="288"/>
                      </a:lnTo>
                      <a:lnTo>
                        <a:pt x="2988" y="282"/>
                      </a:lnTo>
                      <a:lnTo>
                        <a:pt x="2988" y="276"/>
                      </a:lnTo>
                      <a:lnTo>
                        <a:pt x="2988" y="276"/>
                      </a:lnTo>
                      <a:lnTo>
                        <a:pt x="2988" y="276"/>
                      </a:lnTo>
                      <a:lnTo>
                        <a:pt x="2994" y="282"/>
                      </a:lnTo>
                      <a:lnTo>
                        <a:pt x="2994" y="288"/>
                      </a:lnTo>
                      <a:lnTo>
                        <a:pt x="2994" y="312"/>
                      </a:lnTo>
                      <a:lnTo>
                        <a:pt x="2994" y="324"/>
                      </a:lnTo>
                      <a:lnTo>
                        <a:pt x="2994" y="330"/>
                      </a:lnTo>
                      <a:lnTo>
                        <a:pt x="2994" y="342"/>
                      </a:lnTo>
                      <a:lnTo>
                        <a:pt x="3000" y="354"/>
                      </a:lnTo>
                      <a:lnTo>
                        <a:pt x="3000" y="366"/>
                      </a:lnTo>
                      <a:lnTo>
                        <a:pt x="3000" y="378"/>
                      </a:lnTo>
                      <a:lnTo>
                        <a:pt x="3000" y="390"/>
                      </a:lnTo>
                      <a:lnTo>
                        <a:pt x="3000" y="402"/>
                      </a:lnTo>
                      <a:lnTo>
                        <a:pt x="3000" y="414"/>
                      </a:lnTo>
                      <a:lnTo>
                        <a:pt x="3006" y="420"/>
                      </a:lnTo>
                      <a:lnTo>
                        <a:pt x="3006" y="432"/>
                      </a:lnTo>
                      <a:lnTo>
                        <a:pt x="3006" y="444"/>
                      </a:lnTo>
                      <a:lnTo>
                        <a:pt x="3006" y="456"/>
                      </a:lnTo>
                      <a:lnTo>
                        <a:pt x="3006" y="462"/>
                      </a:lnTo>
                      <a:lnTo>
                        <a:pt x="3012" y="474"/>
                      </a:lnTo>
                      <a:lnTo>
                        <a:pt x="3012" y="486"/>
                      </a:lnTo>
                      <a:lnTo>
                        <a:pt x="3012" y="492"/>
                      </a:lnTo>
                      <a:lnTo>
                        <a:pt x="3012" y="504"/>
                      </a:lnTo>
                      <a:lnTo>
                        <a:pt x="3012" y="510"/>
                      </a:lnTo>
                      <a:lnTo>
                        <a:pt x="3012" y="522"/>
                      </a:lnTo>
                      <a:lnTo>
                        <a:pt x="3018" y="534"/>
                      </a:lnTo>
                      <a:lnTo>
                        <a:pt x="3018" y="540"/>
                      </a:lnTo>
                      <a:lnTo>
                        <a:pt x="3018" y="552"/>
                      </a:lnTo>
                      <a:lnTo>
                        <a:pt x="3018" y="558"/>
                      </a:lnTo>
                      <a:lnTo>
                        <a:pt x="3018" y="564"/>
                      </a:lnTo>
                      <a:lnTo>
                        <a:pt x="3018" y="576"/>
                      </a:lnTo>
                      <a:lnTo>
                        <a:pt x="3024" y="582"/>
                      </a:lnTo>
                      <a:lnTo>
                        <a:pt x="3024" y="594"/>
                      </a:lnTo>
                      <a:lnTo>
                        <a:pt x="3024" y="600"/>
                      </a:lnTo>
                      <a:lnTo>
                        <a:pt x="3024" y="606"/>
                      </a:lnTo>
                      <a:lnTo>
                        <a:pt x="3024" y="618"/>
                      </a:lnTo>
                      <a:lnTo>
                        <a:pt x="3024" y="624"/>
                      </a:lnTo>
                      <a:lnTo>
                        <a:pt x="3030" y="630"/>
                      </a:lnTo>
                      <a:lnTo>
                        <a:pt x="3030" y="636"/>
                      </a:lnTo>
                      <a:lnTo>
                        <a:pt x="3030" y="648"/>
                      </a:lnTo>
                      <a:lnTo>
                        <a:pt x="3030" y="654"/>
                      </a:lnTo>
                      <a:lnTo>
                        <a:pt x="3030" y="660"/>
                      </a:lnTo>
                      <a:lnTo>
                        <a:pt x="3030" y="666"/>
                      </a:lnTo>
                      <a:lnTo>
                        <a:pt x="3036" y="672"/>
                      </a:lnTo>
                      <a:lnTo>
                        <a:pt x="3036" y="678"/>
                      </a:lnTo>
                      <a:lnTo>
                        <a:pt x="3036" y="684"/>
                      </a:lnTo>
                      <a:lnTo>
                        <a:pt x="3036" y="696"/>
                      </a:lnTo>
                      <a:lnTo>
                        <a:pt x="3036" y="702"/>
                      </a:lnTo>
                      <a:lnTo>
                        <a:pt x="3042" y="708"/>
                      </a:lnTo>
                      <a:lnTo>
                        <a:pt x="3042" y="708"/>
                      </a:lnTo>
                      <a:lnTo>
                        <a:pt x="3042" y="714"/>
                      </a:lnTo>
                      <a:lnTo>
                        <a:pt x="3042" y="720"/>
                      </a:lnTo>
                      <a:lnTo>
                        <a:pt x="3042" y="726"/>
                      </a:lnTo>
                      <a:lnTo>
                        <a:pt x="3048" y="732"/>
                      </a:lnTo>
                      <a:lnTo>
                        <a:pt x="3048" y="732"/>
                      </a:lnTo>
                      <a:lnTo>
                        <a:pt x="3048" y="738"/>
                      </a:lnTo>
                      <a:lnTo>
                        <a:pt x="3048" y="744"/>
                      </a:lnTo>
                      <a:lnTo>
                        <a:pt x="3048" y="744"/>
                      </a:lnTo>
                      <a:lnTo>
                        <a:pt x="3048" y="750"/>
                      </a:lnTo>
                      <a:lnTo>
                        <a:pt x="3054" y="756"/>
                      </a:lnTo>
                      <a:lnTo>
                        <a:pt x="3054" y="756"/>
                      </a:lnTo>
                      <a:lnTo>
                        <a:pt x="3054" y="762"/>
                      </a:lnTo>
                      <a:lnTo>
                        <a:pt x="3054" y="762"/>
                      </a:lnTo>
                      <a:lnTo>
                        <a:pt x="3054" y="768"/>
                      </a:lnTo>
                      <a:lnTo>
                        <a:pt x="3054" y="768"/>
                      </a:lnTo>
                      <a:lnTo>
                        <a:pt x="3060" y="774"/>
                      </a:lnTo>
                      <a:lnTo>
                        <a:pt x="3060" y="774"/>
                      </a:lnTo>
                      <a:lnTo>
                        <a:pt x="3060" y="780"/>
                      </a:lnTo>
                      <a:lnTo>
                        <a:pt x="3060" y="780"/>
                      </a:lnTo>
                      <a:lnTo>
                        <a:pt x="3060" y="780"/>
                      </a:lnTo>
                      <a:lnTo>
                        <a:pt x="3060" y="786"/>
                      </a:lnTo>
                      <a:lnTo>
                        <a:pt x="3066" y="786"/>
                      </a:lnTo>
                      <a:lnTo>
                        <a:pt x="3066" y="786"/>
                      </a:lnTo>
                      <a:lnTo>
                        <a:pt x="3066" y="792"/>
                      </a:lnTo>
                      <a:lnTo>
                        <a:pt x="3066" y="792"/>
                      </a:lnTo>
                      <a:lnTo>
                        <a:pt x="3066" y="792"/>
                      </a:lnTo>
                      <a:lnTo>
                        <a:pt x="3066" y="792"/>
                      </a:lnTo>
                      <a:lnTo>
                        <a:pt x="3072" y="792"/>
                      </a:lnTo>
                      <a:lnTo>
                        <a:pt x="3072" y="792"/>
                      </a:lnTo>
                      <a:lnTo>
                        <a:pt x="3072" y="792"/>
                      </a:lnTo>
                      <a:lnTo>
                        <a:pt x="3072" y="792"/>
                      </a:lnTo>
                      <a:lnTo>
                        <a:pt x="3072" y="792"/>
                      </a:lnTo>
                      <a:lnTo>
                        <a:pt x="3072" y="792"/>
                      </a:lnTo>
                      <a:lnTo>
                        <a:pt x="3078" y="792"/>
                      </a:lnTo>
                      <a:lnTo>
                        <a:pt x="3078" y="786"/>
                      </a:lnTo>
                      <a:lnTo>
                        <a:pt x="3078" y="786"/>
                      </a:lnTo>
                      <a:lnTo>
                        <a:pt x="3078" y="786"/>
                      </a:lnTo>
                      <a:lnTo>
                        <a:pt x="3078" y="786"/>
                      </a:lnTo>
                      <a:lnTo>
                        <a:pt x="3078" y="780"/>
                      </a:lnTo>
                      <a:lnTo>
                        <a:pt x="3084" y="780"/>
                      </a:lnTo>
                      <a:lnTo>
                        <a:pt x="3084" y="774"/>
                      </a:lnTo>
                      <a:lnTo>
                        <a:pt x="3084" y="774"/>
                      </a:lnTo>
                      <a:lnTo>
                        <a:pt x="3084" y="774"/>
                      </a:lnTo>
                      <a:lnTo>
                        <a:pt x="3084" y="768"/>
                      </a:lnTo>
                      <a:lnTo>
                        <a:pt x="3090" y="762"/>
                      </a:lnTo>
                      <a:lnTo>
                        <a:pt x="3090" y="756"/>
                      </a:lnTo>
                      <a:lnTo>
                        <a:pt x="3090" y="756"/>
                      </a:lnTo>
                      <a:lnTo>
                        <a:pt x="3090" y="750"/>
                      </a:lnTo>
                      <a:lnTo>
                        <a:pt x="3090" y="744"/>
                      </a:lnTo>
                      <a:lnTo>
                        <a:pt x="3090" y="744"/>
                      </a:lnTo>
                      <a:lnTo>
                        <a:pt x="3096" y="738"/>
                      </a:lnTo>
                      <a:lnTo>
                        <a:pt x="3096" y="732"/>
                      </a:lnTo>
                      <a:lnTo>
                        <a:pt x="3096" y="726"/>
                      </a:lnTo>
                      <a:lnTo>
                        <a:pt x="3096" y="726"/>
                      </a:lnTo>
                      <a:lnTo>
                        <a:pt x="3096" y="720"/>
                      </a:lnTo>
                      <a:lnTo>
                        <a:pt x="3102" y="714"/>
                      </a:lnTo>
                      <a:lnTo>
                        <a:pt x="3102" y="708"/>
                      </a:lnTo>
                      <a:lnTo>
                        <a:pt x="3102" y="702"/>
                      </a:lnTo>
                      <a:lnTo>
                        <a:pt x="3102" y="696"/>
                      </a:lnTo>
                      <a:lnTo>
                        <a:pt x="3102" y="690"/>
                      </a:lnTo>
                      <a:lnTo>
                        <a:pt x="3102" y="684"/>
                      </a:lnTo>
                      <a:lnTo>
                        <a:pt x="3108" y="678"/>
                      </a:lnTo>
                      <a:lnTo>
                        <a:pt x="3108" y="672"/>
                      </a:lnTo>
                      <a:lnTo>
                        <a:pt x="3108" y="666"/>
                      </a:lnTo>
                      <a:lnTo>
                        <a:pt x="3108" y="660"/>
                      </a:lnTo>
                      <a:lnTo>
                        <a:pt x="3108" y="654"/>
                      </a:lnTo>
                      <a:lnTo>
                        <a:pt x="3108" y="642"/>
                      </a:lnTo>
                      <a:lnTo>
                        <a:pt x="3114" y="636"/>
                      </a:lnTo>
                      <a:lnTo>
                        <a:pt x="3114" y="630"/>
                      </a:lnTo>
                      <a:lnTo>
                        <a:pt x="3114" y="624"/>
                      </a:lnTo>
                      <a:lnTo>
                        <a:pt x="3114" y="618"/>
                      </a:lnTo>
                      <a:lnTo>
                        <a:pt x="3114" y="606"/>
                      </a:lnTo>
                      <a:lnTo>
                        <a:pt x="3114" y="600"/>
                      </a:lnTo>
                      <a:lnTo>
                        <a:pt x="3120" y="594"/>
                      </a:lnTo>
                      <a:lnTo>
                        <a:pt x="3120" y="582"/>
                      </a:lnTo>
                      <a:lnTo>
                        <a:pt x="3120" y="576"/>
                      </a:lnTo>
                      <a:lnTo>
                        <a:pt x="3120" y="564"/>
                      </a:lnTo>
                      <a:lnTo>
                        <a:pt x="3120" y="558"/>
                      </a:lnTo>
                      <a:lnTo>
                        <a:pt x="3120" y="546"/>
                      </a:lnTo>
                      <a:lnTo>
                        <a:pt x="3126" y="540"/>
                      </a:lnTo>
                      <a:lnTo>
                        <a:pt x="3126" y="528"/>
                      </a:lnTo>
                      <a:lnTo>
                        <a:pt x="3126" y="516"/>
                      </a:lnTo>
                      <a:lnTo>
                        <a:pt x="3126" y="510"/>
                      </a:lnTo>
                      <a:lnTo>
                        <a:pt x="3126" y="498"/>
                      </a:lnTo>
                      <a:lnTo>
                        <a:pt x="3126" y="486"/>
                      </a:lnTo>
                      <a:lnTo>
                        <a:pt x="3132" y="480"/>
                      </a:lnTo>
                      <a:lnTo>
                        <a:pt x="3132" y="468"/>
                      </a:lnTo>
                      <a:lnTo>
                        <a:pt x="3132" y="456"/>
                      </a:lnTo>
                      <a:lnTo>
                        <a:pt x="3132" y="444"/>
                      </a:lnTo>
                      <a:lnTo>
                        <a:pt x="3132" y="438"/>
                      </a:lnTo>
                      <a:lnTo>
                        <a:pt x="3132" y="426"/>
                      </a:lnTo>
                      <a:lnTo>
                        <a:pt x="3138" y="414"/>
                      </a:lnTo>
                      <a:lnTo>
                        <a:pt x="3138" y="402"/>
                      </a:lnTo>
                      <a:lnTo>
                        <a:pt x="3138" y="390"/>
                      </a:lnTo>
                      <a:lnTo>
                        <a:pt x="3138" y="378"/>
                      </a:lnTo>
                      <a:lnTo>
                        <a:pt x="3138" y="366"/>
                      </a:lnTo>
                      <a:lnTo>
                        <a:pt x="3144" y="354"/>
                      </a:lnTo>
                      <a:lnTo>
                        <a:pt x="3144" y="342"/>
                      </a:lnTo>
                      <a:lnTo>
                        <a:pt x="3144" y="330"/>
                      </a:lnTo>
                      <a:lnTo>
                        <a:pt x="3144" y="318"/>
                      </a:lnTo>
                      <a:lnTo>
                        <a:pt x="3144" y="306"/>
                      </a:lnTo>
                      <a:lnTo>
                        <a:pt x="3144" y="294"/>
                      </a:lnTo>
                      <a:lnTo>
                        <a:pt x="3150" y="282"/>
                      </a:lnTo>
                      <a:lnTo>
                        <a:pt x="3150" y="270"/>
                      </a:lnTo>
                      <a:lnTo>
                        <a:pt x="3150" y="258"/>
                      </a:lnTo>
                      <a:lnTo>
                        <a:pt x="3150" y="246"/>
                      </a:lnTo>
                      <a:lnTo>
                        <a:pt x="3150" y="222"/>
                      </a:lnTo>
                      <a:lnTo>
                        <a:pt x="3150" y="210"/>
                      </a:lnTo>
                      <a:lnTo>
                        <a:pt x="3156" y="204"/>
                      </a:lnTo>
                      <a:lnTo>
                        <a:pt x="3156" y="198"/>
                      </a:lnTo>
                      <a:lnTo>
                        <a:pt x="3156" y="198"/>
                      </a:lnTo>
                      <a:lnTo>
                        <a:pt x="3156" y="198"/>
                      </a:lnTo>
                      <a:lnTo>
                        <a:pt x="3156" y="204"/>
                      </a:lnTo>
                      <a:lnTo>
                        <a:pt x="3156" y="204"/>
                      </a:lnTo>
                      <a:lnTo>
                        <a:pt x="3162" y="210"/>
                      </a:lnTo>
                      <a:lnTo>
                        <a:pt x="3162" y="222"/>
                      </a:lnTo>
                      <a:lnTo>
                        <a:pt x="3162" y="228"/>
                      </a:lnTo>
                      <a:lnTo>
                        <a:pt x="3162" y="240"/>
                      </a:lnTo>
                      <a:lnTo>
                        <a:pt x="3162" y="246"/>
                      </a:lnTo>
                      <a:lnTo>
                        <a:pt x="3168" y="252"/>
                      </a:lnTo>
                      <a:lnTo>
                        <a:pt x="3168" y="258"/>
                      </a:lnTo>
                      <a:lnTo>
                        <a:pt x="3168" y="264"/>
                      </a:lnTo>
                      <a:lnTo>
                        <a:pt x="3168" y="270"/>
                      </a:lnTo>
                      <a:lnTo>
                        <a:pt x="3168" y="276"/>
                      </a:lnTo>
                      <a:lnTo>
                        <a:pt x="3168" y="282"/>
                      </a:lnTo>
                      <a:lnTo>
                        <a:pt x="3174" y="288"/>
                      </a:lnTo>
                      <a:lnTo>
                        <a:pt x="3174" y="294"/>
                      </a:lnTo>
                      <a:lnTo>
                        <a:pt x="3174" y="300"/>
                      </a:lnTo>
                      <a:lnTo>
                        <a:pt x="3174" y="306"/>
                      </a:lnTo>
                      <a:lnTo>
                        <a:pt x="3174" y="312"/>
                      </a:lnTo>
                      <a:lnTo>
                        <a:pt x="3174" y="318"/>
                      </a:lnTo>
                      <a:lnTo>
                        <a:pt x="3180" y="324"/>
                      </a:lnTo>
                      <a:lnTo>
                        <a:pt x="3180" y="330"/>
                      </a:lnTo>
                      <a:lnTo>
                        <a:pt x="3180" y="336"/>
                      </a:lnTo>
                      <a:lnTo>
                        <a:pt x="3180" y="342"/>
                      </a:lnTo>
                      <a:lnTo>
                        <a:pt x="3180" y="348"/>
                      </a:lnTo>
                      <a:lnTo>
                        <a:pt x="3180" y="354"/>
                      </a:lnTo>
                      <a:lnTo>
                        <a:pt x="3186" y="360"/>
                      </a:lnTo>
                      <a:lnTo>
                        <a:pt x="3186" y="366"/>
                      </a:lnTo>
                      <a:lnTo>
                        <a:pt x="3186" y="372"/>
                      </a:lnTo>
                      <a:lnTo>
                        <a:pt x="3186" y="378"/>
                      </a:lnTo>
                      <a:lnTo>
                        <a:pt x="3186" y="378"/>
                      </a:lnTo>
                      <a:lnTo>
                        <a:pt x="3186" y="384"/>
                      </a:lnTo>
                      <a:lnTo>
                        <a:pt x="3192" y="390"/>
                      </a:lnTo>
                      <a:lnTo>
                        <a:pt x="3192" y="396"/>
                      </a:lnTo>
                      <a:lnTo>
                        <a:pt x="3192" y="402"/>
                      </a:lnTo>
                      <a:lnTo>
                        <a:pt x="3192" y="408"/>
                      </a:lnTo>
                      <a:lnTo>
                        <a:pt x="3192" y="414"/>
                      </a:lnTo>
                      <a:lnTo>
                        <a:pt x="3198" y="420"/>
                      </a:lnTo>
                      <a:lnTo>
                        <a:pt x="3198" y="426"/>
                      </a:lnTo>
                      <a:lnTo>
                        <a:pt x="3198" y="426"/>
                      </a:lnTo>
                      <a:lnTo>
                        <a:pt x="3198" y="432"/>
                      </a:lnTo>
                      <a:lnTo>
                        <a:pt x="3198" y="438"/>
                      </a:lnTo>
                      <a:lnTo>
                        <a:pt x="3198" y="444"/>
                      </a:lnTo>
                      <a:lnTo>
                        <a:pt x="3204" y="450"/>
                      </a:lnTo>
                      <a:lnTo>
                        <a:pt x="3204" y="456"/>
                      </a:lnTo>
                      <a:lnTo>
                        <a:pt x="3204" y="456"/>
                      </a:lnTo>
                      <a:lnTo>
                        <a:pt x="3204" y="462"/>
                      </a:lnTo>
                      <a:lnTo>
                        <a:pt x="3204" y="468"/>
                      </a:lnTo>
                      <a:lnTo>
                        <a:pt x="3204" y="474"/>
                      </a:lnTo>
                      <a:lnTo>
                        <a:pt x="3210" y="474"/>
                      </a:lnTo>
                      <a:lnTo>
                        <a:pt x="3210" y="480"/>
                      </a:lnTo>
                      <a:lnTo>
                        <a:pt x="3210" y="486"/>
                      </a:lnTo>
                      <a:lnTo>
                        <a:pt x="3210" y="492"/>
                      </a:lnTo>
                      <a:lnTo>
                        <a:pt x="3210" y="492"/>
                      </a:lnTo>
                      <a:lnTo>
                        <a:pt x="3210" y="498"/>
                      </a:lnTo>
                      <a:lnTo>
                        <a:pt x="3216" y="504"/>
                      </a:lnTo>
                      <a:lnTo>
                        <a:pt x="3216" y="504"/>
                      </a:lnTo>
                      <a:lnTo>
                        <a:pt x="3216" y="510"/>
                      </a:lnTo>
                      <a:lnTo>
                        <a:pt x="3216" y="516"/>
                      </a:lnTo>
                      <a:lnTo>
                        <a:pt x="3216" y="522"/>
                      </a:lnTo>
                      <a:lnTo>
                        <a:pt x="3216" y="522"/>
                      </a:lnTo>
                      <a:lnTo>
                        <a:pt x="3222" y="528"/>
                      </a:lnTo>
                      <a:lnTo>
                        <a:pt x="3222" y="534"/>
                      </a:lnTo>
                      <a:lnTo>
                        <a:pt x="3222" y="534"/>
                      </a:lnTo>
                      <a:lnTo>
                        <a:pt x="3222" y="540"/>
                      </a:lnTo>
                      <a:lnTo>
                        <a:pt x="3222" y="546"/>
                      </a:lnTo>
                      <a:lnTo>
                        <a:pt x="3222" y="546"/>
                      </a:lnTo>
                      <a:lnTo>
                        <a:pt x="3228" y="552"/>
                      </a:lnTo>
                      <a:lnTo>
                        <a:pt x="3228" y="558"/>
                      </a:lnTo>
                      <a:lnTo>
                        <a:pt x="3228" y="558"/>
                      </a:lnTo>
                      <a:lnTo>
                        <a:pt x="3228" y="564"/>
                      </a:lnTo>
                      <a:lnTo>
                        <a:pt x="3228" y="570"/>
                      </a:lnTo>
                      <a:lnTo>
                        <a:pt x="3234" y="570"/>
                      </a:lnTo>
                      <a:lnTo>
                        <a:pt x="3234" y="576"/>
                      </a:lnTo>
                      <a:lnTo>
                        <a:pt x="3234" y="576"/>
                      </a:lnTo>
                      <a:lnTo>
                        <a:pt x="3234" y="582"/>
                      </a:lnTo>
                      <a:lnTo>
                        <a:pt x="3234" y="582"/>
                      </a:lnTo>
                      <a:lnTo>
                        <a:pt x="3234" y="582"/>
                      </a:lnTo>
                      <a:lnTo>
                        <a:pt x="3240" y="588"/>
                      </a:lnTo>
                      <a:lnTo>
                        <a:pt x="3240" y="582"/>
                      </a:lnTo>
                      <a:lnTo>
                        <a:pt x="3240" y="582"/>
                      </a:lnTo>
                      <a:lnTo>
                        <a:pt x="3240" y="582"/>
                      </a:lnTo>
                      <a:lnTo>
                        <a:pt x="3240" y="576"/>
                      </a:lnTo>
                      <a:lnTo>
                        <a:pt x="3246" y="576"/>
                      </a:lnTo>
                      <a:lnTo>
                        <a:pt x="3246" y="570"/>
                      </a:lnTo>
                      <a:lnTo>
                        <a:pt x="3246" y="570"/>
                      </a:lnTo>
                      <a:lnTo>
                        <a:pt x="3246" y="564"/>
                      </a:lnTo>
                      <a:lnTo>
                        <a:pt x="3246" y="564"/>
                      </a:lnTo>
                      <a:lnTo>
                        <a:pt x="3246" y="558"/>
                      </a:lnTo>
                      <a:lnTo>
                        <a:pt x="3246" y="552"/>
                      </a:lnTo>
                      <a:lnTo>
                        <a:pt x="3252" y="552"/>
                      </a:lnTo>
                      <a:lnTo>
                        <a:pt x="3252" y="546"/>
                      </a:lnTo>
                      <a:lnTo>
                        <a:pt x="3252" y="540"/>
                      </a:lnTo>
                      <a:lnTo>
                        <a:pt x="3252" y="540"/>
                      </a:lnTo>
                      <a:lnTo>
                        <a:pt x="3252" y="534"/>
                      </a:lnTo>
                      <a:lnTo>
                        <a:pt x="3258" y="534"/>
                      </a:lnTo>
                      <a:lnTo>
                        <a:pt x="3258" y="528"/>
                      </a:lnTo>
                      <a:lnTo>
                        <a:pt x="3258" y="522"/>
                      </a:lnTo>
                      <a:lnTo>
                        <a:pt x="3258" y="516"/>
                      </a:lnTo>
                      <a:lnTo>
                        <a:pt x="3258" y="516"/>
                      </a:lnTo>
                      <a:lnTo>
                        <a:pt x="3258" y="510"/>
                      </a:lnTo>
                      <a:lnTo>
                        <a:pt x="3264" y="504"/>
                      </a:lnTo>
                      <a:lnTo>
                        <a:pt x="3264" y="504"/>
                      </a:lnTo>
                      <a:lnTo>
                        <a:pt x="3264" y="498"/>
                      </a:lnTo>
                      <a:lnTo>
                        <a:pt x="3264" y="492"/>
                      </a:lnTo>
                      <a:lnTo>
                        <a:pt x="3264" y="492"/>
                      </a:lnTo>
                      <a:lnTo>
                        <a:pt x="3264" y="486"/>
                      </a:lnTo>
                      <a:lnTo>
                        <a:pt x="3270" y="480"/>
                      </a:lnTo>
                      <a:lnTo>
                        <a:pt x="3270" y="480"/>
                      </a:lnTo>
                      <a:lnTo>
                        <a:pt x="3270" y="474"/>
                      </a:lnTo>
                      <a:lnTo>
                        <a:pt x="3270" y="468"/>
                      </a:lnTo>
                      <a:lnTo>
                        <a:pt x="3270" y="462"/>
                      </a:lnTo>
                      <a:lnTo>
                        <a:pt x="3270" y="462"/>
                      </a:lnTo>
                      <a:lnTo>
                        <a:pt x="3276" y="456"/>
                      </a:lnTo>
                      <a:lnTo>
                        <a:pt x="3276" y="450"/>
                      </a:lnTo>
                      <a:lnTo>
                        <a:pt x="3276" y="444"/>
                      </a:lnTo>
                      <a:lnTo>
                        <a:pt x="3276" y="444"/>
                      </a:lnTo>
                      <a:lnTo>
                        <a:pt x="3276" y="438"/>
                      </a:lnTo>
                      <a:lnTo>
                        <a:pt x="3282" y="426"/>
                      </a:lnTo>
                      <a:lnTo>
                        <a:pt x="3282" y="420"/>
                      </a:lnTo>
                      <a:lnTo>
                        <a:pt x="3282" y="420"/>
                      </a:lnTo>
                      <a:lnTo>
                        <a:pt x="3282" y="414"/>
                      </a:lnTo>
                      <a:lnTo>
                        <a:pt x="3282" y="408"/>
                      </a:lnTo>
                      <a:lnTo>
                        <a:pt x="3282" y="402"/>
                      </a:lnTo>
                      <a:lnTo>
                        <a:pt x="3288" y="396"/>
                      </a:lnTo>
                      <a:lnTo>
                        <a:pt x="3288" y="390"/>
                      </a:lnTo>
                      <a:lnTo>
                        <a:pt x="3288" y="384"/>
                      </a:lnTo>
                      <a:lnTo>
                        <a:pt x="3288" y="378"/>
                      </a:lnTo>
                      <a:lnTo>
                        <a:pt x="3288" y="372"/>
                      </a:lnTo>
                      <a:lnTo>
                        <a:pt x="3294" y="366"/>
                      </a:lnTo>
                      <a:lnTo>
                        <a:pt x="3294" y="366"/>
                      </a:lnTo>
                      <a:lnTo>
                        <a:pt x="3294" y="360"/>
                      </a:lnTo>
                      <a:lnTo>
                        <a:pt x="3294" y="354"/>
                      </a:lnTo>
                      <a:lnTo>
                        <a:pt x="3294" y="348"/>
                      </a:lnTo>
                      <a:lnTo>
                        <a:pt x="3294" y="342"/>
                      </a:lnTo>
                      <a:lnTo>
                        <a:pt x="3300" y="336"/>
                      </a:lnTo>
                      <a:lnTo>
                        <a:pt x="3300" y="330"/>
                      </a:lnTo>
                      <a:lnTo>
                        <a:pt x="3300" y="324"/>
                      </a:lnTo>
                      <a:lnTo>
                        <a:pt x="3300" y="318"/>
                      </a:lnTo>
                      <a:lnTo>
                        <a:pt x="3300" y="312"/>
                      </a:lnTo>
                      <a:lnTo>
                        <a:pt x="3300" y="306"/>
                      </a:lnTo>
                      <a:lnTo>
                        <a:pt x="3306" y="300"/>
                      </a:lnTo>
                      <a:lnTo>
                        <a:pt x="3306" y="294"/>
                      </a:lnTo>
                      <a:lnTo>
                        <a:pt x="3306" y="288"/>
                      </a:lnTo>
                      <a:lnTo>
                        <a:pt x="3306" y="282"/>
                      </a:lnTo>
                      <a:lnTo>
                        <a:pt x="3306" y="276"/>
                      </a:lnTo>
                      <a:lnTo>
                        <a:pt x="3306" y="270"/>
                      </a:lnTo>
                      <a:lnTo>
                        <a:pt x="3312" y="264"/>
                      </a:lnTo>
                      <a:lnTo>
                        <a:pt x="3312" y="258"/>
                      </a:lnTo>
                      <a:lnTo>
                        <a:pt x="3312" y="252"/>
                      </a:lnTo>
                      <a:lnTo>
                        <a:pt x="3312" y="246"/>
                      </a:lnTo>
                      <a:lnTo>
                        <a:pt x="3312" y="240"/>
                      </a:lnTo>
                      <a:lnTo>
                        <a:pt x="3312" y="234"/>
                      </a:lnTo>
                      <a:lnTo>
                        <a:pt x="3318" y="228"/>
                      </a:lnTo>
                      <a:lnTo>
                        <a:pt x="3318" y="222"/>
                      </a:lnTo>
                      <a:lnTo>
                        <a:pt x="3318" y="222"/>
                      </a:lnTo>
                      <a:lnTo>
                        <a:pt x="3318" y="228"/>
                      </a:lnTo>
                      <a:lnTo>
                        <a:pt x="3318" y="234"/>
                      </a:lnTo>
                      <a:lnTo>
                        <a:pt x="3324" y="252"/>
                      </a:lnTo>
                      <a:lnTo>
                        <a:pt x="3324" y="270"/>
                      </a:lnTo>
                      <a:lnTo>
                        <a:pt x="3324" y="288"/>
                      </a:lnTo>
                      <a:lnTo>
                        <a:pt x="3324" y="312"/>
                      </a:lnTo>
                      <a:lnTo>
                        <a:pt x="3324" y="342"/>
                      </a:lnTo>
                      <a:lnTo>
                        <a:pt x="3324" y="372"/>
                      </a:lnTo>
                      <a:lnTo>
                        <a:pt x="3324" y="396"/>
                      </a:lnTo>
                      <a:lnTo>
                        <a:pt x="3330" y="420"/>
                      </a:lnTo>
                      <a:lnTo>
                        <a:pt x="3330" y="444"/>
                      </a:lnTo>
                      <a:lnTo>
                        <a:pt x="3330" y="474"/>
                      </a:lnTo>
                      <a:lnTo>
                        <a:pt x="3330" y="492"/>
                      </a:lnTo>
                      <a:lnTo>
                        <a:pt x="3330" y="516"/>
                      </a:lnTo>
                      <a:lnTo>
                        <a:pt x="3336" y="540"/>
                      </a:lnTo>
                      <a:lnTo>
                        <a:pt x="3336" y="558"/>
                      </a:lnTo>
                      <a:lnTo>
                        <a:pt x="3336" y="582"/>
                      </a:lnTo>
                      <a:lnTo>
                        <a:pt x="3336" y="600"/>
                      </a:lnTo>
                      <a:lnTo>
                        <a:pt x="3336" y="618"/>
                      </a:lnTo>
                      <a:lnTo>
                        <a:pt x="3336" y="636"/>
                      </a:lnTo>
                      <a:lnTo>
                        <a:pt x="3342" y="654"/>
                      </a:lnTo>
                      <a:lnTo>
                        <a:pt x="3342" y="672"/>
                      </a:lnTo>
                      <a:lnTo>
                        <a:pt x="3342" y="684"/>
                      </a:lnTo>
                      <a:lnTo>
                        <a:pt x="3342" y="702"/>
                      </a:lnTo>
                      <a:lnTo>
                        <a:pt x="3342" y="714"/>
                      </a:lnTo>
                      <a:lnTo>
                        <a:pt x="3342" y="726"/>
                      </a:lnTo>
                      <a:lnTo>
                        <a:pt x="3348" y="738"/>
                      </a:lnTo>
                      <a:lnTo>
                        <a:pt x="3348" y="750"/>
                      </a:lnTo>
                      <a:lnTo>
                        <a:pt x="3348" y="762"/>
                      </a:lnTo>
                      <a:lnTo>
                        <a:pt x="3348" y="774"/>
                      </a:lnTo>
                      <a:lnTo>
                        <a:pt x="3348" y="780"/>
                      </a:lnTo>
                      <a:lnTo>
                        <a:pt x="3348" y="792"/>
                      </a:lnTo>
                      <a:lnTo>
                        <a:pt x="3354" y="798"/>
                      </a:lnTo>
                      <a:lnTo>
                        <a:pt x="3354" y="804"/>
                      </a:lnTo>
                      <a:lnTo>
                        <a:pt x="3354" y="810"/>
                      </a:lnTo>
                      <a:lnTo>
                        <a:pt x="3354" y="816"/>
                      </a:lnTo>
                      <a:lnTo>
                        <a:pt x="3354" y="822"/>
                      </a:lnTo>
                      <a:lnTo>
                        <a:pt x="3354" y="822"/>
                      </a:lnTo>
                      <a:lnTo>
                        <a:pt x="3360" y="828"/>
                      </a:lnTo>
                      <a:lnTo>
                        <a:pt x="3360" y="828"/>
                      </a:lnTo>
                      <a:lnTo>
                        <a:pt x="3360" y="828"/>
                      </a:lnTo>
                      <a:lnTo>
                        <a:pt x="3360" y="828"/>
                      </a:lnTo>
                      <a:lnTo>
                        <a:pt x="3360" y="828"/>
                      </a:lnTo>
                      <a:lnTo>
                        <a:pt x="3366" y="828"/>
                      </a:lnTo>
                      <a:lnTo>
                        <a:pt x="3366" y="822"/>
                      </a:lnTo>
                      <a:lnTo>
                        <a:pt x="3366" y="822"/>
                      </a:lnTo>
                      <a:lnTo>
                        <a:pt x="3366" y="816"/>
                      </a:lnTo>
                      <a:lnTo>
                        <a:pt x="3366" y="810"/>
                      </a:lnTo>
                      <a:lnTo>
                        <a:pt x="3366" y="804"/>
                      </a:lnTo>
                      <a:lnTo>
                        <a:pt x="3372" y="798"/>
                      </a:lnTo>
                      <a:lnTo>
                        <a:pt x="3372" y="792"/>
                      </a:lnTo>
                      <a:lnTo>
                        <a:pt x="3372" y="780"/>
                      </a:lnTo>
                      <a:lnTo>
                        <a:pt x="3372" y="774"/>
                      </a:lnTo>
                      <a:lnTo>
                        <a:pt x="3372" y="762"/>
                      </a:lnTo>
                      <a:lnTo>
                        <a:pt x="3372" y="750"/>
                      </a:lnTo>
                      <a:lnTo>
                        <a:pt x="3378" y="738"/>
                      </a:lnTo>
                      <a:lnTo>
                        <a:pt x="3378" y="726"/>
                      </a:lnTo>
                      <a:lnTo>
                        <a:pt x="3378" y="714"/>
                      </a:lnTo>
                      <a:lnTo>
                        <a:pt x="3378" y="702"/>
                      </a:lnTo>
                      <a:lnTo>
                        <a:pt x="3378" y="684"/>
                      </a:lnTo>
                      <a:lnTo>
                        <a:pt x="3378" y="672"/>
                      </a:lnTo>
                      <a:lnTo>
                        <a:pt x="3384" y="654"/>
                      </a:lnTo>
                      <a:lnTo>
                        <a:pt x="3384" y="636"/>
                      </a:lnTo>
                      <a:lnTo>
                        <a:pt x="3384" y="618"/>
                      </a:lnTo>
                      <a:lnTo>
                        <a:pt x="3384" y="600"/>
                      </a:lnTo>
                      <a:lnTo>
                        <a:pt x="3384" y="582"/>
                      </a:lnTo>
                      <a:lnTo>
                        <a:pt x="3384" y="558"/>
                      </a:lnTo>
                      <a:lnTo>
                        <a:pt x="3390" y="540"/>
                      </a:lnTo>
                      <a:lnTo>
                        <a:pt x="3390" y="516"/>
                      </a:lnTo>
                      <a:lnTo>
                        <a:pt x="3390" y="492"/>
                      </a:lnTo>
                      <a:lnTo>
                        <a:pt x="3390" y="474"/>
                      </a:lnTo>
                      <a:lnTo>
                        <a:pt x="3390" y="444"/>
                      </a:lnTo>
                      <a:lnTo>
                        <a:pt x="3390" y="420"/>
                      </a:lnTo>
                      <a:lnTo>
                        <a:pt x="3396" y="372"/>
                      </a:lnTo>
                      <a:lnTo>
                        <a:pt x="3396" y="342"/>
                      </a:lnTo>
                      <a:lnTo>
                        <a:pt x="3396" y="312"/>
                      </a:lnTo>
                      <a:lnTo>
                        <a:pt x="3396" y="288"/>
                      </a:lnTo>
                      <a:lnTo>
                        <a:pt x="3396" y="264"/>
                      </a:lnTo>
                      <a:lnTo>
                        <a:pt x="3402" y="246"/>
                      </a:lnTo>
                      <a:lnTo>
                        <a:pt x="3402" y="234"/>
                      </a:lnTo>
                      <a:lnTo>
                        <a:pt x="3402" y="222"/>
                      </a:lnTo>
                      <a:lnTo>
                        <a:pt x="3402" y="222"/>
                      </a:lnTo>
                      <a:lnTo>
                        <a:pt x="3402" y="216"/>
                      </a:lnTo>
                      <a:lnTo>
                        <a:pt x="3402" y="222"/>
                      </a:lnTo>
                      <a:lnTo>
                        <a:pt x="3408" y="228"/>
                      </a:lnTo>
                      <a:lnTo>
                        <a:pt x="3408" y="228"/>
                      </a:lnTo>
                      <a:lnTo>
                        <a:pt x="3408" y="240"/>
                      </a:lnTo>
                      <a:lnTo>
                        <a:pt x="3408" y="246"/>
                      </a:lnTo>
                      <a:lnTo>
                        <a:pt x="3408" y="252"/>
                      </a:lnTo>
                      <a:lnTo>
                        <a:pt x="3414" y="258"/>
                      </a:lnTo>
                      <a:lnTo>
                        <a:pt x="3414" y="258"/>
                      </a:lnTo>
                      <a:lnTo>
                        <a:pt x="3414" y="264"/>
                      </a:lnTo>
                      <a:lnTo>
                        <a:pt x="3414" y="270"/>
                      </a:lnTo>
                      <a:lnTo>
                        <a:pt x="3414" y="276"/>
                      </a:lnTo>
                      <a:lnTo>
                        <a:pt x="3414" y="282"/>
                      </a:lnTo>
                      <a:lnTo>
                        <a:pt x="3420" y="288"/>
                      </a:lnTo>
                      <a:lnTo>
                        <a:pt x="3420" y="288"/>
                      </a:lnTo>
                      <a:lnTo>
                        <a:pt x="3420" y="294"/>
                      </a:lnTo>
                      <a:lnTo>
                        <a:pt x="3420" y="300"/>
                      </a:lnTo>
                      <a:lnTo>
                        <a:pt x="3420" y="306"/>
                      </a:lnTo>
                      <a:lnTo>
                        <a:pt x="3420" y="306"/>
                      </a:lnTo>
                      <a:lnTo>
                        <a:pt x="3426" y="312"/>
                      </a:lnTo>
                      <a:lnTo>
                        <a:pt x="3426" y="318"/>
                      </a:lnTo>
                      <a:lnTo>
                        <a:pt x="3426" y="324"/>
                      </a:lnTo>
                      <a:lnTo>
                        <a:pt x="3426" y="330"/>
                      </a:lnTo>
                      <a:lnTo>
                        <a:pt x="3426" y="330"/>
                      </a:lnTo>
                      <a:lnTo>
                        <a:pt x="3426" y="336"/>
                      </a:lnTo>
                      <a:lnTo>
                        <a:pt x="3432" y="342"/>
                      </a:lnTo>
                      <a:lnTo>
                        <a:pt x="3432" y="348"/>
                      </a:lnTo>
                      <a:lnTo>
                        <a:pt x="3432" y="354"/>
                      </a:lnTo>
                      <a:lnTo>
                        <a:pt x="3432" y="354"/>
                      </a:lnTo>
                      <a:lnTo>
                        <a:pt x="3432" y="360"/>
                      </a:lnTo>
                      <a:lnTo>
                        <a:pt x="3438" y="366"/>
                      </a:lnTo>
                      <a:lnTo>
                        <a:pt x="3438" y="372"/>
                      </a:lnTo>
                      <a:lnTo>
                        <a:pt x="3438" y="378"/>
                      </a:lnTo>
                      <a:lnTo>
                        <a:pt x="3438" y="378"/>
                      </a:lnTo>
                      <a:lnTo>
                        <a:pt x="3438" y="384"/>
                      </a:lnTo>
                      <a:lnTo>
                        <a:pt x="3438" y="390"/>
                      </a:lnTo>
                      <a:lnTo>
                        <a:pt x="3444" y="390"/>
                      </a:lnTo>
                      <a:lnTo>
                        <a:pt x="3444" y="396"/>
                      </a:lnTo>
                      <a:lnTo>
                        <a:pt x="3444" y="402"/>
                      </a:lnTo>
                      <a:lnTo>
                        <a:pt x="3444" y="402"/>
                      </a:lnTo>
                      <a:lnTo>
                        <a:pt x="3444" y="408"/>
                      </a:lnTo>
                      <a:lnTo>
                        <a:pt x="3444" y="414"/>
                      </a:lnTo>
                      <a:lnTo>
                        <a:pt x="3450" y="414"/>
                      </a:lnTo>
                      <a:lnTo>
                        <a:pt x="3450" y="420"/>
                      </a:lnTo>
                      <a:lnTo>
                        <a:pt x="3450" y="426"/>
                      </a:lnTo>
                      <a:lnTo>
                        <a:pt x="3450" y="426"/>
                      </a:lnTo>
                      <a:lnTo>
                        <a:pt x="3450" y="432"/>
                      </a:lnTo>
                      <a:lnTo>
                        <a:pt x="3450" y="438"/>
                      </a:lnTo>
                      <a:lnTo>
                        <a:pt x="3456" y="438"/>
                      </a:lnTo>
                      <a:lnTo>
                        <a:pt x="3456" y="444"/>
                      </a:lnTo>
                      <a:lnTo>
                        <a:pt x="3456" y="444"/>
                      </a:lnTo>
                      <a:lnTo>
                        <a:pt x="3456" y="450"/>
                      </a:lnTo>
                      <a:lnTo>
                        <a:pt x="3456" y="456"/>
                      </a:lnTo>
                      <a:lnTo>
                        <a:pt x="3456" y="456"/>
                      </a:lnTo>
                      <a:lnTo>
                        <a:pt x="3462" y="462"/>
                      </a:lnTo>
                      <a:lnTo>
                        <a:pt x="3462" y="462"/>
                      </a:lnTo>
                      <a:lnTo>
                        <a:pt x="3462" y="468"/>
                      </a:lnTo>
                      <a:lnTo>
                        <a:pt x="3462" y="474"/>
                      </a:lnTo>
                      <a:lnTo>
                        <a:pt x="3462" y="474"/>
                      </a:lnTo>
                      <a:lnTo>
                        <a:pt x="3462" y="480"/>
                      </a:lnTo>
                      <a:lnTo>
                        <a:pt x="3468" y="480"/>
                      </a:lnTo>
                      <a:lnTo>
                        <a:pt x="3468" y="486"/>
                      </a:lnTo>
                      <a:lnTo>
                        <a:pt x="3468" y="492"/>
                      </a:lnTo>
                      <a:lnTo>
                        <a:pt x="3468" y="492"/>
                      </a:lnTo>
                      <a:lnTo>
                        <a:pt x="3468" y="498"/>
                      </a:lnTo>
                      <a:lnTo>
                        <a:pt x="3468" y="498"/>
                      </a:lnTo>
                      <a:lnTo>
                        <a:pt x="3474" y="504"/>
                      </a:lnTo>
                      <a:lnTo>
                        <a:pt x="3474" y="504"/>
                      </a:lnTo>
                      <a:lnTo>
                        <a:pt x="3474" y="510"/>
                      </a:lnTo>
                      <a:lnTo>
                        <a:pt x="3474" y="510"/>
                      </a:lnTo>
                      <a:lnTo>
                        <a:pt x="3474" y="516"/>
                      </a:lnTo>
                      <a:lnTo>
                        <a:pt x="3480" y="522"/>
                      </a:lnTo>
                      <a:lnTo>
                        <a:pt x="3480" y="522"/>
                      </a:lnTo>
                      <a:lnTo>
                        <a:pt x="3480" y="528"/>
                      </a:lnTo>
                      <a:lnTo>
                        <a:pt x="3480" y="528"/>
                      </a:lnTo>
                      <a:lnTo>
                        <a:pt x="3480" y="528"/>
                      </a:lnTo>
                      <a:lnTo>
                        <a:pt x="3480" y="534"/>
                      </a:lnTo>
                      <a:lnTo>
                        <a:pt x="3486" y="534"/>
                      </a:lnTo>
                      <a:lnTo>
                        <a:pt x="3486" y="534"/>
                      </a:lnTo>
                      <a:lnTo>
                        <a:pt x="3486" y="528"/>
                      </a:lnTo>
                      <a:lnTo>
                        <a:pt x="3486" y="528"/>
                      </a:lnTo>
                      <a:lnTo>
                        <a:pt x="3486" y="522"/>
                      </a:lnTo>
                      <a:lnTo>
                        <a:pt x="3492" y="522"/>
                      </a:lnTo>
                      <a:lnTo>
                        <a:pt x="3492" y="522"/>
                      </a:lnTo>
                      <a:lnTo>
                        <a:pt x="3492" y="516"/>
                      </a:lnTo>
                      <a:lnTo>
                        <a:pt x="3492" y="516"/>
                      </a:lnTo>
                      <a:lnTo>
                        <a:pt x="3492" y="510"/>
                      </a:lnTo>
                      <a:lnTo>
                        <a:pt x="3492" y="510"/>
                      </a:lnTo>
                      <a:lnTo>
                        <a:pt x="3498" y="504"/>
                      </a:lnTo>
                      <a:lnTo>
                        <a:pt x="3498" y="504"/>
                      </a:lnTo>
                      <a:lnTo>
                        <a:pt x="3498" y="498"/>
                      </a:lnTo>
                      <a:lnTo>
                        <a:pt x="3498" y="498"/>
                      </a:lnTo>
                      <a:lnTo>
                        <a:pt x="3498" y="492"/>
                      </a:lnTo>
                      <a:lnTo>
                        <a:pt x="3498" y="492"/>
                      </a:lnTo>
                      <a:lnTo>
                        <a:pt x="3504" y="486"/>
                      </a:lnTo>
                      <a:lnTo>
                        <a:pt x="3504" y="486"/>
                      </a:lnTo>
                      <a:lnTo>
                        <a:pt x="3504" y="480"/>
                      </a:lnTo>
                      <a:lnTo>
                        <a:pt x="3504" y="474"/>
                      </a:lnTo>
                      <a:lnTo>
                        <a:pt x="3504" y="474"/>
                      </a:lnTo>
                      <a:lnTo>
                        <a:pt x="3504" y="468"/>
                      </a:lnTo>
                      <a:lnTo>
                        <a:pt x="3510" y="468"/>
                      </a:lnTo>
                      <a:lnTo>
                        <a:pt x="3510" y="462"/>
                      </a:lnTo>
                      <a:lnTo>
                        <a:pt x="3510" y="462"/>
                      </a:lnTo>
                      <a:lnTo>
                        <a:pt x="3510" y="456"/>
                      </a:lnTo>
                      <a:lnTo>
                        <a:pt x="3510" y="456"/>
                      </a:lnTo>
                      <a:lnTo>
                        <a:pt x="3510" y="450"/>
                      </a:lnTo>
                      <a:lnTo>
                        <a:pt x="3516" y="444"/>
                      </a:lnTo>
                      <a:lnTo>
                        <a:pt x="3516" y="444"/>
                      </a:lnTo>
                      <a:lnTo>
                        <a:pt x="3516" y="438"/>
                      </a:lnTo>
                      <a:lnTo>
                        <a:pt x="3516" y="438"/>
                      </a:lnTo>
                      <a:lnTo>
                        <a:pt x="3516" y="432"/>
                      </a:lnTo>
                      <a:lnTo>
                        <a:pt x="3516" y="432"/>
                      </a:lnTo>
                      <a:lnTo>
                        <a:pt x="3522" y="426"/>
                      </a:lnTo>
                      <a:lnTo>
                        <a:pt x="3522" y="420"/>
                      </a:lnTo>
                      <a:lnTo>
                        <a:pt x="3522" y="420"/>
                      </a:lnTo>
                      <a:lnTo>
                        <a:pt x="3522" y="414"/>
                      </a:lnTo>
                      <a:lnTo>
                        <a:pt x="3522" y="408"/>
                      </a:lnTo>
                      <a:lnTo>
                        <a:pt x="3522" y="408"/>
                      </a:lnTo>
                      <a:lnTo>
                        <a:pt x="3528" y="402"/>
                      </a:lnTo>
                      <a:lnTo>
                        <a:pt x="3528" y="396"/>
                      </a:lnTo>
                      <a:lnTo>
                        <a:pt x="3528" y="390"/>
                      </a:lnTo>
                      <a:lnTo>
                        <a:pt x="3528" y="390"/>
                      </a:lnTo>
                      <a:lnTo>
                        <a:pt x="3528" y="384"/>
                      </a:lnTo>
                      <a:lnTo>
                        <a:pt x="3534" y="378"/>
                      </a:lnTo>
                      <a:lnTo>
                        <a:pt x="3534" y="372"/>
                      </a:lnTo>
                      <a:lnTo>
                        <a:pt x="3534" y="372"/>
                      </a:lnTo>
                      <a:lnTo>
                        <a:pt x="3534" y="366"/>
                      </a:lnTo>
                      <a:lnTo>
                        <a:pt x="3534" y="360"/>
                      </a:lnTo>
                      <a:lnTo>
                        <a:pt x="3540" y="354"/>
                      </a:lnTo>
                      <a:lnTo>
                        <a:pt x="3540" y="354"/>
                      </a:lnTo>
                      <a:lnTo>
                        <a:pt x="3540" y="348"/>
                      </a:lnTo>
                      <a:lnTo>
                        <a:pt x="3540" y="342"/>
                      </a:lnTo>
                      <a:lnTo>
                        <a:pt x="3540" y="342"/>
                      </a:lnTo>
                      <a:lnTo>
                        <a:pt x="3540" y="336"/>
                      </a:lnTo>
                      <a:lnTo>
                        <a:pt x="3546" y="330"/>
                      </a:lnTo>
                      <a:lnTo>
                        <a:pt x="3546" y="324"/>
                      </a:lnTo>
                      <a:lnTo>
                        <a:pt x="3546" y="324"/>
                      </a:lnTo>
                      <a:lnTo>
                        <a:pt x="3546" y="318"/>
                      </a:lnTo>
                      <a:lnTo>
                        <a:pt x="3546" y="312"/>
                      </a:lnTo>
                      <a:lnTo>
                        <a:pt x="3546" y="306"/>
                      </a:lnTo>
                      <a:lnTo>
                        <a:pt x="3552" y="306"/>
                      </a:lnTo>
                      <a:lnTo>
                        <a:pt x="3552" y="300"/>
                      </a:lnTo>
                      <a:lnTo>
                        <a:pt x="3552" y="294"/>
                      </a:lnTo>
                      <a:lnTo>
                        <a:pt x="3552" y="294"/>
                      </a:lnTo>
                      <a:lnTo>
                        <a:pt x="3552" y="288"/>
                      </a:lnTo>
                      <a:lnTo>
                        <a:pt x="3552" y="282"/>
                      </a:lnTo>
                      <a:lnTo>
                        <a:pt x="3558" y="276"/>
                      </a:lnTo>
                      <a:lnTo>
                        <a:pt x="3558" y="270"/>
                      </a:lnTo>
                      <a:lnTo>
                        <a:pt x="3558" y="270"/>
                      </a:lnTo>
                      <a:lnTo>
                        <a:pt x="3558" y="264"/>
                      </a:lnTo>
                      <a:lnTo>
                        <a:pt x="3558" y="258"/>
                      </a:lnTo>
                      <a:lnTo>
                        <a:pt x="3558" y="252"/>
                      </a:lnTo>
                      <a:lnTo>
                        <a:pt x="3564" y="246"/>
                      </a:lnTo>
                      <a:lnTo>
                        <a:pt x="3564" y="246"/>
                      </a:lnTo>
                      <a:lnTo>
                        <a:pt x="3564" y="240"/>
                      </a:lnTo>
                      <a:lnTo>
                        <a:pt x="3564" y="240"/>
                      </a:lnTo>
                      <a:lnTo>
                        <a:pt x="3564" y="234"/>
                      </a:lnTo>
                      <a:lnTo>
                        <a:pt x="3570" y="234"/>
                      </a:lnTo>
                      <a:lnTo>
                        <a:pt x="3570" y="240"/>
                      </a:lnTo>
                      <a:lnTo>
                        <a:pt x="3570" y="240"/>
                      </a:lnTo>
                      <a:lnTo>
                        <a:pt x="3570" y="246"/>
                      </a:lnTo>
                      <a:lnTo>
                        <a:pt x="3570" y="246"/>
                      </a:lnTo>
                      <a:lnTo>
                        <a:pt x="3570" y="252"/>
                      </a:lnTo>
                      <a:lnTo>
                        <a:pt x="3570" y="258"/>
                      </a:lnTo>
                      <a:lnTo>
                        <a:pt x="3576" y="264"/>
                      </a:lnTo>
                      <a:lnTo>
                        <a:pt x="3576" y="270"/>
                      </a:lnTo>
                      <a:lnTo>
                        <a:pt x="3576" y="276"/>
                      </a:lnTo>
                      <a:lnTo>
                        <a:pt x="3576" y="282"/>
                      </a:lnTo>
                      <a:lnTo>
                        <a:pt x="3576" y="288"/>
                      </a:lnTo>
                      <a:lnTo>
                        <a:pt x="3582" y="294"/>
                      </a:lnTo>
                      <a:lnTo>
                        <a:pt x="3582" y="294"/>
                      </a:lnTo>
                      <a:lnTo>
                        <a:pt x="3582" y="300"/>
                      </a:lnTo>
                      <a:lnTo>
                        <a:pt x="3582" y="306"/>
                      </a:lnTo>
                      <a:lnTo>
                        <a:pt x="3582" y="306"/>
                      </a:lnTo>
                      <a:lnTo>
                        <a:pt x="3582" y="312"/>
                      </a:lnTo>
                      <a:lnTo>
                        <a:pt x="3588" y="318"/>
                      </a:lnTo>
                      <a:lnTo>
                        <a:pt x="3588" y="324"/>
                      </a:lnTo>
                      <a:lnTo>
                        <a:pt x="3588" y="324"/>
                      </a:lnTo>
                      <a:lnTo>
                        <a:pt x="3588" y="330"/>
                      </a:lnTo>
                      <a:lnTo>
                        <a:pt x="3588" y="336"/>
                      </a:lnTo>
                      <a:lnTo>
                        <a:pt x="3594" y="342"/>
                      </a:lnTo>
                      <a:lnTo>
                        <a:pt x="3594" y="342"/>
                      </a:lnTo>
                      <a:lnTo>
                        <a:pt x="3594" y="348"/>
                      </a:lnTo>
                      <a:lnTo>
                        <a:pt x="3594" y="354"/>
                      </a:lnTo>
                      <a:lnTo>
                        <a:pt x="3594" y="354"/>
                      </a:lnTo>
                      <a:lnTo>
                        <a:pt x="3594" y="360"/>
                      </a:lnTo>
                      <a:lnTo>
                        <a:pt x="3600" y="366"/>
                      </a:lnTo>
                      <a:lnTo>
                        <a:pt x="3600" y="372"/>
                      </a:lnTo>
                      <a:lnTo>
                        <a:pt x="3600" y="372"/>
                      </a:lnTo>
                      <a:lnTo>
                        <a:pt x="3600" y="378"/>
                      </a:lnTo>
                      <a:lnTo>
                        <a:pt x="3600" y="384"/>
                      </a:lnTo>
                      <a:lnTo>
                        <a:pt x="3600" y="390"/>
                      </a:lnTo>
                      <a:lnTo>
                        <a:pt x="3606" y="390"/>
                      </a:lnTo>
                      <a:lnTo>
                        <a:pt x="3606" y="396"/>
                      </a:lnTo>
                      <a:lnTo>
                        <a:pt x="3606" y="402"/>
                      </a:lnTo>
                      <a:lnTo>
                        <a:pt x="3606" y="402"/>
                      </a:lnTo>
                      <a:lnTo>
                        <a:pt x="3606" y="408"/>
                      </a:lnTo>
                      <a:lnTo>
                        <a:pt x="3606" y="408"/>
                      </a:lnTo>
                      <a:lnTo>
                        <a:pt x="3612" y="414"/>
                      </a:lnTo>
                      <a:lnTo>
                        <a:pt x="3612" y="420"/>
                      </a:lnTo>
                      <a:lnTo>
                        <a:pt x="3612" y="420"/>
                      </a:lnTo>
                      <a:lnTo>
                        <a:pt x="3612" y="426"/>
                      </a:lnTo>
                      <a:lnTo>
                        <a:pt x="3612" y="432"/>
                      </a:lnTo>
                      <a:lnTo>
                        <a:pt x="3612" y="432"/>
                      </a:lnTo>
                      <a:lnTo>
                        <a:pt x="3618" y="438"/>
                      </a:lnTo>
                      <a:lnTo>
                        <a:pt x="3618" y="438"/>
                      </a:lnTo>
                      <a:lnTo>
                        <a:pt x="3618" y="444"/>
                      </a:lnTo>
                      <a:lnTo>
                        <a:pt x="3618" y="444"/>
                      </a:lnTo>
                      <a:lnTo>
                        <a:pt x="3618" y="450"/>
                      </a:lnTo>
                      <a:lnTo>
                        <a:pt x="3618" y="456"/>
                      </a:lnTo>
                      <a:lnTo>
                        <a:pt x="3624" y="456"/>
                      </a:lnTo>
                      <a:lnTo>
                        <a:pt x="3624" y="462"/>
                      </a:lnTo>
                      <a:lnTo>
                        <a:pt x="3624" y="462"/>
                      </a:lnTo>
                      <a:lnTo>
                        <a:pt x="3624" y="468"/>
                      </a:lnTo>
                      <a:lnTo>
                        <a:pt x="3624" y="468"/>
                      </a:lnTo>
                      <a:lnTo>
                        <a:pt x="3630" y="474"/>
                      </a:lnTo>
                      <a:lnTo>
                        <a:pt x="3630" y="474"/>
                      </a:lnTo>
                      <a:lnTo>
                        <a:pt x="3630" y="480"/>
                      </a:lnTo>
                      <a:lnTo>
                        <a:pt x="3630" y="486"/>
                      </a:lnTo>
                      <a:lnTo>
                        <a:pt x="3630" y="486"/>
                      </a:lnTo>
                      <a:lnTo>
                        <a:pt x="3630" y="492"/>
                      </a:lnTo>
                      <a:lnTo>
                        <a:pt x="3636" y="492"/>
                      </a:lnTo>
                      <a:lnTo>
                        <a:pt x="3636" y="498"/>
                      </a:lnTo>
                      <a:lnTo>
                        <a:pt x="3636" y="498"/>
                      </a:lnTo>
                      <a:lnTo>
                        <a:pt x="3636" y="504"/>
                      </a:lnTo>
                      <a:lnTo>
                        <a:pt x="3636" y="504"/>
                      </a:lnTo>
                      <a:lnTo>
                        <a:pt x="3636" y="510"/>
                      </a:lnTo>
                      <a:lnTo>
                        <a:pt x="3642" y="510"/>
                      </a:lnTo>
                      <a:lnTo>
                        <a:pt x="3642" y="516"/>
                      </a:lnTo>
                      <a:lnTo>
                        <a:pt x="3642" y="516"/>
                      </a:lnTo>
                      <a:lnTo>
                        <a:pt x="3642" y="522"/>
                      </a:lnTo>
                      <a:lnTo>
                        <a:pt x="3642" y="522"/>
                      </a:lnTo>
                      <a:lnTo>
                        <a:pt x="3648" y="528"/>
                      </a:lnTo>
                      <a:lnTo>
                        <a:pt x="3648" y="528"/>
                      </a:lnTo>
                      <a:lnTo>
                        <a:pt x="3648" y="528"/>
                      </a:lnTo>
                      <a:lnTo>
                        <a:pt x="3648" y="534"/>
                      </a:lnTo>
                      <a:lnTo>
                        <a:pt x="3648" y="534"/>
                      </a:lnTo>
                      <a:lnTo>
                        <a:pt x="3648" y="534"/>
                      </a:lnTo>
                      <a:lnTo>
                        <a:pt x="3648" y="528"/>
                      </a:lnTo>
                      <a:lnTo>
                        <a:pt x="3654" y="528"/>
                      </a:lnTo>
                      <a:lnTo>
                        <a:pt x="3654" y="528"/>
                      </a:lnTo>
                      <a:lnTo>
                        <a:pt x="3654" y="522"/>
                      </a:lnTo>
                      <a:lnTo>
                        <a:pt x="3654" y="516"/>
                      </a:lnTo>
                      <a:lnTo>
                        <a:pt x="3654" y="516"/>
                      </a:lnTo>
                      <a:lnTo>
                        <a:pt x="3660" y="510"/>
                      </a:lnTo>
                      <a:lnTo>
                        <a:pt x="3660" y="510"/>
                      </a:lnTo>
                      <a:lnTo>
                        <a:pt x="3660" y="504"/>
                      </a:lnTo>
                      <a:lnTo>
                        <a:pt x="3660" y="504"/>
                      </a:lnTo>
                      <a:lnTo>
                        <a:pt x="3660" y="498"/>
                      </a:lnTo>
                      <a:lnTo>
                        <a:pt x="3660" y="498"/>
                      </a:lnTo>
                      <a:lnTo>
                        <a:pt x="3666" y="492"/>
                      </a:lnTo>
                      <a:lnTo>
                        <a:pt x="3666" y="492"/>
                      </a:lnTo>
                      <a:lnTo>
                        <a:pt x="3666" y="486"/>
                      </a:lnTo>
                      <a:lnTo>
                        <a:pt x="3666" y="480"/>
                      </a:lnTo>
                      <a:lnTo>
                        <a:pt x="3666" y="480"/>
                      </a:lnTo>
                      <a:lnTo>
                        <a:pt x="3666" y="474"/>
                      </a:lnTo>
                      <a:lnTo>
                        <a:pt x="3672" y="474"/>
                      </a:lnTo>
                      <a:lnTo>
                        <a:pt x="3672" y="468"/>
                      </a:lnTo>
                      <a:lnTo>
                        <a:pt x="3672" y="462"/>
                      </a:lnTo>
                      <a:lnTo>
                        <a:pt x="3672" y="462"/>
                      </a:lnTo>
                      <a:lnTo>
                        <a:pt x="3672" y="456"/>
                      </a:lnTo>
                      <a:lnTo>
                        <a:pt x="3672" y="456"/>
                      </a:lnTo>
                      <a:lnTo>
                        <a:pt x="3678" y="450"/>
                      </a:lnTo>
                      <a:lnTo>
                        <a:pt x="3678" y="444"/>
                      </a:lnTo>
                      <a:lnTo>
                        <a:pt x="3678" y="444"/>
                      </a:lnTo>
                      <a:lnTo>
                        <a:pt x="3678" y="438"/>
                      </a:lnTo>
                      <a:lnTo>
                        <a:pt x="3678" y="438"/>
                      </a:lnTo>
                      <a:lnTo>
                        <a:pt x="3684" y="432"/>
                      </a:lnTo>
                      <a:lnTo>
                        <a:pt x="3684" y="426"/>
                      </a:lnTo>
                      <a:lnTo>
                        <a:pt x="3684" y="426"/>
                      </a:lnTo>
                      <a:lnTo>
                        <a:pt x="3684" y="420"/>
                      </a:lnTo>
                      <a:lnTo>
                        <a:pt x="3684" y="414"/>
                      </a:lnTo>
                      <a:lnTo>
                        <a:pt x="3684" y="414"/>
                      </a:lnTo>
                      <a:lnTo>
                        <a:pt x="3690" y="408"/>
                      </a:lnTo>
                      <a:lnTo>
                        <a:pt x="3690" y="402"/>
                      </a:lnTo>
                      <a:lnTo>
                        <a:pt x="3690" y="402"/>
                      </a:lnTo>
                      <a:lnTo>
                        <a:pt x="3690" y="396"/>
                      </a:lnTo>
                      <a:lnTo>
                        <a:pt x="3690" y="390"/>
                      </a:lnTo>
                      <a:lnTo>
                        <a:pt x="3690" y="390"/>
                      </a:lnTo>
                      <a:lnTo>
                        <a:pt x="3696" y="384"/>
                      </a:lnTo>
                      <a:lnTo>
                        <a:pt x="3696" y="378"/>
                      </a:lnTo>
                      <a:lnTo>
                        <a:pt x="3696" y="378"/>
                      </a:lnTo>
                      <a:lnTo>
                        <a:pt x="3696" y="372"/>
                      </a:lnTo>
                      <a:lnTo>
                        <a:pt x="3696" y="366"/>
                      </a:lnTo>
                      <a:lnTo>
                        <a:pt x="3696" y="360"/>
                      </a:lnTo>
                      <a:lnTo>
                        <a:pt x="3702" y="354"/>
                      </a:lnTo>
                      <a:lnTo>
                        <a:pt x="3702" y="354"/>
                      </a:lnTo>
                      <a:lnTo>
                        <a:pt x="3702" y="348"/>
                      </a:lnTo>
                      <a:lnTo>
                        <a:pt x="3702" y="342"/>
                      </a:lnTo>
                      <a:lnTo>
                        <a:pt x="3702" y="336"/>
                      </a:lnTo>
                      <a:lnTo>
                        <a:pt x="3702" y="330"/>
                      </a:lnTo>
                      <a:lnTo>
                        <a:pt x="3708" y="330"/>
                      </a:lnTo>
                      <a:lnTo>
                        <a:pt x="3708" y="324"/>
                      </a:lnTo>
                      <a:lnTo>
                        <a:pt x="3708" y="318"/>
                      </a:lnTo>
                      <a:lnTo>
                        <a:pt x="3708" y="312"/>
                      </a:lnTo>
                      <a:lnTo>
                        <a:pt x="3708" y="306"/>
                      </a:lnTo>
                      <a:lnTo>
                        <a:pt x="3708" y="306"/>
                      </a:lnTo>
                      <a:lnTo>
                        <a:pt x="3714" y="300"/>
                      </a:lnTo>
                      <a:lnTo>
                        <a:pt x="3714" y="294"/>
                      </a:lnTo>
                      <a:lnTo>
                        <a:pt x="3714" y="288"/>
                      </a:lnTo>
                      <a:lnTo>
                        <a:pt x="3714" y="288"/>
                      </a:lnTo>
                      <a:lnTo>
                        <a:pt x="3714" y="282"/>
                      </a:lnTo>
                      <a:lnTo>
                        <a:pt x="3714" y="276"/>
                      </a:lnTo>
                      <a:lnTo>
                        <a:pt x="3720" y="270"/>
                      </a:lnTo>
                      <a:lnTo>
                        <a:pt x="3720" y="264"/>
                      </a:lnTo>
                      <a:lnTo>
                        <a:pt x="3720" y="258"/>
                      </a:lnTo>
                      <a:lnTo>
                        <a:pt x="3720" y="258"/>
                      </a:lnTo>
                      <a:lnTo>
                        <a:pt x="3720" y="252"/>
                      </a:lnTo>
                      <a:lnTo>
                        <a:pt x="3726" y="240"/>
                      </a:lnTo>
                      <a:lnTo>
                        <a:pt x="3726" y="234"/>
                      </a:lnTo>
                      <a:lnTo>
                        <a:pt x="3726" y="228"/>
                      </a:lnTo>
                      <a:lnTo>
                        <a:pt x="3726" y="228"/>
                      </a:lnTo>
                      <a:lnTo>
                        <a:pt x="3726" y="222"/>
                      </a:lnTo>
                      <a:lnTo>
                        <a:pt x="3726" y="216"/>
                      </a:lnTo>
                      <a:lnTo>
                        <a:pt x="3732" y="222"/>
                      </a:lnTo>
                      <a:lnTo>
                        <a:pt x="3732" y="222"/>
                      </a:lnTo>
                      <a:lnTo>
                        <a:pt x="3732" y="234"/>
                      </a:lnTo>
                      <a:lnTo>
                        <a:pt x="3732" y="246"/>
                      </a:lnTo>
                      <a:lnTo>
                        <a:pt x="3732" y="288"/>
                      </a:lnTo>
                      <a:lnTo>
                        <a:pt x="3738" y="312"/>
                      </a:lnTo>
                      <a:lnTo>
                        <a:pt x="3738" y="342"/>
                      </a:lnTo>
                      <a:lnTo>
                        <a:pt x="3738" y="372"/>
                      </a:lnTo>
                      <a:lnTo>
                        <a:pt x="3738" y="396"/>
                      </a:lnTo>
                      <a:lnTo>
                        <a:pt x="3738" y="420"/>
                      </a:lnTo>
                      <a:lnTo>
                        <a:pt x="3738" y="444"/>
                      </a:lnTo>
                      <a:lnTo>
                        <a:pt x="3744" y="474"/>
                      </a:lnTo>
                      <a:lnTo>
                        <a:pt x="3744" y="492"/>
                      </a:lnTo>
                      <a:lnTo>
                        <a:pt x="3744" y="516"/>
                      </a:lnTo>
                      <a:lnTo>
                        <a:pt x="3744" y="540"/>
                      </a:lnTo>
                      <a:lnTo>
                        <a:pt x="3744" y="558"/>
                      </a:lnTo>
                      <a:lnTo>
                        <a:pt x="3744" y="582"/>
                      </a:lnTo>
                      <a:lnTo>
                        <a:pt x="3750" y="600"/>
                      </a:lnTo>
                      <a:lnTo>
                        <a:pt x="3750" y="618"/>
                      </a:lnTo>
                      <a:lnTo>
                        <a:pt x="3750" y="636"/>
                      </a:lnTo>
                      <a:lnTo>
                        <a:pt x="3750" y="654"/>
                      </a:lnTo>
                      <a:lnTo>
                        <a:pt x="3750" y="672"/>
                      </a:lnTo>
                      <a:lnTo>
                        <a:pt x="3750" y="684"/>
                      </a:lnTo>
                      <a:lnTo>
                        <a:pt x="3756" y="702"/>
                      </a:lnTo>
                      <a:lnTo>
                        <a:pt x="3756" y="714"/>
                      </a:lnTo>
                      <a:lnTo>
                        <a:pt x="3756" y="726"/>
                      </a:lnTo>
                      <a:lnTo>
                        <a:pt x="3756" y="738"/>
                      </a:lnTo>
                      <a:lnTo>
                        <a:pt x="3756" y="750"/>
                      </a:lnTo>
                      <a:lnTo>
                        <a:pt x="3756" y="762"/>
                      </a:lnTo>
                      <a:lnTo>
                        <a:pt x="3762" y="774"/>
                      </a:lnTo>
                      <a:lnTo>
                        <a:pt x="3762" y="780"/>
                      </a:lnTo>
                      <a:lnTo>
                        <a:pt x="3762" y="792"/>
                      </a:lnTo>
                      <a:lnTo>
                        <a:pt x="3762" y="798"/>
                      </a:lnTo>
                      <a:lnTo>
                        <a:pt x="3762" y="804"/>
                      </a:lnTo>
                      <a:lnTo>
                        <a:pt x="3768" y="810"/>
                      </a:lnTo>
                      <a:lnTo>
                        <a:pt x="3768" y="816"/>
                      </a:lnTo>
                      <a:lnTo>
                        <a:pt x="3768" y="822"/>
                      </a:lnTo>
                      <a:lnTo>
                        <a:pt x="3768" y="822"/>
                      </a:lnTo>
                      <a:lnTo>
                        <a:pt x="3768" y="828"/>
                      </a:lnTo>
                      <a:lnTo>
                        <a:pt x="3768" y="828"/>
                      </a:lnTo>
                      <a:lnTo>
                        <a:pt x="3768" y="828"/>
                      </a:lnTo>
                      <a:lnTo>
                        <a:pt x="3774" y="828"/>
                      </a:lnTo>
                      <a:lnTo>
                        <a:pt x="3774" y="828"/>
                      </a:lnTo>
                      <a:lnTo>
                        <a:pt x="3774" y="828"/>
                      </a:lnTo>
                      <a:lnTo>
                        <a:pt x="3774" y="822"/>
                      </a:lnTo>
                      <a:lnTo>
                        <a:pt x="3774" y="822"/>
                      </a:lnTo>
                      <a:lnTo>
                        <a:pt x="3780" y="816"/>
                      </a:lnTo>
                      <a:lnTo>
                        <a:pt x="3780" y="810"/>
                      </a:lnTo>
                      <a:lnTo>
                        <a:pt x="3780" y="804"/>
                      </a:lnTo>
                      <a:lnTo>
                        <a:pt x="3780" y="798"/>
                      </a:lnTo>
                      <a:lnTo>
                        <a:pt x="3780" y="792"/>
                      </a:lnTo>
                      <a:lnTo>
                        <a:pt x="3780" y="780"/>
                      </a:lnTo>
                      <a:lnTo>
                        <a:pt x="3786" y="774"/>
                      </a:lnTo>
                      <a:lnTo>
                        <a:pt x="3786" y="762"/>
                      </a:lnTo>
                      <a:lnTo>
                        <a:pt x="3786" y="750"/>
                      </a:lnTo>
                      <a:lnTo>
                        <a:pt x="3786" y="738"/>
                      </a:lnTo>
                      <a:lnTo>
                        <a:pt x="3786" y="726"/>
                      </a:lnTo>
                      <a:lnTo>
                        <a:pt x="3792" y="714"/>
                      </a:lnTo>
                      <a:lnTo>
                        <a:pt x="3792" y="702"/>
                      </a:lnTo>
                      <a:lnTo>
                        <a:pt x="3792" y="684"/>
                      </a:lnTo>
                      <a:lnTo>
                        <a:pt x="3792" y="672"/>
                      </a:lnTo>
                      <a:lnTo>
                        <a:pt x="3792" y="654"/>
                      </a:lnTo>
                      <a:lnTo>
                        <a:pt x="3792" y="636"/>
                      </a:lnTo>
                      <a:lnTo>
                        <a:pt x="3798" y="618"/>
                      </a:lnTo>
                      <a:lnTo>
                        <a:pt x="3798" y="600"/>
                      </a:lnTo>
                      <a:lnTo>
                        <a:pt x="3798" y="582"/>
                      </a:lnTo>
                      <a:lnTo>
                        <a:pt x="3798" y="558"/>
                      </a:lnTo>
                      <a:lnTo>
                        <a:pt x="3798" y="540"/>
                      </a:lnTo>
                      <a:lnTo>
                        <a:pt x="3798" y="516"/>
                      </a:lnTo>
                      <a:lnTo>
                        <a:pt x="3804" y="492"/>
                      </a:lnTo>
                      <a:lnTo>
                        <a:pt x="3804" y="474"/>
                      </a:lnTo>
                      <a:lnTo>
                        <a:pt x="3804" y="444"/>
                      </a:lnTo>
                      <a:lnTo>
                        <a:pt x="3804" y="420"/>
                      </a:lnTo>
                      <a:lnTo>
                        <a:pt x="3804" y="396"/>
                      </a:lnTo>
                      <a:lnTo>
                        <a:pt x="3804" y="372"/>
                      </a:lnTo>
                      <a:lnTo>
                        <a:pt x="3810" y="342"/>
                      </a:lnTo>
                      <a:lnTo>
                        <a:pt x="3810" y="312"/>
                      </a:lnTo>
                      <a:lnTo>
                        <a:pt x="3810" y="288"/>
                      </a:lnTo>
                      <a:lnTo>
                        <a:pt x="3810" y="270"/>
                      </a:lnTo>
                      <a:lnTo>
                        <a:pt x="3810" y="234"/>
                      </a:lnTo>
                      <a:lnTo>
                        <a:pt x="3816" y="228"/>
                      </a:lnTo>
                      <a:lnTo>
                        <a:pt x="3816" y="222"/>
                      </a:lnTo>
                      <a:lnTo>
                        <a:pt x="3816" y="222"/>
                      </a:lnTo>
                      <a:lnTo>
                        <a:pt x="3816" y="222"/>
                      </a:lnTo>
                      <a:lnTo>
                        <a:pt x="3816" y="228"/>
                      </a:lnTo>
                      <a:lnTo>
                        <a:pt x="3816" y="234"/>
                      </a:lnTo>
                      <a:lnTo>
                        <a:pt x="3816" y="240"/>
                      </a:lnTo>
                      <a:lnTo>
                        <a:pt x="3822" y="246"/>
                      </a:lnTo>
                      <a:lnTo>
                        <a:pt x="3822" y="252"/>
                      </a:lnTo>
                      <a:lnTo>
                        <a:pt x="3822" y="264"/>
                      </a:lnTo>
                      <a:lnTo>
                        <a:pt x="3822" y="270"/>
                      </a:lnTo>
                      <a:lnTo>
                        <a:pt x="3822" y="276"/>
                      </a:lnTo>
                      <a:lnTo>
                        <a:pt x="3828" y="282"/>
                      </a:lnTo>
                      <a:lnTo>
                        <a:pt x="3828" y="288"/>
                      </a:lnTo>
                      <a:lnTo>
                        <a:pt x="3828" y="294"/>
                      </a:lnTo>
                      <a:lnTo>
                        <a:pt x="3828" y="300"/>
                      </a:lnTo>
                      <a:lnTo>
                        <a:pt x="3828" y="306"/>
                      </a:lnTo>
                      <a:lnTo>
                        <a:pt x="3834" y="312"/>
                      </a:lnTo>
                      <a:lnTo>
                        <a:pt x="3834" y="318"/>
                      </a:lnTo>
                      <a:lnTo>
                        <a:pt x="3834" y="324"/>
                      </a:lnTo>
                      <a:lnTo>
                        <a:pt x="3834" y="330"/>
                      </a:lnTo>
                      <a:lnTo>
                        <a:pt x="3834" y="336"/>
                      </a:lnTo>
                      <a:lnTo>
                        <a:pt x="3834" y="342"/>
                      </a:lnTo>
                      <a:lnTo>
                        <a:pt x="3840" y="348"/>
                      </a:lnTo>
                      <a:lnTo>
                        <a:pt x="3840" y="354"/>
                      </a:lnTo>
                      <a:lnTo>
                        <a:pt x="3840" y="360"/>
                      </a:lnTo>
                      <a:lnTo>
                        <a:pt x="3840" y="366"/>
                      </a:lnTo>
                      <a:lnTo>
                        <a:pt x="3840" y="366"/>
                      </a:lnTo>
                      <a:lnTo>
                        <a:pt x="3840" y="372"/>
                      </a:lnTo>
                      <a:lnTo>
                        <a:pt x="3846" y="378"/>
                      </a:lnTo>
                      <a:lnTo>
                        <a:pt x="3846" y="384"/>
                      </a:lnTo>
                      <a:lnTo>
                        <a:pt x="3846" y="390"/>
                      </a:lnTo>
                      <a:lnTo>
                        <a:pt x="3846" y="396"/>
                      </a:lnTo>
                      <a:lnTo>
                        <a:pt x="3846" y="402"/>
                      </a:lnTo>
                      <a:lnTo>
                        <a:pt x="3846" y="408"/>
                      </a:lnTo>
                      <a:lnTo>
                        <a:pt x="3852" y="414"/>
                      </a:lnTo>
                      <a:lnTo>
                        <a:pt x="3852" y="420"/>
                      </a:lnTo>
                      <a:lnTo>
                        <a:pt x="3852" y="420"/>
                      </a:lnTo>
                      <a:lnTo>
                        <a:pt x="3852" y="426"/>
                      </a:lnTo>
                      <a:lnTo>
                        <a:pt x="3852" y="432"/>
                      </a:lnTo>
                      <a:lnTo>
                        <a:pt x="3852" y="438"/>
                      </a:lnTo>
                      <a:lnTo>
                        <a:pt x="3858" y="444"/>
                      </a:lnTo>
                      <a:lnTo>
                        <a:pt x="3858" y="444"/>
                      </a:lnTo>
                      <a:lnTo>
                        <a:pt x="3858" y="450"/>
                      </a:lnTo>
                      <a:lnTo>
                        <a:pt x="3858" y="456"/>
                      </a:lnTo>
                      <a:lnTo>
                        <a:pt x="3858" y="462"/>
                      </a:lnTo>
                      <a:lnTo>
                        <a:pt x="3858" y="462"/>
                      </a:lnTo>
                      <a:lnTo>
                        <a:pt x="3864" y="468"/>
                      </a:lnTo>
                      <a:lnTo>
                        <a:pt x="3864" y="474"/>
                      </a:lnTo>
                      <a:lnTo>
                        <a:pt x="3864" y="480"/>
                      </a:lnTo>
                      <a:lnTo>
                        <a:pt x="3864" y="480"/>
                      </a:lnTo>
                      <a:lnTo>
                        <a:pt x="3864" y="486"/>
                      </a:lnTo>
                      <a:lnTo>
                        <a:pt x="3864" y="492"/>
                      </a:lnTo>
                      <a:lnTo>
                        <a:pt x="3870" y="492"/>
                      </a:lnTo>
                      <a:lnTo>
                        <a:pt x="3870" y="498"/>
                      </a:lnTo>
                      <a:lnTo>
                        <a:pt x="3870" y="504"/>
                      </a:lnTo>
                      <a:lnTo>
                        <a:pt x="3870" y="504"/>
                      </a:lnTo>
                      <a:lnTo>
                        <a:pt x="3870" y="510"/>
                      </a:lnTo>
                      <a:lnTo>
                        <a:pt x="3876" y="516"/>
                      </a:lnTo>
                      <a:lnTo>
                        <a:pt x="3876" y="516"/>
                      </a:lnTo>
                      <a:lnTo>
                        <a:pt x="3876" y="522"/>
                      </a:lnTo>
                      <a:lnTo>
                        <a:pt x="3876" y="528"/>
                      </a:lnTo>
                      <a:lnTo>
                        <a:pt x="3876" y="534"/>
                      </a:lnTo>
                      <a:lnTo>
                        <a:pt x="3876" y="534"/>
                      </a:lnTo>
                      <a:lnTo>
                        <a:pt x="3882" y="540"/>
                      </a:lnTo>
                      <a:lnTo>
                        <a:pt x="3882" y="540"/>
                      </a:lnTo>
                      <a:lnTo>
                        <a:pt x="3882" y="546"/>
                      </a:lnTo>
                      <a:lnTo>
                        <a:pt x="3882" y="552"/>
                      </a:lnTo>
                      <a:lnTo>
                        <a:pt x="3882" y="552"/>
                      </a:lnTo>
                      <a:lnTo>
                        <a:pt x="3882" y="558"/>
                      </a:lnTo>
                      <a:lnTo>
                        <a:pt x="3888" y="564"/>
                      </a:lnTo>
                      <a:lnTo>
                        <a:pt x="3888" y="564"/>
                      </a:lnTo>
                      <a:lnTo>
                        <a:pt x="3888" y="570"/>
                      </a:lnTo>
                      <a:lnTo>
                        <a:pt x="3888" y="570"/>
                      </a:lnTo>
                      <a:lnTo>
                        <a:pt x="3888" y="576"/>
                      </a:lnTo>
                      <a:lnTo>
                        <a:pt x="3894" y="582"/>
                      </a:lnTo>
                      <a:lnTo>
                        <a:pt x="3894" y="582"/>
                      </a:lnTo>
                      <a:lnTo>
                        <a:pt x="3894" y="582"/>
                      </a:lnTo>
                      <a:lnTo>
                        <a:pt x="3894" y="582"/>
                      </a:lnTo>
                      <a:lnTo>
                        <a:pt x="3894" y="588"/>
                      </a:lnTo>
                      <a:lnTo>
                        <a:pt x="3894" y="582"/>
                      </a:lnTo>
                      <a:lnTo>
                        <a:pt x="3894" y="582"/>
                      </a:lnTo>
                      <a:lnTo>
                        <a:pt x="3900" y="582"/>
                      </a:lnTo>
                      <a:lnTo>
                        <a:pt x="3900" y="576"/>
                      </a:lnTo>
                      <a:lnTo>
                        <a:pt x="3900" y="576"/>
                      </a:lnTo>
                      <a:lnTo>
                        <a:pt x="3900" y="570"/>
                      </a:lnTo>
                      <a:lnTo>
                        <a:pt x="3900" y="564"/>
                      </a:lnTo>
                      <a:lnTo>
                        <a:pt x="3906" y="564"/>
                      </a:lnTo>
                      <a:lnTo>
                        <a:pt x="3906" y="558"/>
                      </a:lnTo>
                      <a:lnTo>
                        <a:pt x="3906" y="558"/>
                      </a:lnTo>
                      <a:lnTo>
                        <a:pt x="3906" y="552"/>
                      </a:lnTo>
                      <a:lnTo>
                        <a:pt x="3906" y="546"/>
                      </a:lnTo>
                      <a:lnTo>
                        <a:pt x="3906" y="546"/>
                      </a:lnTo>
                      <a:lnTo>
                        <a:pt x="3912" y="540"/>
                      </a:lnTo>
                      <a:lnTo>
                        <a:pt x="3912" y="534"/>
                      </a:lnTo>
                      <a:lnTo>
                        <a:pt x="3912" y="534"/>
                      </a:lnTo>
                      <a:lnTo>
                        <a:pt x="3912" y="528"/>
                      </a:lnTo>
                      <a:lnTo>
                        <a:pt x="3912" y="522"/>
                      </a:lnTo>
                      <a:lnTo>
                        <a:pt x="3912" y="522"/>
                      </a:lnTo>
                      <a:lnTo>
                        <a:pt x="3918" y="516"/>
                      </a:lnTo>
                      <a:lnTo>
                        <a:pt x="3918" y="510"/>
                      </a:lnTo>
                      <a:lnTo>
                        <a:pt x="3918" y="504"/>
                      </a:lnTo>
                      <a:lnTo>
                        <a:pt x="3918" y="504"/>
                      </a:lnTo>
                      <a:lnTo>
                        <a:pt x="3918" y="498"/>
                      </a:lnTo>
                      <a:lnTo>
                        <a:pt x="3918" y="492"/>
                      </a:lnTo>
                      <a:lnTo>
                        <a:pt x="3924" y="492"/>
                      </a:lnTo>
                      <a:lnTo>
                        <a:pt x="3924" y="486"/>
                      </a:lnTo>
                      <a:lnTo>
                        <a:pt x="3924" y="480"/>
                      </a:lnTo>
                      <a:lnTo>
                        <a:pt x="3924" y="474"/>
                      </a:lnTo>
                      <a:lnTo>
                        <a:pt x="3924" y="474"/>
                      </a:lnTo>
                      <a:lnTo>
                        <a:pt x="3930" y="468"/>
                      </a:lnTo>
                      <a:lnTo>
                        <a:pt x="3930" y="462"/>
                      </a:lnTo>
                      <a:lnTo>
                        <a:pt x="3930" y="456"/>
                      </a:lnTo>
                      <a:lnTo>
                        <a:pt x="3930" y="456"/>
                      </a:lnTo>
                      <a:lnTo>
                        <a:pt x="3930" y="450"/>
                      </a:lnTo>
                      <a:lnTo>
                        <a:pt x="3930" y="444"/>
                      </a:lnTo>
                      <a:lnTo>
                        <a:pt x="3936" y="438"/>
                      </a:lnTo>
                      <a:lnTo>
                        <a:pt x="3936" y="432"/>
                      </a:lnTo>
                      <a:lnTo>
                        <a:pt x="3936" y="426"/>
                      </a:lnTo>
                      <a:lnTo>
                        <a:pt x="3936" y="426"/>
                      </a:lnTo>
                      <a:lnTo>
                        <a:pt x="3936" y="420"/>
                      </a:lnTo>
                      <a:lnTo>
                        <a:pt x="3936" y="414"/>
                      </a:lnTo>
                      <a:lnTo>
                        <a:pt x="3942" y="408"/>
                      </a:lnTo>
                      <a:lnTo>
                        <a:pt x="3942" y="402"/>
                      </a:lnTo>
                      <a:lnTo>
                        <a:pt x="3942" y="396"/>
                      </a:lnTo>
                      <a:lnTo>
                        <a:pt x="3942" y="390"/>
                      </a:lnTo>
                      <a:lnTo>
                        <a:pt x="3942" y="384"/>
                      </a:lnTo>
                      <a:lnTo>
                        <a:pt x="3942" y="378"/>
                      </a:lnTo>
                      <a:lnTo>
                        <a:pt x="3948" y="378"/>
                      </a:lnTo>
                      <a:lnTo>
                        <a:pt x="3948" y="372"/>
                      </a:lnTo>
                      <a:lnTo>
                        <a:pt x="3948" y="366"/>
                      </a:lnTo>
                      <a:lnTo>
                        <a:pt x="3948" y="360"/>
                      </a:lnTo>
                      <a:lnTo>
                        <a:pt x="3948" y="354"/>
                      </a:lnTo>
                      <a:lnTo>
                        <a:pt x="3948" y="348"/>
                      </a:lnTo>
                      <a:lnTo>
                        <a:pt x="3954" y="342"/>
                      </a:lnTo>
                      <a:lnTo>
                        <a:pt x="3954" y="336"/>
                      </a:lnTo>
                      <a:lnTo>
                        <a:pt x="3954" y="330"/>
                      </a:lnTo>
                      <a:lnTo>
                        <a:pt x="3954" y="324"/>
                      </a:lnTo>
                      <a:lnTo>
                        <a:pt x="3954" y="318"/>
                      </a:lnTo>
                      <a:lnTo>
                        <a:pt x="3954" y="312"/>
                      </a:lnTo>
                      <a:lnTo>
                        <a:pt x="3960" y="306"/>
                      </a:lnTo>
                      <a:lnTo>
                        <a:pt x="3960" y="300"/>
                      </a:lnTo>
                      <a:lnTo>
                        <a:pt x="3960" y="294"/>
                      </a:lnTo>
                      <a:lnTo>
                        <a:pt x="3960" y="288"/>
                      </a:lnTo>
                      <a:lnTo>
                        <a:pt x="3960" y="282"/>
                      </a:lnTo>
                      <a:lnTo>
                        <a:pt x="3966" y="276"/>
                      </a:lnTo>
                      <a:lnTo>
                        <a:pt x="3966" y="270"/>
                      </a:lnTo>
                      <a:lnTo>
                        <a:pt x="3966" y="264"/>
                      </a:lnTo>
                      <a:lnTo>
                        <a:pt x="3966" y="258"/>
                      </a:lnTo>
                      <a:lnTo>
                        <a:pt x="3966" y="252"/>
                      </a:lnTo>
                      <a:lnTo>
                        <a:pt x="3966" y="246"/>
                      </a:lnTo>
                      <a:lnTo>
                        <a:pt x="3972" y="228"/>
                      </a:lnTo>
                      <a:lnTo>
                        <a:pt x="3972" y="222"/>
                      </a:lnTo>
                      <a:lnTo>
                        <a:pt x="3972" y="216"/>
                      </a:lnTo>
                      <a:lnTo>
                        <a:pt x="3972" y="210"/>
                      </a:lnTo>
                      <a:lnTo>
                        <a:pt x="3972" y="204"/>
                      </a:lnTo>
                      <a:lnTo>
                        <a:pt x="3972" y="204"/>
                      </a:lnTo>
                      <a:lnTo>
                        <a:pt x="3978" y="198"/>
                      </a:lnTo>
                      <a:lnTo>
                        <a:pt x="3978" y="198"/>
                      </a:lnTo>
                      <a:lnTo>
                        <a:pt x="3978" y="198"/>
                      </a:lnTo>
                      <a:lnTo>
                        <a:pt x="3978" y="204"/>
                      </a:lnTo>
                      <a:lnTo>
                        <a:pt x="3978" y="222"/>
                      </a:lnTo>
                      <a:lnTo>
                        <a:pt x="3984" y="234"/>
                      </a:lnTo>
                      <a:lnTo>
                        <a:pt x="3984" y="246"/>
                      </a:lnTo>
                      <a:lnTo>
                        <a:pt x="3984" y="258"/>
                      </a:lnTo>
                      <a:lnTo>
                        <a:pt x="3984" y="270"/>
                      </a:lnTo>
                      <a:lnTo>
                        <a:pt x="3984" y="282"/>
                      </a:lnTo>
                      <a:lnTo>
                        <a:pt x="3984" y="294"/>
                      </a:lnTo>
                      <a:lnTo>
                        <a:pt x="3990" y="306"/>
                      </a:lnTo>
                      <a:lnTo>
                        <a:pt x="3990" y="318"/>
                      </a:lnTo>
                      <a:lnTo>
                        <a:pt x="3990" y="330"/>
                      </a:lnTo>
                      <a:lnTo>
                        <a:pt x="3990" y="342"/>
                      </a:lnTo>
                      <a:lnTo>
                        <a:pt x="3990" y="354"/>
                      </a:lnTo>
                      <a:lnTo>
                        <a:pt x="3990" y="366"/>
                      </a:lnTo>
                      <a:lnTo>
                        <a:pt x="3996" y="378"/>
                      </a:lnTo>
                      <a:lnTo>
                        <a:pt x="3996" y="390"/>
                      </a:lnTo>
                      <a:lnTo>
                        <a:pt x="3996" y="402"/>
                      </a:lnTo>
                      <a:lnTo>
                        <a:pt x="3996" y="414"/>
                      </a:lnTo>
                      <a:lnTo>
                        <a:pt x="3996" y="426"/>
                      </a:lnTo>
                      <a:lnTo>
                        <a:pt x="3996" y="438"/>
                      </a:lnTo>
                      <a:lnTo>
                        <a:pt x="4002" y="444"/>
                      </a:lnTo>
                      <a:lnTo>
                        <a:pt x="4002" y="456"/>
                      </a:lnTo>
                      <a:lnTo>
                        <a:pt x="4002" y="468"/>
                      </a:lnTo>
                      <a:lnTo>
                        <a:pt x="4002" y="480"/>
                      </a:lnTo>
                      <a:lnTo>
                        <a:pt x="4002" y="486"/>
                      </a:lnTo>
                      <a:lnTo>
                        <a:pt x="4002" y="498"/>
                      </a:lnTo>
                      <a:lnTo>
                        <a:pt x="4008" y="510"/>
                      </a:lnTo>
                      <a:lnTo>
                        <a:pt x="4008" y="516"/>
                      </a:lnTo>
                      <a:lnTo>
                        <a:pt x="4008" y="528"/>
                      </a:lnTo>
                      <a:lnTo>
                        <a:pt x="4008" y="540"/>
                      </a:lnTo>
                      <a:lnTo>
                        <a:pt x="4008" y="546"/>
                      </a:lnTo>
                      <a:lnTo>
                        <a:pt x="4008" y="558"/>
                      </a:lnTo>
                      <a:lnTo>
                        <a:pt x="4014" y="564"/>
                      </a:lnTo>
                      <a:lnTo>
                        <a:pt x="4014" y="576"/>
                      </a:lnTo>
                      <a:lnTo>
                        <a:pt x="4014" y="582"/>
                      </a:lnTo>
                      <a:lnTo>
                        <a:pt x="4014" y="594"/>
                      </a:lnTo>
                      <a:lnTo>
                        <a:pt x="4014" y="600"/>
                      </a:lnTo>
                      <a:lnTo>
                        <a:pt x="4020" y="606"/>
                      </a:lnTo>
                      <a:lnTo>
                        <a:pt x="4020" y="618"/>
                      </a:lnTo>
                      <a:lnTo>
                        <a:pt x="4020" y="630"/>
                      </a:lnTo>
                      <a:lnTo>
                        <a:pt x="4020" y="636"/>
                      </a:lnTo>
                      <a:lnTo>
                        <a:pt x="4020" y="642"/>
                      </a:lnTo>
                      <a:lnTo>
                        <a:pt x="4026" y="654"/>
                      </a:lnTo>
                      <a:lnTo>
                        <a:pt x="4026" y="660"/>
                      </a:lnTo>
                      <a:lnTo>
                        <a:pt x="4026" y="666"/>
                      </a:lnTo>
                      <a:lnTo>
                        <a:pt x="4026" y="672"/>
                      </a:lnTo>
                      <a:lnTo>
                        <a:pt x="4026" y="678"/>
                      </a:lnTo>
                      <a:lnTo>
                        <a:pt x="4026" y="684"/>
                      </a:lnTo>
                      <a:lnTo>
                        <a:pt x="4032" y="690"/>
                      </a:lnTo>
                      <a:lnTo>
                        <a:pt x="4032" y="696"/>
                      </a:lnTo>
                      <a:lnTo>
                        <a:pt x="4032" y="702"/>
                      </a:lnTo>
                      <a:lnTo>
                        <a:pt x="4032" y="708"/>
                      </a:lnTo>
                      <a:lnTo>
                        <a:pt x="4032" y="714"/>
                      </a:lnTo>
                      <a:lnTo>
                        <a:pt x="4032" y="720"/>
                      </a:lnTo>
                      <a:lnTo>
                        <a:pt x="4038" y="726"/>
                      </a:lnTo>
                      <a:lnTo>
                        <a:pt x="4038" y="726"/>
                      </a:lnTo>
                      <a:lnTo>
                        <a:pt x="4038" y="732"/>
                      </a:lnTo>
                      <a:lnTo>
                        <a:pt x="4038" y="738"/>
                      </a:lnTo>
                      <a:lnTo>
                        <a:pt x="4038" y="744"/>
                      </a:lnTo>
                      <a:lnTo>
                        <a:pt x="4038" y="744"/>
                      </a:lnTo>
                      <a:lnTo>
                        <a:pt x="4044" y="750"/>
                      </a:lnTo>
                      <a:lnTo>
                        <a:pt x="4044" y="756"/>
                      </a:lnTo>
                      <a:lnTo>
                        <a:pt x="4044" y="756"/>
                      </a:lnTo>
                      <a:lnTo>
                        <a:pt x="4044" y="762"/>
                      </a:lnTo>
                      <a:lnTo>
                        <a:pt x="4044" y="762"/>
                      </a:lnTo>
                      <a:lnTo>
                        <a:pt x="4044" y="768"/>
                      </a:lnTo>
                      <a:lnTo>
                        <a:pt x="4050" y="774"/>
                      </a:lnTo>
                      <a:lnTo>
                        <a:pt x="4050" y="774"/>
                      </a:lnTo>
                      <a:lnTo>
                        <a:pt x="4050" y="774"/>
                      </a:lnTo>
                      <a:lnTo>
                        <a:pt x="4050" y="780"/>
                      </a:lnTo>
                      <a:lnTo>
                        <a:pt x="4050" y="780"/>
                      </a:lnTo>
                      <a:lnTo>
                        <a:pt x="4050" y="786"/>
                      </a:lnTo>
                      <a:lnTo>
                        <a:pt x="4056" y="786"/>
                      </a:lnTo>
                      <a:lnTo>
                        <a:pt x="4056" y="786"/>
                      </a:lnTo>
                      <a:lnTo>
                        <a:pt x="4056" y="786"/>
                      </a:lnTo>
                      <a:lnTo>
                        <a:pt x="4056" y="792"/>
                      </a:lnTo>
                      <a:lnTo>
                        <a:pt x="4056" y="792"/>
                      </a:lnTo>
                      <a:lnTo>
                        <a:pt x="4062" y="792"/>
                      </a:lnTo>
                      <a:lnTo>
                        <a:pt x="4062" y="792"/>
                      </a:lnTo>
                      <a:lnTo>
                        <a:pt x="4062" y="792"/>
                      </a:lnTo>
                      <a:lnTo>
                        <a:pt x="4062" y="792"/>
                      </a:lnTo>
                      <a:lnTo>
                        <a:pt x="4062" y="792"/>
                      </a:lnTo>
                      <a:lnTo>
                        <a:pt x="4062" y="792"/>
                      </a:lnTo>
                      <a:lnTo>
                        <a:pt x="4068" y="792"/>
                      </a:lnTo>
                      <a:lnTo>
                        <a:pt x="4068" y="792"/>
                      </a:lnTo>
                      <a:lnTo>
                        <a:pt x="4068" y="792"/>
                      </a:lnTo>
                      <a:lnTo>
                        <a:pt x="4068" y="786"/>
                      </a:lnTo>
                      <a:lnTo>
                        <a:pt x="4068" y="786"/>
                      </a:lnTo>
                      <a:lnTo>
                        <a:pt x="4068" y="780"/>
                      </a:lnTo>
                      <a:lnTo>
                        <a:pt x="4074" y="780"/>
                      </a:lnTo>
                      <a:lnTo>
                        <a:pt x="4074" y="780"/>
                      </a:lnTo>
                      <a:lnTo>
                        <a:pt x="4074" y="774"/>
                      </a:lnTo>
                      <a:lnTo>
                        <a:pt x="4074" y="774"/>
                      </a:lnTo>
                      <a:lnTo>
                        <a:pt x="4074" y="768"/>
                      </a:lnTo>
                      <a:lnTo>
                        <a:pt x="4080" y="768"/>
                      </a:lnTo>
                      <a:lnTo>
                        <a:pt x="4080" y="762"/>
                      </a:lnTo>
                      <a:lnTo>
                        <a:pt x="4080" y="762"/>
                      </a:lnTo>
                      <a:lnTo>
                        <a:pt x="4080" y="756"/>
                      </a:lnTo>
                      <a:lnTo>
                        <a:pt x="4080" y="756"/>
                      </a:lnTo>
                      <a:lnTo>
                        <a:pt x="4080" y="750"/>
                      </a:lnTo>
                      <a:lnTo>
                        <a:pt x="4086" y="744"/>
                      </a:lnTo>
                      <a:lnTo>
                        <a:pt x="4086" y="744"/>
                      </a:lnTo>
                      <a:lnTo>
                        <a:pt x="4086" y="738"/>
                      </a:lnTo>
                      <a:lnTo>
                        <a:pt x="4086" y="732"/>
                      </a:lnTo>
                      <a:lnTo>
                        <a:pt x="4086" y="732"/>
                      </a:lnTo>
                      <a:lnTo>
                        <a:pt x="4086" y="726"/>
                      </a:lnTo>
                      <a:lnTo>
                        <a:pt x="4092" y="720"/>
                      </a:lnTo>
                      <a:lnTo>
                        <a:pt x="4092" y="714"/>
                      </a:lnTo>
                      <a:lnTo>
                        <a:pt x="4092" y="708"/>
                      </a:lnTo>
                      <a:lnTo>
                        <a:pt x="4092" y="708"/>
                      </a:lnTo>
                      <a:lnTo>
                        <a:pt x="4092" y="702"/>
                      </a:lnTo>
                      <a:lnTo>
                        <a:pt x="4092" y="696"/>
                      </a:lnTo>
                      <a:lnTo>
                        <a:pt x="4098" y="690"/>
                      </a:lnTo>
                      <a:lnTo>
                        <a:pt x="4098" y="684"/>
                      </a:lnTo>
                      <a:lnTo>
                        <a:pt x="4098" y="678"/>
                      </a:lnTo>
                      <a:lnTo>
                        <a:pt x="4098" y="672"/>
                      </a:lnTo>
                      <a:lnTo>
                        <a:pt x="4098" y="666"/>
                      </a:lnTo>
                      <a:lnTo>
                        <a:pt x="4098" y="660"/>
                      </a:lnTo>
                      <a:lnTo>
                        <a:pt x="4104" y="654"/>
                      </a:lnTo>
                      <a:lnTo>
                        <a:pt x="4104" y="648"/>
                      </a:lnTo>
                      <a:lnTo>
                        <a:pt x="4104" y="636"/>
                      </a:lnTo>
                      <a:lnTo>
                        <a:pt x="4104" y="630"/>
                      </a:lnTo>
                      <a:lnTo>
                        <a:pt x="4104" y="624"/>
                      </a:lnTo>
                      <a:lnTo>
                        <a:pt x="4104" y="618"/>
                      </a:lnTo>
                      <a:lnTo>
                        <a:pt x="4110" y="606"/>
                      </a:lnTo>
                      <a:lnTo>
                        <a:pt x="4110" y="600"/>
                      </a:lnTo>
                      <a:lnTo>
                        <a:pt x="4110" y="594"/>
                      </a:lnTo>
                      <a:lnTo>
                        <a:pt x="4110" y="582"/>
                      </a:lnTo>
                      <a:lnTo>
                        <a:pt x="4110" y="576"/>
                      </a:lnTo>
                      <a:lnTo>
                        <a:pt x="4110" y="564"/>
                      </a:lnTo>
                      <a:lnTo>
                        <a:pt x="4116" y="558"/>
                      </a:lnTo>
                      <a:lnTo>
                        <a:pt x="4116" y="552"/>
                      </a:lnTo>
                      <a:lnTo>
                        <a:pt x="4116" y="540"/>
                      </a:lnTo>
                      <a:lnTo>
                        <a:pt x="4116" y="534"/>
                      </a:lnTo>
                      <a:lnTo>
                        <a:pt x="4116" y="522"/>
                      </a:lnTo>
                      <a:lnTo>
                        <a:pt x="4122" y="510"/>
                      </a:lnTo>
                      <a:lnTo>
                        <a:pt x="4122" y="504"/>
                      </a:lnTo>
                      <a:lnTo>
                        <a:pt x="4122" y="492"/>
                      </a:lnTo>
                      <a:lnTo>
                        <a:pt x="4122" y="486"/>
                      </a:lnTo>
                      <a:lnTo>
                        <a:pt x="4122" y="474"/>
                      </a:lnTo>
                      <a:lnTo>
                        <a:pt x="4122" y="462"/>
                      </a:lnTo>
                      <a:lnTo>
                        <a:pt x="4128" y="456"/>
                      </a:lnTo>
                      <a:lnTo>
                        <a:pt x="4128" y="444"/>
                      </a:lnTo>
                      <a:lnTo>
                        <a:pt x="4128" y="432"/>
                      </a:lnTo>
                      <a:lnTo>
                        <a:pt x="4128" y="420"/>
                      </a:lnTo>
                      <a:lnTo>
                        <a:pt x="4128" y="414"/>
                      </a:lnTo>
                      <a:lnTo>
                        <a:pt x="4128" y="402"/>
                      </a:lnTo>
                      <a:lnTo>
                        <a:pt x="4134" y="390"/>
                      </a:lnTo>
                      <a:lnTo>
                        <a:pt x="4134" y="378"/>
                      </a:lnTo>
                      <a:lnTo>
                        <a:pt x="4134" y="366"/>
                      </a:lnTo>
                      <a:lnTo>
                        <a:pt x="4134" y="354"/>
                      </a:lnTo>
                      <a:lnTo>
                        <a:pt x="4134" y="342"/>
                      </a:lnTo>
                      <a:lnTo>
                        <a:pt x="4134" y="330"/>
                      </a:lnTo>
                      <a:lnTo>
                        <a:pt x="4140" y="312"/>
                      </a:lnTo>
                      <a:lnTo>
                        <a:pt x="4140" y="300"/>
                      </a:lnTo>
                      <a:lnTo>
                        <a:pt x="4140" y="288"/>
                      </a:lnTo>
                      <a:lnTo>
                        <a:pt x="4140" y="282"/>
                      </a:lnTo>
                      <a:lnTo>
                        <a:pt x="4140" y="276"/>
                      </a:lnTo>
                      <a:lnTo>
                        <a:pt x="4146" y="276"/>
                      </a:lnTo>
                      <a:lnTo>
                        <a:pt x="4146" y="276"/>
                      </a:lnTo>
                      <a:lnTo>
                        <a:pt x="4146" y="282"/>
                      </a:lnTo>
                      <a:lnTo>
                        <a:pt x="4146" y="288"/>
                      </a:lnTo>
                      <a:lnTo>
                        <a:pt x="4146" y="300"/>
                      </a:lnTo>
                      <a:lnTo>
                        <a:pt x="4146" y="312"/>
                      </a:lnTo>
                      <a:lnTo>
                        <a:pt x="4146" y="324"/>
                      </a:lnTo>
                      <a:lnTo>
                        <a:pt x="4152" y="354"/>
                      </a:lnTo>
                      <a:lnTo>
                        <a:pt x="4152" y="366"/>
                      </a:lnTo>
                      <a:lnTo>
                        <a:pt x="4152" y="378"/>
                      </a:lnTo>
                      <a:lnTo>
                        <a:pt x="4152" y="390"/>
                      </a:lnTo>
                      <a:lnTo>
                        <a:pt x="4152" y="402"/>
                      </a:lnTo>
                      <a:lnTo>
                        <a:pt x="4158" y="414"/>
                      </a:lnTo>
                      <a:lnTo>
                        <a:pt x="4158" y="420"/>
                      </a:lnTo>
                      <a:lnTo>
                        <a:pt x="4158" y="432"/>
                      </a:lnTo>
                      <a:lnTo>
                        <a:pt x="4158" y="444"/>
                      </a:lnTo>
                      <a:lnTo>
                        <a:pt x="4158" y="456"/>
                      </a:lnTo>
                      <a:lnTo>
                        <a:pt x="4158" y="468"/>
                      </a:lnTo>
                      <a:lnTo>
                        <a:pt x="4164" y="474"/>
                      </a:lnTo>
                      <a:lnTo>
                        <a:pt x="4164" y="486"/>
                      </a:lnTo>
                      <a:lnTo>
                        <a:pt x="4164" y="498"/>
                      </a:lnTo>
                      <a:lnTo>
                        <a:pt x="4164" y="510"/>
                      </a:lnTo>
                      <a:lnTo>
                        <a:pt x="4164" y="516"/>
                      </a:lnTo>
                      <a:lnTo>
                        <a:pt x="4164" y="528"/>
                      </a:lnTo>
                      <a:lnTo>
                        <a:pt x="4170" y="534"/>
                      </a:lnTo>
                      <a:lnTo>
                        <a:pt x="4170" y="546"/>
                      </a:lnTo>
                      <a:lnTo>
                        <a:pt x="4170" y="552"/>
                      </a:lnTo>
                      <a:lnTo>
                        <a:pt x="4170" y="564"/>
                      </a:lnTo>
                      <a:lnTo>
                        <a:pt x="4170" y="570"/>
                      </a:lnTo>
                      <a:lnTo>
                        <a:pt x="4176" y="582"/>
                      </a:lnTo>
                      <a:lnTo>
                        <a:pt x="4176" y="588"/>
                      </a:lnTo>
                      <a:lnTo>
                        <a:pt x="4176" y="600"/>
                      </a:lnTo>
                      <a:lnTo>
                        <a:pt x="4176" y="606"/>
                      </a:lnTo>
                      <a:lnTo>
                        <a:pt x="4176" y="612"/>
                      </a:lnTo>
                      <a:lnTo>
                        <a:pt x="4176" y="624"/>
                      </a:lnTo>
                      <a:lnTo>
                        <a:pt x="4182" y="630"/>
                      </a:lnTo>
                      <a:lnTo>
                        <a:pt x="4182" y="636"/>
                      </a:lnTo>
                      <a:lnTo>
                        <a:pt x="4182" y="642"/>
                      </a:lnTo>
                      <a:lnTo>
                        <a:pt x="4182" y="654"/>
                      </a:lnTo>
                      <a:lnTo>
                        <a:pt x="4182" y="660"/>
                      </a:lnTo>
                      <a:lnTo>
                        <a:pt x="4182" y="666"/>
                      </a:lnTo>
                      <a:lnTo>
                        <a:pt x="4188" y="672"/>
                      </a:lnTo>
                      <a:lnTo>
                        <a:pt x="4188" y="678"/>
                      </a:lnTo>
                      <a:lnTo>
                        <a:pt x="4188" y="690"/>
                      </a:lnTo>
                      <a:lnTo>
                        <a:pt x="4188" y="696"/>
                      </a:lnTo>
                      <a:lnTo>
                        <a:pt x="4188" y="702"/>
                      </a:lnTo>
                      <a:lnTo>
                        <a:pt x="4194" y="708"/>
                      </a:lnTo>
                      <a:lnTo>
                        <a:pt x="4194" y="714"/>
                      </a:lnTo>
                      <a:lnTo>
                        <a:pt x="4194" y="720"/>
                      </a:lnTo>
                      <a:lnTo>
                        <a:pt x="4194" y="726"/>
                      </a:lnTo>
                      <a:lnTo>
                        <a:pt x="4194" y="726"/>
                      </a:lnTo>
                      <a:lnTo>
                        <a:pt x="4194" y="732"/>
                      </a:lnTo>
                      <a:lnTo>
                        <a:pt x="4200" y="738"/>
                      </a:lnTo>
                      <a:lnTo>
                        <a:pt x="4200" y="744"/>
                      </a:lnTo>
                      <a:lnTo>
                        <a:pt x="4200" y="750"/>
                      </a:lnTo>
                      <a:lnTo>
                        <a:pt x="4200" y="750"/>
                      </a:lnTo>
                      <a:lnTo>
                        <a:pt x="4200" y="756"/>
                      </a:lnTo>
                      <a:lnTo>
                        <a:pt x="4200" y="756"/>
                      </a:lnTo>
                      <a:lnTo>
                        <a:pt x="4206" y="762"/>
                      </a:lnTo>
                      <a:lnTo>
                        <a:pt x="4206" y="768"/>
                      </a:lnTo>
                      <a:lnTo>
                        <a:pt x="4206" y="768"/>
                      </a:lnTo>
                      <a:lnTo>
                        <a:pt x="4206" y="774"/>
                      </a:lnTo>
                      <a:lnTo>
                        <a:pt x="4206" y="774"/>
                      </a:lnTo>
                      <a:lnTo>
                        <a:pt x="4206" y="780"/>
                      </a:lnTo>
                      <a:lnTo>
                        <a:pt x="4212" y="780"/>
                      </a:lnTo>
                      <a:lnTo>
                        <a:pt x="4212" y="780"/>
                      </a:lnTo>
                      <a:lnTo>
                        <a:pt x="4212" y="786"/>
                      </a:lnTo>
                      <a:lnTo>
                        <a:pt x="4212" y="786"/>
                      </a:lnTo>
                      <a:lnTo>
                        <a:pt x="4212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18" y="786"/>
                      </a:lnTo>
                      <a:lnTo>
                        <a:pt x="4224" y="786"/>
                      </a:lnTo>
                      <a:lnTo>
                        <a:pt x="4224" y="786"/>
                      </a:lnTo>
                      <a:lnTo>
                        <a:pt x="4224" y="786"/>
                      </a:lnTo>
                      <a:lnTo>
                        <a:pt x="4224" y="780"/>
                      </a:lnTo>
                      <a:lnTo>
                        <a:pt x="4224" y="780"/>
                      </a:lnTo>
                      <a:lnTo>
                        <a:pt x="4224" y="780"/>
                      </a:lnTo>
                      <a:lnTo>
                        <a:pt x="4230" y="780"/>
                      </a:lnTo>
                      <a:lnTo>
                        <a:pt x="4230" y="774"/>
                      </a:lnTo>
                      <a:lnTo>
                        <a:pt x="4230" y="774"/>
                      </a:lnTo>
                      <a:lnTo>
                        <a:pt x="4230" y="774"/>
                      </a:lnTo>
                      <a:lnTo>
                        <a:pt x="4230" y="768"/>
                      </a:lnTo>
                      <a:lnTo>
                        <a:pt x="4230" y="768"/>
                      </a:lnTo>
                      <a:lnTo>
                        <a:pt x="4236" y="762"/>
                      </a:lnTo>
                      <a:lnTo>
                        <a:pt x="4236" y="762"/>
                      </a:lnTo>
                      <a:lnTo>
                        <a:pt x="4236" y="762"/>
                      </a:lnTo>
                      <a:lnTo>
                        <a:pt x="4236" y="756"/>
                      </a:lnTo>
                      <a:lnTo>
                        <a:pt x="4236" y="756"/>
                      </a:lnTo>
                      <a:lnTo>
                        <a:pt x="4242" y="750"/>
                      </a:lnTo>
                      <a:lnTo>
                        <a:pt x="4242" y="744"/>
                      </a:lnTo>
                      <a:lnTo>
                        <a:pt x="4242" y="738"/>
                      </a:lnTo>
                      <a:lnTo>
                        <a:pt x="4242" y="738"/>
                      </a:lnTo>
                      <a:lnTo>
                        <a:pt x="4242" y="732"/>
                      </a:lnTo>
                      <a:lnTo>
                        <a:pt x="4248" y="726"/>
                      </a:lnTo>
                      <a:lnTo>
                        <a:pt x="4248" y="726"/>
                      </a:lnTo>
                      <a:lnTo>
                        <a:pt x="4248" y="720"/>
                      </a:lnTo>
                      <a:lnTo>
                        <a:pt x="4248" y="714"/>
                      </a:lnTo>
                      <a:lnTo>
                        <a:pt x="4248" y="714"/>
                      </a:lnTo>
                      <a:lnTo>
                        <a:pt x="4248" y="708"/>
                      </a:lnTo>
                      <a:lnTo>
                        <a:pt x="4254" y="702"/>
                      </a:lnTo>
                      <a:lnTo>
                        <a:pt x="4254" y="696"/>
                      </a:lnTo>
                      <a:lnTo>
                        <a:pt x="4254" y="690"/>
                      </a:lnTo>
                      <a:lnTo>
                        <a:pt x="4254" y="684"/>
                      </a:lnTo>
                      <a:lnTo>
                        <a:pt x="4254" y="684"/>
                      </a:lnTo>
                      <a:lnTo>
                        <a:pt x="4254" y="678"/>
                      </a:lnTo>
                      <a:lnTo>
                        <a:pt x="4260" y="672"/>
                      </a:lnTo>
                      <a:lnTo>
                        <a:pt x="4260" y="666"/>
                      </a:lnTo>
                      <a:lnTo>
                        <a:pt x="4260" y="660"/>
                      </a:lnTo>
                      <a:lnTo>
                        <a:pt x="4260" y="654"/>
                      </a:lnTo>
                      <a:lnTo>
                        <a:pt x="4260" y="648"/>
                      </a:lnTo>
                      <a:lnTo>
                        <a:pt x="4260" y="642"/>
                      </a:lnTo>
                      <a:lnTo>
                        <a:pt x="4266" y="630"/>
                      </a:lnTo>
                      <a:lnTo>
                        <a:pt x="4266" y="624"/>
                      </a:lnTo>
                      <a:lnTo>
                        <a:pt x="4266" y="618"/>
                      </a:lnTo>
                      <a:lnTo>
                        <a:pt x="4266" y="612"/>
                      </a:lnTo>
                      <a:lnTo>
                        <a:pt x="4266" y="606"/>
                      </a:lnTo>
                      <a:lnTo>
                        <a:pt x="4266" y="600"/>
                      </a:lnTo>
                      <a:lnTo>
                        <a:pt x="4272" y="588"/>
                      </a:lnTo>
                      <a:lnTo>
                        <a:pt x="4272" y="582"/>
                      </a:lnTo>
                      <a:lnTo>
                        <a:pt x="4272" y="576"/>
                      </a:lnTo>
                      <a:lnTo>
                        <a:pt x="4272" y="570"/>
                      </a:lnTo>
                      <a:lnTo>
                        <a:pt x="4272" y="558"/>
                      </a:lnTo>
                      <a:lnTo>
                        <a:pt x="4278" y="552"/>
                      </a:lnTo>
                      <a:lnTo>
                        <a:pt x="4278" y="546"/>
                      </a:lnTo>
                      <a:lnTo>
                        <a:pt x="4278" y="534"/>
                      </a:lnTo>
                      <a:lnTo>
                        <a:pt x="4278" y="528"/>
                      </a:lnTo>
                      <a:lnTo>
                        <a:pt x="4278" y="522"/>
                      </a:lnTo>
                      <a:lnTo>
                        <a:pt x="4278" y="510"/>
                      </a:lnTo>
                      <a:lnTo>
                        <a:pt x="4284" y="504"/>
                      </a:lnTo>
                      <a:lnTo>
                        <a:pt x="4284" y="492"/>
                      </a:lnTo>
                      <a:lnTo>
                        <a:pt x="4284" y="486"/>
                      </a:lnTo>
                      <a:lnTo>
                        <a:pt x="4284" y="474"/>
                      </a:lnTo>
                      <a:lnTo>
                        <a:pt x="4284" y="468"/>
                      </a:lnTo>
                      <a:lnTo>
                        <a:pt x="4284" y="456"/>
                      </a:lnTo>
                      <a:lnTo>
                        <a:pt x="4290" y="450"/>
                      </a:lnTo>
                      <a:lnTo>
                        <a:pt x="4290" y="438"/>
                      </a:lnTo>
                      <a:lnTo>
                        <a:pt x="4290" y="432"/>
                      </a:lnTo>
                      <a:lnTo>
                        <a:pt x="4290" y="420"/>
                      </a:lnTo>
                      <a:lnTo>
                        <a:pt x="4290" y="408"/>
                      </a:lnTo>
                      <a:lnTo>
                        <a:pt x="4290" y="402"/>
                      </a:lnTo>
                      <a:lnTo>
                        <a:pt x="4296" y="384"/>
                      </a:lnTo>
                      <a:lnTo>
                        <a:pt x="4296" y="384"/>
                      </a:lnTo>
                      <a:lnTo>
                        <a:pt x="4296" y="378"/>
                      </a:lnTo>
                      <a:lnTo>
                        <a:pt x="4296" y="378"/>
                      </a:lnTo>
                      <a:lnTo>
                        <a:pt x="4296" y="384"/>
                      </a:lnTo>
                      <a:lnTo>
                        <a:pt x="4296" y="384"/>
                      </a:lnTo>
                      <a:lnTo>
                        <a:pt x="4302" y="390"/>
                      </a:lnTo>
                      <a:lnTo>
                        <a:pt x="4302" y="402"/>
                      </a:lnTo>
                      <a:lnTo>
                        <a:pt x="4302" y="408"/>
                      </a:lnTo>
                      <a:lnTo>
                        <a:pt x="4302" y="414"/>
                      </a:lnTo>
                      <a:lnTo>
                        <a:pt x="4302" y="426"/>
                      </a:lnTo>
                      <a:lnTo>
                        <a:pt x="4308" y="438"/>
                      </a:lnTo>
                      <a:lnTo>
                        <a:pt x="4308" y="444"/>
                      </a:lnTo>
                      <a:lnTo>
                        <a:pt x="4308" y="450"/>
                      </a:lnTo>
                      <a:lnTo>
                        <a:pt x="4308" y="456"/>
                      </a:lnTo>
                      <a:lnTo>
                        <a:pt x="4308" y="468"/>
                      </a:lnTo>
                      <a:lnTo>
                        <a:pt x="4308" y="474"/>
                      </a:lnTo>
                      <a:lnTo>
                        <a:pt x="4314" y="480"/>
                      </a:lnTo>
                      <a:lnTo>
                        <a:pt x="4314" y="486"/>
                      </a:lnTo>
                      <a:lnTo>
                        <a:pt x="4314" y="492"/>
                      </a:lnTo>
                      <a:lnTo>
                        <a:pt x="4314" y="498"/>
                      </a:lnTo>
                      <a:lnTo>
                        <a:pt x="4314" y="504"/>
                      </a:lnTo>
                      <a:lnTo>
                        <a:pt x="4314" y="510"/>
                      </a:lnTo>
                      <a:lnTo>
                        <a:pt x="4320" y="516"/>
                      </a:lnTo>
                      <a:lnTo>
                        <a:pt x="4320" y="528"/>
                      </a:lnTo>
                      <a:lnTo>
                        <a:pt x="4320" y="534"/>
                      </a:lnTo>
                      <a:lnTo>
                        <a:pt x="4320" y="540"/>
                      </a:lnTo>
                      <a:lnTo>
                        <a:pt x="4320" y="546"/>
                      </a:lnTo>
                      <a:lnTo>
                        <a:pt x="4320" y="552"/>
                      </a:lnTo>
                      <a:lnTo>
                        <a:pt x="4326" y="558"/>
                      </a:lnTo>
                      <a:lnTo>
                        <a:pt x="4326" y="564"/>
                      </a:lnTo>
                      <a:lnTo>
                        <a:pt x="4326" y="570"/>
                      </a:lnTo>
                      <a:lnTo>
                        <a:pt x="4326" y="576"/>
                      </a:lnTo>
                      <a:lnTo>
                        <a:pt x="4326" y="582"/>
                      </a:lnTo>
                      <a:lnTo>
                        <a:pt x="4332" y="588"/>
                      </a:lnTo>
                      <a:lnTo>
                        <a:pt x="4332" y="594"/>
                      </a:lnTo>
                      <a:lnTo>
                        <a:pt x="4332" y="600"/>
                      </a:lnTo>
                      <a:lnTo>
                        <a:pt x="4332" y="600"/>
                      </a:lnTo>
                      <a:lnTo>
                        <a:pt x="4332" y="606"/>
                      </a:lnTo>
                      <a:lnTo>
                        <a:pt x="4332" y="612"/>
                      </a:lnTo>
                      <a:lnTo>
                        <a:pt x="4338" y="618"/>
                      </a:lnTo>
                      <a:lnTo>
                        <a:pt x="4338" y="624"/>
                      </a:lnTo>
                      <a:lnTo>
                        <a:pt x="4338" y="630"/>
                      </a:lnTo>
                      <a:lnTo>
                        <a:pt x="4338" y="630"/>
                      </a:lnTo>
                      <a:lnTo>
                        <a:pt x="4338" y="636"/>
                      </a:lnTo>
                      <a:lnTo>
                        <a:pt x="4338" y="642"/>
                      </a:lnTo>
                      <a:lnTo>
                        <a:pt x="4344" y="648"/>
                      </a:lnTo>
                      <a:lnTo>
                        <a:pt x="4344" y="648"/>
                      </a:lnTo>
                      <a:lnTo>
                        <a:pt x="4344" y="654"/>
                      </a:lnTo>
                      <a:lnTo>
                        <a:pt x="4344" y="660"/>
                      </a:lnTo>
                      <a:lnTo>
                        <a:pt x="4344" y="666"/>
                      </a:lnTo>
                      <a:lnTo>
                        <a:pt x="4344" y="666"/>
                      </a:lnTo>
                      <a:lnTo>
                        <a:pt x="4350" y="672"/>
                      </a:lnTo>
                      <a:lnTo>
                        <a:pt x="4350" y="672"/>
                      </a:lnTo>
                      <a:lnTo>
                        <a:pt x="4350" y="678"/>
                      </a:lnTo>
                      <a:lnTo>
                        <a:pt x="4350" y="684"/>
                      </a:lnTo>
                      <a:lnTo>
                        <a:pt x="4350" y="684"/>
                      </a:lnTo>
                      <a:lnTo>
                        <a:pt x="4350" y="690"/>
                      </a:lnTo>
                      <a:lnTo>
                        <a:pt x="4356" y="696"/>
                      </a:lnTo>
                      <a:lnTo>
                        <a:pt x="4356" y="696"/>
                      </a:lnTo>
                      <a:lnTo>
                        <a:pt x="4356" y="702"/>
                      </a:lnTo>
                      <a:lnTo>
                        <a:pt x="4356" y="702"/>
                      </a:lnTo>
                      <a:lnTo>
                        <a:pt x="4356" y="708"/>
                      </a:lnTo>
                      <a:lnTo>
                        <a:pt x="4356" y="708"/>
                      </a:lnTo>
                      <a:lnTo>
                        <a:pt x="4362" y="714"/>
                      </a:lnTo>
                      <a:lnTo>
                        <a:pt x="4362" y="714"/>
                      </a:lnTo>
                      <a:lnTo>
                        <a:pt x="4362" y="720"/>
                      </a:lnTo>
                      <a:lnTo>
                        <a:pt x="4362" y="720"/>
                      </a:lnTo>
                      <a:lnTo>
                        <a:pt x="4362" y="726"/>
                      </a:lnTo>
                      <a:lnTo>
                        <a:pt x="4362" y="726"/>
                      </a:lnTo>
                      <a:lnTo>
                        <a:pt x="4368" y="726"/>
                      </a:lnTo>
                      <a:lnTo>
                        <a:pt x="4368" y="732"/>
                      </a:lnTo>
                      <a:lnTo>
                        <a:pt x="4368" y="732"/>
                      </a:lnTo>
                      <a:lnTo>
                        <a:pt x="4368" y="738"/>
                      </a:lnTo>
                      <a:lnTo>
                        <a:pt x="4368" y="738"/>
                      </a:lnTo>
                      <a:lnTo>
                        <a:pt x="4368" y="738"/>
                      </a:lnTo>
                      <a:lnTo>
                        <a:pt x="4374" y="744"/>
                      </a:lnTo>
                      <a:lnTo>
                        <a:pt x="4374" y="744"/>
                      </a:lnTo>
                      <a:lnTo>
                        <a:pt x="4374" y="744"/>
                      </a:lnTo>
                      <a:lnTo>
                        <a:pt x="4374" y="744"/>
                      </a:lnTo>
                      <a:lnTo>
                        <a:pt x="4374" y="750"/>
                      </a:lnTo>
                      <a:lnTo>
                        <a:pt x="4380" y="750"/>
                      </a:lnTo>
                      <a:lnTo>
                        <a:pt x="4380" y="750"/>
                      </a:lnTo>
                      <a:lnTo>
                        <a:pt x="4380" y="750"/>
                      </a:lnTo>
                      <a:lnTo>
                        <a:pt x="4380" y="750"/>
                      </a:lnTo>
                      <a:lnTo>
                        <a:pt x="4380" y="744"/>
                      </a:lnTo>
                      <a:lnTo>
                        <a:pt x="4380" y="744"/>
                      </a:lnTo>
                      <a:lnTo>
                        <a:pt x="4386" y="744"/>
                      </a:lnTo>
                      <a:lnTo>
                        <a:pt x="4386" y="744"/>
                      </a:lnTo>
                      <a:lnTo>
                        <a:pt x="4386" y="744"/>
                      </a:lnTo>
                      <a:lnTo>
                        <a:pt x="4386" y="744"/>
                      </a:lnTo>
                      <a:lnTo>
                        <a:pt x="4386" y="744"/>
                      </a:lnTo>
                      <a:lnTo>
                        <a:pt x="4386" y="738"/>
                      </a:lnTo>
                      <a:lnTo>
                        <a:pt x="4392" y="738"/>
                      </a:lnTo>
                      <a:lnTo>
                        <a:pt x="4392" y="738"/>
                      </a:lnTo>
                      <a:lnTo>
                        <a:pt x="4392" y="738"/>
                      </a:lnTo>
                      <a:lnTo>
                        <a:pt x="4392" y="732"/>
                      </a:lnTo>
                      <a:lnTo>
                        <a:pt x="4392" y="732"/>
                      </a:lnTo>
                      <a:lnTo>
                        <a:pt x="4392" y="732"/>
                      </a:lnTo>
                      <a:lnTo>
                        <a:pt x="4398" y="732"/>
                      </a:lnTo>
                      <a:lnTo>
                        <a:pt x="4398" y="726"/>
                      </a:lnTo>
                      <a:lnTo>
                        <a:pt x="4398" y="726"/>
                      </a:lnTo>
                      <a:lnTo>
                        <a:pt x="4398" y="720"/>
                      </a:lnTo>
                      <a:lnTo>
                        <a:pt x="4404" y="720"/>
                      </a:lnTo>
                      <a:lnTo>
                        <a:pt x="4404" y="720"/>
                      </a:lnTo>
                      <a:lnTo>
                        <a:pt x="4404" y="714"/>
                      </a:lnTo>
                      <a:lnTo>
                        <a:pt x="4404" y="714"/>
                      </a:lnTo>
                      <a:lnTo>
                        <a:pt x="4404" y="708"/>
                      </a:lnTo>
                      <a:lnTo>
                        <a:pt x="4404" y="708"/>
                      </a:lnTo>
                      <a:lnTo>
                        <a:pt x="4410" y="708"/>
                      </a:lnTo>
                      <a:lnTo>
                        <a:pt x="4410" y="702"/>
                      </a:lnTo>
                      <a:lnTo>
                        <a:pt x="4410" y="702"/>
                      </a:lnTo>
                      <a:lnTo>
                        <a:pt x="4410" y="696"/>
                      </a:lnTo>
                      <a:lnTo>
                        <a:pt x="4410" y="696"/>
                      </a:lnTo>
                      <a:lnTo>
                        <a:pt x="4410" y="690"/>
                      </a:lnTo>
                      <a:lnTo>
                        <a:pt x="4416" y="690"/>
                      </a:lnTo>
                      <a:lnTo>
                        <a:pt x="4416" y="684"/>
                      </a:lnTo>
                      <a:lnTo>
                        <a:pt x="4416" y="684"/>
                      </a:lnTo>
                      <a:lnTo>
                        <a:pt x="4416" y="678"/>
                      </a:lnTo>
                      <a:lnTo>
                        <a:pt x="4416" y="678"/>
                      </a:lnTo>
                      <a:lnTo>
                        <a:pt x="4416" y="672"/>
                      </a:lnTo>
                      <a:lnTo>
                        <a:pt x="4422" y="672"/>
                      </a:lnTo>
                      <a:lnTo>
                        <a:pt x="4422" y="666"/>
                      </a:lnTo>
                      <a:lnTo>
                        <a:pt x="4422" y="660"/>
                      </a:lnTo>
                      <a:lnTo>
                        <a:pt x="4422" y="660"/>
                      </a:lnTo>
                      <a:lnTo>
                        <a:pt x="4422" y="654"/>
                      </a:lnTo>
                      <a:lnTo>
                        <a:pt x="4422" y="648"/>
                      </a:lnTo>
                      <a:lnTo>
                        <a:pt x="4428" y="648"/>
                      </a:lnTo>
                      <a:lnTo>
                        <a:pt x="4428" y="642"/>
                      </a:lnTo>
                      <a:lnTo>
                        <a:pt x="4428" y="636"/>
                      </a:lnTo>
                      <a:lnTo>
                        <a:pt x="4428" y="636"/>
                      </a:lnTo>
                      <a:lnTo>
                        <a:pt x="4428" y="630"/>
                      </a:lnTo>
                      <a:lnTo>
                        <a:pt x="4428" y="624"/>
                      </a:lnTo>
                      <a:lnTo>
                        <a:pt x="4434" y="624"/>
                      </a:lnTo>
                      <a:lnTo>
                        <a:pt x="4434" y="618"/>
                      </a:lnTo>
                      <a:lnTo>
                        <a:pt x="4434" y="612"/>
                      </a:lnTo>
                      <a:lnTo>
                        <a:pt x="4434" y="606"/>
                      </a:lnTo>
                      <a:lnTo>
                        <a:pt x="4434" y="606"/>
                      </a:lnTo>
                      <a:lnTo>
                        <a:pt x="4440" y="600"/>
                      </a:lnTo>
                      <a:lnTo>
                        <a:pt x="4440" y="594"/>
                      </a:lnTo>
                      <a:lnTo>
                        <a:pt x="4440" y="588"/>
                      </a:lnTo>
                      <a:lnTo>
                        <a:pt x="4440" y="582"/>
                      </a:lnTo>
                      <a:lnTo>
                        <a:pt x="4440" y="576"/>
                      </a:lnTo>
                      <a:lnTo>
                        <a:pt x="4440" y="576"/>
                      </a:lnTo>
                      <a:lnTo>
                        <a:pt x="4446" y="570"/>
                      </a:lnTo>
                      <a:lnTo>
                        <a:pt x="4446" y="564"/>
                      </a:lnTo>
                      <a:lnTo>
                        <a:pt x="4446" y="558"/>
                      </a:lnTo>
                      <a:lnTo>
                        <a:pt x="4446" y="552"/>
                      </a:lnTo>
                      <a:lnTo>
                        <a:pt x="4446" y="546"/>
                      </a:lnTo>
                      <a:lnTo>
                        <a:pt x="4446" y="540"/>
                      </a:lnTo>
                      <a:lnTo>
                        <a:pt x="4452" y="534"/>
                      </a:lnTo>
                      <a:lnTo>
                        <a:pt x="4452" y="528"/>
                      </a:lnTo>
                      <a:lnTo>
                        <a:pt x="4452" y="522"/>
                      </a:lnTo>
                      <a:lnTo>
                        <a:pt x="4452" y="516"/>
                      </a:lnTo>
                      <a:lnTo>
                        <a:pt x="4452" y="510"/>
                      </a:lnTo>
                      <a:lnTo>
                        <a:pt x="4452" y="504"/>
                      </a:lnTo>
                      <a:lnTo>
                        <a:pt x="4458" y="498"/>
                      </a:lnTo>
                      <a:lnTo>
                        <a:pt x="4458" y="492"/>
                      </a:lnTo>
                      <a:lnTo>
                        <a:pt x="4458" y="486"/>
                      </a:lnTo>
                      <a:lnTo>
                        <a:pt x="4458" y="480"/>
                      </a:lnTo>
                      <a:lnTo>
                        <a:pt x="4458" y="474"/>
                      </a:lnTo>
                      <a:lnTo>
                        <a:pt x="4458" y="468"/>
                      </a:lnTo>
                      <a:lnTo>
                        <a:pt x="4464" y="462"/>
                      </a:lnTo>
                      <a:lnTo>
                        <a:pt x="4464" y="456"/>
                      </a:lnTo>
                      <a:lnTo>
                        <a:pt x="4464" y="450"/>
                      </a:lnTo>
                      <a:lnTo>
                        <a:pt x="4464" y="444"/>
                      </a:lnTo>
                      <a:lnTo>
                        <a:pt x="4464" y="432"/>
                      </a:lnTo>
                      <a:lnTo>
                        <a:pt x="4470" y="426"/>
                      </a:lnTo>
                      <a:lnTo>
                        <a:pt x="4470" y="420"/>
                      </a:lnTo>
                      <a:lnTo>
                        <a:pt x="4470" y="414"/>
                      </a:lnTo>
                      <a:lnTo>
                        <a:pt x="4470" y="408"/>
                      </a:lnTo>
                      <a:lnTo>
                        <a:pt x="4470" y="396"/>
                      </a:lnTo>
                      <a:lnTo>
                        <a:pt x="4470" y="390"/>
                      </a:lnTo>
                      <a:lnTo>
                        <a:pt x="4476" y="384"/>
                      </a:lnTo>
                      <a:lnTo>
                        <a:pt x="4476" y="378"/>
                      </a:lnTo>
                      <a:lnTo>
                        <a:pt x="4476" y="366"/>
                      </a:lnTo>
                      <a:lnTo>
                        <a:pt x="4476" y="360"/>
                      </a:lnTo>
                      <a:lnTo>
                        <a:pt x="4476" y="354"/>
                      </a:lnTo>
                      <a:lnTo>
                        <a:pt x="4476" y="348"/>
                      </a:lnTo>
                      <a:lnTo>
                        <a:pt x="4482" y="336"/>
                      </a:lnTo>
                      <a:lnTo>
                        <a:pt x="4482" y="330"/>
                      </a:lnTo>
                      <a:lnTo>
                        <a:pt x="4482" y="324"/>
                      </a:lnTo>
                      <a:lnTo>
                        <a:pt x="4482" y="312"/>
                      </a:lnTo>
                      <a:lnTo>
                        <a:pt x="4482" y="306"/>
                      </a:lnTo>
                      <a:lnTo>
                        <a:pt x="4482" y="300"/>
                      </a:lnTo>
                      <a:lnTo>
                        <a:pt x="4488" y="288"/>
                      </a:lnTo>
                      <a:lnTo>
                        <a:pt x="4488" y="282"/>
                      </a:lnTo>
                      <a:lnTo>
                        <a:pt x="4488" y="276"/>
                      </a:lnTo>
                      <a:lnTo>
                        <a:pt x="4488" y="276"/>
                      </a:lnTo>
                      <a:lnTo>
                        <a:pt x="4488" y="282"/>
                      </a:lnTo>
                      <a:lnTo>
                        <a:pt x="4494" y="294"/>
                      </a:lnTo>
                      <a:lnTo>
                        <a:pt x="4494" y="300"/>
                      </a:lnTo>
                      <a:lnTo>
                        <a:pt x="4494" y="312"/>
                      </a:lnTo>
                      <a:lnTo>
                        <a:pt x="4494" y="330"/>
                      </a:lnTo>
                      <a:lnTo>
                        <a:pt x="4494" y="342"/>
                      </a:lnTo>
                      <a:lnTo>
                        <a:pt x="4494" y="354"/>
                      </a:lnTo>
                      <a:lnTo>
                        <a:pt x="4494" y="366"/>
                      </a:lnTo>
                      <a:lnTo>
                        <a:pt x="4500" y="378"/>
                      </a:lnTo>
                      <a:lnTo>
                        <a:pt x="4500" y="396"/>
                      </a:lnTo>
                      <a:lnTo>
                        <a:pt x="4500" y="408"/>
                      </a:lnTo>
                      <a:lnTo>
                        <a:pt x="4500" y="432"/>
                      </a:lnTo>
                      <a:lnTo>
                        <a:pt x="4500" y="444"/>
                      </a:lnTo>
                      <a:lnTo>
                        <a:pt x="4506" y="456"/>
                      </a:lnTo>
                      <a:lnTo>
                        <a:pt x="4506" y="462"/>
                      </a:lnTo>
                      <a:lnTo>
                        <a:pt x="4506" y="468"/>
                      </a:lnTo>
                      <a:lnTo>
                        <a:pt x="4506" y="474"/>
                      </a:lnTo>
                      <a:lnTo>
                        <a:pt x="4506" y="474"/>
                      </a:lnTo>
                      <a:lnTo>
                        <a:pt x="4506" y="480"/>
                      </a:lnTo>
                      <a:lnTo>
                        <a:pt x="4512" y="474"/>
                      </a:lnTo>
                      <a:lnTo>
                        <a:pt x="4512" y="474"/>
                      </a:lnTo>
                      <a:lnTo>
                        <a:pt x="4512" y="468"/>
                      </a:lnTo>
                      <a:lnTo>
                        <a:pt x="4512" y="462"/>
                      </a:lnTo>
                      <a:lnTo>
                        <a:pt x="4512" y="456"/>
                      </a:lnTo>
                      <a:lnTo>
                        <a:pt x="4512" y="456"/>
                      </a:lnTo>
                      <a:lnTo>
                        <a:pt x="4518" y="450"/>
                      </a:lnTo>
                      <a:lnTo>
                        <a:pt x="4518" y="450"/>
                      </a:lnTo>
                      <a:lnTo>
                        <a:pt x="4518" y="444"/>
                      </a:lnTo>
                      <a:lnTo>
                        <a:pt x="4518" y="438"/>
                      </a:lnTo>
                      <a:lnTo>
                        <a:pt x="4518" y="438"/>
                      </a:lnTo>
                      <a:lnTo>
                        <a:pt x="4518" y="432"/>
                      </a:lnTo>
                      <a:lnTo>
                        <a:pt x="4524" y="426"/>
                      </a:lnTo>
                      <a:lnTo>
                        <a:pt x="4524" y="426"/>
                      </a:lnTo>
                      <a:lnTo>
                        <a:pt x="4524" y="420"/>
                      </a:lnTo>
                      <a:lnTo>
                        <a:pt x="4524" y="420"/>
                      </a:lnTo>
                      <a:lnTo>
                        <a:pt x="4524" y="420"/>
                      </a:lnTo>
                      <a:lnTo>
                        <a:pt x="4530" y="420"/>
                      </a:lnTo>
                      <a:lnTo>
                        <a:pt x="4530" y="420"/>
                      </a:lnTo>
                      <a:lnTo>
                        <a:pt x="4530" y="426"/>
                      </a:lnTo>
                      <a:lnTo>
                        <a:pt x="4530" y="426"/>
                      </a:lnTo>
                      <a:lnTo>
                        <a:pt x="4530" y="426"/>
                      </a:lnTo>
                      <a:lnTo>
                        <a:pt x="4530" y="426"/>
                      </a:lnTo>
                      <a:lnTo>
                        <a:pt x="4536" y="426"/>
                      </a:lnTo>
                      <a:lnTo>
                        <a:pt x="4536" y="426"/>
                      </a:lnTo>
                      <a:lnTo>
                        <a:pt x="4536" y="426"/>
                      </a:lnTo>
                      <a:lnTo>
                        <a:pt x="4536" y="426"/>
                      </a:lnTo>
                      <a:lnTo>
                        <a:pt x="4536" y="426"/>
                      </a:lnTo>
                      <a:lnTo>
                        <a:pt x="4536" y="432"/>
                      </a:lnTo>
                      <a:lnTo>
                        <a:pt x="4542" y="432"/>
                      </a:lnTo>
                      <a:lnTo>
                        <a:pt x="4542" y="432"/>
                      </a:lnTo>
                      <a:lnTo>
                        <a:pt x="4542" y="432"/>
                      </a:lnTo>
                      <a:lnTo>
                        <a:pt x="4542" y="432"/>
                      </a:lnTo>
                      <a:lnTo>
                        <a:pt x="4542" y="432"/>
                      </a:lnTo>
                      <a:lnTo>
                        <a:pt x="4542" y="432"/>
                      </a:lnTo>
                      <a:lnTo>
                        <a:pt x="4548" y="432"/>
                      </a:lnTo>
                      <a:lnTo>
                        <a:pt x="4548" y="432"/>
                      </a:lnTo>
                      <a:lnTo>
                        <a:pt x="4548" y="432"/>
                      </a:lnTo>
                      <a:lnTo>
                        <a:pt x="4548" y="432"/>
                      </a:lnTo>
                      <a:lnTo>
                        <a:pt x="4548" y="432"/>
                      </a:lnTo>
                      <a:lnTo>
                        <a:pt x="4548" y="438"/>
                      </a:lnTo>
                      <a:lnTo>
                        <a:pt x="4554" y="438"/>
                      </a:lnTo>
                      <a:lnTo>
                        <a:pt x="4554" y="438"/>
                      </a:lnTo>
                      <a:lnTo>
                        <a:pt x="4554" y="438"/>
                      </a:lnTo>
                      <a:lnTo>
                        <a:pt x="4554" y="438"/>
                      </a:lnTo>
                      <a:lnTo>
                        <a:pt x="4554" y="438"/>
                      </a:lnTo>
                      <a:lnTo>
                        <a:pt x="4554" y="438"/>
                      </a:lnTo>
                      <a:lnTo>
                        <a:pt x="4560" y="438"/>
                      </a:lnTo>
                      <a:lnTo>
                        <a:pt x="4560" y="438"/>
                      </a:lnTo>
                      <a:lnTo>
                        <a:pt x="4560" y="438"/>
                      </a:lnTo>
                      <a:lnTo>
                        <a:pt x="4560" y="438"/>
                      </a:lnTo>
                      <a:lnTo>
                        <a:pt x="4566" y="438"/>
                      </a:lnTo>
                      <a:lnTo>
                        <a:pt x="4566" y="438"/>
                      </a:lnTo>
                      <a:lnTo>
                        <a:pt x="4566" y="438"/>
                      </a:lnTo>
                      <a:lnTo>
                        <a:pt x="4566" y="438"/>
                      </a:lnTo>
                      <a:lnTo>
                        <a:pt x="4566" y="438"/>
                      </a:lnTo>
                      <a:lnTo>
                        <a:pt x="4566" y="438"/>
                      </a:lnTo>
                      <a:lnTo>
                        <a:pt x="4572" y="438"/>
                      </a:lnTo>
                      <a:lnTo>
                        <a:pt x="4572" y="438"/>
                      </a:lnTo>
                      <a:lnTo>
                        <a:pt x="4572" y="438"/>
                      </a:lnTo>
                      <a:lnTo>
                        <a:pt x="4572" y="438"/>
                      </a:lnTo>
                      <a:lnTo>
                        <a:pt x="4572" y="438"/>
                      </a:lnTo>
                      <a:lnTo>
                        <a:pt x="4572" y="438"/>
                      </a:lnTo>
                      <a:lnTo>
                        <a:pt x="4578" y="438"/>
                      </a:lnTo>
                      <a:lnTo>
                        <a:pt x="4578" y="438"/>
                      </a:lnTo>
                      <a:lnTo>
                        <a:pt x="4578" y="438"/>
                      </a:lnTo>
                      <a:lnTo>
                        <a:pt x="4578" y="438"/>
                      </a:lnTo>
                      <a:lnTo>
                        <a:pt x="4578" y="438"/>
                      </a:lnTo>
                      <a:lnTo>
                        <a:pt x="4578" y="438"/>
                      </a:lnTo>
                      <a:lnTo>
                        <a:pt x="4584" y="438"/>
                      </a:lnTo>
                      <a:lnTo>
                        <a:pt x="4584" y="438"/>
                      </a:lnTo>
                      <a:lnTo>
                        <a:pt x="4584" y="438"/>
                      </a:lnTo>
                      <a:lnTo>
                        <a:pt x="4584" y="438"/>
                      </a:lnTo>
                      <a:lnTo>
                        <a:pt x="4584" y="438"/>
                      </a:lnTo>
                      <a:lnTo>
                        <a:pt x="4584" y="438"/>
                      </a:lnTo>
                      <a:lnTo>
                        <a:pt x="4590" y="438"/>
                      </a:lnTo>
                      <a:lnTo>
                        <a:pt x="4590" y="438"/>
                      </a:lnTo>
                      <a:lnTo>
                        <a:pt x="4590" y="438"/>
                      </a:lnTo>
                      <a:lnTo>
                        <a:pt x="4590" y="438"/>
                      </a:lnTo>
                      <a:lnTo>
                        <a:pt x="4590" y="438"/>
                      </a:lnTo>
                      <a:lnTo>
                        <a:pt x="4590" y="438"/>
                      </a:lnTo>
                      <a:lnTo>
                        <a:pt x="4596" y="438"/>
                      </a:lnTo>
                      <a:lnTo>
                        <a:pt x="4596" y="438"/>
                      </a:lnTo>
                      <a:lnTo>
                        <a:pt x="4596" y="438"/>
                      </a:lnTo>
                      <a:lnTo>
                        <a:pt x="4596" y="438"/>
                      </a:lnTo>
                      <a:lnTo>
                        <a:pt x="4596" y="438"/>
                      </a:lnTo>
                      <a:lnTo>
                        <a:pt x="4596" y="432"/>
                      </a:lnTo>
                      <a:lnTo>
                        <a:pt x="4602" y="432"/>
                      </a:lnTo>
                      <a:lnTo>
                        <a:pt x="4602" y="432"/>
                      </a:lnTo>
                      <a:lnTo>
                        <a:pt x="4602" y="432"/>
                      </a:lnTo>
                      <a:lnTo>
                        <a:pt x="4602" y="432"/>
                      </a:lnTo>
                      <a:lnTo>
                        <a:pt x="4602" y="432"/>
                      </a:lnTo>
                      <a:lnTo>
                        <a:pt x="4608" y="432"/>
                      </a:lnTo>
                      <a:lnTo>
                        <a:pt x="4608" y="432"/>
                      </a:lnTo>
                      <a:lnTo>
                        <a:pt x="4608" y="432"/>
                      </a:lnTo>
                      <a:lnTo>
                        <a:pt x="4608" y="432"/>
                      </a:lnTo>
                      <a:lnTo>
                        <a:pt x="4608" y="432"/>
                      </a:lnTo>
                      <a:lnTo>
                        <a:pt x="4608" y="432"/>
                      </a:lnTo>
                      <a:lnTo>
                        <a:pt x="4614" y="426"/>
                      </a:lnTo>
                      <a:lnTo>
                        <a:pt x="4614" y="426"/>
                      </a:lnTo>
                      <a:lnTo>
                        <a:pt x="4614" y="426"/>
                      </a:lnTo>
                      <a:lnTo>
                        <a:pt x="4614" y="426"/>
                      </a:lnTo>
                      <a:lnTo>
                        <a:pt x="4614" y="426"/>
                      </a:lnTo>
                      <a:lnTo>
                        <a:pt x="4614" y="426"/>
                      </a:lnTo>
                      <a:lnTo>
                        <a:pt x="4620" y="426"/>
                      </a:lnTo>
                      <a:lnTo>
                        <a:pt x="4620" y="426"/>
                      </a:lnTo>
                      <a:lnTo>
                        <a:pt x="4620" y="426"/>
                      </a:lnTo>
                      <a:lnTo>
                        <a:pt x="4620" y="420"/>
                      </a:lnTo>
                      <a:lnTo>
                        <a:pt x="4620" y="420"/>
                      </a:lnTo>
                      <a:lnTo>
                        <a:pt x="4620" y="420"/>
                      </a:lnTo>
                      <a:lnTo>
                        <a:pt x="4626" y="420"/>
                      </a:lnTo>
                      <a:lnTo>
                        <a:pt x="4626" y="426"/>
                      </a:lnTo>
                      <a:lnTo>
                        <a:pt x="4626" y="432"/>
                      </a:lnTo>
                      <a:lnTo>
                        <a:pt x="4626" y="438"/>
                      </a:lnTo>
                      <a:lnTo>
                        <a:pt x="4626" y="438"/>
                      </a:lnTo>
                      <a:lnTo>
                        <a:pt x="4632" y="444"/>
                      </a:lnTo>
                      <a:lnTo>
                        <a:pt x="4632" y="456"/>
                      </a:lnTo>
                      <a:lnTo>
                        <a:pt x="4632" y="462"/>
                      </a:lnTo>
                      <a:lnTo>
                        <a:pt x="4632" y="468"/>
                      </a:lnTo>
                      <a:lnTo>
                        <a:pt x="4632" y="474"/>
                      </a:lnTo>
                      <a:lnTo>
                        <a:pt x="4632" y="480"/>
                      </a:lnTo>
                      <a:lnTo>
                        <a:pt x="4638" y="492"/>
                      </a:lnTo>
                      <a:lnTo>
                        <a:pt x="4638" y="498"/>
                      </a:lnTo>
                      <a:lnTo>
                        <a:pt x="4638" y="504"/>
                      </a:lnTo>
                      <a:lnTo>
                        <a:pt x="4638" y="510"/>
                      </a:lnTo>
                      <a:lnTo>
                        <a:pt x="4638" y="516"/>
                      </a:lnTo>
                      <a:lnTo>
                        <a:pt x="4638" y="522"/>
                      </a:lnTo>
                      <a:lnTo>
                        <a:pt x="4644" y="522"/>
                      </a:lnTo>
                      <a:lnTo>
                        <a:pt x="4644" y="522"/>
                      </a:lnTo>
                      <a:lnTo>
                        <a:pt x="4644" y="522"/>
                      </a:lnTo>
                      <a:lnTo>
                        <a:pt x="4644" y="522"/>
                      </a:lnTo>
                      <a:lnTo>
                        <a:pt x="4644" y="510"/>
                      </a:lnTo>
                      <a:lnTo>
                        <a:pt x="4644" y="504"/>
                      </a:lnTo>
                      <a:lnTo>
                        <a:pt x="4650" y="498"/>
                      </a:lnTo>
                      <a:lnTo>
                        <a:pt x="4650" y="492"/>
                      </a:lnTo>
                      <a:lnTo>
                        <a:pt x="4650" y="486"/>
                      </a:lnTo>
                      <a:lnTo>
                        <a:pt x="4650" y="480"/>
                      </a:lnTo>
                      <a:lnTo>
                        <a:pt x="4650" y="474"/>
                      </a:lnTo>
                      <a:lnTo>
                        <a:pt x="4650" y="468"/>
                      </a:lnTo>
                      <a:lnTo>
                        <a:pt x="4656" y="462"/>
                      </a:lnTo>
                      <a:lnTo>
                        <a:pt x="4656" y="456"/>
                      </a:lnTo>
                      <a:lnTo>
                        <a:pt x="4656" y="438"/>
                      </a:lnTo>
                      <a:lnTo>
                        <a:pt x="4656" y="438"/>
                      </a:lnTo>
                      <a:lnTo>
                        <a:pt x="4656" y="432"/>
                      </a:lnTo>
                      <a:lnTo>
                        <a:pt x="4662" y="426"/>
                      </a:lnTo>
                      <a:lnTo>
                        <a:pt x="4662" y="426"/>
                      </a:lnTo>
                      <a:lnTo>
                        <a:pt x="4662" y="420"/>
                      </a:lnTo>
                      <a:lnTo>
                        <a:pt x="4662" y="420"/>
                      </a:lnTo>
                      <a:lnTo>
                        <a:pt x="4662" y="420"/>
                      </a:lnTo>
                      <a:lnTo>
                        <a:pt x="4662" y="420"/>
                      </a:lnTo>
                      <a:lnTo>
                        <a:pt x="4668" y="426"/>
                      </a:lnTo>
                      <a:lnTo>
                        <a:pt x="4668" y="426"/>
                      </a:lnTo>
                      <a:lnTo>
                        <a:pt x="4668" y="426"/>
                      </a:lnTo>
                      <a:lnTo>
                        <a:pt x="4668" y="426"/>
                      </a:lnTo>
                      <a:lnTo>
                        <a:pt x="4668" y="426"/>
                      </a:lnTo>
                      <a:lnTo>
                        <a:pt x="4668" y="426"/>
                      </a:lnTo>
                      <a:lnTo>
                        <a:pt x="4674" y="426"/>
                      </a:lnTo>
                      <a:lnTo>
                        <a:pt x="4674" y="426"/>
                      </a:lnTo>
                      <a:lnTo>
                        <a:pt x="4674" y="426"/>
                      </a:lnTo>
                      <a:lnTo>
                        <a:pt x="4674" y="432"/>
                      </a:lnTo>
                      <a:lnTo>
                        <a:pt x="4674" y="432"/>
                      </a:lnTo>
                      <a:lnTo>
                        <a:pt x="4674" y="432"/>
                      </a:lnTo>
                      <a:lnTo>
                        <a:pt x="4680" y="432"/>
                      </a:lnTo>
                      <a:lnTo>
                        <a:pt x="4680" y="432"/>
                      </a:lnTo>
                      <a:lnTo>
                        <a:pt x="4680" y="432"/>
                      </a:lnTo>
                      <a:lnTo>
                        <a:pt x="4680" y="432"/>
                      </a:lnTo>
                      <a:lnTo>
                        <a:pt x="4680" y="432"/>
                      </a:lnTo>
                      <a:lnTo>
                        <a:pt x="4680" y="432"/>
                      </a:lnTo>
                      <a:lnTo>
                        <a:pt x="4686" y="432"/>
                      </a:lnTo>
                      <a:lnTo>
                        <a:pt x="4686" y="432"/>
                      </a:lnTo>
                      <a:lnTo>
                        <a:pt x="4686" y="438"/>
                      </a:lnTo>
                      <a:lnTo>
                        <a:pt x="4686" y="438"/>
                      </a:lnTo>
                      <a:lnTo>
                        <a:pt x="4686" y="438"/>
                      </a:lnTo>
                      <a:lnTo>
                        <a:pt x="4692" y="438"/>
                      </a:lnTo>
                      <a:lnTo>
                        <a:pt x="4692" y="438"/>
                      </a:lnTo>
                      <a:lnTo>
                        <a:pt x="4692" y="438"/>
                      </a:lnTo>
                      <a:lnTo>
                        <a:pt x="4692" y="438"/>
                      </a:lnTo>
                      <a:lnTo>
                        <a:pt x="4692" y="438"/>
                      </a:lnTo>
                      <a:lnTo>
                        <a:pt x="4692" y="438"/>
                      </a:lnTo>
                      <a:lnTo>
                        <a:pt x="4698" y="438"/>
                      </a:lnTo>
                      <a:lnTo>
                        <a:pt x="4698" y="438"/>
                      </a:lnTo>
                      <a:lnTo>
                        <a:pt x="4698" y="438"/>
                      </a:lnTo>
                      <a:lnTo>
                        <a:pt x="4698" y="438"/>
                      </a:lnTo>
                      <a:lnTo>
                        <a:pt x="4698" y="438"/>
                      </a:lnTo>
                      <a:lnTo>
                        <a:pt x="4698" y="438"/>
                      </a:lnTo>
                      <a:lnTo>
                        <a:pt x="4704" y="438"/>
                      </a:lnTo>
                      <a:lnTo>
                        <a:pt x="4704" y="438"/>
                      </a:lnTo>
                      <a:lnTo>
                        <a:pt x="4704" y="438"/>
                      </a:lnTo>
                      <a:lnTo>
                        <a:pt x="4704" y="438"/>
                      </a:lnTo>
                      <a:lnTo>
                        <a:pt x="4704" y="438"/>
                      </a:lnTo>
                      <a:lnTo>
                        <a:pt x="4710" y="438"/>
                      </a:lnTo>
                      <a:lnTo>
                        <a:pt x="4710" y="438"/>
                      </a:lnTo>
                      <a:lnTo>
                        <a:pt x="4710" y="438"/>
                      </a:lnTo>
                      <a:lnTo>
                        <a:pt x="4710" y="438"/>
                      </a:lnTo>
                      <a:lnTo>
                        <a:pt x="4710" y="438"/>
                      </a:lnTo>
                      <a:lnTo>
                        <a:pt x="4710" y="438"/>
                      </a:lnTo>
                      <a:lnTo>
                        <a:pt x="4716" y="438"/>
                      </a:lnTo>
                      <a:lnTo>
                        <a:pt x="4716" y="438"/>
                      </a:lnTo>
                      <a:lnTo>
                        <a:pt x="4716" y="438"/>
                      </a:lnTo>
                      <a:lnTo>
                        <a:pt x="4716" y="438"/>
                      </a:lnTo>
                      <a:lnTo>
                        <a:pt x="4716" y="438"/>
                      </a:lnTo>
                      <a:lnTo>
                        <a:pt x="4716" y="438"/>
                      </a:lnTo>
                      <a:lnTo>
                        <a:pt x="4722" y="438"/>
                      </a:lnTo>
                      <a:lnTo>
                        <a:pt x="4722" y="438"/>
                      </a:lnTo>
                      <a:lnTo>
                        <a:pt x="4722" y="438"/>
                      </a:lnTo>
                      <a:lnTo>
                        <a:pt x="4722" y="438"/>
                      </a:lnTo>
                      <a:lnTo>
                        <a:pt x="4722" y="438"/>
                      </a:lnTo>
                      <a:lnTo>
                        <a:pt x="4722" y="438"/>
                      </a:lnTo>
                      <a:lnTo>
                        <a:pt x="4728" y="438"/>
                      </a:lnTo>
                      <a:lnTo>
                        <a:pt x="4728" y="438"/>
                      </a:lnTo>
                      <a:lnTo>
                        <a:pt x="4728" y="438"/>
                      </a:lnTo>
                      <a:lnTo>
                        <a:pt x="4728" y="438"/>
                      </a:lnTo>
                      <a:lnTo>
                        <a:pt x="4728" y="438"/>
                      </a:lnTo>
                      <a:lnTo>
                        <a:pt x="4728" y="438"/>
                      </a:lnTo>
                      <a:lnTo>
                        <a:pt x="4734" y="438"/>
                      </a:lnTo>
                      <a:lnTo>
                        <a:pt x="4734" y="438"/>
                      </a:lnTo>
                      <a:lnTo>
                        <a:pt x="4734" y="438"/>
                      </a:lnTo>
                      <a:lnTo>
                        <a:pt x="4734" y="432"/>
                      </a:lnTo>
                      <a:lnTo>
                        <a:pt x="4734" y="432"/>
                      </a:lnTo>
                      <a:lnTo>
                        <a:pt x="4734" y="432"/>
                      </a:lnTo>
                      <a:lnTo>
                        <a:pt x="4740" y="432"/>
                      </a:lnTo>
                      <a:lnTo>
                        <a:pt x="4740" y="432"/>
                      </a:lnTo>
                      <a:lnTo>
                        <a:pt x="4740" y="432"/>
                      </a:lnTo>
                      <a:lnTo>
                        <a:pt x="4740" y="432"/>
                      </a:lnTo>
                      <a:lnTo>
                        <a:pt x="4740" y="432"/>
                      </a:lnTo>
                      <a:lnTo>
                        <a:pt x="4740" y="432"/>
                      </a:lnTo>
                      <a:lnTo>
                        <a:pt x="4746" y="432"/>
                      </a:lnTo>
                      <a:lnTo>
                        <a:pt x="4746" y="432"/>
                      </a:lnTo>
                      <a:lnTo>
                        <a:pt x="4746" y="432"/>
                      </a:lnTo>
                      <a:lnTo>
                        <a:pt x="4746" y="426"/>
                      </a:lnTo>
                      <a:lnTo>
                        <a:pt x="4746" y="426"/>
                      </a:lnTo>
                      <a:lnTo>
                        <a:pt x="4752" y="426"/>
                      </a:lnTo>
                      <a:lnTo>
                        <a:pt x="4752" y="426"/>
                      </a:lnTo>
                      <a:lnTo>
                        <a:pt x="4752" y="426"/>
                      </a:lnTo>
                      <a:lnTo>
                        <a:pt x="4752" y="426"/>
                      </a:lnTo>
                      <a:lnTo>
                        <a:pt x="4752" y="426"/>
                      </a:lnTo>
                      <a:lnTo>
                        <a:pt x="4752" y="426"/>
                      </a:lnTo>
                      <a:lnTo>
                        <a:pt x="4758" y="426"/>
                      </a:lnTo>
                      <a:lnTo>
                        <a:pt x="4758" y="420"/>
                      </a:lnTo>
                      <a:lnTo>
                        <a:pt x="4758" y="420"/>
                      </a:lnTo>
                      <a:lnTo>
                        <a:pt x="4758" y="420"/>
                      </a:lnTo>
                      <a:lnTo>
                        <a:pt x="4758" y="426"/>
                      </a:lnTo>
                      <a:lnTo>
                        <a:pt x="4764" y="426"/>
                      </a:lnTo>
                      <a:lnTo>
                        <a:pt x="4764" y="432"/>
                      </a:lnTo>
                      <a:lnTo>
                        <a:pt x="4764" y="438"/>
                      </a:lnTo>
                      <a:lnTo>
                        <a:pt x="4764" y="438"/>
                      </a:lnTo>
                      <a:lnTo>
                        <a:pt x="4764" y="444"/>
                      </a:lnTo>
                      <a:lnTo>
                        <a:pt x="4764" y="456"/>
                      </a:lnTo>
                      <a:lnTo>
                        <a:pt x="4764" y="462"/>
                      </a:lnTo>
                      <a:lnTo>
                        <a:pt x="4770" y="468"/>
                      </a:lnTo>
                      <a:lnTo>
                        <a:pt x="4770" y="474"/>
                      </a:lnTo>
                      <a:lnTo>
                        <a:pt x="4770" y="486"/>
                      </a:lnTo>
                      <a:lnTo>
                        <a:pt x="4770" y="492"/>
                      </a:lnTo>
                      <a:lnTo>
                        <a:pt x="4770" y="498"/>
                      </a:lnTo>
                      <a:lnTo>
                        <a:pt x="4776" y="504"/>
                      </a:lnTo>
                      <a:lnTo>
                        <a:pt x="4776" y="510"/>
                      </a:lnTo>
                      <a:lnTo>
                        <a:pt x="4776" y="516"/>
                      </a:lnTo>
                      <a:lnTo>
                        <a:pt x="4776" y="522"/>
                      </a:lnTo>
                      <a:lnTo>
                        <a:pt x="4776" y="522"/>
                      </a:lnTo>
                      <a:lnTo>
                        <a:pt x="4776" y="522"/>
                      </a:lnTo>
                      <a:lnTo>
                        <a:pt x="4776" y="522"/>
                      </a:lnTo>
                      <a:lnTo>
                        <a:pt x="4782" y="516"/>
                      </a:lnTo>
                      <a:lnTo>
                        <a:pt x="4782" y="510"/>
                      </a:lnTo>
                      <a:lnTo>
                        <a:pt x="4782" y="504"/>
                      </a:lnTo>
                      <a:lnTo>
                        <a:pt x="4782" y="498"/>
                      </a:lnTo>
                      <a:lnTo>
                        <a:pt x="4782" y="492"/>
                      </a:lnTo>
                      <a:lnTo>
                        <a:pt x="4788" y="486"/>
                      </a:lnTo>
                      <a:lnTo>
                        <a:pt x="4788" y="480"/>
                      </a:lnTo>
                      <a:lnTo>
                        <a:pt x="4788" y="474"/>
                      </a:lnTo>
                      <a:lnTo>
                        <a:pt x="4788" y="468"/>
                      </a:lnTo>
                      <a:lnTo>
                        <a:pt x="4788" y="462"/>
                      </a:lnTo>
                      <a:lnTo>
                        <a:pt x="4794" y="444"/>
                      </a:lnTo>
                      <a:lnTo>
                        <a:pt x="4794" y="438"/>
                      </a:lnTo>
                      <a:lnTo>
                        <a:pt x="4794" y="438"/>
                      </a:lnTo>
                      <a:lnTo>
                        <a:pt x="4794" y="432"/>
                      </a:lnTo>
                      <a:lnTo>
                        <a:pt x="4794" y="426"/>
                      </a:lnTo>
                      <a:lnTo>
                        <a:pt x="4794" y="426"/>
                      </a:lnTo>
                      <a:lnTo>
                        <a:pt x="4794" y="420"/>
                      </a:lnTo>
                      <a:lnTo>
                        <a:pt x="4800" y="420"/>
                      </a:lnTo>
                      <a:lnTo>
                        <a:pt x="4800" y="420"/>
                      </a:lnTo>
                      <a:lnTo>
                        <a:pt x="4800" y="420"/>
                      </a:lnTo>
                      <a:lnTo>
                        <a:pt x="4800" y="426"/>
                      </a:lnTo>
                      <a:lnTo>
                        <a:pt x="4800" y="426"/>
                      </a:lnTo>
                      <a:lnTo>
                        <a:pt x="4800" y="426"/>
                      </a:lnTo>
                      <a:lnTo>
                        <a:pt x="4806" y="426"/>
                      </a:lnTo>
                      <a:lnTo>
                        <a:pt x="4806" y="426"/>
                      </a:lnTo>
                      <a:lnTo>
                        <a:pt x="4806" y="426"/>
                      </a:lnTo>
                      <a:lnTo>
                        <a:pt x="4806" y="426"/>
                      </a:lnTo>
                      <a:lnTo>
                        <a:pt x="4812" y="426"/>
                      </a:lnTo>
                      <a:lnTo>
                        <a:pt x="4812" y="432"/>
                      </a:lnTo>
                      <a:lnTo>
                        <a:pt x="4812" y="432"/>
                      </a:lnTo>
                      <a:lnTo>
                        <a:pt x="4812" y="432"/>
                      </a:lnTo>
                      <a:lnTo>
                        <a:pt x="4812" y="432"/>
                      </a:lnTo>
                      <a:lnTo>
                        <a:pt x="4812" y="432"/>
                      </a:lnTo>
                      <a:lnTo>
                        <a:pt x="4818" y="432"/>
                      </a:lnTo>
                      <a:lnTo>
                        <a:pt x="4818" y="432"/>
                      </a:lnTo>
                      <a:lnTo>
                        <a:pt x="4818" y="432"/>
                      </a:lnTo>
                      <a:lnTo>
                        <a:pt x="4818" y="432"/>
                      </a:lnTo>
                      <a:lnTo>
                        <a:pt x="4818" y="432"/>
                      </a:lnTo>
                      <a:lnTo>
                        <a:pt x="4818" y="432"/>
                      </a:lnTo>
                      <a:lnTo>
                        <a:pt x="4824" y="432"/>
                      </a:lnTo>
                      <a:lnTo>
                        <a:pt x="4824" y="438"/>
                      </a:lnTo>
                      <a:lnTo>
                        <a:pt x="4824" y="438"/>
                      </a:lnTo>
                      <a:lnTo>
                        <a:pt x="4824" y="438"/>
                      </a:lnTo>
                      <a:lnTo>
                        <a:pt x="4824" y="438"/>
                      </a:lnTo>
                      <a:lnTo>
                        <a:pt x="4824" y="438"/>
                      </a:lnTo>
                      <a:lnTo>
                        <a:pt x="4830" y="438"/>
                      </a:lnTo>
                      <a:lnTo>
                        <a:pt x="4830" y="438"/>
                      </a:lnTo>
                      <a:lnTo>
                        <a:pt x="4830" y="438"/>
                      </a:lnTo>
                      <a:lnTo>
                        <a:pt x="4830" y="438"/>
                      </a:lnTo>
                      <a:lnTo>
                        <a:pt x="4830" y="438"/>
                      </a:lnTo>
                      <a:lnTo>
                        <a:pt x="4830" y="438"/>
                      </a:lnTo>
                      <a:lnTo>
                        <a:pt x="4836" y="438"/>
                      </a:lnTo>
                      <a:lnTo>
                        <a:pt x="4836" y="438"/>
                      </a:lnTo>
                      <a:lnTo>
                        <a:pt x="4836" y="438"/>
                      </a:lnTo>
                      <a:lnTo>
                        <a:pt x="4836" y="438"/>
                      </a:lnTo>
                      <a:lnTo>
                        <a:pt x="4836" y="438"/>
                      </a:lnTo>
                      <a:lnTo>
                        <a:pt x="4836" y="438"/>
                      </a:lnTo>
                      <a:lnTo>
                        <a:pt x="4842" y="438"/>
                      </a:lnTo>
                      <a:lnTo>
                        <a:pt x="4842" y="438"/>
                      </a:lnTo>
                      <a:lnTo>
                        <a:pt x="4842" y="438"/>
                      </a:lnTo>
                      <a:lnTo>
                        <a:pt x="4842" y="438"/>
                      </a:lnTo>
                      <a:lnTo>
                        <a:pt x="4842" y="438"/>
                      </a:lnTo>
                      <a:lnTo>
                        <a:pt x="4842" y="438"/>
                      </a:lnTo>
                      <a:lnTo>
                        <a:pt x="4848" y="438"/>
                      </a:lnTo>
                      <a:lnTo>
                        <a:pt x="4848" y="438"/>
                      </a:lnTo>
                      <a:lnTo>
                        <a:pt x="4848" y="438"/>
                      </a:lnTo>
                      <a:lnTo>
                        <a:pt x="4848" y="438"/>
                      </a:lnTo>
                      <a:lnTo>
                        <a:pt x="4848" y="438"/>
                      </a:lnTo>
                      <a:lnTo>
                        <a:pt x="4854" y="438"/>
                      </a:lnTo>
                      <a:lnTo>
                        <a:pt x="4854" y="438"/>
                      </a:lnTo>
                      <a:lnTo>
                        <a:pt x="4854" y="438"/>
                      </a:lnTo>
                      <a:lnTo>
                        <a:pt x="4854" y="438"/>
                      </a:lnTo>
                      <a:lnTo>
                        <a:pt x="4854" y="438"/>
                      </a:lnTo>
                      <a:lnTo>
                        <a:pt x="4854" y="438"/>
                      </a:lnTo>
                      <a:lnTo>
                        <a:pt x="4860" y="438"/>
                      </a:lnTo>
                      <a:lnTo>
                        <a:pt x="4860" y="438"/>
                      </a:lnTo>
                      <a:lnTo>
                        <a:pt x="4860" y="438"/>
                      </a:lnTo>
                      <a:lnTo>
                        <a:pt x="4860" y="438"/>
                      </a:lnTo>
                      <a:lnTo>
                        <a:pt x="4860" y="438"/>
                      </a:lnTo>
                      <a:lnTo>
                        <a:pt x="4860" y="438"/>
                      </a:lnTo>
                      <a:lnTo>
                        <a:pt x="4866" y="438"/>
                      </a:lnTo>
                      <a:lnTo>
                        <a:pt x="4866" y="438"/>
                      </a:lnTo>
                      <a:lnTo>
                        <a:pt x="4866" y="438"/>
                      </a:lnTo>
                      <a:lnTo>
                        <a:pt x="4866" y="438"/>
                      </a:lnTo>
                      <a:lnTo>
                        <a:pt x="4866" y="438"/>
                      </a:lnTo>
                      <a:lnTo>
                        <a:pt x="4866" y="438"/>
                      </a:lnTo>
                      <a:lnTo>
                        <a:pt x="4872" y="438"/>
                      </a:lnTo>
                      <a:lnTo>
                        <a:pt x="4872" y="432"/>
                      </a:lnTo>
                      <a:lnTo>
                        <a:pt x="4872" y="432"/>
                      </a:lnTo>
                      <a:lnTo>
                        <a:pt x="4872" y="432"/>
                      </a:lnTo>
                      <a:lnTo>
                        <a:pt x="4872" y="432"/>
                      </a:lnTo>
                      <a:lnTo>
                        <a:pt x="4872" y="432"/>
                      </a:lnTo>
                      <a:lnTo>
                        <a:pt x="4878" y="432"/>
                      </a:lnTo>
                      <a:lnTo>
                        <a:pt x="4878" y="432"/>
                      </a:lnTo>
                      <a:lnTo>
                        <a:pt x="4878" y="432"/>
                      </a:lnTo>
                      <a:lnTo>
                        <a:pt x="4878" y="432"/>
                      </a:lnTo>
                      <a:lnTo>
                        <a:pt x="4878" y="432"/>
                      </a:lnTo>
                      <a:lnTo>
                        <a:pt x="4878" y="432"/>
                      </a:lnTo>
                      <a:lnTo>
                        <a:pt x="4884" y="432"/>
                      </a:lnTo>
                      <a:lnTo>
                        <a:pt x="4884" y="426"/>
                      </a:lnTo>
                      <a:lnTo>
                        <a:pt x="4884" y="426"/>
                      </a:lnTo>
                      <a:lnTo>
                        <a:pt x="4884" y="426"/>
                      </a:lnTo>
                      <a:lnTo>
                        <a:pt x="4884" y="426"/>
                      </a:lnTo>
                      <a:lnTo>
                        <a:pt x="4884" y="426"/>
                      </a:lnTo>
                      <a:lnTo>
                        <a:pt x="4890" y="426"/>
                      </a:lnTo>
                      <a:lnTo>
                        <a:pt x="4890" y="426"/>
                      </a:lnTo>
                      <a:lnTo>
                        <a:pt x="4890" y="426"/>
                      </a:lnTo>
                      <a:lnTo>
                        <a:pt x="4890" y="420"/>
                      </a:lnTo>
                      <a:lnTo>
                        <a:pt x="4896" y="420"/>
                      </a:lnTo>
                      <a:lnTo>
                        <a:pt x="4896" y="420"/>
                      </a:lnTo>
                      <a:lnTo>
                        <a:pt x="4896" y="420"/>
                      </a:lnTo>
                      <a:lnTo>
                        <a:pt x="4896" y="426"/>
                      </a:lnTo>
                      <a:lnTo>
                        <a:pt x="4896" y="426"/>
                      </a:lnTo>
                      <a:lnTo>
                        <a:pt x="4896" y="432"/>
                      </a:lnTo>
                      <a:lnTo>
                        <a:pt x="4896" y="438"/>
                      </a:lnTo>
                      <a:lnTo>
                        <a:pt x="4902" y="438"/>
                      </a:lnTo>
                      <a:lnTo>
                        <a:pt x="4902" y="444"/>
                      </a:lnTo>
                      <a:lnTo>
                        <a:pt x="4902" y="456"/>
                      </a:lnTo>
                      <a:lnTo>
                        <a:pt x="4902" y="462"/>
                      </a:lnTo>
                      <a:lnTo>
                        <a:pt x="4902" y="474"/>
                      </a:lnTo>
                      <a:lnTo>
                        <a:pt x="4908" y="480"/>
                      </a:lnTo>
                      <a:lnTo>
                        <a:pt x="4908" y="486"/>
                      </a:lnTo>
                      <a:lnTo>
                        <a:pt x="4908" y="492"/>
                      </a:lnTo>
                      <a:lnTo>
                        <a:pt x="4908" y="498"/>
                      </a:lnTo>
                      <a:lnTo>
                        <a:pt x="4908" y="504"/>
                      </a:lnTo>
                      <a:lnTo>
                        <a:pt x="4908" y="510"/>
                      </a:lnTo>
                      <a:lnTo>
                        <a:pt x="4914" y="516"/>
                      </a:lnTo>
                      <a:lnTo>
                        <a:pt x="4914" y="522"/>
                      </a:lnTo>
                      <a:lnTo>
                        <a:pt x="4914" y="522"/>
                      </a:lnTo>
                      <a:lnTo>
                        <a:pt x="4914" y="522"/>
                      </a:lnTo>
                      <a:lnTo>
                        <a:pt x="4914" y="522"/>
                      </a:lnTo>
                      <a:lnTo>
                        <a:pt x="4914" y="516"/>
                      </a:lnTo>
                      <a:lnTo>
                        <a:pt x="4920" y="510"/>
                      </a:lnTo>
                      <a:lnTo>
                        <a:pt x="4920" y="504"/>
                      </a:lnTo>
                      <a:lnTo>
                        <a:pt x="4920" y="498"/>
                      </a:lnTo>
                      <a:lnTo>
                        <a:pt x="4920" y="492"/>
                      </a:lnTo>
                      <a:lnTo>
                        <a:pt x="4920" y="486"/>
                      </a:lnTo>
                      <a:lnTo>
                        <a:pt x="4920" y="480"/>
                      </a:lnTo>
                      <a:lnTo>
                        <a:pt x="4926" y="474"/>
                      </a:lnTo>
                      <a:lnTo>
                        <a:pt x="4926" y="462"/>
                      </a:lnTo>
                      <a:lnTo>
                        <a:pt x="4926" y="456"/>
                      </a:lnTo>
                      <a:lnTo>
                        <a:pt x="4926" y="444"/>
                      </a:lnTo>
                      <a:lnTo>
                        <a:pt x="4926" y="438"/>
                      </a:lnTo>
                      <a:lnTo>
                        <a:pt x="4926" y="438"/>
                      </a:lnTo>
                      <a:lnTo>
                        <a:pt x="4932" y="432"/>
                      </a:lnTo>
                      <a:lnTo>
                        <a:pt x="4932" y="426"/>
                      </a:lnTo>
                      <a:lnTo>
                        <a:pt x="4932" y="426"/>
                      </a:lnTo>
                      <a:lnTo>
                        <a:pt x="4932" y="420"/>
                      </a:lnTo>
                      <a:lnTo>
                        <a:pt x="4932" y="420"/>
                      </a:lnTo>
                      <a:lnTo>
                        <a:pt x="4938" y="420"/>
                      </a:lnTo>
                      <a:lnTo>
                        <a:pt x="4938" y="426"/>
                      </a:lnTo>
                      <a:lnTo>
                        <a:pt x="4938" y="426"/>
                      </a:lnTo>
                      <a:lnTo>
                        <a:pt x="4938" y="426"/>
                      </a:lnTo>
                      <a:lnTo>
                        <a:pt x="4938" y="426"/>
                      </a:lnTo>
                      <a:lnTo>
                        <a:pt x="4938" y="426"/>
                      </a:lnTo>
                      <a:lnTo>
                        <a:pt x="4944" y="426"/>
                      </a:lnTo>
                      <a:lnTo>
                        <a:pt x="4944" y="426"/>
                      </a:lnTo>
                      <a:lnTo>
                        <a:pt x="4944" y="426"/>
                      </a:lnTo>
                      <a:lnTo>
                        <a:pt x="4944" y="426"/>
                      </a:lnTo>
                      <a:lnTo>
                        <a:pt x="4944" y="432"/>
                      </a:lnTo>
                      <a:lnTo>
                        <a:pt x="4944" y="432"/>
                      </a:lnTo>
                      <a:lnTo>
                        <a:pt x="4950" y="432"/>
                      </a:lnTo>
                      <a:lnTo>
                        <a:pt x="4950" y="432"/>
                      </a:lnTo>
                      <a:lnTo>
                        <a:pt x="4950" y="432"/>
                      </a:lnTo>
                      <a:lnTo>
                        <a:pt x="4950" y="432"/>
                      </a:lnTo>
                      <a:lnTo>
                        <a:pt x="4950" y="432"/>
                      </a:lnTo>
                      <a:lnTo>
                        <a:pt x="4956" y="432"/>
                      </a:lnTo>
                      <a:lnTo>
                        <a:pt x="4956" y="432"/>
                      </a:lnTo>
                      <a:lnTo>
                        <a:pt x="4956" y="432"/>
                      </a:lnTo>
                      <a:lnTo>
                        <a:pt x="4956" y="432"/>
                      </a:lnTo>
                      <a:lnTo>
                        <a:pt x="4956" y="432"/>
                      </a:lnTo>
                      <a:lnTo>
                        <a:pt x="4956" y="438"/>
                      </a:lnTo>
                      <a:lnTo>
                        <a:pt x="4962" y="438"/>
                      </a:lnTo>
                      <a:lnTo>
                        <a:pt x="4962" y="438"/>
                      </a:lnTo>
                      <a:lnTo>
                        <a:pt x="4962" y="438"/>
                      </a:lnTo>
                      <a:lnTo>
                        <a:pt x="4962" y="438"/>
                      </a:lnTo>
                      <a:lnTo>
                        <a:pt x="4962" y="438"/>
                      </a:lnTo>
                      <a:lnTo>
                        <a:pt x="4962" y="438"/>
                      </a:lnTo>
                      <a:lnTo>
                        <a:pt x="4968" y="438"/>
                      </a:lnTo>
                      <a:lnTo>
                        <a:pt x="4968" y="438"/>
                      </a:lnTo>
                      <a:lnTo>
                        <a:pt x="4968" y="438"/>
                      </a:lnTo>
                      <a:lnTo>
                        <a:pt x="4968" y="438"/>
                      </a:lnTo>
                      <a:lnTo>
                        <a:pt x="4968" y="438"/>
                      </a:lnTo>
                      <a:lnTo>
                        <a:pt x="4968" y="438"/>
                      </a:lnTo>
                      <a:lnTo>
                        <a:pt x="4974" y="438"/>
                      </a:lnTo>
                      <a:lnTo>
                        <a:pt x="4974" y="438"/>
                      </a:lnTo>
                      <a:lnTo>
                        <a:pt x="4974" y="438"/>
                      </a:lnTo>
                      <a:lnTo>
                        <a:pt x="4974" y="438"/>
                      </a:lnTo>
                      <a:lnTo>
                        <a:pt x="4974" y="438"/>
                      </a:lnTo>
                      <a:lnTo>
                        <a:pt x="4974" y="438"/>
                      </a:lnTo>
                      <a:lnTo>
                        <a:pt x="4980" y="438"/>
                      </a:lnTo>
                      <a:lnTo>
                        <a:pt x="4980" y="438"/>
                      </a:lnTo>
                      <a:lnTo>
                        <a:pt x="4980" y="438"/>
                      </a:lnTo>
                      <a:lnTo>
                        <a:pt x="4980" y="438"/>
                      </a:lnTo>
                      <a:lnTo>
                        <a:pt x="4980" y="438"/>
                      </a:lnTo>
                      <a:lnTo>
                        <a:pt x="4980" y="438"/>
                      </a:lnTo>
                      <a:lnTo>
                        <a:pt x="4986" y="438"/>
                      </a:lnTo>
                      <a:lnTo>
                        <a:pt x="4986" y="438"/>
                      </a:lnTo>
                      <a:lnTo>
                        <a:pt x="4986" y="438"/>
                      </a:lnTo>
                      <a:lnTo>
                        <a:pt x="4986" y="438"/>
                      </a:lnTo>
                      <a:lnTo>
                        <a:pt x="4986" y="438"/>
                      </a:lnTo>
                      <a:lnTo>
                        <a:pt x="4986" y="438"/>
                      </a:lnTo>
                      <a:lnTo>
                        <a:pt x="4992" y="438"/>
                      </a:lnTo>
                      <a:lnTo>
                        <a:pt x="4992" y="438"/>
                      </a:lnTo>
                      <a:lnTo>
                        <a:pt x="4992" y="438"/>
                      </a:lnTo>
                      <a:lnTo>
                        <a:pt x="4992" y="438"/>
                      </a:lnTo>
                      <a:lnTo>
                        <a:pt x="4992" y="438"/>
                      </a:lnTo>
                      <a:lnTo>
                        <a:pt x="4998" y="438"/>
                      </a:lnTo>
                      <a:lnTo>
                        <a:pt x="4998" y="438"/>
                      </a:lnTo>
                      <a:lnTo>
                        <a:pt x="4998" y="438"/>
                      </a:lnTo>
                      <a:lnTo>
                        <a:pt x="4998" y="438"/>
                      </a:lnTo>
                      <a:lnTo>
                        <a:pt x="4998" y="438"/>
                      </a:lnTo>
                      <a:lnTo>
                        <a:pt x="4998" y="438"/>
                      </a:lnTo>
                      <a:lnTo>
                        <a:pt x="5004" y="438"/>
                      </a:lnTo>
                      <a:lnTo>
                        <a:pt x="5004" y="438"/>
                      </a:lnTo>
                      <a:lnTo>
                        <a:pt x="5004" y="438"/>
                      </a:lnTo>
                      <a:lnTo>
                        <a:pt x="5004" y="438"/>
                      </a:lnTo>
                      <a:lnTo>
                        <a:pt x="5004" y="438"/>
                      </a:lnTo>
                      <a:lnTo>
                        <a:pt x="5004" y="432"/>
                      </a:lnTo>
                      <a:lnTo>
                        <a:pt x="5010" y="432"/>
                      </a:lnTo>
                      <a:lnTo>
                        <a:pt x="5010" y="432"/>
                      </a:lnTo>
                      <a:lnTo>
                        <a:pt x="5010" y="432"/>
                      </a:lnTo>
                      <a:lnTo>
                        <a:pt x="5010" y="432"/>
                      </a:lnTo>
                      <a:lnTo>
                        <a:pt x="5010" y="432"/>
                      </a:lnTo>
                      <a:lnTo>
                        <a:pt x="5016" y="432"/>
                      </a:lnTo>
                      <a:lnTo>
                        <a:pt x="5016" y="432"/>
                      </a:lnTo>
                      <a:lnTo>
                        <a:pt x="5016" y="432"/>
                      </a:lnTo>
                      <a:lnTo>
                        <a:pt x="5016" y="432"/>
                      </a:lnTo>
                      <a:lnTo>
                        <a:pt x="5016" y="432"/>
                      </a:lnTo>
                      <a:lnTo>
                        <a:pt x="5016" y="426"/>
                      </a:lnTo>
                      <a:lnTo>
                        <a:pt x="5022" y="426"/>
                      </a:lnTo>
                      <a:lnTo>
                        <a:pt x="5022" y="426"/>
                      </a:lnTo>
                      <a:lnTo>
                        <a:pt x="5022" y="426"/>
                      </a:lnTo>
                      <a:lnTo>
                        <a:pt x="5022" y="426"/>
                      </a:lnTo>
                      <a:lnTo>
                        <a:pt x="5022" y="426"/>
                      </a:lnTo>
                      <a:lnTo>
                        <a:pt x="5022" y="426"/>
                      </a:lnTo>
                      <a:lnTo>
                        <a:pt x="5028" y="426"/>
                      </a:lnTo>
                      <a:lnTo>
                        <a:pt x="5028" y="426"/>
                      </a:lnTo>
                      <a:lnTo>
                        <a:pt x="5028" y="420"/>
                      </a:lnTo>
                      <a:lnTo>
                        <a:pt x="5028" y="420"/>
                      </a:lnTo>
                      <a:lnTo>
                        <a:pt x="5028" y="420"/>
                      </a:lnTo>
                      <a:lnTo>
                        <a:pt x="5028" y="420"/>
                      </a:lnTo>
                      <a:lnTo>
                        <a:pt x="5034" y="420"/>
                      </a:lnTo>
                      <a:lnTo>
                        <a:pt x="5034" y="414"/>
                      </a:lnTo>
                      <a:lnTo>
                        <a:pt x="5034" y="414"/>
                      </a:lnTo>
                      <a:lnTo>
                        <a:pt x="5034" y="408"/>
                      </a:lnTo>
                      <a:lnTo>
                        <a:pt x="5034" y="402"/>
                      </a:lnTo>
                      <a:lnTo>
                        <a:pt x="5034" y="396"/>
                      </a:lnTo>
                      <a:lnTo>
                        <a:pt x="5040" y="390"/>
                      </a:lnTo>
                      <a:lnTo>
                        <a:pt x="5040" y="384"/>
                      </a:lnTo>
                      <a:lnTo>
                        <a:pt x="5040" y="378"/>
                      </a:lnTo>
                      <a:lnTo>
                        <a:pt x="5040" y="372"/>
                      </a:lnTo>
                      <a:lnTo>
                        <a:pt x="5040" y="366"/>
                      </a:lnTo>
                      <a:lnTo>
                        <a:pt x="5046" y="360"/>
                      </a:lnTo>
                      <a:lnTo>
                        <a:pt x="5046" y="354"/>
                      </a:lnTo>
                      <a:lnTo>
                        <a:pt x="5046" y="348"/>
                      </a:lnTo>
                      <a:lnTo>
                        <a:pt x="5046" y="342"/>
                      </a:lnTo>
                      <a:lnTo>
                        <a:pt x="5046" y="336"/>
                      </a:lnTo>
                      <a:lnTo>
                        <a:pt x="5046" y="330"/>
                      </a:lnTo>
                      <a:lnTo>
                        <a:pt x="5052" y="324"/>
                      </a:lnTo>
                      <a:lnTo>
                        <a:pt x="5052" y="324"/>
                      </a:lnTo>
                      <a:lnTo>
                        <a:pt x="5052" y="324"/>
                      </a:lnTo>
                      <a:lnTo>
                        <a:pt x="5052" y="330"/>
                      </a:lnTo>
                      <a:lnTo>
                        <a:pt x="5052" y="330"/>
                      </a:lnTo>
                      <a:lnTo>
                        <a:pt x="5052" y="330"/>
                      </a:lnTo>
                      <a:lnTo>
                        <a:pt x="5058" y="336"/>
                      </a:lnTo>
                      <a:lnTo>
                        <a:pt x="5058" y="336"/>
                      </a:lnTo>
                      <a:lnTo>
                        <a:pt x="5058" y="342"/>
                      </a:lnTo>
                      <a:lnTo>
                        <a:pt x="5058" y="348"/>
                      </a:lnTo>
                      <a:lnTo>
                        <a:pt x="5058" y="348"/>
                      </a:lnTo>
                      <a:lnTo>
                        <a:pt x="5064" y="354"/>
                      </a:lnTo>
                      <a:lnTo>
                        <a:pt x="5064" y="354"/>
                      </a:lnTo>
                      <a:lnTo>
                        <a:pt x="5064" y="354"/>
                      </a:lnTo>
                      <a:lnTo>
                        <a:pt x="5064" y="360"/>
                      </a:lnTo>
                      <a:lnTo>
                        <a:pt x="5064" y="360"/>
                      </a:lnTo>
                      <a:lnTo>
                        <a:pt x="5064" y="366"/>
                      </a:lnTo>
                      <a:lnTo>
                        <a:pt x="5064" y="366"/>
                      </a:lnTo>
                      <a:lnTo>
                        <a:pt x="5070" y="366"/>
                      </a:lnTo>
                      <a:lnTo>
                        <a:pt x="5070" y="372"/>
                      </a:lnTo>
                      <a:lnTo>
                        <a:pt x="5070" y="372"/>
                      </a:lnTo>
                      <a:lnTo>
                        <a:pt x="5070" y="378"/>
                      </a:lnTo>
                      <a:lnTo>
                        <a:pt x="5070" y="378"/>
                      </a:lnTo>
                      <a:lnTo>
                        <a:pt x="5076" y="378"/>
                      </a:lnTo>
                      <a:lnTo>
                        <a:pt x="5076" y="378"/>
                      </a:lnTo>
                      <a:lnTo>
                        <a:pt x="5076" y="384"/>
                      </a:lnTo>
                      <a:lnTo>
                        <a:pt x="5076" y="384"/>
                      </a:lnTo>
                      <a:lnTo>
                        <a:pt x="5076" y="384"/>
                      </a:lnTo>
                      <a:lnTo>
                        <a:pt x="5076" y="390"/>
                      </a:lnTo>
                      <a:lnTo>
                        <a:pt x="5082" y="390"/>
                      </a:lnTo>
                      <a:lnTo>
                        <a:pt x="5082" y="390"/>
                      </a:lnTo>
                      <a:lnTo>
                        <a:pt x="5082" y="390"/>
                      </a:lnTo>
                      <a:lnTo>
                        <a:pt x="5082" y="396"/>
                      </a:lnTo>
                      <a:lnTo>
                        <a:pt x="5082" y="396"/>
                      </a:lnTo>
                      <a:lnTo>
                        <a:pt x="5082" y="396"/>
                      </a:lnTo>
                      <a:lnTo>
                        <a:pt x="5088" y="402"/>
                      </a:lnTo>
                      <a:lnTo>
                        <a:pt x="5088" y="402"/>
                      </a:lnTo>
                      <a:lnTo>
                        <a:pt x="5088" y="402"/>
                      </a:lnTo>
                      <a:lnTo>
                        <a:pt x="5088" y="402"/>
                      </a:lnTo>
                      <a:lnTo>
                        <a:pt x="5088" y="408"/>
                      </a:lnTo>
                      <a:lnTo>
                        <a:pt x="5094" y="408"/>
                      </a:lnTo>
                      <a:lnTo>
                        <a:pt x="5094" y="408"/>
                      </a:lnTo>
                      <a:lnTo>
                        <a:pt x="5094" y="408"/>
                      </a:lnTo>
                      <a:lnTo>
                        <a:pt x="5094" y="414"/>
                      </a:lnTo>
                      <a:lnTo>
                        <a:pt x="5094" y="414"/>
                      </a:lnTo>
                      <a:lnTo>
                        <a:pt x="5094" y="414"/>
                      </a:lnTo>
                      <a:lnTo>
                        <a:pt x="5100" y="414"/>
                      </a:lnTo>
                      <a:lnTo>
                        <a:pt x="5100" y="414"/>
                      </a:lnTo>
                      <a:lnTo>
                        <a:pt x="5100" y="420"/>
                      </a:lnTo>
                      <a:lnTo>
                        <a:pt x="5100" y="420"/>
                      </a:lnTo>
                      <a:lnTo>
                        <a:pt x="5100" y="420"/>
                      </a:lnTo>
                      <a:lnTo>
                        <a:pt x="5100" y="420"/>
                      </a:lnTo>
                      <a:lnTo>
                        <a:pt x="5106" y="426"/>
                      </a:lnTo>
                      <a:lnTo>
                        <a:pt x="5106" y="426"/>
                      </a:lnTo>
                      <a:lnTo>
                        <a:pt x="5106" y="426"/>
                      </a:lnTo>
                      <a:lnTo>
                        <a:pt x="5106" y="426"/>
                      </a:lnTo>
                      <a:lnTo>
                        <a:pt x="5106" y="426"/>
                      </a:lnTo>
                      <a:lnTo>
                        <a:pt x="5106" y="432"/>
                      </a:lnTo>
                      <a:lnTo>
                        <a:pt x="5112" y="432"/>
                      </a:lnTo>
                      <a:lnTo>
                        <a:pt x="5112" y="432"/>
                      </a:lnTo>
                      <a:lnTo>
                        <a:pt x="5112" y="432"/>
                      </a:lnTo>
                      <a:lnTo>
                        <a:pt x="5112" y="432"/>
                      </a:lnTo>
                      <a:lnTo>
                        <a:pt x="5112" y="438"/>
                      </a:lnTo>
                      <a:lnTo>
                        <a:pt x="5112" y="438"/>
                      </a:lnTo>
                      <a:lnTo>
                        <a:pt x="5118" y="438"/>
                      </a:lnTo>
                      <a:lnTo>
                        <a:pt x="5118" y="438"/>
                      </a:lnTo>
                      <a:lnTo>
                        <a:pt x="5118" y="438"/>
                      </a:lnTo>
                      <a:lnTo>
                        <a:pt x="5118" y="438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30" y="450"/>
                      </a:lnTo>
                      <a:lnTo>
                        <a:pt x="5130" y="450"/>
                      </a:lnTo>
                      <a:lnTo>
                        <a:pt x="5130" y="450"/>
                      </a:lnTo>
                      <a:lnTo>
                        <a:pt x="5130" y="450"/>
                      </a:lnTo>
                      <a:lnTo>
                        <a:pt x="5130" y="450"/>
                      </a:lnTo>
                      <a:lnTo>
                        <a:pt x="5130" y="450"/>
                      </a:lnTo>
                      <a:lnTo>
                        <a:pt x="5136" y="450"/>
                      </a:lnTo>
                      <a:lnTo>
                        <a:pt x="5136" y="456"/>
                      </a:lnTo>
                      <a:lnTo>
                        <a:pt x="5136" y="456"/>
                      </a:lnTo>
                      <a:lnTo>
                        <a:pt x="5136" y="456"/>
                      </a:lnTo>
                      <a:lnTo>
                        <a:pt x="5136" y="456"/>
                      </a:lnTo>
                      <a:lnTo>
                        <a:pt x="5136" y="456"/>
                      </a:lnTo>
                      <a:lnTo>
                        <a:pt x="5142" y="456"/>
                      </a:lnTo>
                      <a:lnTo>
                        <a:pt x="5142" y="456"/>
                      </a:lnTo>
                      <a:lnTo>
                        <a:pt x="5142" y="456"/>
                      </a:lnTo>
                      <a:lnTo>
                        <a:pt x="5142" y="456"/>
                      </a:lnTo>
                      <a:lnTo>
                        <a:pt x="5142" y="462"/>
                      </a:lnTo>
                      <a:lnTo>
                        <a:pt x="5142" y="462"/>
                      </a:lnTo>
                      <a:lnTo>
                        <a:pt x="5148" y="462"/>
                      </a:lnTo>
                      <a:lnTo>
                        <a:pt x="5148" y="462"/>
                      </a:lnTo>
                      <a:lnTo>
                        <a:pt x="5148" y="462"/>
                      </a:lnTo>
                      <a:lnTo>
                        <a:pt x="5148" y="462"/>
                      </a:lnTo>
                      <a:lnTo>
                        <a:pt x="5148" y="462"/>
                      </a:lnTo>
                      <a:lnTo>
                        <a:pt x="5148" y="462"/>
                      </a:lnTo>
                      <a:lnTo>
                        <a:pt x="5154" y="462"/>
                      </a:lnTo>
                      <a:lnTo>
                        <a:pt x="5154" y="462"/>
                      </a:lnTo>
                      <a:lnTo>
                        <a:pt x="5154" y="462"/>
                      </a:lnTo>
                      <a:lnTo>
                        <a:pt x="5154" y="462"/>
                      </a:lnTo>
                      <a:lnTo>
                        <a:pt x="5154" y="462"/>
                      </a:lnTo>
                      <a:lnTo>
                        <a:pt x="5154" y="468"/>
                      </a:lnTo>
                      <a:lnTo>
                        <a:pt x="5160" y="468"/>
                      </a:lnTo>
                      <a:lnTo>
                        <a:pt x="5160" y="468"/>
                      </a:lnTo>
                      <a:lnTo>
                        <a:pt x="5160" y="468"/>
                      </a:lnTo>
                      <a:lnTo>
                        <a:pt x="5160" y="468"/>
                      </a:lnTo>
                      <a:lnTo>
                        <a:pt x="5160" y="468"/>
                      </a:lnTo>
                      <a:lnTo>
                        <a:pt x="5166" y="468"/>
                      </a:lnTo>
                      <a:lnTo>
                        <a:pt x="5166" y="468"/>
                      </a:lnTo>
                      <a:lnTo>
                        <a:pt x="5166" y="468"/>
                      </a:lnTo>
                      <a:lnTo>
                        <a:pt x="5166" y="468"/>
                      </a:lnTo>
                      <a:lnTo>
                        <a:pt x="5166" y="456"/>
                      </a:lnTo>
                      <a:lnTo>
                        <a:pt x="5172" y="444"/>
                      </a:lnTo>
                      <a:lnTo>
                        <a:pt x="5172" y="426"/>
                      </a:lnTo>
                      <a:lnTo>
                        <a:pt x="5172" y="402"/>
                      </a:lnTo>
                      <a:lnTo>
                        <a:pt x="5172" y="372"/>
                      </a:lnTo>
                      <a:lnTo>
                        <a:pt x="5172" y="336"/>
                      </a:lnTo>
                      <a:lnTo>
                        <a:pt x="5172" y="294"/>
                      </a:lnTo>
                      <a:lnTo>
                        <a:pt x="5172" y="240"/>
                      </a:lnTo>
                      <a:lnTo>
                        <a:pt x="5178" y="186"/>
                      </a:lnTo>
                      <a:lnTo>
                        <a:pt x="5178" y="138"/>
                      </a:lnTo>
                      <a:lnTo>
                        <a:pt x="5178" y="54"/>
                      </a:lnTo>
                      <a:lnTo>
                        <a:pt x="5178" y="30"/>
                      </a:lnTo>
                      <a:lnTo>
                        <a:pt x="5178" y="12"/>
                      </a:lnTo>
                      <a:lnTo>
                        <a:pt x="5184" y="0"/>
                      </a:lnTo>
                      <a:lnTo>
                        <a:pt x="5184" y="6"/>
                      </a:lnTo>
                      <a:lnTo>
                        <a:pt x="5184" y="18"/>
                      </a:lnTo>
                      <a:lnTo>
                        <a:pt x="5184" y="30"/>
                      </a:lnTo>
                      <a:lnTo>
                        <a:pt x="5184" y="48"/>
                      </a:lnTo>
                      <a:lnTo>
                        <a:pt x="5184" y="66"/>
                      </a:ln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5" name="Rectangle 56"/>
                <p:cNvSpPr>
                  <a:spLocks noChangeArrowheads="1"/>
                </p:cNvSpPr>
                <p:nvPr/>
              </p:nvSpPr>
              <p:spPr bwMode="auto">
                <a:xfrm>
                  <a:off x="513" y="2707"/>
                  <a:ext cx="330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BETA_X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6" name="Freeform 57"/>
                <p:cNvSpPr>
                  <a:spLocks/>
                </p:cNvSpPr>
                <p:nvPr/>
              </p:nvSpPr>
              <p:spPr bwMode="auto">
                <a:xfrm>
                  <a:off x="285" y="1819"/>
                  <a:ext cx="5184" cy="864"/>
                </a:xfrm>
                <a:custGeom>
                  <a:avLst/>
                  <a:gdLst>
                    <a:gd name="T0" fmla="*/ 78 w 5184"/>
                    <a:gd name="T1" fmla="*/ 210 h 864"/>
                    <a:gd name="T2" fmla="*/ 162 w 5184"/>
                    <a:gd name="T3" fmla="*/ 810 h 864"/>
                    <a:gd name="T4" fmla="*/ 240 w 5184"/>
                    <a:gd name="T5" fmla="*/ 396 h 864"/>
                    <a:gd name="T6" fmla="*/ 324 w 5184"/>
                    <a:gd name="T7" fmla="*/ 612 h 864"/>
                    <a:gd name="T8" fmla="*/ 408 w 5184"/>
                    <a:gd name="T9" fmla="*/ 576 h 864"/>
                    <a:gd name="T10" fmla="*/ 486 w 5184"/>
                    <a:gd name="T11" fmla="*/ 672 h 864"/>
                    <a:gd name="T12" fmla="*/ 570 w 5184"/>
                    <a:gd name="T13" fmla="*/ 408 h 864"/>
                    <a:gd name="T14" fmla="*/ 654 w 5184"/>
                    <a:gd name="T15" fmla="*/ 306 h 864"/>
                    <a:gd name="T16" fmla="*/ 732 w 5184"/>
                    <a:gd name="T17" fmla="*/ 522 h 864"/>
                    <a:gd name="T18" fmla="*/ 816 w 5184"/>
                    <a:gd name="T19" fmla="*/ 498 h 864"/>
                    <a:gd name="T20" fmla="*/ 900 w 5184"/>
                    <a:gd name="T21" fmla="*/ 282 h 864"/>
                    <a:gd name="T22" fmla="*/ 978 w 5184"/>
                    <a:gd name="T23" fmla="*/ 618 h 864"/>
                    <a:gd name="T24" fmla="*/ 1062 w 5184"/>
                    <a:gd name="T25" fmla="*/ 330 h 864"/>
                    <a:gd name="T26" fmla="*/ 1146 w 5184"/>
                    <a:gd name="T27" fmla="*/ 540 h 864"/>
                    <a:gd name="T28" fmla="*/ 1224 w 5184"/>
                    <a:gd name="T29" fmla="*/ 414 h 864"/>
                    <a:gd name="T30" fmla="*/ 1308 w 5184"/>
                    <a:gd name="T31" fmla="*/ 432 h 864"/>
                    <a:gd name="T32" fmla="*/ 1392 w 5184"/>
                    <a:gd name="T33" fmla="*/ 126 h 864"/>
                    <a:gd name="T34" fmla="*/ 1476 w 5184"/>
                    <a:gd name="T35" fmla="*/ 630 h 864"/>
                    <a:gd name="T36" fmla="*/ 1554 w 5184"/>
                    <a:gd name="T37" fmla="*/ 630 h 864"/>
                    <a:gd name="T38" fmla="*/ 1638 w 5184"/>
                    <a:gd name="T39" fmla="*/ 504 h 864"/>
                    <a:gd name="T40" fmla="*/ 1716 w 5184"/>
                    <a:gd name="T41" fmla="*/ 564 h 864"/>
                    <a:gd name="T42" fmla="*/ 1800 w 5184"/>
                    <a:gd name="T43" fmla="*/ 744 h 864"/>
                    <a:gd name="T44" fmla="*/ 1884 w 5184"/>
                    <a:gd name="T45" fmla="*/ 384 h 864"/>
                    <a:gd name="T46" fmla="*/ 1968 w 5184"/>
                    <a:gd name="T47" fmla="*/ 0 h 864"/>
                    <a:gd name="T48" fmla="*/ 2046 w 5184"/>
                    <a:gd name="T49" fmla="*/ 390 h 864"/>
                    <a:gd name="T50" fmla="*/ 2130 w 5184"/>
                    <a:gd name="T51" fmla="*/ 474 h 864"/>
                    <a:gd name="T52" fmla="*/ 2208 w 5184"/>
                    <a:gd name="T53" fmla="*/ 360 h 864"/>
                    <a:gd name="T54" fmla="*/ 2292 w 5184"/>
                    <a:gd name="T55" fmla="*/ 474 h 864"/>
                    <a:gd name="T56" fmla="*/ 2376 w 5184"/>
                    <a:gd name="T57" fmla="*/ 456 h 864"/>
                    <a:gd name="T58" fmla="*/ 2460 w 5184"/>
                    <a:gd name="T59" fmla="*/ 468 h 864"/>
                    <a:gd name="T60" fmla="*/ 2538 w 5184"/>
                    <a:gd name="T61" fmla="*/ 474 h 864"/>
                    <a:gd name="T62" fmla="*/ 2622 w 5184"/>
                    <a:gd name="T63" fmla="*/ 378 h 864"/>
                    <a:gd name="T64" fmla="*/ 2706 w 5184"/>
                    <a:gd name="T65" fmla="*/ 402 h 864"/>
                    <a:gd name="T66" fmla="*/ 2784 w 5184"/>
                    <a:gd name="T67" fmla="*/ 408 h 864"/>
                    <a:gd name="T68" fmla="*/ 2868 w 5184"/>
                    <a:gd name="T69" fmla="*/ 582 h 864"/>
                    <a:gd name="T70" fmla="*/ 2952 w 5184"/>
                    <a:gd name="T71" fmla="*/ 594 h 864"/>
                    <a:gd name="T72" fmla="*/ 3030 w 5184"/>
                    <a:gd name="T73" fmla="*/ 702 h 864"/>
                    <a:gd name="T74" fmla="*/ 3114 w 5184"/>
                    <a:gd name="T75" fmla="*/ 606 h 864"/>
                    <a:gd name="T76" fmla="*/ 3198 w 5184"/>
                    <a:gd name="T77" fmla="*/ 516 h 864"/>
                    <a:gd name="T78" fmla="*/ 3276 w 5184"/>
                    <a:gd name="T79" fmla="*/ 486 h 864"/>
                    <a:gd name="T80" fmla="*/ 3360 w 5184"/>
                    <a:gd name="T81" fmla="*/ 270 h 864"/>
                    <a:gd name="T82" fmla="*/ 3444 w 5184"/>
                    <a:gd name="T83" fmla="*/ 522 h 864"/>
                    <a:gd name="T84" fmla="*/ 3522 w 5184"/>
                    <a:gd name="T85" fmla="*/ 390 h 864"/>
                    <a:gd name="T86" fmla="*/ 3606 w 5184"/>
                    <a:gd name="T87" fmla="*/ 408 h 864"/>
                    <a:gd name="T88" fmla="*/ 3690 w 5184"/>
                    <a:gd name="T89" fmla="*/ 498 h 864"/>
                    <a:gd name="T90" fmla="*/ 3768 w 5184"/>
                    <a:gd name="T91" fmla="*/ 288 h 864"/>
                    <a:gd name="T92" fmla="*/ 3852 w 5184"/>
                    <a:gd name="T93" fmla="*/ 510 h 864"/>
                    <a:gd name="T94" fmla="*/ 3936 w 5184"/>
                    <a:gd name="T95" fmla="*/ 492 h 864"/>
                    <a:gd name="T96" fmla="*/ 4014 w 5184"/>
                    <a:gd name="T97" fmla="*/ 618 h 864"/>
                    <a:gd name="T98" fmla="*/ 4098 w 5184"/>
                    <a:gd name="T99" fmla="*/ 684 h 864"/>
                    <a:gd name="T100" fmla="*/ 4182 w 5184"/>
                    <a:gd name="T101" fmla="*/ 624 h 864"/>
                    <a:gd name="T102" fmla="*/ 4260 w 5184"/>
                    <a:gd name="T103" fmla="*/ 564 h 864"/>
                    <a:gd name="T104" fmla="*/ 4344 w 5184"/>
                    <a:gd name="T105" fmla="*/ 438 h 864"/>
                    <a:gd name="T106" fmla="*/ 4428 w 5184"/>
                    <a:gd name="T107" fmla="*/ 390 h 864"/>
                    <a:gd name="T108" fmla="*/ 4506 w 5184"/>
                    <a:gd name="T109" fmla="*/ 360 h 864"/>
                    <a:gd name="T110" fmla="*/ 4590 w 5184"/>
                    <a:gd name="T111" fmla="*/ 474 h 864"/>
                    <a:gd name="T112" fmla="*/ 4674 w 5184"/>
                    <a:gd name="T113" fmla="*/ 462 h 864"/>
                    <a:gd name="T114" fmla="*/ 4752 w 5184"/>
                    <a:gd name="T115" fmla="*/ 462 h 864"/>
                    <a:gd name="T116" fmla="*/ 4836 w 5184"/>
                    <a:gd name="T117" fmla="*/ 474 h 864"/>
                    <a:gd name="T118" fmla="*/ 4920 w 5184"/>
                    <a:gd name="T119" fmla="*/ 324 h 864"/>
                    <a:gd name="T120" fmla="*/ 4998 w 5184"/>
                    <a:gd name="T121" fmla="*/ 474 h 864"/>
                    <a:gd name="T122" fmla="*/ 5082 w 5184"/>
                    <a:gd name="T123" fmla="*/ 402 h 864"/>
                    <a:gd name="T124" fmla="*/ 5166 w 5184"/>
                    <a:gd name="T125" fmla="*/ 18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84" h="864">
                      <a:moveTo>
                        <a:pt x="0" y="714"/>
                      </a:moveTo>
                      <a:lnTo>
                        <a:pt x="0" y="744"/>
                      </a:lnTo>
                      <a:lnTo>
                        <a:pt x="0" y="756"/>
                      </a:lnTo>
                      <a:lnTo>
                        <a:pt x="0" y="768"/>
                      </a:lnTo>
                      <a:lnTo>
                        <a:pt x="0" y="774"/>
                      </a:lnTo>
                      <a:lnTo>
                        <a:pt x="6" y="786"/>
                      </a:lnTo>
                      <a:lnTo>
                        <a:pt x="6" y="798"/>
                      </a:lnTo>
                      <a:lnTo>
                        <a:pt x="6" y="804"/>
                      </a:lnTo>
                      <a:lnTo>
                        <a:pt x="6" y="816"/>
                      </a:lnTo>
                      <a:lnTo>
                        <a:pt x="6" y="822"/>
                      </a:lnTo>
                      <a:lnTo>
                        <a:pt x="6" y="828"/>
                      </a:lnTo>
                      <a:lnTo>
                        <a:pt x="12" y="834"/>
                      </a:lnTo>
                      <a:lnTo>
                        <a:pt x="12" y="840"/>
                      </a:lnTo>
                      <a:lnTo>
                        <a:pt x="12" y="846"/>
                      </a:lnTo>
                      <a:lnTo>
                        <a:pt x="12" y="846"/>
                      </a:lnTo>
                      <a:lnTo>
                        <a:pt x="12" y="852"/>
                      </a:lnTo>
                      <a:lnTo>
                        <a:pt x="12" y="858"/>
                      </a:lnTo>
                      <a:lnTo>
                        <a:pt x="18" y="858"/>
                      </a:lnTo>
                      <a:lnTo>
                        <a:pt x="18" y="858"/>
                      </a:lnTo>
                      <a:lnTo>
                        <a:pt x="18" y="864"/>
                      </a:lnTo>
                      <a:lnTo>
                        <a:pt x="18" y="864"/>
                      </a:lnTo>
                      <a:lnTo>
                        <a:pt x="18" y="864"/>
                      </a:lnTo>
                      <a:lnTo>
                        <a:pt x="18" y="864"/>
                      </a:lnTo>
                      <a:lnTo>
                        <a:pt x="24" y="858"/>
                      </a:lnTo>
                      <a:lnTo>
                        <a:pt x="24" y="858"/>
                      </a:lnTo>
                      <a:lnTo>
                        <a:pt x="24" y="858"/>
                      </a:lnTo>
                      <a:lnTo>
                        <a:pt x="24" y="852"/>
                      </a:lnTo>
                      <a:lnTo>
                        <a:pt x="24" y="852"/>
                      </a:lnTo>
                      <a:lnTo>
                        <a:pt x="24" y="846"/>
                      </a:lnTo>
                      <a:lnTo>
                        <a:pt x="30" y="840"/>
                      </a:lnTo>
                      <a:lnTo>
                        <a:pt x="30" y="834"/>
                      </a:lnTo>
                      <a:lnTo>
                        <a:pt x="30" y="828"/>
                      </a:lnTo>
                      <a:lnTo>
                        <a:pt x="30" y="822"/>
                      </a:lnTo>
                      <a:lnTo>
                        <a:pt x="30" y="816"/>
                      </a:lnTo>
                      <a:lnTo>
                        <a:pt x="30" y="804"/>
                      </a:lnTo>
                      <a:lnTo>
                        <a:pt x="36" y="798"/>
                      </a:lnTo>
                      <a:lnTo>
                        <a:pt x="36" y="786"/>
                      </a:lnTo>
                      <a:lnTo>
                        <a:pt x="36" y="780"/>
                      </a:lnTo>
                      <a:lnTo>
                        <a:pt x="36" y="768"/>
                      </a:lnTo>
                      <a:lnTo>
                        <a:pt x="36" y="756"/>
                      </a:lnTo>
                      <a:lnTo>
                        <a:pt x="42" y="744"/>
                      </a:lnTo>
                      <a:lnTo>
                        <a:pt x="42" y="732"/>
                      </a:lnTo>
                      <a:lnTo>
                        <a:pt x="42" y="720"/>
                      </a:lnTo>
                      <a:lnTo>
                        <a:pt x="42" y="708"/>
                      </a:lnTo>
                      <a:lnTo>
                        <a:pt x="42" y="690"/>
                      </a:lnTo>
                      <a:lnTo>
                        <a:pt x="42" y="678"/>
                      </a:lnTo>
                      <a:lnTo>
                        <a:pt x="48" y="660"/>
                      </a:lnTo>
                      <a:lnTo>
                        <a:pt x="48" y="648"/>
                      </a:lnTo>
                      <a:lnTo>
                        <a:pt x="48" y="630"/>
                      </a:lnTo>
                      <a:lnTo>
                        <a:pt x="48" y="612"/>
                      </a:lnTo>
                      <a:lnTo>
                        <a:pt x="48" y="594"/>
                      </a:lnTo>
                      <a:lnTo>
                        <a:pt x="48" y="576"/>
                      </a:lnTo>
                      <a:lnTo>
                        <a:pt x="54" y="558"/>
                      </a:lnTo>
                      <a:lnTo>
                        <a:pt x="54" y="540"/>
                      </a:lnTo>
                      <a:lnTo>
                        <a:pt x="54" y="516"/>
                      </a:lnTo>
                      <a:lnTo>
                        <a:pt x="54" y="498"/>
                      </a:lnTo>
                      <a:lnTo>
                        <a:pt x="54" y="474"/>
                      </a:lnTo>
                      <a:lnTo>
                        <a:pt x="54" y="450"/>
                      </a:lnTo>
                      <a:lnTo>
                        <a:pt x="60" y="432"/>
                      </a:lnTo>
                      <a:lnTo>
                        <a:pt x="60" y="408"/>
                      </a:lnTo>
                      <a:lnTo>
                        <a:pt x="60" y="384"/>
                      </a:lnTo>
                      <a:lnTo>
                        <a:pt x="60" y="360"/>
                      </a:lnTo>
                      <a:lnTo>
                        <a:pt x="60" y="336"/>
                      </a:lnTo>
                      <a:lnTo>
                        <a:pt x="60" y="312"/>
                      </a:lnTo>
                      <a:lnTo>
                        <a:pt x="66" y="288"/>
                      </a:lnTo>
                      <a:lnTo>
                        <a:pt x="66" y="264"/>
                      </a:lnTo>
                      <a:lnTo>
                        <a:pt x="66" y="240"/>
                      </a:lnTo>
                      <a:lnTo>
                        <a:pt x="66" y="192"/>
                      </a:lnTo>
                      <a:lnTo>
                        <a:pt x="66" y="174"/>
                      </a:lnTo>
                      <a:lnTo>
                        <a:pt x="72" y="156"/>
                      </a:lnTo>
                      <a:lnTo>
                        <a:pt x="72" y="144"/>
                      </a:lnTo>
                      <a:lnTo>
                        <a:pt x="72" y="144"/>
                      </a:lnTo>
                      <a:lnTo>
                        <a:pt x="72" y="144"/>
                      </a:lnTo>
                      <a:lnTo>
                        <a:pt x="72" y="144"/>
                      </a:lnTo>
                      <a:lnTo>
                        <a:pt x="72" y="156"/>
                      </a:lnTo>
                      <a:lnTo>
                        <a:pt x="78" y="168"/>
                      </a:lnTo>
                      <a:lnTo>
                        <a:pt x="78" y="186"/>
                      </a:lnTo>
                      <a:lnTo>
                        <a:pt x="78" y="198"/>
                      </a:lnTo>
                      <a:lnTo>
                        <a:pt x="78" y="210"/>
                      </a:lnTo>
                      <a:lnTo>
                        <a:pt x="78" y="222"/>
                      </a:lnTo>
                      <a:lnTo>
                        <a:pt x="78" y="234"/>
                      </a:lnTo>
                      <a:lnTo>
                        <a:pt x="84" y="246"/>
                      </a:lnTo>
                      <a:lnTo>
                        <a:pt x="84" y="258"/>
                      </a:lnTo>
                      <a:lnTo>
                        <a:pt x="84" y="270"/>
                      </a:lnTo>
                      <a:lnTo>
                        <a:pt x="84" y="282"/>
                      </a:lnTo>
                      <a:lnTo>
                        <a:pt x="84" y="300"/>
                      </a:lnTo>
                      <a:lnTo>
                        <a:pt x="84" y="312"/>
                      </a:lnTo>
                      <a:lnTo>
                        <a:pt x="90" y="318"/>
                      </a:lnTo>
                      <a:lnTo>
                        <a:pt x="90" y="330"/>
                      </a:lnTo>
                      <a:lnTo>
                        <a:pt x="90" y="342"/>
                      </a:lnTo>
                      <a:lnTo>
                        <a:pt x="90" y="354"/>
                      </a:lnTo>
                      <a:lnTo>
                        <a:pt x="90" y="366"/>
                      </a:lnTo>
                      <a:lnTo>
                        <a:pt x="90" y="378"/>
                      </a:lnTo>
                      <a:lnTo>
                        <a:pt x="96" y="390"/>
                      </a:lnTo>
                      <a:lnTo>
                        <a:pt x="96" y="402"/>
                      </a:lnTo>
                      <a:lnTo>
                        <a:pt x="96" y="408"/>
                      </a:lnTo>
                      <a:lnTo>
                        <a:pt x="96" y="420"/>
                      </a:lnTo>
                      <a:lnTo>
                        <a:pt x="96" y="432"/>
                      </a:lnTo>
                      <a:lnTo>
                        <a:pt x="96" y="444"/>
                      </a:lnTo>
                      <a:lnTo>
                        <a:pt x="102" y="450"/>
                      </a:lnTo>
                      <a:lnTo>
                        <a:pt x="102" y="462"/>
                      </a:lnTo>
                      <a:lnTo>
                        <a:pt x="102" y="480"/>
                      </a:lnTo>
                      <a:lnTo>
                        <a:pt x="102" y="492"/>
                      </a:lnTo>
                      <a:lnTo>
                        <a:pt x="102" y="498"/>
                      </a:lnTo>
                      <a:lnTo>
                        <a:pt x="108" y="510"/>
                      </a:lnTo>
                      <a:lnTo>
                        <a:pt x="108" y="522"/>
                      </a:lnTo>
                      <a:lnTo>
                        <a:pt x="108" y="528"/>
                      </a:lnTo>
                      <a:lnTo>
                        <a:pt x="108" y="540"/>
                      </a:lnTo>
                      <a:lnTo>
                        <a:pt x="108" y="546"/>
                      </a:lnTo>
                      <a:lnTo>
                        <a:pt x="114" y="552"/>
                      </a:lnTo>
                      <a:lnTo>
                        <a:pt x="114" y="564"/>
                      </a:lnTo>
                      <a:lnTo>
                        <a:pt x="114" y="570"/>
                      </a:lnTo>
                      <a:lnTo>
                        <a:pt x="114" y="582"/>
                      </a:lnTo>
                      <a:lnTo>
                        <a:pt x="114" y="588"/>
                      </a:lnTo>
                      <a:lnTo>
                        <a:pt x="114" y="594"/>
                      </a:lnTo>
                      <a:lnTo>
                        <a:pt x="120" y="606"/>
                      </a:lnTo>
                      <a:lnTo>
                        <a:pt x="120" y="612"/>
                      </a:lnTo>
                      <a:lnTo>
                        <a:pt x="120" y="618"/>
                      </a:lnTo>
                      <a:lnTo>
                        <a:pt x="120" y="624"/>
                      </a:lnTo>
                      <a:lnTo>
                        <a:pt x="120" y="636"/>
                      </a:lnTo>
                      <a:lnTo>
                        <a:pt x="120" y="642"/>
                      </a:lnTo>
                      <a:lnTo>
                        <a:pt x="126" y="648"/>
                      </a:lnTo>
                      <a:lnTo>
                        <a:pt x="126" y="654"/>
                      </a:lnTo>
                      <a:lnTo>
                        <a:pt x="126" y="660"/>
                      </a:lnTo>
                      <a:lnTo>
                        <a:pt x="126" y="666"/>
                      </a:lnTo>
                      <a:lnTo>
                        <a:pt x="126" y="672"/>
                      </a:lnTo>
                      <a:lnTo>
                        <a:pt x="126" y="678"/>
                      </a:lnTo>
                      <a:lnTo>
                        <a:pt x="132" y="684"/>
                      </a:lnTo>
                      <a:lnTo>
                        <a:pt x="132" y="696"/>
                      </a:lnTo>
                      <a:lnTo>
                        <a:pt x="132" y="696"/>
                      </a:lnTo>
                      <a:lnTo>
                        <a:pt x="132" y="702"/>
                      </a:lnTo>
                      <a:lnTo>
                        <a:pt x="132" y="708"/>
                      </a:lnTo>
                      <a:lnTo>
                        <a:pt x="132" y="714"/>
                      </a:lnTo>
                      <a:lnTo>
                        <a:pt x="138" y="720"/>
                      </a:lnTo>
                      <a:lnTo>
                        <a:pt x="138" y="726"/>
                      </a:lnTo>
                      <a:lnTo>
                        <a:pt x="138" y="732"/>
                      </a:lnTo>
                      <a:lnTo>
                        <a:pt x="138" y="738"/>
                      </a:lnTo>
                      <a:lnTo>
                        <a:pt x="138" y="744"/>
                      </a:lnTo>
                      <a:lnTo>
                        <a:pt x="144" y="744"/>
                      </a:lnTo>
                      <a:lnTo>
                        <a:pt x="144" y="750"/>
                      </a:lnTo>
                      <a:lnTo>
                        <a:pt x="144" y="756"/>
                      </a:lnTo>
                      <a:lnTo>
                        <a:pt x="144" y="762"/>
                      </a:lnTo>
                      <a:lnTo>
                        <a:pt x="144" y="762"/>
                      </a:lnTo>
                      <a:lnTo>
                        <a:pt x="144" y="768"/>
                      </a:lnTo>
                      <a:lnTo>
                        <a:pt x="150" y="774"/>
                      </a:lnTo>
                      <a:lnTo>
                        <a:pt x="150" y="774"/>
                      </a:lnTo>
                      <a:lnTo>
                        <a:pt x="150" y="780"/>
                      </a:lnTo>
                      <a:lnTo>
                        <a:pt x="150" y="780"/>
                      </a:lnTo>
                      <a:lnTo>
                        <a:pt x="150" y="786"/>
                      </a:lnTo>
                      <a:lnTo>
                        <a:pt x="150" y="786"/>
                      </a:lnTo>
                      <a:lnTo>
                        <a:pt x="156" y="792"/>
                      </a:lnTo>
                      <a:lnTo>
                        <a:pt x="156" y="792"/>
                      </a:lnTo>
                      <a:lnTo>
                        <a:pt x="156" y="798"/>
                      </a:lnTo>
                      <a:lnTo>
                        <a:pt x="156" y="798"/>
                      </a:lnTo>
                      <a:lnTo>
                        <a:pt x="156" y="804"/>
                      </a:lnTo>
                      <a:lnTo>
                        <a:pt x="156" y="804"/>
                      </a:lnTo>
                      <a:lnTo>
                        <a:pt x="162" y="810"/>
                      </a:lnTo>
                      <a:lnTo>
                        <a:pt x="162" y="810"/>
                      </a:lnTo>
                      <a:lnTo>
                        <a:pt x="162" y="810"/>
                      </a:lnTo>
                      <a:lnTo>
                        <a:pt x="162" y="810"/>
                      </a:lnTo>
                      <a:lnTo>
                        <a:pt x="162" y="816"/>
                      </a:lnTo>
                      <a:lnTo>
                        <a:pt x="162" y="816"/>
                      </a:lnTo>
                      <a:lnTo>
                        <a:pt x="168" y="816"/>
                      </a:lnTo>
                      <a:lnTo>
                        <a:pt x="168" y="816"/>
                      </a:lnTo>
                      <a:lnTo>
                        <a:pt x="168" y="816"/>
                      </a:lnTo>
                      <a:lnTo>
                        <a:pt x="168" y="816"/>
                      </a:lnTo>
                      <a:lnTo>
                        <a:pt x="168" y="816"/>
                      </a:lnTo>
                      <a:lnTo>
                        <a:pt x="174" y="810"/>
                      </a:lnTo>
                      <a:lnTo>
                        <a:pt x="174" y="810"/>
                      </a:lnTo>
                      <a:lnTo>
                        <a:pt x="174" y="810"/>
                      </a:lnTo>
                      <a:lnTo>
                        <a:pt x="174" y="810"/>
                      </a:lnTo>
                      <a:lnTo>
                        <a:pt x="174" y="804"/>
                      </a:lnTo>
                      <a:lnTo>
                        <a:pt x="174" y="804"/>
                      </a:lnTo>
                      <a:lnTo>
                        <a:pt x="180" y="804"/>
                      </a:lnTo>
                      <a:lnTo>
                        <a:pt x="180" y="798"/>
                      </a:lnTo>
                      <a:lnTo>
                        <a:pt x="180" y="798"/>
                      </a:lnTo>
                      <a:lnTo>
                        <a:pt x="180" y="792"/>
                      </a:lnTo>
                      <a:lnTo>
                        <a:pt x="180" y="792"/>
                      </a:lnTo>
                      <a:lnTo>
                        <a:pt x="180" y="786"/>
                      </a:lnTo>
                      <a:lnTo>
                        <a:pt x="186" y="786"/>
                      </a:lnTo>
                      <a:lnTo>
                        <a:pt x="186" y="780"/>
                      </a:lnTo>
                      <a:lnTo>
                        <a:pt x="186" y="780"/>
                      </a:lnTo>
                      <a:lnTo>
                        <a:pt x="186" y="774"/>
                      </a:lnTo>
                      <a:lnTo>
                        <a:pt x="186" y="774"/>
                      </a:lnTo>
                      <a:lnTo>
                        <a:pt x="186" y="768"/>
                      </a:lnTo>
                      <a:lnTo>
                        <a:pt x="192" y="762"/>
                      </a:lnTo>
                      <a:lnTo>
                        <a:pt x="192" y="762"/>
                      </a:lnTo>
                      <a:lnTo>
                        <a:pt x="192" y="756"/>
                      </a:lnTo>
                      <a:lnTo>
                        <a:pt x="192" y="750"/>
                      </a:lnTo>
                      <a:lnTo>
                        <a:pt x="192" y="750"/>
                      </a:lnTo>
                      <a:lnTo>
                        <a:pt x="192" y="744"/>
                      </a:lnTo>
                      <a:lnTo>
                        <a:pt x="198" y="738"/>
                      </a:lnTo>
                      <a:lnTo>
                        <a:pt x="198" y="732"/>
                      </a:lnTo>
                      <a:lnTo>
                        <a:pt x="198" y="732"/>
                      </a:lnTo>
                      <a:lnTo>
                        <a:pt x="198" y="726"/>
                      </a:lnTo>
                      <a:lnTo>
                        <a:pt x="198" y="720"/>
                      </a:lnTo>
                      <a:lnTo>
                        <a:pt x="204" y="714"/>
                      </a:lnTo>
                      <a:lnTo>
                        <a:pt x="204" y="708"/>
                      </a:lnTo>
                      <a:lnTo>
                        <a:pt x="204" y="702"/>
                      </a:lnTo>
                      <a:lnTo>
                        <a:pt x="204" y="696"/>
                      </a:lnTo>
                      <a:lnTo>
                        <a:pt x="204" y="690"/>
                      </a:lnTo>
                      <a:lnTo>
                        <a:pt x="204" y="684"/>
                      </a:lnTo>
                      <a:lnTo>
                        <a:pt x="210" y="678"/>
                      </a:lnTo>
                      <a:lnTo>
                        <a:pt x="210" y="672"/>
                      </a:lnTo>
                      <a:lnTo>
                        <a:pt x="210" y="666"/>
                      </a:lnTo>
                      <a:lnTo>
                        <a:pt x="210" y="660"/>
                      </a:lnTo>
                      <a:lnTo>
                        <a:pt x="210" y="654"/>
                      </a:lnTo>
                      <a:lnTo>
                        <a:pt x="210" y="648"/>
                      </a:lnTo>
                      <a:lnTo>
                        <a:pt x="216" y="642"/>
                      </a:lnTo>
                      <a:lnTo>
                        <a:pt x="216" y="636"/>
                      </a:lnTo>
                      <a:lnTo>
                        <a:pt x="216" y="630"/>
                      </a:lnTo>
                      <a:lnTo>
                        <a:pt x="216" y="618"/>
                      </a:lnTo>
                      <a:lnTo>
                        <a:pt x="216" y="612"/>
                      </a:lnTo>
                      <a:lnTo>
                        <a:pt x="216" y="606"/>
                      </a:lnTo>
                      <a:lnTo>
                        <a:pt x="222" y="600"/>
                      </a:lnTo>
                      <a:lnTo>
                        <a:pt x="222" y="588"/>
                      </a:lnTo>
                      <a:lnTo>
                        <a:pt x="222" y="582"/>
                      </a:lnTo>
                      <a:lnTo>
                        <a:pt x="222" y="576"/>
                      </a:lnTo>
                      <a:lnTo>
                        <a:pt x="222" y="564"/>
                      </a:lnTo>
                      <a:lnTo>
                        <a:pt x="222" y="558"/>
                      </a:lnTo>
                      <a:lnTo>
                        <a:pt x="228" y="552"/>
                      </a:lnTo>
                      <a:lnTo>
                        <a:pt x="228" y="540"/>
                      </a:lnTo>
                      <a:lnTo>
                        <a:pt x="228" y="534"/>
                      </a:lnTo>
                      <a:lnTo>
                        <a:pt x="228" y="522"/>
                      </a:lnTo>
                      <a:lnTo>
                        <a:pt x="228" y="516"/>
                      </a:lnTo>
                      <a:lnTo>
                        <a:pt x="234" y="504"/>
                      </a:lnTo>
                      <a:lnTo>
                        <a:pt x="234" y="498"/>
                      </a:lnTo>
                      <a:lnTo>
                        <a:pt x="234" y="486"/>
                      </a:lnTo>
                      <a:lnTo>
                        <a:pt x="234" y="480"/>
                      </a:lnTo>
                      <a:lnTo>
                        <a:pt x="234" y="468"/>
                      </a:lnTo>
                      <a:lnTo>
                        <a:pt x="234" y="462"/>
                      </a:lnTo>
                      <a:lnTo>
                        <a:pt x="240" y="450"/>
                      </a:lnTo>
                      <a:lnTo>
                        <a:pt x="240" y="438"/>
                      </a:lnTo>
                      <a:lnTo>
                        <a:pt x="240" y="432"/>
                      </a:lnTo>
                      <a:lnTo>
                        <a:pt x="240" y="420"/>
                      </a:lnTo>
                      <a:lnTo>
                        <a:pt x="240" y="408"/>
                      </a:lnTo>
                      <a:lnTo>
                        <a:pt x="240" y="396"/>
                      </a:lnTo>
                      <a:lnTo>
                        <a:pt x="246" y="390"/>
                      </a:lnTo>
                      <a:lnTo>
                        <a:pt x="246" y="378"/>
                      </a:lnTo>
                      <a:lnTo>
                        <a:pt x="246" y="366"/>
                      </a:lnTo>
                      <a:lnTo>
                        <a:pt x="246" y="354"/>
                      </a:lnTo>
                      <a:lnTo>
                        <a:pt x="246" y="342"/>
                      </a:lnTo>
                      <a:lnTo>
                        <a:pt x="246" y="336"/>
                      </a:lnTo>
                      <a:lnTo>
                        <a:pt x="252" y="324"/>
                      </a:lnTo>
                      <a:lnTo>
                        <a:pt x="252" y="312"/>
                      </a:lnTo>
                      <a:lnTo>
                        <a:pt x="252" y="300"/>
                      </a:lnTo>
                      <a:lnTo>
                        <a:pt x="252" y="288"/>
                      </a:lnTo>
                      <a:lnTo>
                        <a:pt x="252" y="276"/>
                      </a:lnTo>
                      <a:lnTo>
                        <a:pt x="252" y="264"/>
                      </a:lnTo>
                      <a:lnTo>
                        <a:pt x="258" y="252"/>
                      </a:lnTo>
                      <a:lnTo>
                        <a:pt x="258" y="240"/>
                      </a:lnTo>
                      <a:lnTo>
                        <a:pt x="258" y="228"/>
                      </a:lnTo>
                      <a:lnTo>
                        <a:pt x="258" y="216"/>
                      </a:lnTo>
                      <a:lnTo>
                        <a:pt x="258" y="204"/>
                      </a:lnTo>
                      <a:lnTo>
                        <a:pt x="258" y="198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4" y="186"/>
                      </a:lnTo>
                      <a:lnTo>
                        <a:pt x="264" y="192"/>
                      </a:lnTo>
                      <a:lnTo>
                        <a:pt x="264" y="198"/>
                      </a:lnTo>
                      <a:lnTo>
                        <a:pt x="270" y="210"/>
                      </a:lnTo>
                      <a:lnTo>
                        <a:pt x="270" y="216"/>
                      </a:lnTo>
                      <a:lnTo>
                        <a:pt x="270" y="222"/>
                      </a:lnTo>
                      <a:lnTo>
                        <a:pt x="270" y="234"/>
                      </a:lnTo>
                      <a:lnTo>
                        <a:pt x="270" y="240"/>
                      </a:lnTo>
                      <a:lnTo>
                        <a:pt x="276" y="258"/>
                      </a:lnTo>
                      <a:lnTo>
                        <a:pt x="276" y="264"/>
                      </a:lnTo>
                      <a:lnTo>
                        <a:pt x="276" y="270"/>
                      </a:lnTo>
                      <a:lnTo>
                        <a:pt x="276" y="282"/>
                      </a:lnTo>
                      <a:lnTo>
                        <a:pt x="276" y="288"/>
                      </a:lnTo>
                      <a:lnTo>
                        <a:pt x="276" y="300"/>
                      </a:lnTo>
                      <a:lnTo>
                        <a:pt x="282" y="306"/>
                      </a:lnTo>
                      <a:lnTo>
                        <a:pt x="282" y="318"/>
                      </a:lnTo>
                      <a:lnTo>
                        <a:pt x="282" y="324"/>
                      </a:lnTo>
                      <a:lnTo>
                        <a:pt x="282" y="330"/>
                      </a:lnTo>
                      <a:lnTo>
                        <a:pt x="282" y="342"/>
                      </a:lnTo>
                      <a:lnTo>
                        <a:pt x="282" y="348"/>
                      </a:lnTo>
                      <a:lnTo>
                        <a:pt x="288" y="354"/>
                      </a:lnTo>
                      <a:lnTo>
                        <a:pt x="288" y="366"/>
                      </a:lnTo>
                      <a:lnTo>
                        <a:pt x="288" y="372"/>
                      </a:lnTo>
                      <a:lnTo>
                        <a:pt x="288" y="378"/>
                      </a:lnTo>
                      <a:lnTo>
                        <a:pt x="288" y="390"/>
                      </a:lnTo>
                      <a:lnTo>
                        <a:pt x="288" y="396"/>
                      </a:lnTo>
                      <a:lnTo>
                        <a:pt x="294" y="402"/>
                      </a:lnTo>
                      <a:lnTo>
                        <a:pt x="294" y="408"/>
                      </a:lnTo>
                      <a:lnTo>
                        <a:pt x="294" y="420"/>
                      </a:lnTo>
                      <a:lnTo>
                        <a:pt x="294" y="426"/>
                      </a:lnTo>
                      <a:lnTo>
                        <a:pt x="294" y="432"/>
                      </a:lnTo>
                      <a:lnTo>
                        <a:pt x="294" y="438"/>
                      </a:lnTo>
                      <a:lnTo>
                        <a:pt x="300" y="444"/>
                      </a:lnTo>
                      <a:lnTo>
                        <a:pt x="300" y="456"/>
                      </a:lnTo>
                      <a:lnTo>
                        <a:pt x="300" y="462"/>
                      </a:lnTo>
                      <a:lnTo>
                        <a:pt x="300" y="468"/>
                      </a:lnTo>
                      <a:lnTo>
                        <a:pt x="300" y="474"/>
                      </a:lnTo>
                      <a:lnTo>
                        <a:pt x="306" y="480"/>
                      </a:lnTo>
                      <a:lnTo>
                        <a:pt x="306" y="486"/>
                      </a:lnTo>
                      <a:lnTo>
                        <a:pt x="306" y="492"/>
                      </a:lnTo>
                      <a:lnTo>
                        <a:pt x="306" y="504"/>
                      </a:lnTo>
                      <a:lnTo>
                        <a:pt x="306" y="510"/>
                      </a:lnTo>
                      <a:lnTo>
                        <a:pt x="306" y="516"/>
                      </a:lnTo>
                      <a:lnTo>
                        <a:pt x="312" y="522"/>
                      </a:lnTo>
                      <a:lnTo>
                        <a:pt x="312" y="528"/>
                      </a:lnTo>
                      <a:lnTo>
                        <a:pt x="312" y="534"/>
                      </a:lnTo>
                      <a:lnTo>
                        <a:pt x="312" y="540"/>
                      </a:lnTo>
                      <a:lnTo>
                        <a:pt x="312" y="546"/>
                      </a:lnTo>
                      <a:lnTo>
                        <a:pt x="312" y="552"/>
                      </a:lnTo>
                      <a:lnTo>
                        <a:pt x="318" y="558"/>
                      </a:lnTo>
                      <a:lnTo>
                        <a:pt x="318" y="564"/>
                      </a:lnTo>
                      <a:lnTo>
                        <a:pt x="318" y="576"/>
                      </a:lnTo>
                      <a:lnTo>
                        <a:pt x="318" y="582"/>
                      </a:lnTo>
                      <a:lnTo>
                        <a:pt x="318" y="588"/>
                      </a:lnTo>
                      <a:lnTo>
                        <a:pt x="318" y="588"/>
                      </a:lnTo>
                      <a:lnTo>
                        <a:pt x="324" y="594"/>
                      </a:lnTo>
                      <a:lnTo>
                        <a:pt x="324" y="600"/>
                      </a:lnTo>
                      <a:lnTo>
                        <a:pt x="324" y="606"/>
                      </a:lnTo>
                      <a:lnTo>
                        <a:pt x="324" y="612"/>
                      </a:lnTo>
                      <a:lnTo>
                        <a:pt x="324" y="618"/>
                      </a:lnTo>
                      <a:lnTo>
                        <a:pt x="324" y="624"/>
                      </a:lnTo>
                      <a:lnTo>
                        <a:pt x="330" y="630"/>
                      </a:lnTo>
                      <a:lnTo>
                        <a:pt x="330" y="636"/>
                      </a:lnTo>
                      <a:lnTo>
                        <a:pt x="330" y="642"/>
                      </a:lnTo>
                      <a:lnTo>
                        <a:pt x="330" y="648"/>
                      </a:lnTo>
                      <a:lnTo>
                        <a:pt x="330" y="648"/>
                      </a:lnTo>
                      <a:lnTo>
                        <a:pt x="330" y="654"/>
                      </a:lnTo>
                      <a:lnTo>
                        <a:pt x="336" y="660"/>
                      </a:lnTo>
                      <a:lnTo>
                        <a:pt x="336" y="666"/>
                      </a:lnTo>
                      <a:lnTo>
                        <a:pt x="336" y="672"/>
                      </a:lnTo>
                      <a:lnTo>
                        <a:pt x="336" y="672"/>
                      </a:lnTo>
                      <a:lnTo>
                        <a:pt x="336" y="678"/>
                      </a:lnTo>
                      <a:lnTo>
                        <a:pt x="336" y="684"/>
                      </a:lnTo>
                      <a:lnTo>
                        <a:pt x="342" y="684"/>
                      </a:lnTo>
                      <a:lnTo>
                        <a:pt x="342" y="696"/>
                      </a:lnTo>
                      <a:lnTo>
                        <a:pt x="342" y="696"/>
                      </a:lnTo>
                      <a:lnTo>
                        <a:pt x="342" y="702"/>
                      </a:lnTo>
                      <a:lnTo>
                        <a:pt x="342" y="702"/>
                      </a:lnTo>
                      <a:lnTo>
                        <a:pt x="348" y="702"/>
                      </a:lnTo>
                      <a:lnTo>
                        <a:pt x="348" y="708"/>
                      </a:lnTo>
                      <a:lnTo>
                        <a:pt x="348" y="708"/>
                      </a:lnTo>
                      <a:lnTo>
                        <a:pt x="348" y="708"/>
                      </a:lnTo>
                      <a:lnTo>
                        <a:pt x="348" y="702"/>
                      </a:lnTo>
                      <a:lnTo>
                        <a:pt x="348" y="702"/>
                      </a:lnTo>
                      <a:lnTo>
                        <a:pt x="354" y="702"/>
                      </a:lnTo>
                      <a:lnTo>
                        <a:pt x="354" y="702"/>
                      </a:lnTo>
                      <a:lnTo>
                        <a:pt x="354" y="696"/>
                      </a:lnTo>
                      <a:lnTo>
                        <a:pt x="354" y="696"/>
                      </a:lnTo>
                      <a:lnTo>
                        <a:pt x="354" y="696"/>
                      </a:lnTo>
                      <a:lnTo>
                        <a:pt x="354" y="696"/>
                      </a:lnTo>
                      <a:lnTo>
                        <a:pt x="360" y="690"/>
                      </a:lnTo>
                      <a:lnTo>
                        <a:pt x="360" y="690"/>
                      </a:lnTo>
                      <a:lnTo>
                        <a:pt x="360" y="690"/>
                      </a:lnTo>
                      <a:lnTo>
                        <a:pt x="360" y="684"/>
                      </a:lnTo>
                      <a:lnTo>
                        <a:pt x="360" y="684"/>
                      </a:lnTo>
                      <a:lnTo>
                        <a:pt x="366" y="684"/>
                      </a:lnTo>
                      <a:lnTo>
                        <a:pt x="366" y="684"/>
                      </a:lnTo>
                      <a:lnTo>
                        <a:pt x="366" y="678"/>
                      </a:lnTo>
                      <a:lnTo>
                        <a:pt x="366" y="678"/>
                      </a:lnTo>
                      <a:lnTo>
                        <a:pt x="366" y="678"/>
                      </a:lnTo>
                      <a:lnTo>
                        <a:pt x="366" y="672"/>
                      </a:lnTo>
                      <a:lnTo>
                        <a:pt x="372" y="672"/>
                      </a:lnTo>
                      <a:lnTo>
                        <a:pt x="372" y="672"/>
                      </a:lnTo>
                      <a:lnTo>
                        <a:pt x="372" y="666"/>
                      </a:lnTo>
                      <a:lnTo>
                        <a:pt x="372" y="666"/>
                      </a:lnTo>
                      <a:lnTo>
                        <a:pt x="372" y="660"/>
                      </a:lnTo>
                      <a:lnTo>
                        <a:pt x="372" y="660"/>
                      </a:lnTo>
                      <a:lnTo>
                        <a:pt x="378" y="660"/>
                      </a:lnTo>
                      <a:lnTo>
                        <a:pt x="378" y="654"/>
                      </a:lnTo>
                      <a:lnTo>
                        <a:pt x="378" y="654"/>
                      </a:lnTo>
                      <a:lnTo>
                        <a:pt x="378" y="648"/>
                      </a:lnTo>
                      <a:lnTo>
                        <a:pt x="378" y="648"/>
                      </a:lnTo>
                      <a:lnTo>
                        <a:pt x="378" y="648"/>
                      </a:lnTo>
                      <a:lnTo>
                        <a:pt x="384" y="642"/>
                      </a:lnTo>
                      <a:lnTo>
                        <a:pt x="384" y="642"/>
                      </a:lnTo>
                      <a:lnTo>
                        <a:pt x="384" y="636"/>
                      </a:lnTo>
                      <a:lnTo>
                        <a:pt x="384" y="636"/>
                      </a:lnTo>
                      <a:lnTo>
                        <a:pt x="384" y="636"/>
                      </a:lnTo>
                      <a:lnTo>
                        <a:pt x="384" y="630"/>
                      </a:lnTo>
                      <a:lnTo>
                        <a:pt x="390" y="630"/>
                      </a:lnTo>
                      <a:lnTo>
                        <a:pt x="390" y="624"/>
                      </a:lnTo>
                      <a:lnTo>
                        <a:pt x="390" y="624"/>
                      </a:lnTo>
                      <a:lnTo>
                        <a:pt x="390" y="618"/>
                      </a:lnTo>
                      <a:lnTo>
                        <a:pt x="390" y="618"/>
                      </a:lnTo>
                      <a:lnTo>
                        <a:pt x="390" y="612"/>
                      </a:lnTo>
                      <a:lnTo>
                        <a:pt x="396" y="612"/>
                      </a:lnTo>
                      <a:lnTo>
                        <a:pt x="396" y="606"/>
                      </a:lnTo>
                      <a:lnTo>
                        <a:pt x="396" y="606"/>
                      </a:lnTo>
                      <a:lnTo>
                        <a:pt x="396" y="606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402" y="594"/>
                      </a:lnTo>
                      <a:lnTo>
                        <a:pt x="402" y="594"/>
                      </a:lnTo>
                      <a:lnTo>
                        <a:pt x="402" y="588"/>
                      </a:lnTo>
                      <a:lnTo>
                        <a:pt x="402" y="588"/>
                      </a:lnTo>
                      <a:lnTo>
                        <a:pt x="402" y="582"/>
                      </a:lnTo>
                      <a:lnTo>
                        <a:pt x="408" y="582"/>
                      </a:lnTo>
                      <a:lnTo>
                        <a:pt x="408" y="576"/>
                      </a:lnTo>
                      <a:lnTo>
                        <a:pt x="408" y="570"/>
                      </a:lnTo>
                      <a:lnTo>
                        <a:pt x="408" y="570"/>
                      </a:lnTo>
                      <a:lnTo>
                        <a:pt x="408" y="564"/>
                      </a:lnTo>
                      <a:lnTo>
                        <a:pt x="408" y="564"/>
                      </a:lnTo>
                      <a:lnTo>
                        <a:pt x="414" y="558"/>
                      </a:lnTo>
                      <a:lnTo>
                        <a:pt x="414" y="558"/>
                      </a:lnTo>
                      <a:lnTo>
                        <a:pt x="414" y="552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14" y="540"/>
                      </a:lnTo>
                      <a:lnTo>
                        <a:pt x="420" y="540"/>
                      </a:lnTo>
                      <a:lnTo>
                        <a:pt x="420" y="534"/>
                      </a:lnTo>
                      <a:lnTo>
                        <a:pt x="420" y="528"/>
                      </a:lnTo>
                      <a:lnTo>
                        <a:pt x="420" y="528"/>
                      </a:lnTo>
                      <a:lnTo>
                        <a:pt x="420" y="522"/>
                      </a:lnTo>
                      <a:lnTo>
                        <a:pt x="426" y="522"/>
                      </a:lnTo>
                      <a:lnTo>
                        <a:pt x="426" y="516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32" y="510"/>
                      </a:lnTo>
                      <a:lnTo>
                        <a:pt x="432" y="516"/>
                      </a:lnTo>
                      <a:lnTo>
                        <a:pt x="432" y="516"/>
                      </a:lnTo>
                      <a:lnTo>
                        <a:pt x="432" y="522"/>
                      </a:lnTo>
                      <a:lnTo>
                        <a:pt x="432" y="528"/>
                      </a:lnTo>
                      <a:lnTo>
                        <a:pt x="438" y="528"/>
                      </a:lnTo>
                      <a:lnTo>
                        <a:pt x="438" y="534"/>
                      </a:lnTo>
                      <a:lnTo>
                        <a:pt x="438" y="534"/>
                      </a:lnTo>
                      <a:lnTo>
                        <a:pt x="438" y="540"/>
                      </a:lnTo>
                      <a:lnTo>
                        <a:pt x="438" y="540"/>
                      </a:lnTo>
                      <a:lnTo>
                        <a:pt x="438" y="546"/>
                      </a:lnTo>
                      <a:lnTo>
                        <a:pt x="444" y="546"/>
                      </a:lnTo>
                      <a:lnTo>
                        <a:pt x="444" y="552"/>
                      </a:lnTo>
                      <a:lnTo>
                        <a:pt x="444" y="558"/>
                      </a:lnTo>
                      <a:lnTo>
                        <a:pt x="444" y="558"/>
                      </a:lnTo>
                      <a:lnTo>
                        <a:pt x="444" y="564"/>
                      </a:lnTo>
                      <a:lnTo>
                        <a:pt x="444" y="564"/>
                      </a:lnTo>
                      <a:lnTo>
                        <a:pt x="450" y="570"/>
                      </a:lnTo>
                      <a:lnTo>
                        <a:pt x="450" y="570"/>
                      </a:lnTo>
                      <a:lnTo>
                        <a:pt x="450" y="576"/>
                      </a:lnTo>
                      <a:lnTo>
                        <a:pt x="450" y="576"/>
                      </a:lnTo>
                      <a:lnTo>
                        <a:pt x="450" y="582"/>
                      </a:lnTo>
                      <a:lnTo>
                        <a:pt x="450" y="582"/>
                      </a:lnTo>
                      <a:lnTo>
                        <a:pt x="456" y="588"/>
                      </a:lnTo>
                      <a:lnTo>
                        <a:pt x="456" y="588"/>
                      </a:lnTo>
                      <a:lnTo>
                        <a:pt x="456" y="594"/>
                      </a:lnTo>
                      <a:lnTo>
                        <a:pt x="456" y="594"/>
                      </a:lnTo>
                      <a:lnTo>
                        <a:pt x="456" y="600"/>
                      </a:lnTo>
                      <a:lnTo>
                        <a:pt x="462" y="600"/>
                      </a:lnTo>
                      <a:lnTo>
                        <a:pt x="462" y="606"/>
                      </a:lnTo>
                      <a:lnTo>
                        <a:pt x="462" y="606"/>
                      </a:lnTo>
                      <a:lnTo>
                        <a:pt x="462" y="612"/>
                      </a:lnTo>
                      <a:lnTo>
                        <a:pt x="462" y="612"/>
                      </a:lnTo>
                      <a:lnTo>
                        <a:pt x="462" y="618"/>
                      </a:lnTo>
                      <a:lnTo>
                        <a:pt x="468" y="618"/>
                      </a:lnTo>
                      <a:lnTo>
                        <a:pt x="468" y="624"/>
                      </a:lnTo>
                      <a:lnTo>
                        <a:pt x="468" y="624"/>
                      </a:lnTo>
                      <a:lnTo>
                        <a:pt x="468" y="630"/>
                      </a:lnTo>
                      <a:lnTo>
                        <a:pt x="468" y="630"/>
                      </a:lnTo>
                      <a:lnTo>
                        <a:pt x="474" y="636"/>
                      </a:lnTo>
                      <a:lnTo>
                        <a:pt x="474" y="636"/>
                      </a:lnTo>
                      <a:lnTo>
                        <a:pt x="474" y="642"/>
                      </a:lnTo>
                      <a:lnTo>
                        <a:pt x="474" y="642"/>
                      </a:lnTo>
                      <a:lnTo>
                        <a:pt x="474" y="648"/>
                      </a:lnTo>
                      <a:lnTo>
                        <a:pt x="474" y="648"/>
                      </a:lnTo>
                      <a:lnTo>
                        <a:pt x="480" y="648"/>
                      </a:lnTo>
                      <a:lnTo>
                        <a:pt x="480" y="654"/>
                      </a:lnTo>
                      <a:lnTo>
                        <a:pt x="480" y="654"/>
                      </a:lnTo>
                      <a:lnTo>
                        <a:pt x="480" y="660"/>
                      </a:lnTo>
                      <a:lnTo>
                        <a:pt x="480" y="660"/>
                      </a:lnTo>
                      <a:lnTo>
                        <a:pt x="480" y="660"/>
                      </a:lnTo>
                      <a:lnTo>
                        <a:pt x="486" y="666"/>
                      </a:lnTo>
                      <a:lnTo>
                        <a:pt x="486" y="666"/>
                      </a:lnTo>
                      <a:lnTo>
                        <a:pt x="486" y="666"/>
                      </a:lnTo>
                      <a:lnTo>
                        <a:pt x="486" y="672"/>
                      </a:lnTo>
                      <a:lnTo>
                        <a:pt x="486" y="672"/>
                      </a:lnTo>
                      <a:lnTo>
                        <a:pt x="486" y="672"/>
                      </a:lnTo>
                      <a:lnTo>
                        <a:pt x="492" y="678"/>
                      </a:lnTo>
                      <a:lnTo>
                        <a:pt x="492" y="678"/>
                      </a:lnTo>
                      <a:lnTo>
                        <a:pt x="492" y="678"/>
                      </a:lnTo>
                      <a:lnTo>
                        <a:pt x="492" y="684"/>
                      </a:lnTo>
                      <a:lnTo>
                        <a:pt x="492" y="684"/>
                      </a:lnTo>
                      <a:lnTo>
                        <a:pt x="498" y="684"/>
                      </a:lnTo>
                      <a:lnTo>
                        <a:pt x="498" y="690"/>
                      </a:lnTo>
                      <a:lnTo>
                        <a:pt x="498" y="690"/>
                      </a:lnTo>
                      <a:lnTo>
                        <a:pt x="498" y="690"/>
                      </a:lnTo>
                      <a:lnTo>
                        <a:pt x="498" y="690"/>
                      </a:lnTo>
                      <a:lnTo>
                        <a:pt x="498" y="696"/>
                      </a:lnTo>
                      <a:lnTo>
                        <a:pt x="504" y="696"/>
                      </a:lnTo>
                      <a:lnTo>
                        <a:pt x="504" y="696"/>
                      </a:lnTo>
                      <a:lnTo>
                        <a:pt x="504" y="696"/>
                      </a:lnTo>
                      <a:lnTo>
                        <a:pt x="504" y="702"/>
                      </a:lnTo>
                      <a:lnTo>
                        <a:pt x="504" y="702"/>
                      </a:lnTo>
                      <a:lnTo>
                        <a:pt x="504" y="702"/>
                      </a:lnTo>
                      <a:lnTo>
                        <a:pt x="504" y="702"/>
                      </a:lnTo>
                      <a:lnTo>
                        <a:pt x="510" y="702"/>
                      </a:lnTo>
                      <a:lnTo>
                        <a:pt x="510" y="702"/>
                      </a:lnTo>
                      <a:lnTo>
                        <a:pt x="510" y="696"/>
                      </a:lnTo>
                      <a:lnTo>
                        <a:pt x="510" y="696"/>
                      </a:lnTo>
                      <a:lnTo>
                        <a:pt x="510" y="690"/>
                      </a:lnTo>
                      <a:lnTo>
                        <a:pt x="516" y="684"/>
                      </a:lnTo>
                      <a:lnTo>
                        <a:pt x="516" y="672"/>
                      </a:lnTo>
                      <a:lnTo>
                        <a:pt x="516" y="660"/>
                      </a:lnTo>
                      <a:lnTo>
                        <a:pt x="516" y="648"/>
                      </a:lnTo>
                      <a:lnTo>
                        <a:pt x="516" y="636"/>
                      </a:lnTo>
                      <a:lnTo>
                        <a:pt x="516" y="624"/>
                      </a:lnTo>
                      <a:lnTo>
                        <a:pt x="522" y="612"/>
                      </a:lnTo>
                      <a:lnTo>
                        <a:pt x="522" y="600"/>
                      </a:lnTo>
                      <a:lnTo>
                        <a:pt x="522" y="588"/>
                      </a:lnTo>
                      <a:lnTo>
                        <a:pt x="522" y="576"/>
                      </a:lnTo>
                      <a:lnTo>
                        <a:pt x="522" y="564"/>
                      </a:lnTo>
                      <a:lnTo>
                        <a:pt x="522" y="552"/>
                      </a:lnTo>
                      <a:lnTo>
                        <a:pt x="528" y="534"/>
                      </a:lnTo>
                      <a:lnTo>
                        <a:pt x="528" y="522"/>
                      </a:lnTo>
                      <a:lnTo>
                        <a:pt x="528" y="504"/>
                      </a:lnTo>
                      <a:lnTo>
                        <a:pt x="528" y="492"/>
                      </a:lnTo>
                      <a:lnTo>
                        <a:pt x="528" y="474"/>
                      </a:lnTo>
                      <a:lnTo>
                        <a:pt x="528" y="462"/>
                      </a:lnTo>
                      <a:lnTo>
                        <a:pt x="534" y="444"/>
                      </a:lnTo>
                      <a:lnTo>
                        <a:pt x="534" y="426"/>
                      </a:lnTo>
                      <a:lnTo>
                        <a:pt x="534" y="414"/>
                      </a:lnTo>
                      <a:lnTo>
                        <a:pt x="534" y="396"/>
                      </a:lnTo>
                      <a:lnTo>
                        <a:pt x="534" y="378"/>
                      </a:lnTo>
                      <a:lnTo>
                        <a:pt x="540" y="360"/>
                      </a:lnTo>
                      <a:lnTo>
                        <a:pt x="540" y="342"/>
                      </a:lnTo>
                      <a:lnTo>
                        <a:pt x="540" y="324"/>
                      </a:lnTo>
                      <a:lnTo>
                        <a:pt x="540" y="306"/>
                      </a:lnTo>
                      <a:lnTo>
                        <a:pt x="540" y="288"/>
                      </a:lnTo>
                      <a:lnTo>
                        <a:pt x="540" y="270"/>
                      </a:lnTo>
                      <a:lnTo>
                        <a:pt x="546" y="252"/>
                      </a:lnTo>
                      <a:lnTo>
                        <a:pt x="546" y="228"/>
                      </a:lnTo>
                      <a:lnTo>
                        <a:pt x="546" y="210"/>
                      </a:lnTo>
                      <a:lnTo>
                        <a:pt x="546" y="192"/>
                      </a:lnTo>
                      <a:lnTo>
                        <a:pt x="546" y="168"/>
                      </a:lnTo>
                      <a:lnTo>
                        <a:pt x="552" y="138"/>
                      </a:lnTo>
                      <a:lnTo>
                        <a:pt x="552" y="132"/>
                      </a:lnTo>
                      <a:lnTo>
                        <a:pt x="552" y="126"/>
                      </a:lnTo>
                      <a:lnTo>
                        <a:pt x="552" y="126"/>
                      </a:lnTo>
                      <a:lnTo>
                        <a:pt x="552" y="132"/>
                      </a:lnTo>
                      <a:lnTo>
                        <a:pt x="552" y="144"/>
                      </a:lnTo>
                      <a:lnTo>
                        <a:pt x="552" y="156"/>
                      </a:lnTo>
                      <a:lnTo>
                        <a:pt x="558" y="174"/>
                      </a:lnTo>
                      <a:lnTo>
                        <a:pt x="558" y="192"/>
                      </a:lnTo>
                      <a:lnTo>
                        <a:pt x="558" y="210"/>
                      </a:lnTo>
                      <a:lnTo>
                        <a:pt x="558" y="228"/>
                      </a:lnTo>
                      <a:lnTo>
                        <a:pt x="558" y="246"/>
                      </a:lnTo>
                      <a:lnTo>
                        <a:pt x="564" y="264"/>
                      </a:lnTo>
                      <a:lnTo>
                        <a:pt x="564" y="282"/>
                      </a:lnTo>
                      <a:lnTo>
                        <a:pt x="564" y="300"/>
                      </a:lnTo>
                      <a:lnTo>
                        <a:pt x="564" y="312"/>
                      </a:lnTo>
                      <a:lnTo>
                        <a:pt x="564" y="330"/>
                      </a:lnTo>
                      <a:lnTo>
                        <a:pt x="564" y="342"/>
                      </a:lnTo>
                      <a:lnTo>
                        <a:pt x="570" y="360"/>
                      </a:lnTo>
                      <a:lnTo>
                        <a:pt x="570" y="378"/>
                      </a:lnTo>
                      <a:lnTo>
                        <a:pt x="570" y="390"/>
                      </a:lnTo>
                      <a:lnTo>
                        <a:pt x="570" y="408"/>
                      </a:lnTo>
                      <a:lnTo>
                        <a:pt x="570" y="420"/>
                      </a:lnTo>
                      <a:lnTo>
                        <a:pt x="570" y="432"/>
                      </a:lnTo>
                      <a:lnTo>
                        <a:pt x="576" y="450"/>
                      </a:lnTo>
                      <a:lnTo>
                        <a:pt x="576" y="462"/>
                      </a:lnTo>
                      <a:lnTo>
                        <a:pt x="576" y="474"/>
                      </a:lnTo>
                      <a:lnTo>
                        <a:pt x="576" y="486"/>
                      </a:lnTo>
                      <a:lnTo>
                        <a:pt x="576" y="504"/>
                      </a:lnTo>
                      <a:lnTo>
                        <a:pt x="576" y="516"/>
                      </a:lnTo>
                      <a:lnTo>
                        <a:pt x="582" y="528"/>
                      </a:lnTo>
                      <a:lnTo>
                        <a:pt x="582" y="540"/>
                      </a:lnTo>
                      <a:lnTo>
                        <a:pt x="582" y="552"/>
                      </a:lnTo>
                      <a:lnTo>
                        <a:pt x="582" y="564"/>
                      </a:lnTo>
                      <a:lnTo>
                        <a:pt x="582" y="588"/>
                      </a:lnTo>
                      <a:lnTo>
                        <a:pt x="588" y="600"/>
                      </a:lnTo>
                      <a:lnTo>
                        <a:pt x="588" y="606"/>
                      </a:lnTo>
                      <a:lnTo>
                        <a:pt x="588" y="618"/>
                      </a:lnTo>
                      <a:lnTo>
                        <a:pt x="588" y="630"/>
                      </a:lnTo>
                      <a:lnTo>
                        <a:pt x="588" y="636"/>
                      </a:lnTo>
                      <a:lnTo>
                        <a:pt x="588" y="642"/>
                      </a:lnTo>
                      <a:lnTo>
                        <a:pt x="594" y="642"/>
                      </a:lnTo>
                      <a:lnTo>
                        <a:pt x="594" y="642"/>
                      </a:lnTo>
                      <a:lnTo>
                        <a:pt x="594" y="642"/>
                      </a:lnTo>
                      <a:lnTo>
                        <a:pt x="594" y="642"/>
                      </a:lnTo>
                      <a:lnTo>
                        <a:pt x="594" y="642"/>
                      </a:lnTo>
                      <a:lnTo>
                        <a:pt x="594" y="636"/>
                      </a:lnTo>
                      <a:lnTo>
                        <a:pt x="600" y="630"/>
                      </a:lnTo>
                      <a:lnTo>
                        <a:pt x="600" y="624"/>
                      </a:lnTo>
                      <a:lnTo>
                        <a:pt x="600" y="618"/>
                      </a:lnTo>
                      <a:lnTo>
                        <a:pt x="600" y="612"/>
                      </a:lnTo>
                      <a:lnTo>
                        <a:pt x="600" y="606"/>
                      </a:lnTo>
                      <a:lnTo>
                        <a:pt x="600" y="606"/>
                      </a:lnTo>
                      <a:lnTo>
                        <a:pt x="606" y="600"/>
                      </a:lnTo>
                      <a:lnTo>
                        <a:pt x="606" y="594"/>
                      </a:lnTo>
                      <a:lnTo>
                        <a:pt x="606" y="588"/>
                      </a:lnTo>
                      <a:lnTo>
                        <a:pt x="606" y="582"/>
                      </a:lnTo>
                      <a:lnTo>
                        <a:pt x="606" y="576"/>
                      </a:lnTo>
                      <a:lnTo>
                        <a:pt x="612" y="576"/>
                      </a:lnTo>
                      <a:lnTo>
                        <a:pt x="612" y="570"/>
                      </a:lnTo>
                      <a:lnTo>
                        <a:pt x="612" y="564"/>
                      </a:lnTo>
                      <a:lnTo>
                        <a:pt x="612" y="558"/>
                      </a:lnTo>
                      <a:lnTo>
                        <a:pt x="612" y="552"/>
                      </a:lnTo>
                      <a:lnTo>
                        <a:pt x="612" y="546"/>
                      </a:lnTo>
                      <a:lnTo>
                        <a:pt x="618" y="540"/>
                      </a:lnTo>
                      <a:lnTo>
                        <a:pt x="618" y="534"/>
                      </a:lnTo>
                      <a:lnTo>
                        <a:pt x="618" y="528"/>
                      </a:lnTo>
                      <a:lnTo>
                        <a:pt x="618" y="522"/>
                      </a:lnTo>
                      <a:lnTo>
                        <a:pt x="618" y="516"/>
                      </a:lnTo>
                      <a:lnTo>
                        <a:pt x="618" y="510"/>
                      </a:lnTo>
                      <a:lnTo>
                        <a:pt x="624" y="504"/>
                      </a:lnTo>
                      <a:lnTo>
                        <a:pt x="624" y="498"/>
                      </a:lnTo>
                      <a:lnTo>
                        <a:pt x="624" y="492"/>
                      </a:lnTo>
                      <a:lnTo>
                        <a:pt x="624" y="486"/>
                      </a:lnTo>
                      <a:lnTo>
                        <a:pt x="624" y="480"/>
                      </a:lnTo>
                      <a:lnTo>
                        <a:pt x="624" y="474"/>
                      </a:lnTo>
                      <a:lnTo>
                        <a:pt x="630" y="468"/>
                      </a:lnTo>
                      <a:lnTo>
                        <a:pt x="630" y="462"/>
                      </a:lnTo>
                      <a:lnTo>
                        <a:pt x="630" y="456"/>
                      </a:lnTo>
                      <a:lnTo>
                        <a:pt x="630" y="450"/>
                      </a:lnTo>
                      <a:lnTo>
                        <a:pt x="630" y="444"/>
                      </a:lnTo>
                      <a:lnTo>
                        <a:pt x="630" y="438"/>
                      </a:lnTo>
                      <a:lnTo>
                        <a:pt x="636" y="432"/>
                      </a:lnTo>
                      <a:lnTo>
                        <a:pt x="636" y="426"/>
                      </a:lnTo>
                      <a:lnTo>
                        <a:pt x="636" y="420"/>
                      </a:lnTo>
                      <a:lnTo>
                        <a:pt x="636" y="408"/>
                      </a:lnTo>
                      <a:lnTo>
                        <a:pt x="636" y="402"/>
                      </a:lnTo>
                      <a:lnTo>
                        <a:pt x="636" y="396"/>
                      </a:lnTo>
                      <a:lnTo>
                        <a:pt x="642" y="390"/>
                      </a:lnTo>
                      <a:lnTo>
                        <a:pt x="642" y="384"/>
                      </a:lnTo>
                      <a:lnTo>
                        <a:pt x="642" y="378"/>
                      </a:lnTo>
                      <a:lnTo>
                        <a:pt x="642" y="372"/>
                      </a:lnTo>
                      <a:lnTo>
                        <a:pt x="642" y="366"/>
                      </a:lnTo>
                      <a:lnTo>
                        <a:pt x="648" y="360"/>
                      </a:lnTo>
                      <a:lnTo>
                        <a:pt x="648" y="348"/>
                      </a:lnTo>
                      <a:lnTo>
                        <a:pt x="648" y="342"/>
                      </a:lnTo>
                      <a:lnTo>
                        <a:pt x="648" y="336"/>
                      </a:lnTo>
                      <a:lnTo>
                        <a:pt x="648" y="330"/>
                      </a:lnTo>
                      <a:lnTo>
                        <a:pt x="648" y="324"/>
                      </a:lnTo>
                      <a:lnTo>
                        <a:pt x="654" y="318"/>
                      </a:lnTo>
                      <a:lnTo>
                        <a:pt x="654" y="306"/>
                      </a:lnTo>
                      <a:lnTo>
                        <a:pt x="654" y="300"/>
                      </a:lnTo>
                      <a:lnTo>
                        <a:pt x="654" y="294"/>
                      </a:lnTo>
                      <a:lnTo>
                        <a:pt x="654" y="288"/>
                      </a:lnTo>
                      <a:lnTo>
                        <a:pt x="654" y="276"/>
                      </a:lnTo>
                      <a:lnTo>
                        <a:pt x="660" y="270"/>
                      </a:lnTo>
                      <a:lnTo>
                        <a:pt x="660" y="264"/>
                      </a:lnTo>
                      <a:lnTo>
                        <a:pt x="660" y="258"/>
                      </a:lnTo>
                      <a:lnTo>
                        <a:pt x="660" y="246"/>
                      </a:lnTo>
                      <a:lnTo>
                        <a:pt x="660" y="240"/>
                      </a:lnTo>
                      <a:lnTo>
                        <a:pt x="660" y="234"/>
                      </a:lnTo>
                      <a:lnTo>
                        <a:pt x="666" y="228"/>
                      </a:lnTo>
                      <a:lnTo>
                        <a:pt x="666" y="216"/>
                      </a:lnTo>
                      <a:lnTo>
                        <a:pt x="666" y="210"/>
                      </a:lnTo>
                      <a:lnTo>
                        <a:pt x="666" y="198"/>
                      </a:lnTo>
                      <a:lnTo>
                        <a:pt x="666" y="192"/>
                      </a:lnTo>
                      <a:lnTo>
                        <a:pt x="672" y="186"/>
                      </a:lnTo>
                      <a:lnTo>
                        <a:pt x="672" y="174"/>
                      </a:lnTo>
                      <a:lnTo>
                        <a:pt x="672" y="168"/>
                      </a:lnTo>
                      <a:lnTo>
                        <a:pt x="672" y="168"/>
                      </a:lnTo>
                      <a:lnTo>
                        <a:pt x="672" y="162"/>
                      </a:lnTo>
                      <a:lnTo>
                        <a:pt x="672" y="162"/>
                      </a:lnTo>
                      <a:lnTo>
                        <a:pt x="678" y="162"/>
                      </a:lnTo>
                      <a:lnTo>
                        <a:pt x="678" y="162"/>
                      </a:lnTo>
                      <a:lnTo>
                        <a:pt x="678" y="174"/>
                      </a:lnTo>
                      <a:lnTo>
                        <a:pt x="678" y="180"/>
                      </a:lnTo>
                      <a:lnTo>
                        <a:pt x="678" y="186"/>
                      </a:lnTo>
                      <a:lnTo>
                        <a:pt x="678" y="192"/>
                      </a:lnTo>
                      <a:lnTo>
                        <a:pt x="684" y="198"/>
                      </a:lnTo>
                      <a:lnTo>
                        <a:pt x="684" y="204"/>
                      </a:lnTo>
                      <a:lnTo>
                        <a:pt x="684" y="210"/>
                      </a:lnTo>
                      <a:lnTo>
                        <a:pt x="684" y="216"/>
                      </a:lnTo>
                      <a:lnTo>
                        <a:pt x="684" y="228"/>
                      </a:lnTo>
                      <a:lnTo>
                        <a:pt x="684" y="234"/>
                      </a:lnTo>
                      <a:lnTo>
                        <a:pt x="690" y="240"/>
                      </a:lnTo>
                      <a:lnTo>
                        <a:pt x="690" y="246"/>
                      </a:lnTo>
                      <a:lnTo>
                        <a:pt x="690" y="252"/>
                      </a:lnTo>
                      <a:lnTo>
                        <a:pt x="690" y="258"/>
                      </a:lnTo>
                      <a:lnTo>
                        <a:pt x="690" y="264"/>
                      </a:lnTo>
                      <a:lnTo>
                        <a:pt x="690" y="276"/>
                      </a:lnTo>
                      <a:lnTo>
                        <a:pt x="696" y="282"/>
                      </a:lnTo>
                      <a:lnTo>
                        <a:pt x="696" y="288"/>
                      </a:lnTo>
                      <a:lnTo>
                        <a:pt x="696" y="294"/>
                      </a:lnTo>
                      <a:lnTo>
                        <a:pt x="696" y="300"/>
                      </a:lnTo>
                      <a:lnTo>
                        <a:pt x="696" y="306"/>
                      </a:lnTo>
                      <a:lnTo>
                        <a:pt x="702" y="312"/>
                      </a:lnTo>
                      <a:lnTo>
                        <a:pt x="702" y="318"/>
                      </a:lnTo>
                      <a:lnTo>
                        <a:pt x="702" y="324"/>
                      </a:lnTo>
                      <a:lnTo>
                        <a:pt x="702" y="330"/>
                      </a:lnTo>
                      <a:lnTo>
                        <a:pt x="702" y="336"/>
                      </a:lnTo>
                      <a:lnTo>
                        <a:pt x="702" y="348"/>
                      </a:lnTo>
                      <a:lnTo>
                        <a:pt x="708" y="354"/>
                      </a:lnTo>
                      <a:lnTo>
                        <a:pt x="708" y="360"/>
                      </a:lnTo>
                      <a:lnTo>
                        <a:pt x="708" y="366"/>
                      </a:lnTo>
                      <a:lnTo>
                        <a:pt x="708" y="372"/>
                      </a:lnTo>
                      <a:lnTo>
                        <a:pt x="708" y="378"/>
                      </a:lnTo>
                      <a:lnTo>
                        <a:pt x="708" y="384"/>
                      </a:lnTo>
                      <a:lnTo>
                        <a:pt x="714" y="390"/>
                      </a:lnTo>
                      <a:lnTo>
                        <a:pt x="714" y="396"/>
                      </a:lnTo>
                      <a:lnTo>
                        <a:pt x="714" y="402"/>
                      </a:lnTo>
                      <a:lnTo>
                        <a:pt x="714" y="408"/>
                      </a:lnTo>
                      <a:lnTo>
                        <a:pt x="714" y="414"/>
                      </a:lnTo>
                      <a:lnTo>
                        <a:pt x="720" y="426"/>
                      </a:lnTo>
                      <a:lnTo>
                        <a:pt x="720" y="432"/>
                      </a:lnTo>
                      <a:lnTo>
                        <a:pt x="720" y="438"/>
                      </a:lnTo>
                      <a:lnTo>
                        <a:pt x="720" y="444"/>
                      </a:lnTo>
                      <a:lnTo>
                        <a:pt x="720" y="450"/>
                      </a:lnTo>
                      <a:lnTo>
                        <a:pt x="720" y="456"/>
                      </a:lnTo>
                      <a:lnTo>
                        <a:pt x="726" y="462"/>
                      </a:lnTo>
                      <a:lnTo>
                        <a:pt x="726" y="468"/>
                      </a:lnTo>
                      <a:lnTo>
                        <a:pt x="726" y="474"/>
                      </a:lnTo>
                      <a:lnTo>
                        <a:pt x="726" y="480"/>
                      </a:lnTo>
                      <a:lnTo>
                        <a:pt x="726" y="480"/>
                      </a:lnTo>
                      <a:lnTo>
                        <a:pt x="726" y="486"/>
                      </a:lnTo>
                      <a:lnTo>
                        <a:pt x="732" y="492"/>
                      </a:lnTo>
                      <a:lnTo>
                        <a:pt x="732" y="498"/>
                      </a:lnTo>
                      <a:lnTo>
                        <a:pt x="732" y="504"/>
                      </a:lnTo>
                      <a:lnTo>
                        <a:pt x="732" y="510"/>
                      </a:lnTo>
                      <a:lnTo>
                        <a:pt x="732" y="516"/>
                      </a:lnTo>
                      <a:lnTo>
                        <a:pt x="732" y="522"/>
                      </a:lnTo>
                      <a:lnTo>
                        <a:pt x="738" y="528"/>
                      </a:lnTo>
                      <a:lnTo>
                        <a:pt x="738" y="534"/>
                      </a:lnTo>
                      <a:lnTo>
                        <a:pt x="738" y="534"/>
                      </a:lnTo>
                      <a:lnTo>
                        <a:pt x="738" y="540"/>
                      </a:lnTo>
                      <a:lnTo>
                        <a:pt x="738" y="546"/>
                      </a:lnTo>
                      <a:lnTo>
                        <a:pt x="744" y="552"/>
                      </a:lnTo>
                      <a:lnTo>
                        <a:pt x="744" y="558"/>
                      </a:lnTo>
                      <a:lnTo>
                        <a:pt x="744" y="564"/>
                      </a:lnTo>
                      <a:lnTo>
                        <a:pt x="744" y="564"/>
                      </a:lnTo>
                      <a:lnTo>
                        <a:pt x="744" y="570"/>
                      </a:lnTo>
                      <a:lnTo>
                        <a:pt x="744" y="576"/>
                      </a:lnTo>
                      <a:lnTo>
                        <a:pt x="750" y="582"/>
                      </a:lnTo>
                      <a:lnTo>
                        <a:pt x="750" y="588"/>
                      </a:lnTo>
                      <a:lnTo>
                        <a:pt x="750" y="588"/>
                      </a:lnTo>
                      <a:lnTo>
                        <a:pt x="750" y="594"/>
                      </a:lnTo>
                      <a:lnTo>
                        <a:pt x="750" y="600"/>
                      </a:lnTo>
                      <a:lnTo>
                        <a:pt x="750" y="600"/>
                      </a:lnTo>
                      <a:lnTo>
                        <a:pt x="756" y="606"/>
                      </a:lnTo>
                      <a:lnTo>
                        <a:pt x="756" y="612"/>
                      </a:lnTo>
                      <a:lnTo>
                        <a:pt x="756" y="612"/>
                      </a:lnTo>
                      <a:lnTo>
                        <a:pt x="756" y="618"/>
                      </a:lnTo>
                      <a:lnTo>
                        <a:pt x="756" y="618"/>
                      </a:lnTo>
                      <a:lnTo>
                        <a:pt x="756" y="618"/>
                      </a:lnTo>
                      <a:lnTo>
                        <a:pt x="762" y="618"/>
                      </a:lnTo>
                      <a:lnTo>
                        <a:pt x="762" y="618"/>
                      </a:lnTo>
                      <a:lnTo>
                        <a:pt x="762" y="612"/>
                      </a:lnTo>
                      <a:lnTo>
                        <a:pt x="762" y="612"/>
                      </a:lnTo>
                      <a:lnTo>
                        <a:pt x="762" y="612"/>
                      </a:lnTo>
                      <a:lnTo>
                        <a:pt x="762" y="612"/>
                      </a:lnTo>
                      <a:lnTo>
                        <a:pt x="768" y="606"/>
                      </a:lnTo>
                      <a:lnTo>
                        <a:pt x="768" y="606"/>
                      </a:lnTo>
                      <a:lnTo>
                        <a:pt x="768" y="600"/>
                      </a:lnTo>
                      <a:lnTo>
                        <a:pt x="768" y="600"/>
                      </a:lnTo>
                      <a:lnTo>
                        <a:pt x="768" y="600"/>
                      </a:lnTo>
                      <a:lnTo>
                        <a:pt x="774" y="594"/>
                      </a:lnTo>
                      <a:lnTo>
                        <a:pt x="774" y="594"/>
                      </a:lnTo>
                      <a:lnTo>
                        <a:pt x="774" y="594"/>
                      </a:lnTo>
                      <a:lnTo>
                        <a:pt x="774" y="594"/>
                      </a:lnTo>
                      <a:lnTo>
                        <a:pt x="774" y="588"/>
                      </a:lnTo>
                      <a:lnTo>
                        <a:pt x="774" y="588"/>
                      </a:lnTo>
                      <a:lnTo>
                        <a:pt x="780" y="588"/>
                      </a:lnTo>
                      <a:lnTo>
                        <a:pt x="780" y="582"/>
                      </a:lnTo>
                      <a:lnTo>
                        <a:pt x="780" y="582"/>
                      </a:lnTo>
                      <a:lnTo>
                        <a:pt x="780" y="582"/>
                      </a:lnTo>
                      <a:lnTo>
                        <a:pt x="780" y="576"/>
                      </a:lnTo>
                      <a:lnTo>
                        <a:pt x="780" y="576"/>
                      </a:lnTo>
                      <a:lnTo>
                        <a:pt x="786" y="570"/>
                      </a:lnTo>
                      <a:lnTo>
                        <a:pt x="786" y="570"/>
                      </a:lnTo>
                      <a:lnTo>
                        <a:pt x="786" y="570"/>
                      </a:lnTo>
                      <a:lnTo>
                        <a:pt x="786" y="564"/>
                      </a:lnTo>
                      <a:lnTo>
                        <a:pt x="786" y="564"/>
                      </a:lnTo>
                      <a:lnTo>
                        <a:pt x="786" y="564"/>
                      </a:lnTo>
                      <a:lnTo>
                        <a:pt x="792" y="558"/>
                      </a:lnTo>
                      <a:lnTo>
                        <a:pt x="792" y="558"/>
                      </a:lnTo>
                      <a:lnTo>
                        <a:pt x="792" y="552"/>
                      </a:lnTo>
                      <a:lnTo>
                        <a:pt x="792" y="552"/>
                      </a:lnTo>
                      <a:lnTo>
                        <a:pt x="792" y="552"/>
                      </a:lnTo>
                      <a:lnTo>
                        <a:pt x="798" y="546"/>
                      </a:lnTo>
                      <a:lnTo>
                        <a:pt x="798" y="546"/>
                      </a:lnTo>
                      <a:lnTo>
                        <a:pt x="798" y="540"/>
                      </a:lnTo>
                      <a:lnTo>
                        <a:pt x="798" y="540"/>
                      </a:lnTo>
                      <a:lnTo>
                        <a:pt x="798" y="540"/>
                      </a:lnTo>
                      <a:lnTo>
                        <a:pt x="798" y="534"/>
                      </a:lnTo>
                      <a:lnTo>
                        <a:pt x="804" y="534"/>
                      </a:lnTo>
                      <a:lnTo>
                        <a:pt x="804" y="528"/>
                      </a:lnTo>
                      <a:lnTo>
                        <a:pt x="804" y="528"/>
                      </a:lnTo>
                      <a:lnTo>
                        <a:pt x="804" y="528"/>
                      </a:lnTo>
                      <a:lnTo>
                        <a:pt x="804" y="522"/>
                      </a:lnTo>
                      <a:lnTo>
                        <a:pt x="804" y="522"/>
                      </a:lnTo>
                      <a:lnTo>
                        <a:pt x="810" y="516"/>
                      </a:lnTo>
                      <a:lnTo>
                        <a:pt x="810" y="516"/>
                      </a:lnTo>
                      <a:lnTo>
                        <a:pt x="810" y="516"/>
                      </a:lnTo>
                      <a:lnTo>
                        <a:pt x="810" y="510"/>
                      </a:lnTo>
                      <a:lnTo>
                        <a:pt x="810" y="510"/>
                      </a:lnTo>
                      <a:lnTo>
                        <a:pt x="810" y="504"/>
                      </a:lnTo>
                      <a:lnTo>
                        <a:pt x="816" y="504"/>
                      </a:lnTo>
                      <a:lnTo>
                        <a:pt x="816" y="504"/>
                      </a:lnTo>
                      <a:lnTo>
                        <a:pt x="816" y="498"/>
                      </a:lnTo>
                      <a:lnTo>
                        <a:pt x="816" y="498"/>
                      </a:lnTo>
                      <a:lnTo>
                        <a:pt x="816" y="492"/>
                      </a:lnTo>
                      <a:lnTo>
                        <a:pt x="816" y="492"/>
                      </a:lnTo>
                      <a:lnTo>
                        <a:pt x="822" y="486"/>
                      </a:lnTo>
                      <a:lnTo>
                        <a:pt x="822" y="486"/>
                      </a:lnTo>
                      <a:lnTo>
                        <a:pt x="822" y="480"/>
                      </a:lnTo>
                      <a:lnTo>
                        <a:pt x="822" y="480"/>
                      </a:lnTo>
                      <a:lnTo>
                        <a:pt x="822" y="480"/>
                      </a:lnTo>
                      <a:lnTo>
                        <a:pt x="822" y="474"/>
                      </a:lnTo>
                      <a:lnTo>
                        <a:pt x="828" y="474"/>
                      </a:lnTo>
                      <a:lnTo>
                        <a:pt x="828" y="468"/>
                      </a:lnTo>
                      <a:lnTo>
                        <a:pt x="828" y="468"/>
                      </a:lnTo>
                      <a:lnTo>
                        <a:pt x="828" y="462"/>
                      </a:lnTo>
                      <a:lnTo>
                        <a:pt x="828" y="462"/>
                      </a:lnTo>
                      <a:lnTo>
                        <a:pt x="828" y="456"/>
                      </a:lnTo>
                      <a:lnTo>
                        <a:pt x="834" y="456"/>
                      </a:lnTo>
                      <a:lnTo>
                        <a:pt x="834" y="456"/>
                      </a:lnTo>
                      <a:lnTo>
                        <a:pt x="834" y="450"/>
                      </a:lnTo>
                      <a:lnTo>
                        <a:pt x="834" y="450"/>
                      </a:lnTo>
                      <a:lnTo>
                        <a:pt x="834" y="444"/>
                      </a:lnTo>
                      <a:lnTo>
                        <a:pt x="840" y="444"/>
                      </a:lnTo>
                      <a:lnTo>
                        <a:pt x="840" y="438"/>
                      </a:lnTo>
                      <a:lnTo>
                        <a:pt x="840" y="438"/>
                      </a:lnTo>
                      <a:lnTo>
                        <a:pt x="840" y="438"/>
                      </a:lnTo>
                      <a:lnTo>
                        <a:pt x="840" y="432"/>
                      </a:lnTo>
                      <a:lnTo>
                        <a:pt x="840" y="432"/>
                      </a:lnTo>
                      <a:lnTo>
                        <a:pt x="846" y="426"/>
                      </a:lnTo>
                      <a:lnTo>
                        <a:pt x="846" y="426"/>
                      </a:lnTo>
                      <a:lnTo>
                        <a:pt x="846" y="420"/>
                      </a:lnTo>
                      <a:lnTo>
                        <a:pt x="846" y="420"/>
                      </a:lnTo>
                      <a:lnTo>
                        <a:pt x="846" y="414"/>
                      </a:lnTo>
                      <a:lnTo>
                        <a:pt x="846" y="414"/>
                      </a:lnTo>
                      <a:lnTo>
                        <a:pt x="852" y="408"/>
                      </a:lnTo>
                      <a:lnTo>
                        <a:pt x="852" y="408"/>
                      </a:lnTo>
                      <a:lnTo>
                        <a:pt x="852" y="408"/>
                      </a:lnTo>
                      <a:lnTo>
                        <a:pt x="852" y="402"/>
                      </a:lnTo>
                      <a:lnTo>
                        <a:pt x="852" y="402"/>
                      </a:lnTo>
                      <a:lnTo>
                        <a:pt x="852" y="396"/>
                      </a:lnTo>
                      <a:lnTo>
                        <a:pt x="858" y="396"/>
                      </a:lnTo>
                      <a:lnTo>
                        <a:pt x="858" y="390"/>
                      </a:lnTo>
                      <a:lnTo>
                        <a:pt x="858" y="390"/>
                      </a:lnTo>
                      <a:lnTo>
                        <a:pt x="858" y="384"/>
                      </a:lnTo>
                      <a:lnTo>
                        <a:pt x="858" y="384"/>
                      </a:lnTo>
                      <a:lnTo>
                        <a:pt x="858" y="378"/>
                      </a:lnTo>
                      <a:lnTo>
                        <a:pt x="864" y="378"/>
                      </a:lnTo>
                      <a:lnTo>
                        <a:pt x="864" y="372"/>
                      </a:lnTo>
                      <a:lnTo>
                        <a:pt x="864" y="372"/>
                      </a:lnTo>
                      <a:lnTo>
                        <a:pt x="864" y="366"/>
                      </a:lnTo>
                      <a:lnTo>
                        <a:pt x="864" y="366"/>
                      </a:lnTo>
                      <a:lnTo>
                        <a:pt x="870" y="360"/>
                      </a:lnTo>
                      <a:lnTo>
                        <a:pt x="870" y="360"/>
                      </a:lnTo>
                      <a:lnTo>
                        <a:pt x="870" y="354"/>
                      </a:lnTo>
                      <a:lnTo>
                        <a:pt x="870" y="354"/>
                      </a:lnTo>
                      <a:lnTo>
                        <a:pt x="870" y="348"/>
                      </a:lnTo>
                      <a:lnTo>
                        <a:pt x="876" y="348"/>
                      </a:lnTo>
                      <a:lnTo>
                        <a:pt x="876" y="348"/>
                      </a:lnTo>
                      <a:lnTo>
                        <a:pt x="876" y="342"/>
                      </a:lnTo>
                      <a:lnTo>
                        <a:pt x="876" y="342"/>
                      </a:lnTo>
                      <a:lnTo>
                        <a:pt x="876" y="336"/>
                      </a:lnTo>
                      <a:lnTo>
                        <a:pt x="876" y="336"/>
                      </a:lnTo>
                      <a:lnTo>
                        <a:pt x="882" y="330"/>
                      </a:lnTo>
                      <a:lnTo>
                        <a:pt x="882" y="330"/>
                      </a:lnTo>
                      <a:lnTo>
                        <a:pt x="882" y="330"/>
                      </a:lnTo>
                      <a:lnTo>
                        <a:pt x="882" y="324"/>
                      </a:lnTo>
                      <a:lnTo>
                        <a:pt x="882" y="324"/>
                      </a:lnTo>
                      <a:lnTo>
                        <a:pt x="882" y="318"/>
                      </a:lnTo>
                      <a:lnTo>
                        <a:pt x="888" y="318"/>
                      </a:lnTo>
                      <a:lnTo>
                        <a:pt x="888" y="312"/>
                      </a:lnTo>
                      <a:lnTo>
                        <a:pt x="888" y="312"/>
                      </a:lnTo>
                      <a:lnTo>
                        <a:pt x="888" y="306"/>
                      </a:lnTo>
                      <a:lnTo>
                        <a:pt x="888" y="306"/>
                      </a:lnTo>
                      <a:lnTo>
                        <a:pt x="888" y="300"/>
                      </a:lnTo>
                      <a:lnTo>
                        <a:pt x="894" y="300"/>
                      </a:lnTo>
                      <a:lnTo>
                        <a:pt x="894" y="294"/>
                      </a:lnTo>
                      <a:lnTo>
                        <a:pt x="894" y="294"/>
                      </a:lnTo>
                      <a:lnTo>
                        <a:pt x="894" y="294"/>
                      </a:lnTo>
                      <a:lnTo>
                        <a:pt x="894" y="288"/>
                      </a:lnTo>
                      <a:lnTo>
                        <a:pt x="894" y="288"/>
                      </a:lnTo>
                      <a:lnTo>
                        <a:pt x="900" y="282"/>
                      </a:lnTo>
                      <a:lnTo>
                        <a:pt x="900" y="282"/>
                      </a:lnTo>
                      <a:lnTo>
                        <a:pt x="900" y="282"/>
                      </a:lnTo>
                      <a:lnTo>
                        <a:pt x="900" y="276"/>
                      </a:lnTo>
                      <a:lnTo>
                        <a:pt x="900" y="276"/>
                      </a:lnTo>
                      <a:lnTo>
                        <a:pt x="900" y="276"/>
                      </a:lnTo>
                      <a:lnTo>
                        <a:pt x="906" y="282"/>
                      </a:lnTo>
                      <a:lnTo>
                        <a:pt x="906" y="294"/>
                      </a:lnTo>
                      <a:lnTo>
                        <a:pt x="906" y="306"/>
                      </a:lnTo>
                      <a:lnTo>
                        <a:pt x="906" y="318"/>
                      </a:lnTo>
                      <a:lnTo>
                        <a:pt x="906" y="336"/>
                      </a:lnTo>
                      <a:lnTo>
                        <a:pt x="906" y="360"/>
                      </a:lnTo>
                      <a:lnTo>
                        <a:pt x="912" y="378"/>
                      </a:lnTo>
                      <a:lnTo>
                        <a:pt x="912" y="402"/>
                      </a:lnTo>
                      <a:lnTo>
                        <a:pt x="912" y="420"/>
                      </a:lnTo>
                      <a:lnTo>
                        <a:pt x="912" y="444"/>
                      </a:lnTo>
                      <a:lnTo>
                        <a:pt x="912" y="480"/>
                      </a:lnTo>
                      <a:lnTo>
                        <a:pt x="918" y="498"/>
                      </a:lnTo>
                      <a:lnTo>
                        <a:pt x="918" y="516"/>
                      </a:lnTo>
                      <a:lnTo>
                        <a:pt x="918" y="534"/>
                      </a:lnTo>
                      <a:lnTo>
                        <a:pt x="918" y="552"/>
                      </a:lnTo>
                      <a:lnTo>
                        <a:pt x="918" y="564"/>
                      </a:lnTo>
                      <a:lnTo>
                        <a:pt x="918" y="570"/>
                      </a:lnTo>
                      <a:lnTo>
                        <a:pt x="924" y="582"/>
                      </a:lnTo>
                      <a:lnTo>
                        <a:pt x="924" y="588"/>
                      </a:lnTo>
                      <a:lnTo>
                        <a:pt x="924" y="588"/>
                      </a:lnTo>
                      <a:lnTo>
                        <a:pt x="924" y="594"/>
                      </a:lnTo>
                      <a:lnTo>
                        <a:pt x="924" y="594"/>
                      </a:lnTo>
                      <a:lnTo>
                        <a:pt x="930" y="594"/>
                      </a:lnTo>
                      <a:lnTo>
                        <a:pt x="930" y="594"/>
                      </a:lnTo>
                      <a:lnTo>
                        <a:pt x="930" y="594"/>
                      </a:lnTo>
                      <a:lnTo>
                        <a:pt x="930" y="600"/>
                      </a:lnTo>
                      <a:lnTo>
                        <a:pt x="930" y="600"/>
                      </a:lnTo>
                      <a:lnTo>
                        <a:pt x="930" y="600"/>
                      </a:lnTo>
                      <a:lnTo>
                        <a:pt x="936" y="600"/>
                      </a:lnTo>
                      <a:lnTo>
                        <a:pt x="936" y="600"/>
                      </a:lnTo>
                      <a:lnTo>
                        <a:pt x="936" y="600"/>
                      </a:lnTo>
                      <a:lnTo>
                        <a:pt x="936" y="606"/>
                      </a:lnTo>
                      <a:lnTo>
                        <a:pt x="936" y="606"/>
                      </a:lnTo>
                      <a:lnTo>
                        <a:pt x="936" y="606"/>
                      </a:lnTo>
                      <a:lnTo>
                        <a:pt x="942" y="606"/>
                      </a:lnTo>
                      <a:lnTo>
                        <a:pt x="942" y="606"/>
                      </a:lnTo>
                      <a:lnTo>
                        <a:pt x="942" y="606"/>
                      </a:lnTo>
                      <a:lnTo>
                        <a:pt x="942" y="606"/>
                      </a:lnTo>
                      <a:lnTo>
                        <a:pt x="942" y="606"/>
                      </a:lnTo>
                      <a:lnTo>
                        <a:pt x="942" y="612"/>
                      </a:lnTo>
                      <a:lnTo>
                        <a:pt x="948" y="612"/>
                      </a:lnTo>
                      <a:lnTo>
                        <a:pt x="948" y="612"/>
                      </a:lnTo>
                      <a:lnTo>
                        <a:pt x="948" y="612"/>
                      </a:lnTo>
                      <a:lnTo>
                        <a:pt x="948" y="612"/>
                      </a:lnTo>
                      <a:lnTo>
                        <a:pt x="948" y="612"/>
                      </a:lnTo>
                      <a:lnTo>
                        <a:pt x="948" y="612"/>
                      </a:lnTo>
                      <a:lnTo>
                        <a:pt x="954" y="612"/>
                      </a:lnTo>
                      <a:lnTo>
                        <a:pt x="954" y="612"/>
                      </a:lnTo>
                      <a:lnTo>
                        <a:pt x="954" y="612"/>
                      </a:lnTo>
                      <a:lnTo>
                        <a:pt x="954" y="618"/>
                      </a:lnTo>
                      <a:lnTo>
                        <a:pt x="954" y="618"/>
                      </a:lnTo>
                      <a:lnTo>
                        <a:pt x="954" y="618"/>
                      </a:lnTo>
                      <a:lnTo>
                        <a:pt x="960" y="618"/>
                      </a:lnTo>
                      <a:lnTo>
                        <a:pt x="960" y="618"/>
                      </a:lnTo>
                      <a:lnTo>
                        <a:pt x="960" y="618"/>
                      </a:lnTo>
                      <a:lnTo>
                        <a:pt x="960" y="618"/>
                      </a:lnTo>
                      <a:lnTo>
                        <a:pt x="960" y="618"/>
                      </a:lnTo>
                      <a:lnTo>
                        <a:pt x="966" y="618"/>
                      </a:lnTo>
                      <a:lnTo>
                        <a:pt x="966" y="618"/>
                      </a:lnTo>
                      <a:lnTo>
                        <a:pt x="966" y="618"/>
                      </a:lnTo>
                      <a:lnTo>
                        <a:pt x="966" y="618"/>
                      </a:lnTo>
                      <a:lnTo>
                        <a:pt x="966" y="618"/>
                      </a:lnTo>
                      <a:lnTo>
                        <a:pt x="966" y="618"/>
                      </a:lnTo>
                      <a:lnTo>
                        <a:pt x="972" y="618"/>
                      </a:lnTo>
                      <a:lnTo>
                        <a:pt x="972" y="618"/>
                      </a:lnTo>
                      <a:lnTo>
                        <a:pt x="972" y="618"/>
                      </a:lnTo>
                      <a:lnTo>
                        <a:pt x="972" y="618"/>
                      </a:lnTo>
                      <a:lnTo>
                        <a:pt x="972" y="618"/>
                      </a:lnTo>
                      <a:lnTo>
                        <a:pt x="972" y="618"/>
                      </a:lnTo>
                      <a:lnTo>
                        <a:pt x="978" y="618"/>
                      </a:lnTo>
                      <a:lnTo>
                        <a:pt x="978" y="618"/>
                      </a:lnTo>
                      <a:lnTo>
                        <a:pt x="978" y="618"/>
                      </a:lnTo>
                      <a:lnTo>
                        <a:pt x="978" y="618"/>
                      </a:lnTo>
                      <a:lnTo>
                        <a:pt x="978" y="618"/>
                      </a:lnTo>
                      <a:lnTo>
                        <a:pt x="978" y="618"/>
                      </a:lnTo>
                      <a:lnTo>
                        <a:pt x="984" y="618"/>
                      </a:lnTo>
                      <a:lnTo>
                        <a:pt x="984" y="618"/>
                      </a:lnTo>
                      <a:lnTo>
                        <a:pt x="984" y="618"/>
                      </a:lnTo>
                      <a:lnTo>
                        <a:pt x="984" y="618"/>
                      </a:lnTo>
                      <a:lnTo>
                        <a:pt x="984" y="618"/>
                      </a:lnTo>
                      <a:lnTo>
                        <a:pt x="984" y="618"/>
                      </a:lnTo>
                      <a:lnTo>
                        <a:pt x="990" y="618"/>
                      </a:lnTo>
                      <a:lnTo>
                        <a:pt x="990" y="612"/>
                      </a:lnTo>
                      <a:lnTo>
                        <a:pt x="990" y="612"/>
                      </a:lnTo>
                      <a:lnTo>
                        <a:pt x="990" y="612"/>
                      </a:lnTo>
                      <a:lnTo>
                        <a:pt x="990" y="612"/>
                      </a:lnTo>
                      <a:lnTo>
                        <a:pt x="990" y="612"/>
                      </a:lnTo>
                      <a:lnTo>
                        <a:pt x="996" y="612"/>
                      </a:lnTo>
                      <a:lnTo>
                        <a:pt x="996" y="612"/>
                      </a:lnTo>
                      <a:lnTo>
                        <a:pt x="996" y="612"/>
                      </a:lnTo>
                      <a:lnTo>
                        <a:pt x="996" y="612"/>
                      </a:lnTo>
                      <a:lnTo>
                        <a:pt x="996" y="612"/>
                      </a:lnTo>
                      <a:lnTo>
                        <a:pt x="996" y="606"/>
                      </a:lnTo>
                      <a:lnTo>
                        <a:pt x="1002" y="606"/>
                      </a:lnTo>
                      <a:lnTo>
                        <a:pt x="1002" y="606"/>
                      </a:lnTo>
                      <a:lnTo>
                        <a:pt x="1002" y="606"/>
                      </a:lnTo>
                      <a:lnTo>
                        <a:pt x="1002" y="606"/>
                      </a:lnTo>
                      <a:lnTo>
                        <a:pt x="1008" y="606"/>
                      </a:lnTo>
                      <a:lnTo>
                        <a:pt x="1008" y="606"/>
                      </a:lnTo>
                      <a:lnTo>
                        <a:pt x="1008" y="600"/>
                      </a:lnTo>
                      <a:lnTo>
                        <a:pt x="1008" y="600"/>
                      </a:lnTo>
                      <a:lnTo>
                        <a:pt x="1008" y="600"/>
                      </a:lnTo>
                      <a:lnTo>
                        <a:pt x="1008" y="600"/>
                      </a:lnTo>
                      <a:lnTo>
                        <a:pt x="1014" y="600"/>
                      </a:lnTo>
                      <a:lnTo>
                        <a:pt x="1014" y="600"/>
                      </a:lnTo>
                      <a:lnTo>
                        <a:pt x="1014" y="594"/>
                      </a:lnTo>
                      <a:lnTo>
                        <a:pt x="1014" y="594"/>
                      </a:lnTo>
                      <a:lnTo>
                        <a:pt x="1014" y="594"/>
                      </a:lnTo>
                      <a:lnTo>
                        <a:pt x="1014" y="594"/>
                      </a:lnTo>
                      <a:lnTo>
                        <a:pt x="1020" y="594"/>
                      </a:lnTo>
                      <a:lnTo>
                        <a:pt x="1020" y="588"/>
                      </a:lnTo>
                      <a:lnTo>
                        <a:pt x="1020" y="588"/>
                      </a:lnTo>
                      <a:lnTo>
                        <a:pt x="1020" y="588"/>
                      </a:lnTo>
                      <a:lnTo>
                        <a:pt x="1020" y="582"/>
                      </a:lnTo>
                      <a:lnTo>
                        <a:pt x="1020" y="570"/>
                      </a:lnTo>
                      <a:lnTo>
                        <a:pt x="1026" y="564"/>
                      </a:lnTo>
                      <a:lnTo>
                        <a:pt x="1026" y="552"/>
                      </a:lnTo>
                      <a:lnTo>
                        <a:pt x="1026" y="534"/>
                      </a:lnTo>
                      <a:lnTo>
                        <a:pt x="1026" y="516"/>
                      </a:lnTo>
                      <a:lnTo>
                        <a:pt x="1026" y="480"/>
                      </a:lnTo>
                      <a:lnTo>
                        <a:pt x="1026" y="462"/>
                      </a:lnTo>
                      <a:lnTo>
                        <a:pt x="1032" y="444"/>
                      </a:lnTo>
                      <a:lnTo>
                        <a:pt x="1032" y="420"/>
                      </a:lnTo>
                      <a:lnTo>
                        <a:pt x="1032" y="402"/>
                      </a:lnTo>
                      <a:lnTo>
                        <a:pt x="1032" y="378"/>
                      </a:lnTo>
                      <a:lnTo>
                        <a:pt x="1032" y="360"/>
                      </a:lnTo>
                      <a:lnTo>
                        <a:pt x="1032" y="336"/>
                      </a:lnTo>
                      <a:lnTo>
                        <a:pt x="1038" y="318"/>
                      </a:lnTo>
                      <a:lnTo>
                        <a:pt x="1038" y="306"/>
                      </a:lnTo>
                      <a:lnTo>
                        <a:pt x="1038" y="282"/>
                      </a:lnTo>
                      <a:lnTo>
                        <a:pt x="1038" y="276"/>
                      </a:lnTo>
                      <a:lnTo>
                        <a:pt x="1038" y="276"/>
                      </a:lnTo>
                      <a:lnTo>
                        <a:pt x="1044" y="276"/>
                      </a:lnTo>
                      <a:lnTo>
                        <a:pt x="1044" y="276"/>
                      </a:lnTo>
                      <a:lnTo>
                        <a:pt x="1044" y="282"/>
                      </a:lnTo>
                      <a:lnTo>
                        <a:pt x="1044" y="282"/>
                      </a:lnTo>
                      <a:lnTo>
                        <a:pt x="1044" y="282"/>
                      </a:lnTo>
                      <a:lnTo>
                        <a:pt x="1044" y="288"/>
                      </a:lnTo>
                      <a:lnTo>
                        <a:pt x="1044" y="288"/>
                      </a:lnTo>
                      <a:lnTo>
                        <a:pt x="1050" y="294"/>
                      </a:lnTo>
                      <a:lnTo>
                        <a:pt x="1050" y="294"/>
                      </a:lnTo>
                      <a:lnTo>
                        <a:pt x="1050" y="294"/>
                      </a:lnTo>
                      <a:lnTo>
                        <a:pt x="1050" y="300"/>
                      </a:lnTo>
                      <a:lnTo>
                        <a:pt x="1050" y="300"/>
                      </a:lnTo>
                      <a:lnTo>
                        <a:pt x="1050" y="306"/>
                      </a:lnTo>
                      <a:lnTo>
                        <a:pt x="1056" y="306"/>
                      </a:lnTo>
                      <a:lnTo>
                        <a:pt x="1056" y="312"/>
                      </a:lnTo>
                      <a:lnTo>
                        <a:pt x="1056" y="312"/>
                      </a:lnTo>
                      <a:lnTo>
                        <a:pt x="1056" y="318"/>
                      </a:lnTo>
                      <a:lnTo>
                        <a:pt x="1062" y="324"/>
                      </a:lnTo>
                      <a:lnTo>
                        <a:pt x="1062" y="324"/>
                      </a:lnTo>
                      <a:lnTo>
                        <a:pt x="1062" y="330"/>
                      </a:lnTo>
                      <a:lnTo>
                        <a:pt x="1062" y="330"/>
                      </a:lnTo>
                      <a:lnTo>
                        <a:pt x="1062" y="330"/>
                      </a:lnTo>
                      <a:lnTo>
                        <a:pt x="1062" y="336"/>
                      </a:lnTo>
                      <a:lnTo>
                        <a:pt x="1068" y="336"/>
                      </a:lnTo>
                      <a:lnTo>
                        <a:pt x="1068" y="342"/>
                      </a:lnTo>
                      <a:lnTo>
                        <a:pt x="1068" y="342"/>
                      </a:lnTo>
                      <a:lnTo>
                        <a:pt x="1068" y="348"/>
                      </a:lnTo>
                      <a:lnTo>
                        <a:pt x="1068" y="348"/>
                      </a:lnTo>
                      <a:lnTo>
                        <a:pt x="1068" y="348"/>
                      </a:lnTo>
                      <a:lnTo>
                        <a:pt x="1074" y="354"/>
                      </a:lnTo>
                      <a:lnTo>
                        <a:pt x="1074" y="354"/>
                      </a:lnTo>
                      <a:lnTo>
                        <a:pt x="1074" y="360"/>
                      </a:lnTo>
                      <a:lnTo>
                        <a:pt x="1074" y="360"/>
                      </a:lnTo>
                      <a:lnTo>
                        <a:pt x="1074" y="366"/>
                      </a:lnTo>
                      <a:lnTo>
                        <a:pt x="1074" y="366"/>
                      </a:lnTo>
                      <a:lnTo>
                        <a:pt x="1080" y="372"/>
                      </a:lnTo>
                      <a:lnTo>
                        <a:pt x="1080" y="372"/>
                      </a:lnTo>
                      <a:lnTo>
                        <a:pt x="1080" y="372"/>
                      </a:lnTo>
                      <a:lnTo>
                        <a:pt x="1080" y="378"/>
                      </a:lnTo>
                      <a:lnTo>
                        <a:pt x="1080" y="378"/>
                      </a:lnTo>
                      <a:lnTo>
                        <a:pt x="1080" y="384"/>
                      </a:lnTo>
                      <a:lnTo>
                        <a:pt x="1086" y="384"/>
                      </a:lnTo>
                      <a:lnTo>
                        <a:pt x="1086" y="390"/>
                      </a:lnTo>
                      <a:lnTo>
                        <a:pt x="1086" y="390"/>
                      </a:lnTo>
                      <a:lnTo>
                        <a:pt x="1086" y="396"/>
                      </a:lnTo>
                      <a:lnTo>
                        <a:pt x="1086" y="396"/>
                      </a:lnTo>
                      <a:lnTo>
                        <a:pt x="1086" y="402"/>
                      </a:lnTo>
                      <a:lnTo>
                        <a:pt x="1092" y="402"/>
                      </a:lnTo>
                      <a:lnTo>
                        <a:pt x="1092" y="408"/>
                      </a:lnTo>
                      <a:lnTo>
                        <a:pt x="1092" y="408"/>
                      </a:lnTo>
                      <a:lnTo>
                        <a:pt x="1092" y="408"/>
                      </a:lnTo>
                      <a:lnTo>
                        <a:pt x="1092" y="414"/>
                      </a:lnTo>
                      <a:lnTo>
                        <a:pt x="1098" y="414"/>
                      </a:lnTo>
                      <a:lnTo>
                        <a:pt x="1098" y="420"/>
                      </a:lnTo>
                      <a:lnTo>
                        <a:pt x="1098" y="420"/>
                      </a:lnTo>
                      <a:lnTo>
                        <a:pt x="1098" y="426"/>
                      </a:lnTo>
                      <a:lnTo>
                        <a:pt x="1098" y="426"/>
                      </a:lnTo>
                      <a:lnTo>
                        <a:pt x="1098" y="432"/>
                      </a:lnTo>
                      <a:lnTo>
                        <a:pt x="1104" y="432"/>
                      </a:lnTo>
                      <a:lnTo>
                        <a:pt x="1104" y="438"/>
                      </a:lnTo>
                      <a:lnTo>
                        <a:pt x="1104" y="438"/>
                      </a:lnTo>
                      <a:lnTo>
                        <a:pt x="1104" y="438"/>
                      </a:lnTo>
                      <a:lnTo>
                        <a:pt x="1104" y="444"/>
                      </a:lnTo>
                      <a:lnTo>
                        <a:pt x="1104" y="444"/>
                      </a:lnTo>
                      <a:lnTo>
                        <a:pt x="1110" y="450"/>
                      </a:lnTo>
                      <a:lnTo>
                        <a:pt x="1110" y="450"/>
                      </a:lnTo>
                      <a:lnTo>
                        <a:pt x="1110" y="456"/>
                      </a:lnTo>
                      <a:lnTo>
                        <a:pt x="1110" y="456"/>
                      </a:lnTo>
                      <a:lnTo>
                        <a:pt x="1110" y="456"/>
                      </a:lnTo>
                      <a:lnTo>
                        <a:pt x="1110" y="462"/>
                      </a:lnTo>
                      <a:lnTo>
                        <a:pt x="1116" y="462"/>
                      </a:lnTo>
                      <a:lnTo>
                        <a:pt x="1116" y="468"/>
                      </a:lnTo>
                      <a:lnTo>
                        <a:pt x="1116" y="468"/>
                      </a:lnTo>
                      <a:lnTo>
                        <a:pt x="1116" y="474"/>
                      </a:lnTo>
                      <a:lnTo>
                        <a:pt x="1116" y="474"/>
                      </a:lnTo>
                      <a:lnTo>
                        <a:pt x="1116" y="480"/>
                      </a:lnTo>
                      <a:lnTo>
                        <a:pt x="1122" y="480"/>
                      </a:lnTo>
                      <a:lnTo>
                        <a:pt x="1122" y="480"/>
                      </a:lnTo>
                      <a:lnTo>
                        <a:pt x="1122" y="486"/>
                      </a:lnTo>
                      <a:lnTo>
                        <a:pt x="1122" y="486"/>
                      </a:lnTo>
                      <a:lnTo>
                        <a:pt x="1122" y="492"/>
                      </a:lnTo>
                      <a:lnTo>
                        <a:pt x="1122" y="492"/>
                      </a:lnTo>
                      <a:lnTo>
                        <a:pt x="1128" y="498"/>
                      </a:lnTo>
                      <a:lnTo>
                        <a:pt x="1128" y="498"/>
                      </a:lnTo>
                      <a:lnTo>
                        <a:pt x="1128" y="504"/>
                      </a:lnTo>
                      <a:lnTo>
                        <a:pt x="1128" y="504"/>
                      </a:lnTo>
                      <a:lnTo>
                        <a:pt x="1128" y="504"/>
                      </a:lnTo>
                      <a:lnTo>
                        <a:pt x="1128" y="510"/>
                      </a:lnTo>
                      <a:lnTo>
                        <a:pt x="1134" y="510"/>
                      </a:lnTo>
                      <a:lnTo>
                        <a:pt x="1134" y="516"/>
                      </a:lnTo>
                      <a:lnTo>
                        <a:pt x="1134" y="516"/>
                      </a:lnTo>
                      <a:lnTo>
                        <a:pt x="1134" y="516"/>
                      </a:lnTo>
                      <a:lnTo>
                        <a:pt x="1134" y="522"/>
                      </a:lnTo>
                      <a:lnTo>
                        <a:pt x="1140" y="522"/>
                      </a:lnTo>
                      <a:lnTo>
                        <a:pt x="1140" y="528"/>
                      </a:lnTo>
                      <a:lnTo>
                        <a:pt x="1140" y="528"/>
                      </a:lnTo>
                      <a:lnTo>
                        <a:pt x="1140" y="528"/>
                      </a:lnTo>
                      <a:lnTo>
                        <a:pt x="1140" y="534"/>
                      </a:lnTo>
                      <a:lnTo>
                        <a:pt x="1140" y="534"/>
                      </a:lnTo>
                      <a:lnTo>
                        <a:pt x="1146" y="540"/>
                      </a:lnTo>
                      <a:lnTo>
                        <a:pt x="1146" y="540"/>
                      </a:lnTo>
                      <a:lnTo>
                        <a:pt x="1146" y="546"/>
                      </a:lnTo>
                      <a:lnTo>
                        <a:pt x="1146" y="546"/>
                      </a:lnTo>
                      <a:lnTo>
                        <a:pt x="1146" y="552"/>
                      </a:lnTo>
                      <a:lnTo>
                        <a:pt x="1152" y="552"/>
                      </a:lnTo>
                      <a:lnTo>
                        <a:pt x="1152" y="552"/>
                      </a:lnTo>
                      <a:lnTo>
                        <a:pt x="1152" y="558"/>
                      </a:lnTo>
                      <a:lnTo>
                        <a:pt x="1152" y="558"/>
                      </a:lnTo>
                      <a:lnTo>
                        <a:pt x="1152" y="564"/>
                      </a:lnTo>
                      <a:lnTo>
                        <a:pt x="1152" y="564"/>
                      </a:lnTo>
                      <a:lnTo>
                        <a:pt x="1158" y="564"/>
                      </a:lnTo>
                      <a:lnTo>
                        <a:pt x="1158" y="570"/>
                      </a:lnTo>
                      <a:lnTo>
                        <a:pt x="1158" y="570"/>
                      </a:lnTo>
                      <a:lnTo>
                        <a:pt x="1158" y="570"/>
                      </a:lnTo>
                      <a:lnTo>
                        <a:pt x="1158" y="576"/>
                      </a:lnTo>
                      <a:lnTo>
                        <a:pt x="1158" y="576"/>
                      </a:lnTo>
                      <a:lnTo>
                        <a:pt x="1164" y="582"/>
                      </a:lnTo>
                      <a:lnTo>
                        <a:pt x="1164" y="582"/>
                      </a:lnTo>
                      <a:lnTo>
                        <a:pt x="1164" y="582"/>
                      </a:lnTo>
                      <a:lnTo>
                        <a:pt x="1164" y="588"/>
                      </a:lnTo>
                      <a:lnTo>
                        <a:pt x="1164" y="588"/>
                      </a:lnTo>
                      <a:lnTo>
                        <a:pt x="1164" y="588"/>
                      </a:lnTo>
                      <a:lnTo>
                        <a:pt x="1170" y="594"/>
                      </a:lnTo>
                      <a:lnTo>
                        <a:pt x="1170" y="594"/>
                      </a:lnTo>
                      <a:lnTo>
                        <a:pt x="1170" y="594"/>
                      </a:lnTo>
                      <a:lnTo>
                        <a:pt x="1170" y="594"/>
                      </a:lnTo>
                      <a:lnTo>
                        <a:pt x="1170" y="600"/>
                      </a:lnTo>
                      <a:lnTo>
                        <a:pt x="1176" y="600"/>
                      </a:lnTo>
                      <a:lnTo>
                        <a:pt x="1176" y="600"/>
                      </a:lnTo>
                      <a:lnTo>
                        <a:pt x="1176" y="606"/>
                      </a:lnTo>
                      <a:lnTo>
                        <a:pt x="1176" y="606"/>
                      </a:lnTo>
                      <a:lnTo>
                        <a:pt x="1176" y="606"/>
                      </a:lnTo>
                      <a:lnTo>
                        <a:pt x="1176" y="612"/>
                      </a:lnTo>
                      <a:lnTo>
                        <a:pt x="1182" y="612"/>
                      </a:lnTo>
                      <a:lnTo>
                        <a:pt x="1182" y="612"/>
                      </a:lnTo>
                      <a:lnTo>
                        <a:pt x="1182" y="612"/>
                      </a:lnTo>
                      <a:lnTo>
                        <a:pt x="1182" y="618"/>
                      </a:lnTo>
                      <a:lnTo>
                        <a:pt x="1182" y="618"/>
                      </a:lnTo>
                      <a:lnTo>
                        <a:pt x="1182" y="618"/>
                      </a:lnTo>
                      <a:lnTo>
                        <a:pt x="1188" y="618"/>
                      </a:lnTo>
                      <a:lnTo>
                        <a:pt x="1188" y="618"/>
                      </a:lnTo>
                      <a:lnTo>
                        <a:pt x="1188" y="612"/>
                      </a:lnTo>
                      <a:lnTo>
                        <a:pt x="1188" y="612"/>
                      </a:lnTo>
                      <a:lnTo>
                        <a:pt x="1188" y="606"/>
                      </a:lnTo>
                      <a:lnTo>
                        <a:pt x="1188" y="600"/>
                      </a:lnTo>
                      <a:lnTo>
                        <a:pt x="1194" y="600"/>
                      </a:lnTo>
                      <a:lnTo>
                        <a:pt x="1194" y="594"/>
                      </a:lnTo>
                      <a:lnTo>
                        <a:pt x="1194" y="588"/>
                      </a:lnTo>
                      <a:lnTo>
                        <a:pt x="1194" y="588"/>
                      </a:lnTo>
                      <a:lnTo>
                        <a:pt x="1194" y="576"/>
                      </a:lnTo>
                      <a:lnTo>
                        <a:pt x="1200" y="570"/>
                      </a:lnTo>
                      <a:lnTo>
                        <a:pt x="1200" y="564"/>
                      </a:lnTo>
                      <a:lnTo>
                        <a:pt x="1200" y="564"/>
                      </a:lnTo>
                      <a:lnTo>
                        <a:pt x="1200" y="558"/>
                      </a:lnTo>
                      <a:lnTo>
                        <a:pt x="1200" y="552"/>
                      </a:lnTo>
                      <a:lnTo>
                        <a:pt x="1200" y="546"/>
                      </a:lnTo>
                      <a:lnTo>
                        <a:pt x="1206" y="540"/>
                      </a:lnTo>
                      <a:lnTo>
                        <a:pt x="1206" y="534"/>
                      </a:lnTo>
                      <a:lnTo>
                        <a:pt x="1206" y="534"/>
                      </a:lnTo>
                      <a:lnTo>
                        <a:pt x="1206" y="528"/>
                      </a:lnTo>
                      <a:lnTo>
                        <a:pt x="1206" y="522"/>
                      </a:lnTo>
                      <a:lnTo>
                        <a:pt x="1206" y="516"/>
                      </a:lnTo>
                      <a:lnTo>
                        <a:pt x="1212" y="510"/>
                      </a:lnTo>
                      <a:lnTo>
                        <a:pt x="1212" y="504"/>
                      </a:lnTo>
                      <a:lnTo>
                        <a:pt x="1212" y="498"/>
                      </a:lnTo>
                      <a:lnTo>
                        <a:pt x="1212" y="492"/>
                      </a:lnTo>
                      <a:lnTo>
                        <a:pt x="1212" y="486"/>
                      </a:lnTo>
                      <a:lnTo>
                        <a:pt x="1212" y="480"/>
                      </a:lnTo>
                      <a:lnTo>
                        <a:pt x="1218" y="480"/>
                      </a:lnTo>
                      <a:lnTo>
                        <a:pt x="1218" y="474"/>
                      </a:lnTo>
                      <a:lnTo>
                        <a:pt x="1218" y="468"/>
                      </a:lnTo>
                      <a:lnTo>
                        <a:pt x="1218" y="462"/>
                      </a:lnTo>
                      <a:lnTo>
                        <a:pt x="1218" y="456"/>
                      </a:lnTo>
                      <a:lnTo>
                        <a:pt x="1218" y="450"/>
                      </a:lnTo>
                      <a:lnTo>
                        <a:pt x="1224" y="444"/>
                      </a:lnTo>
                      <a:lnTo>
                        <a:pt x="1224" y="438"/>
                      </a:lnTo>
                      <a:lnTo>
                        <a:pt x="1224" y="432"/>
                      </a:lnTo>
                      <a:lnTo>
                        <a:pt x="1224" y="426"/>
                      </a:lnTo>
                      <a:lnTo>
                        <a:pt x="1224" y="420"/>
                      </a:lnTo>
                      <a:lnTo>
                        <a:pt x="1224" y="414"/>
                      </a:lnTo>
                      <a:lnTo>
                        <a:pt x="1230" y="408"/>
                      </a:lnTo>
                      <a:lnTo>
                        <a:pt x="1230" y="402"/>
                      </a:lnTo>
                      <a:lnTo>
                        <a:pt x="1230" y="396"/>
                      </a:lnTo>
                      <a:lnTo>
                        <a:pt x="1230" y="390"/>
                      </a:lnTo>
                      <a:lnTo>
                        <a:pt x="1230" y="384"/>
                      </a:lnTo>
                      <a:lnTo>
                        <a:pt x="1236" y="378"/>
                      </a:lnTo>
                      <a:lnTo>
                        <a:pt x="1236" y="372"/>
                      </a:lnTo>
                      <a:lnTo>
                        <a:pt x="1236" y="366"/>
                      </a:lnTo>
                      <a:lnTo>
                        <a:pt x="1236" y="360"/>
                      </a:lnTo>
                      <a:lnTo>
                        <a:pt x="1236" y="354"/>
                      </a:lnTo>
                      <a:lnTo>
                        <a:pt x="1236" y="348"/>
                      </a:lnTo>
                      <a:lnTo>
                        <a:pt x="1242" y="336"/>
                      </a:lnTo>
                      <a:lnTo>
                        <a:pt x="1242" y="330"/>
                      </a:lnTo>
                      <a:lnTo>
                        <a:pt x="1242" y="324"/>
                      </a:lnTo>
                      <a:lnTo>
                        <a:pt x="1242" y="318"/>
                      </a:lnTo>
                      <a:lnTo>
                        <a:pt x="1242" y="312"/>
                      </a:lnTo>
                      <a:lnTo>
                        <a:pt x="1242" y="306"/>
                      </a:lnTo>
                      <a:lnTo>
                        <a:pt x="1248" y="300"/>
                      </a:lnTo>
                      <a:lnTo>
                        <a:pt x="1248" y="294"/>
                      </a:lnTo>
                      <a:lnTo>
                        <a:pt x="1248" y="288"/>
                      </a:lnTo>
                      <a:lnTo>
                        <a:pt x="1248" y="282"/>
                      </a:lnTo>
                      <a:lnTo>
                        <a:pt x="1248" y="276"/>
                      </a:lnTo>
                      <a:lnTo>
                        <a:pt x="1248" y="264"/>
                      </a:lnTo>
                      <a:lnTo>
                        <a:pt x="1254" y="258"/>
                      </a:lnTo>
                      <a:lnTo>
                        <a:pt x="1254" y="252"/>
                      </a:lnTo>
                      <a:lnTo>
                        <a:pt x="1254" y="246"/>
                      </a:lnTo>
                      <a:lnTo>
                        <a:pt x="1254" y="240"/>
                      </a:lnTo>
                      <a:lnTo>
                        <a:pt x="1254" y="234"/>
                      </a:lnTo>
                      <a:lnTo>
                        <a:pt x="1254" y="228"/>
                      </a:lnTo>
                      <a:lnTo>
                        <a:pt x="1260" y="216"/>
                      </a:lnTo>
                      <a:lnTo>
                        <a:pt x="1260" y="210"/>
                      </a:lnTo>
                      <a:lnTo>
                        <a:pt x="1260" y="204"/>
                      </a:lnTo>
                      <a:lnTo>
                        <a:pt x="1260" y="198"/>
                      </a:lnTo>
                      <a:lnTo>
                        <a:pt x="1260" y="192"/>
                      </a:lnTo>
                      <a:lnTo>
                        <a:pt x="1260" y="186"/>
                      </a:lnTo>
                      <a:lnTo>
                        <a:pt x="1266" y="174"/>
                      </a:lnTo>
                      <a:lnTo>
                        <a:pt x="1266" y="168"/>
                      </a:lnTo>
                      <a:lnTo>
                        <a:pt x="1266" y="162"/>
                      </a:lnTo>
                      <a:lnTo>
                        <a:pt x="1266" y="162"/>
                      </a:lnTo>
                      <a:lnTo>
                        <a:pt x="1266" y="162"/>
                      </a:lnTo>
                      <a:lnTo>
                        <a:pt x="1272" y="162"/>
                      </a:lnTo>
                      <a:lnTo>
                        <a:pt x="1272" y="168"/>
                      </a:lnTo>
                      <a:lnTo>
                        <a:pt x="1272" y="168"/>
                      </a:lnTo>
                      <a:lnTo>
                        <a:pt x="1272" y="174"/>
                      </a:lnTo>
                      <a:lnTo>
                        <a:pt x="1272" y="186"/>
                      </a:lnTo>
                      <a:lnTo>
                        <a:pt x="1272" y="198"/>
                      </a:lnTo>
                      <a:lnTo>
                        <a:pt x="1278" y="204"/>
                      </a:lnTo>
                      <a:lnTo>
                        <a:pt x="1278" y="210"/>
                      </a:lnTo>
                      <a:lnTo>
                        <a:pt x="1278" y="216"/>
                      </a:lnTo>
                      <a:lnTo>
                        <a:pt x="1278" y="228"/>
                      </a:lnTo>
                      <a:lnTo>
                        <a:pt x="1278" y="234"/>
                      </a:lnTo>
                      <a:lnTo>
                        <a:pt x="1278" y="240"/>
                      </a:lnTo>
                      <a:lnTo>
                        <a:pt x="1284" y="246"/>
                      </a:lnTo>
                      <a:lnTo>
                        <a:pt x="1284" y="258"/>
                      </a:lnTo>
                      <a:lnTo>
                        <a:pt x="1284" y="264"/>
                      </a:lnTo>
                      <a:lnTo>
                        <a:pt x="1284" y="270"/>
                      </a:lnTo>
                      <a:lnTo>
                        <a:pt x="1284" y="276"/>
                      </a:lnTo>
                      <a:lnTo>
                        <a:pt x="1290" y="288"/>
                      </a:lnTo>
                      <a:lnTo>
                        <a:pt x="1290" y="294"/>
                      </a:lnTo>
                      <a:lnTo>
                        <a:pt x="1290" y="300"/>
                      </a:lnTo>
                      <a:lnTo>
                        <a:pt x="1290" y="306"/>
                      </a:lnTo>
                      <a:lnTo>
                        <a:pt x="1290" y="318"/>
                      </a:lnTo>
                      <a:lnTo>
                        <a:pt x="1290" y="324"/>
                      </a:lnTo>
                      <a:lnTo>
                        <a:pt x="1296" y="330"/>
                      </a:lnTo>
                      <a:lnTo>
                        <a:pt x="1296" y="336"/>
                      </a:lnTo>
                      <a:lnTo>
                        <a:pt x="1296" y="342"/>
                      </a:lnTo>
                      <a:lnTo>
                        <a:pt x="1296" y="348"/>
                      </a:lnTo>
                      <a:lnTo>
                        <a:pt x="1296" y="360"/>
                      </a:lnTo>
                      <a:lnTo>
                        <a:pt x="1296" y="366"/>
                      </a:lnTo>
                      <a:lnTo>
                        <a:pt x="1302" y="372"/>
                      </a:lnTo>
                      <a:lnTo>
                        <a:pt x="1302" y="378"/>
                      </a:lnTo>
                      <a:lnTo>
                        <a:pt x="1302" y="384"/>
                      </a:lnTo>
                      <a:lnTo>
                        <a:pt x="1302" y="390"/>
                      </a:lnTo>
                      <a:lnTo>
                        <a:pt x="1302" y="396"/>
                      </a:lnTo>
                      <a:lnTo>
                        <a:pt x="1302" y="402"/>
                      </a:lnTo>
                      <a:lnTo>
                        <a:pt x="1308" y="408"/>
                      </a:lnTo>
                      <a:lnTo>
                        <a:pt x="1308" y="420"/>
                      </a:lnTo>
                      <a:lnTo>
                        <a:pt x="1308" y="426"/>
                      </a:lnTo>
                      <a:lnTo>
                        <a:pt x="1308" y="432"/>
                      </a:lnTo>
                      <a:lnTo>
                        <a:pt x="1308" y="438"/>
                      </a:lnTo>
                      <a:lnTo>
                        <a:pt x="1308" y="444"/>
                      </a:lnTo>
                      <a:lnTo>
                        <a:pt x="1314" y="450"/>
                      </a:lnTo>
                      <a:lnTo>
                        <a:pt x="1314" y="456"/>
                      </a:lnTo>
                      <a:lnTo>
                        <a:pt x="1314" y="462"/>
                      </a:lnTo>
                      <a:lnTo>
                        <a:pt x="1314" y="468"/>
                      </a:lnTo>
                      <a:lnTo>
                        <a:pt x="1314" y="474"/>
                      </a:lnTo>
                      <a:lnTo>
                        <a:pt x="1314" y="480"/>
                      </a:lnTo>
                      <a:lnTo>
                        <a:pt x="1320" y="486"/>
                      </a:lnTo>
                      <a:lnTo>
                        <a:pt x="1320" y="492"/>
                      </a:lnTo>
                      <a:lnTo>
                        <a:pt x="1320" y="498"/>
                      </a:lnTo>
                      <a:lnTo>
                        <a:pt x="1320" y="504"/>
                      </a:lnTo>
                      <a:lnTo>
                        <a:pt x="1320" y="510"/>
                      </a:lnTo>
                      <a:lnTo>
                        <a:pt x="1320" y="516"/>
                      </a:lnTo>
                      <a:lnTo>
                        <a:pt x="1326" y="522"/>
                      </a:lnTo>
                      <a:lnTo>
                        <a:pt x="1326" y="528"/>
                      </a:lnTo>
                      <a:lnTo>
                        <a:pt x="1326" y="534"/>
                      </a:lnTo>
                      <a:lnTo>
                        <a:pt x="1326" y="540"/>
                      </a:lnTo>
                      <a:lnTo>
                        <a:pt x="1326" y="546"/>
                      </a:lnTo>
                      <a:lnTo>
                        <a:pt x="1332" y="552"/>
                      </a:lnTo>
                      <a:lnTo>
                        <a:pt x="1332" y="558"/>
                      </a:lnTo>
                      <a:lnTo>
                        <a:pt x="1332" y="564"/>
                      </a:lnTo>
                      <a:lnTo>
                        <a:pt x="1332" y="570"/>
                      </a:lnTo>
                      <a:lnTo>
                        <a:pt x="1332" y="576"/>
                      </a:lnTo>
                      <a:lnTo>
                        <a:pt x="1332" y="576"/>
                      </a:lnTo>
                      <a:lnTo>
                        <a:pt x="1338" y="582"/>
                      </a:lnTo>
                      <a:lnTo>
                        <a:pt x="1338" y="588"/>
                      </a:lnTo>
                      <a:lnTo>
                        <a:pt x="1338" y="594"/>
                      </a:lnTo>
                      <a:lnTo>
                        <a:pt x="1338" y="600"/>
                      </a:lnTo>
                      <a:lnTo>
                        <a:pt x="1338" y="606"/>
                      </a:lnTo>
                      <a:lnTo>
                        <a:pt x="1338" y="606"/>
                      </a:lnTo>
                      <a:lnTo>
                        <a:pt x="1344" y="612"/>
                      </a:lnTo>
                      <a:lnTo>
                        <a:pt x="1344" y="624"/>
                      </a:lnTo>
                      <a:lnTo>
                        <a:pt x="1344" y="624"/>
                      </a:lnTo>
                      <a:lnTo>
                        <a:pt x="1344" y="630"/>
                      </a:lnTo>
                      <a:lnTo>
                        <a:pt x="1344" y="636"/>
                      </a:lnTo>
                      <a:lnTo>
                        <a:pt x="1350" y="642"/>
                      </a:lnTo>
                      <a:lnTo>
                        <a:pt x="1350" y="642"/>
                      </a:lnTo>
                      <a:lnTo>
                        <a:pt x="1350" y="642"/>
                      </a:lnTo>
                      <a:lnTo>
                        <a:pt x="1350" y="642"/>
                      </a:lnTo>
                      <a:lnTo>
                        <a:pt x="1350" y="642"/>
                      </a:lnTo>
                      <a:lnTo>
                        <a:pt x="1350" y="642"/>
                      </a:lnTo>
                      <a:lnTo>
                        <a:pt x="1356" y="630"/>
                      </a:lnTo>
                      <a:lnTo>
                        <a:pt x="1356" y="618"/>
                      </a:lnTo>
                      <a:lnTo>
                        <a:pt x="1356" y="606"/>
                      </a:lnTo>
                      <a:lnTo>
                        <a:pt x="1356" y="600"/>
                      </a:lnTo>
                      <a:lnTo>
                        <a:pt x="1356" y="588"/>
                      </a:lnTo>
                      <a:lnTo>
                        <a:pt x="1356" y="576"/>
                      </a:lnTo>
                      <a:lnTo>
                        <a:pt x="1362" y="564"/>
                      </a:lnTo>
                      <a:lnTo>
                        <a:pt x="1362" y="552"/>
                      </a:lnTo>
                      <a:lnTo>
                        <a:pt x="1362" y="540"/>
                      </a:lnTo>
                      <a:lnTo>
                        <a:pt x="1362" y="528"/>
                      </a:lnTo>
                      <a:lnTo>
                        <a:pt x="1362" y="516"/>
                      </a:lnTo>
                      <a:lnTo>
                        <a:pt x="1362" y="504"/>
                      </a:lnTo>
                      <a:lnTo>
                        <a:pt x="1368" y="486"/>
                      </a:lnTo>
                      <a:lnTo>
                        <a:pt x="1368" y="474"/>
                      </a:lnTo>
                      <a:lnTo>
                        <a:pt x="1368" y="462"/>
                      </a:lnTo>
                      <a:lnTo>
                        <a:pt x="1368" y="450"/>
                      </a:lnTo>
                      <a:lnTo>
                        <a:pt x="1368" y="432"/>
                      </a:lnTo>
                      <a:lnTo>
                        <a:pt x="1374" y="420"/>
                      </a:lnTo>
                      <a:lnTo>
                        <a:pt x="1374" y="408"/>
                      </a:lnTo>
                      <a:lnTo>
                        <a:pt x="1374" y="390"/>
                      </a:lnTo>
                      <a:lnTo>
                        <a:pt x="1374" y="378"/>
                      </a:lnTo>
                      <a:lnTo>
                        <a:pt x="1374" y="360"/>
                      </a:lnTo>
                      <a:lnTo>
                        <a:pt x="1374" y="342"/>
                      </a:lnTo>
                      <a:lnTo>
                        <a:pt x="1380" y="330"/>
                      </a:lnTo>
                      <a:lnTo>
                        <a:pt x="1380" y="312"/>
                      </a:lnTo>
                      <a:lnTo>
                        <a:pt x="1380" y="300"/>
                      </a:lnTo>
                      <a:lnTo>
                        <a:pt x="1380" y="282"/>
                      </a:lnTo>
                      <a:lnTo>
                        <a:pt x="1380" y="264"/>
                      </a:lnTo>
                      <a:lnTo>
                        <a:pt x="1380" y="246"/>
                      </a:lnTo>
                      <a:lnTo>
                        <a:pt x="1386" y="228"/>
                      </a:lnTo>
                      <a:lnTo>
                        <a:pt x="1386" y="210"/>
                      </a:lnTo>
                      <a:lnTo>
                        <a:pt x="1386" y="192"/>
                      </a:lnTo>
                      <a:lnTo>
                        <a:pt x="1386" y="174"/>
                      </a:lnTo>
                      <a:lnTo>
                        <a:pt x="1386" y="156"/>
                      </a:lnTo>
                      <a:lnTo>
                        <a:pt x="1386" y="144"/>
                      </a:lnTo>
                      <a:lnTo>
                        <a:pt x="1392" y="132"/>
                      </a:lnTo>
                      <a:lnTo>
                        <a:pt x="1392" y="126"/>
                      </a:lnTo>
                      <a:lnTo>
                        <a:pt x="1392" y="126"/>
                      </a:lnTo>
                      <a:lnTo>
                        <a:pt x="1392" y="138"/>
                      </a:lnTo>
                      <a:lnTo>
                        <a:pt x="1392" y="150"/>
                      </a:lnTo>
                      <a:lnTo>
                        <a:pt x="1398" y="168"/>
                      </a:lnTo>
                      <a:lnTo>
                        <a:pt x="1398" y="192"/>
                      </a:lnTo>
                      <a:lnTo>
                        <a:pt x="1398" y="210"/>
                      </a:lnTo>
                      <a:lnTo>
                        <a:pt x="1398" y="228"/>
                      </a:lnTo>
                      <a:lnTo>
                        <a:pt x="1398" y="252"/>
                      </a:lnTo>
                      <a:lnTo>
                        <a:pt x="1398" y="270"/>
                      </a:lnTo>
                      <a:lnTo>
                        <a:pt x="1404" y="288"/>
                      </a:lnTo>
                      <a:lnTo>
                        <a:pt x="1404" y="306"/>
                      </a:lnTo>
                      <a:lnTo>
                        <a:pt x="1404" y="324"/>
                      </a:lnTo>
                      <a:lnTo>
                        <a:pt x="1404" y="342"/>
                      </a:lnTo>
                      <a:lnTo>
                        <a:pt x="1404" y="360"/>
                      </a:lnTo>
                      <a:lnTo>
                        <a:pt x="1404" y="378"/>
                      </a:lnTo>
                      <a:lnTo>
                        <a:pt x="1410" y="396"/>
                      </a:lnTo>
                      <a:lnTo>
                        <a:pt x="1410" y="414"/>
                      </a:lnTo>
                      <a:lnTo>
                        <a:pt x="1410" y="426"/>
                      </a:lnTo>
                      <a:lnTo>
                        <a:pt x="1410" y="444"/>
                      </a:lnTo>
                      <a:lnTo>
                        <a:pt x="1410" y="462"/>
                      </a:lnTo>
                      <a:lnTo>
                        <a:pt x="1410" y="474"/>
                      </a:lnTo>
                      <a:lnTo>
                        <a:pt x="1416" y="492"/>
                      </a:lnTo>
                      <a:lnTo>
                        <a:pt x="1416" y="504"/>
                      </a:lnTo>
                      <a:lnTo>
                        <a:pt x="1416" y="522"/>
                      </a:lnTo>
                      <a:lnTo>
                        <a:pt x="1416" y="534"/>
                      </a:lnTo>
                      <a:lnTo>
                        <a:pt x="1416" y="552"/>
                      </a:lnTo>
                      <a:lnTo>
                        <a:pt x="1416" y="564"/>
                      </a:lnTo>
                      <a:lnTo>
                        <a:pt x="1422" y="576"/>
                      </a:lnTo>
                      <a:lnTo>
                        <a:pt x="1422" y="588"/>
                      </a:lnTo>
                      <a:lnTo>
                        <a:pt x="1422" y="600"/>
                      </a:lnTo>
                      <a:lnTo>
                        <a:pt x="1422" y="612"/>
                      </a:lnTo>
                      <a:lnTo>
                        <a:pt x="1422" y="624"/>
                      </a:lnTo>
                      <a:lnTo>
                        <a:pt x="1422" y="636"/>
                      </a:lnTo>
                      <a:lnTo>
                        <a:pt x="1428" y="648"/>
                      </a:lnTo>
                      <a:lnTo>
                        <a:pt x="1428" y="660"/>
                      </a:lnTo>
                      <a:lnTo>
                        <a:pt x="1428" y="672"/>
                      </a:lnTo>
                      <a:lnTo>
                        <a:pt x="1428" y="684"/>
                      </a:lnTo>
                      <a:lnTo>
                        <a:pt x="1428" y="690"/>
                      </a:lnTo>
                      <a:lnTo>
                        <a:pt x="1434" y="696"/>
                      </a:lnTo>
                      <a:lnTo>
                        <a:pt x="1434" y="702"/>
                      </a:lnTo>
                      <a:lnTo>
                        <a:pt x="1434" y="702"/>
                      </a:lnTo>
                      <a:lnTo>
                        <a:pt x="1434" y="702"/>
                      </a:lnTo>
                      <a:lnTo>
                        <a:pt x="1434" y="702"/>
                      </a:lnTo>
                      <a:lnTo>
                        <a:pt x="1434" y="702"/>
                      </a:lnTo>
                      <a:lnTo>
                        <a:pt x="1440" y="702"/>
                      </a:lnTo>
                      <a:lnTo>
                        <a:pt x="1440" y="702"/>
                      </a:lnTo>
                      <a:lnTo>
                        <a:pt x="1440" y="696"/>
                      </a:lnTo>
                      <a:lnTo>
                        <a:pt x="1440" y="696"/>
                      </a:lnTo>
                      <a:lnTo>
                        <a:pt x="1440" y="696"/>
                      </a:lnTo>
                      <a:lnTo>
                        <a:pt x="1446" y="690"/>
                      </a:lnTo>
                      <a:lnTo>
                        <a:pt x="1446" y="690"/>
                      </a:lnTo>
                      <a:lnTo>
                        <a:pt x="1446" y="690"/>
                      </a:lnTo>
                      <a:lnTo>
                        <a:pt x="1446" y="690"/>
                      </a:lnTo>
                      <a:lnTo>
                        <a:pt x="1446" y="684"/>
                      </a:lnTo>
                      <a:lnTo>
                        <a:pt x="1446" y="684"/>
                      </a:lnTo>
                      <a:lnTo>
                        <a:pt x="1452" y="684"/>
                      </a:lnTo>
                      <a:lnTo>
                        <a:pt x="1452" y="678"/>
                      </a:lnTo>
                      <a:lnTo>
                        <a:pt x="1452" y="678"/>
                      </a:lnTo>
                      <a:lnTo>
                        <a:pt x="1452" y="678"/>
                      </a:lnTo>
                      <a:lnTo>
                        <a:pt x="1452" y="672"/>
                      </a:lnTo>
                      <a:lnTo>
                        <a:pt x="1452" y="672"/>
                      </a:lnTo>
                      <a:lnTo>
                        <a:pt x="1458" y="672"/>
                      </a:lnTo>
                      <a:lnTo>
                        <a:pt x="1458" y="666"/>
                      </a:lnTo>
                      <a:lnTo>
                        <a:pt x="1458" y="666"/>
                      </a:lnTo>
                      <a:lnTo>
                        <a:pt x="1458" y="666"/>
                      </a:lnTo>
                      <a:lnTo>
                        <a:pt x="1458" y="660"/>
                      </a:lnTo>
                      <a:lnTo>
                        <a:pt x="1458" y="660"/>
                      </a:lnTo>
                      <a:lnTo>
                        <a:pt x="1464" y="660"/>
                      </a:lnTo>
                      <a:lnTo>
                        <a:pt x="1464" y="654"/>
                      </a:lnTo>
                      <a:lnTo>
                        <a:pt x="1464" y="654"/>
                      </a:lnTo>
                      <a:lnTo>
                        <a:pt x="1464" y="648"/>
                      </a:lnTo>
                      <a:lnTo>
                        <a:pt x="1464" y="648"/>
                      </a:lnTo>
                      <a:lnTo>
                        <a:pt x="1464" y="648"/>
                      </a:lnTo>
                      <a:lnTo>
                        <a:pt x="1470" y="642"/>
                      </a:lnTo>
                      <a:lnTo>
                        <a:pt x="1470" y="642"/>
                      </a:lnTo>
                      <a:lnTo>
                        <a:pt x="1470" y="636"/>
                      </a:lnTo>
                      <a:lnTo>
                        <a:pt x="1470" y="636"/>
                      </a:lnTo>
                      <a:lnTo>
                        <a:pt x="1470" y="630"/>
                      </a:lnTo>
                      <a:lnTo>
                        <a:pt x="1476" y="630"/>
                      </a:lnTo>
                      <a:lnTo>
                        <a:pt x="1476" y="630"/>
                      </a:lnTo>
                      <a:lnTo>
                        <a:pt x="1476" y="624"/>
                      </a:lnTo>
                      <a:lnTo>
                        <a:pt x="1476" y="624"/>
                      </a:lnTo>
                      <a:lnTo>
                        <a:pt x="1476" y="618"/>
                      </a:lnTo>
                      <a:lnTo>
                        <a:pt x="1476" y="618"/>
                      </a:lnTo>
                      <a:lnTo>
                        <a:pt x="1482" y="612"/>
                      </a:lnTo>
                      <a:lnTo>
                        <a:pt x="1482" y="612"/>
                      </a:lnTo>
                      <a:lnTo>
                        <a:pt x="1482" y="606"/>
                      </a:lnTo>
                      <a:lnTo>
                        <a:pt x="1482" y="606"/>
                      </a:lnTo>
                      <a:lnTo>
                        <a:pt x="1482" y="600"/>
                      </a:lnTo>
                      <a:lnTo>
                        <a:pt x="1482" y="600"/>
                      </a:lnTo>
                      <a:lnTo>
                        <a:pt x="1488" y="594"/>
                      </a:lnTo>
                      <a:lnTo>
                        <a:pt x="1488" y="594"/>
                      </a:lnTo>
                      <a:lnTo>
                        <a:pt x="1488" y="588"/>
                      </a:lnTo>
                      <a:lnTo>
                        <a:pt x="1488" y="588"/>
                      </a:lnTo>
                      <a:lnTo>
                        <a:pt x="1488" y="582"/>
                      </a:lnTo>
                      <a:lnTo>
                        <a:pt x="1488" y="582"/>
                      </a:lnTo>
                      <a:lnTo>
                        <a:pt x="1494" y="576"/>
                      </a:lnTo>
                      <a:lnTo>
                        <a:pt x="1494" y="576"/>
                      </a:lnTo>
                      <a:lnTo>
                        <a:pt x="1494" y="570"/>
                      </a:lnTo>
                      <a:lnTo>
                        <a:pt x="1494" y="570"/>
                      </a:lnTo>
                      <a:lnTo>
                        <a:pt x="1494" y="564"/>
                      </a:lnTo>
                      <a:lnTo>
                        <a:pt x="1494" y="564"/>
                      </a:lnTo>
                      <a:lnTo>
                        <a:pt x="1500" y="558"/>
                      </a:lnTo>
                      <a:lnTo>
                        <a:pt x="1500" y="558"/>
                      </a:lnTo>
                      <a:lnTo>
                        <a:pt x="1500" y="552"/>
                      </a:lnTo>
                      <a:lnTo>
                        <a:pt x="1500" y="546"/>
                      </a:lnTo>
                      <a:lnTo>
                        <a:pt x="1500" y="546"/>
                      </a:lnTo>
                      <a:lnTo>
                        <a:pt x="1500" y="540"/>
                      </a:lnTo>
                      <a:lnTo>
                        <a:pt x="1506" y="540"/>
                      </a:lnTo>
                      <a:lnTo>
                        <a:pt x="1506" y="534"/>
                      </a:lnTo>
                      <a:lnTo>
                        <a:pt x="1506" y="534"/>
                      </a:lnTo>
                      <a:lnTo>
                        <a:pt x="1506" y="528"/>
                      </a:lnTo>
                      <a:lnTo>
                        <a:pt x="1506" y="528"/>
                      </a:lnTo>
                      <a:lnTo>
                        <a:pt x="1506" y="522"/>
                      </a:lnTo>
                      <a:lnTo>
                        <a:pt x="1512" y="516"/>
                      </a:lnTo>
                      <a:lnTo>
                        <a:pt x="1512" y="510"/>
                      </a:lnTo>
                      <a:lnTo>
                        <a:pt x="1512" y="510"/>
                      </a:lnTo>
                      <a:lnTo>
                        <a:pt x="1512" y="510"/>
                      </a:lnTo>
                      <a:lnTo>
                        <a:pt x="1512" y="510"/>
                      </a:lnTo>
                      <a:lnTo>
                        <a:pt x="1518" y="510"/>
                      </a:lnTo>
                      <a:lnTo>
                        <a:pt x="1518" y="510"/>
                      </a:lnTo>
                      <a:lnTo>
                        <a:pt x="1518" y="510"/>
                      </a:lnTo>
                      <a:lnTo>
                        <a:pt x="1518" y="516"/>
                      </a:lnTo>
                      <a:lnTo>
                        <a:pt x="1518" y="522"/>
                      </a:lnTo>
                      <a:lnTo>
                        <a:pt x="1518" y="528"/>
                      </a:lnTo>
                      <a:lnTo>
                        <a:pt x="1524" y="528"/>
                      </a:lnTo>
                      <a:lnTo>
                        <a:pt x="1524" y="534"/>
                      </a:lnTo>
                      <a:lnTo>
                        <a:pt x="1524" y="534"/>
                      </a:lnTo>
                      <a:lnTo>
                        <a:pt x="1524" y="540"/>
                      </a:lnTo>
                      <a:lnTo>
                        <a:pt x="1524" y="540"/>
                      </a:lnTo>
                      <a:lnTo>
                        <a:pt x="1524" y="546"/>
                      </a:lnTo>
                      <a:lnTo>
                        <a:pt x="1530" y="546"/>
                      </a:lnTo>
                      <a:lnTo>
                        <a:pt x="1530" y="552"/>
                      </a:lnTo>
                      <a:lnTo>
                        <a:pt x="1530" y="558"/>
                      </a:lnTo>
                      <a:lnTo>
                        <a:pt x="1530" y="558"/>
                      </a:lnTo>
                      <a:lnTo>
                        <a:pt x="1530" y="564"/>
                      </a:lnTo>
                      <a:lnTo>
                        <a:pt x="1536" y="564"/>
                      </a:lnTo>
                      <a:lnTo>
                        <a:pt x="1536" y="570"/>
                      </a:lnTo>
                      <a:lnTo>
                        <a:pt x="1536" y="570"/>
                      </a:lnTo>
                      <a:lnTo>
                        <a:pt x="1536" y="576"/>
                      </a:lnTo>
                      <a:lnTo>
                        <a:pt x="1536" y="582"/>
                      </a:lnTo>
                      <a:lnTo>
                        <a:pt x="1536" y="582"/>
                      </a:lnTo>
                      <a:lnTo>
                        <a:pt x="1542" y="588"/>
                      </a:lnTo>
                      <a:lnTo>
                        <a:pt x="1542" y="588"/>
                      </a:lnTo>
                      <a:lnTo>
                        <a:pt x="1542" y="594"/>
                      </a:lnTo>
                      <a:lnTo>
                        <a:pt x="1542" y="594"/>
                      </a:lnTo>
                      <a:lnTo>
                        <a:pt x="1542" y="600"/>
                      </a:lnTo>
                      <a:lnTo>
                        <a:pt x="1542" y="600"/>
                      </a:lnTo>
                      <a:lnTo>
                        <a:pt x="1548" y="606"/>
                      </a:lnTo>
                      <a:lnTo>
                        <a:pt x="1548" y="606"/>
                      </a:lnTo>
                      <a:lnTo>
                        <a:pt x="1548" y="606"/>
                      </a:lnTo>
                      <a:lnTo>
                        <a:pt x="1548" y="612"/>
                      </a:lnTo>
                      <a:lnTo>
                        <a:pt x="1548" y="612"/>
                      </a:lnTo>
                      <a:lnTo>
                        <a:pt x="1548" y="618"/>
                      </a:lnTo>
                      <a:lnTo>
                        <a:pt x="1554" y="618"/>
                      </a:lnTo>
                      <a:lnTo>
                        <a:pt x="1554" y="624"/>
                      </a:lnTo>
                      <a:lnTo>
                        <a:pt x="1554" y="624"/>
                      </a:lnTo>
                      <a:lnTo>
                        <a:pt x="1554" y="630"/>
                      </a:lnTo>
                      <a:lnTo>
                        <a:pt x="1554" y="630"/>
                      </a:lnTo>
                      <a:lnTo>
                        <a:pt x="1554" y="636"/>
                      </a:lnTo>
                      <a:lnTo>
                        <a:pt x="1560" y="636"/>
                      </a:lnTo>
                      <a:lnTo>
                        <a:pt x="1560" y="636"/>
                      </a:lnTo>
                      <a:lnTo>
                        <a:pt x="1560" y="642"/>
                      </a:lnTo>
                      <a:lnTo>
                        <a:pt x="1560" y="642"/>
                      </a:lnTo>
                      <a:lnTo>
                        <a:pt x="1560" y="648"/>
                      </a:lnTo>
                      <a:lnTo>
                        <a:pt x="1560" y="648"/>
                      </a:lnTo>
                      <a:lnTo>
                        <a:pt x="1566" y="648"/>
                      </a:lnTo>
                      <a:lnTo>
                        <a:pt x="1566" y="654"/>
                      </a:lnTo>
                      <a:lnTo>
                        <a:pt x="1566" y="654"/>
                      </a:lnTo>
                      <a:lnTo>
                        <a:pt x="1566" y="660"/>
                      </a:lnTo>
                      <a:lnTo>
                        <a:pt x="1566" y="660"/>
                      </a:lnTo>
                      <a:lnTo>
                        <a:pt x="1572" y="660"/>
                      </a:lnTo>
                      <a:lnTo>
                        <a:pt x="1572" y="666"/>
                      </a:lnTo>
                      <a:lnTo>
                        <a:pt x="1572" y="666"/>
                      </a:lnTo>
                      <a:lnTo>
                        <a:pt x="1572" y="672"/>
                      </a:lnTo>
                      <a:lnTo>
                        <a:pt x="1572" y="672"/>
                      </a:lnTo>
                      <a:lnTo>
                        <a:pt x="1572" y="672"/>
                      </a:lnTo>
                      <a:lnTo>
                        <a:pt x="1578" y="678"/>
                      </a:lnTo>
                      <a:lnTo>
                        <a:pt x="1578" y="678"/>
                      </a:lnTo>
                      <a:lnTo>
                        <a:pt x="1578" y="678"/>
                      </a:lnTo>
                      <a:lnTo>
                        <a:pt x="1578" y="684"/>
                      </a:lnTo>
                      <a:lnTo>
                        <a:pt x="1578" y="684"/>
                      </a:lnTo>
                      <a:lnTo>
                        <a:pt x="1578" y="684"/>
                      </a:lnTo>
                      <a:lnTo>
                        <a:pt x="1584" y="684"/>
                      </a:lnTo>
                      <a:lnTo>
                        <a:pt x="1584" y="690"/>
                      </a:lnTo>
                      <a:lnTo>
                        <a:pt x="1584" y="690"/>
                      </a:lnTo>
                      <a:lnTo>
                        <a:pt x="1584" y="690"/>
                      </a:lnTo>
                      <a:lnTo>
                        <a:pt x="1584" y="696"/>
                      </a:lnTo>
                      <a:lnTo>
                        <a:pt x="1584" y="696"/>
                      </a:lnTo>
                      <a:lnTo>
                        <a:pt x="1590" y="696"/>
                      </a:lnTo>
                      <a:lnTo>
                        <a:pt x="1590" y="702"/>
                      </a:lnTo>
                      <a:lnTo>
                        <a:pt x="1590" y="702"/>
                      </a:lnTo>
                      <a:lnTo>
                        <a:pt x="1590" y="702"/>
                      </a:lnTo>
                      <a:lnTo>
                        <a:pt x="1590" y="702"/>
                      </a:lnTo>
                      <a:lnTo>
                        <a:pt x="1596" y="702"/>
                      </a:lnTo>
                      <a:lnTo>
                        <a:pt x="1596" y="708"/>
                      </a:lnTo>
                      <a:lnTo>
                        <a:pt x="1596" y="708"/>
                      </a:lnTo>
                      <a:lnTo>
                        <a:pt x="1596" y="708"/>
                      </a:lnTo>
                      <a:lnTo>
                        <a:pt x="1596" y="702"/>
                      </a:lnTo>
                      <a:lnTo>
                        <a:pt x="1596" y="702"/>
                      </a:lnTo>
                      <a:lnTo>
                        <a:pt x="1602" y="696"/>
                      </a:lnTo>
                      <a:lnTo>
                        <a:pt x="1602" y="696"/>
                      </a:lnTo>
                      <a:lnTo>
                        <a:pt x="1602" y="690"/>
                      </a:lnTo>
                      <a:lnTo>
                        <a:pt x="1602" y="684"/>
                      </a:lnTo>
                      <a:lnTo>
                        <a:pt x="1602" y="684"/>
                      </a:lnTo>
                      <a:lnTo>
                        <a:pt x="1602" y="678"/>
                      </a:lnTo>
                      <a:lnTo>
                        <a:pt x="1608" y="672"/>
                      </a:lnTo>
                      <a:lnTo>
                        <a:pt x="1608" y="672"/>
                      </a:lnTo>
                      <a:lnTo>
                        <a:pt x="1608" y="666"/>
                      </a:lnTo>
                      <a:lnTo>
                        <a:pt x="1608" y="660"/>
                      </a:lnTo>
                      <a:lnTo>
                        <a:pt x="1608" y="654"/>
                      </a:lnTo>
                      <a:lnTo>
                        <a:pt x="1608" y="648"/>
                      </a:lnTo>
                      <a:lnTo>
                        <a:pt x="1614" y="648"/>
                      </a:lnTo>
                      <a:lnTo>
                        <a:pt x="1614" y="642"/>
                      </a:lnTo>
                      <a:lnTo>
                        <a:pt x="1614" y="636"/>
                      </a:lnTo>
                      <a:lnTo>
                        <a:pt x="1614" y="630"/>
                      </a:lnTo>
                      <a:lnTo>
                        <a:pt x="1614" y="624"/>
                      </a:lnTo>
                      <a:lnTo>
                        <a:pt x="1614" y="618"/>
                      </a:lnTo>
                      <a:lnTo>
                        <a:pt x="1620" y="612"/>
                      </a:lnTo>
                      <a:lnTo>
                        <a:pt x="1620" y="606"/>
                      </a:lnTo>
                      <a:lnTo>
                        <a:pt x="1620" y="600"/>
                      </a:lnTo>
                      <a:lnTo>
                        <a:pt x="1620" y="594"/>
                      </a:lnTo>
                      <a:lnTo>
                        <a:pt x="1620" y="588"/>
                      </a:lnTo>
                      <a:lnTo>
                        <a:pt x="1620" y="588"/>
                      </a:lnTo>
                      <a:lnTo>
                        <a:pt x="1626" y="582"/>
                      </a:lnTo>
                      <a:lnTo>
                        <a:pt x="1626" y="576"/>
                      </a:lnTo>
                      <a:lnTo>
                        <a:pt x="1626" y="564"/>
                      </a:lnTo>
                      <a:lnTo>
                        <a:pt x="1626" y="558"/>
                      </a:lnTo>
                      <a:lnTo>
                        <a:pt x="1626" y="552"/>
                      </a:lnTo>
                      <a:lnTo>
                        <a:pt x="1632" y="546"/>
                      </a:lnTo>
                      <a:lnTo>
                        <a:pt x="1632" y="540"/>
                      </a:lnTo>
                      <a:lnTo>
                        <a:pt x="1632" y="534"/>
                      </a:lnTo>
                      <a:lnTo>
                        <a:pt x="1632" y="528"/>
                      </a:lnTo>
                      <a:lnTo>
                        <a:pt x="1632" y="522"/>
                      </a:lnTo>
                      <a:lnTo>
                        <a:pt x="1632" y="516"/>
                      </a:lnTo>
                      <a:lnTo>
                        <a:pt x="1638" y="510"/>
                      </a:lnTo>
                      <a:lnTo>
                        <a:pt x="1638" y="504"/>
                      </a:lnTo>
                      <a:lnTo>
                        <a:pt x="1638" y="492"/>
                      </a:lnTo>
                      <a:lnTo>
                        <a:pt x="1638" y="480"/>
                      </a:lnTo>
                      <a:lnTo>
                        <a:pt x="1638" y="474"/>
                      </a:lnTo>
                      <a:lnTo>
                        <a:pt x="1644" y="468"/>
                      </a:lnTo>
                      <a:lnTo>
                        <a:pt x="1644" y="462"/>
                      </a:lnTo>
                      <a:lnTo>
                        <a:pt x="1644" y="456"/>
                      </a:lnTo>
                      <a:lnTo>
                        <a:pt x="1644" y="444"/>
                      </a:lnTo>
                      <a:lnTo>
                        <a:pt x="1644" y="438"/>
                      </a:lnTo>
                      <a:lnTo>
                        <a:pt x="1644" y="432"/>
                      </a:lnTo>
                      <a:lnTo>
                        <a:pt x="1650" y="426"/>
                      </a:lnTo>
                      <a:lnTo>
                        <a:pt x="1650" y="420"/>
                      </a:lnTo>
                      <a:lnTo>
                        <a:pt x="1650" y="408"/>
                      </a:lnTo>
                      <a:lnTo>
                        <a:pt x="1650" y="402"/>
                      </a:lnTo>
                      <a:lnTo>
                        <a:pt x="1650" y="396"/>
                      </a:lnTo>
                      <a:lnTo>
                        <a:pt x="1650" y="390"/>
                      </a:lnTo>
                      <a:lnTo>
                        <a:pt x="1656" y="378"/>
                      </a:lnTo>
                      <a:lnTo>
                        <a:pt x="1656" y="372"/>
                      </a:lnTo>
                      <a:lnTo>
                        <a:pt x="1656" y="366"/>
                      </a:lnTo>
                      <a:lnTo>
                        <a:pt x="1656" y="354"/>
                      </a:lnTo>
                      <a:lnTo>
                        <a:pt x="1656" y="348"/>
                      </a:lnTo>
                      <a:lnTo>
                        <a:pt x="1656" y="342"/>
                      </a:lnTo>
                      <a:lnTo>
                        <a:pt x="1662" y="330"/>
                      </a:lnTo>
                      <a:lnTo>
                        <a:pt x="1662" y="324"/>
                      </a:lnTo>
                      <a:lnTo>
                        <a:pt x="1662" y="318"/>
                      </a:lnTo>
                      <a:lnTo>
                        <a:pt x="1662" y="306"/>
                      </a:lnTo>
                      <a:lnTo>
                        <a:pt x="1662" y="300"/>
                      </a:lnTo>
                      <a:lnTo>
                        <a:pt x="1668" y="288"/>
                      </a:lnTo>
                      <a:lnTo>
                        <a:pt x="1668" y="282"/>
                      </a:lnTo>
                      <a:lnTo>
                        <a:pt x="1668" y="270"/>
                      </a:lnTo>
                      <a:lnTo>
                        <a:pt x="1668" y="264"/>
                      </a:lnTo>
                      <a:lnTo>
                        <a:pt x="1668" y="258"/>
                      </a:lnTo>
                      <a:lnTo>
                        <a:pt x="1668" y="246"/>
                      </a:lnTo>
                      <a:lnTo>
                        <a:pt x="1674" y="240"/>
                      </a:lnTo>
                      <a:lnTo>
                        <a:pt x="1674" y="234"/>
                      </a:lnTo>
                      <a:lnTo>
                        <a:pt x="1674" y="222"/>
                      </a:lnTo>
                      <a:lnTo>
                        <a:pt x="1674" y="216"/>
                      </a:lnTo>
                      <a:lnTo>
                        <a:pt x="1674" y="210"/>
                      </a:lnTo>
                      <a:lnTo>
                        <a:pt x="1674" y="198"/>
                      </a:lnTo>
                      <a:lnTo>
                        <a:pt x="1674" y="192"/>
                      </a:lnTo>
                      <a:lnTo>
                        <a:pt x="1680" y="186"/>
                      </a:lnTo>
                      <a:lnTo>
                        <a:pt x="1680" y="186"/>
                      </a:lnTo>
                      <a:lnTo>
                        <a:pt x="1680" y="192"/>
                      </a:lnTo>
                      <a:lnTo>
                        <a:pt x="1680" y="198"/>
                      </a:lnTo>
                      <a:lnTo>
                        <a:pt x="1680" y="204"/>
                      </a:lnTo>
                      <a:lnTo>
                        <a:pt x="1686" y="216"/>
                      </a:lnTo>
                      <a:lnTo>
                        <a:pt x="1686" y="228"/>
                      </a:lnTo>
                      <a:lnTo>
                        <a:pt x="1686" y="240"/>
                      </a:lnTo>
                      <a:lnTo>
                        <a:pt x="1686" y="252"/>
                      </a:lnTo>
                      <a:lnTo>
                        <a:pt x="1686" y="264"/>
                      </a:lnTo>
                      <a:lnTo>
                        <a:pt x="1686" y="276"/>
                      </a:lnTo>
                      <a:lnTo>
                        <a:pt x="1692" y="288"/>
                      </a:lnTo>
                      <a:lnTo>
                        <a:pt x="1692" y="300"/>
                      </a:lnTo>
                      <a:lnTo>
                        <a:pt x="1692" y="312"/>
                      </a:lnTo>
                      <a:lnTo>
                        <a:pt x="1692" y="324"/>
                      </a:lnTo>
                      <a:lnTo>
                        <a:pt x="1692" y="336"/>
                      </a:lnTo>
                      <a:lnTo>
                        <a:pt x="1692" y="342"/>
                      </a:lnTo>
                      <a:lnTo>
                        <a:pt x="1698" y="354"/>
                      </a:lnTo>
                      <a:lnTo>
                        <a:pt x="1698" y="366"/>
                      </a:lnTo>
                      <a:lnTo>
                        <a:pt x="1698" y="378"/>
                      </a:lnTo>
                      <a:lnTo>
                        <a:pt x="1698" y="390"/>
                      </a:lnTo>
                      <a:lnTo>
                        <a:pt x="1698" y="396"/>
                      </a:lnTo>
                      <a:lnTo>
                        <a:pt x="1704" y="408"/>
                      </a:lnTo>
                      <a:lnTo>
                        <a:pt x="1704" y="420"/>
                      </a:lnTo>
                      <a:lnTo>
                        <a:pt x="1704" y="432"/>
                      </a:lnTo>
                      <a:lnTo>
                        <a:pt x="1704" y="438"/>
                      </a:lnTo>
                      <a:lnTo>
                        <a:pt x="1704" y="450"/>
                      </a:lnTo>
                      <a:lnTo>
                        <a:pt x="1704" y="462"/>
                      </a:lnTo>
                      <a:lnTo>
                        <a:pt x="1710" y="468"/>
                      </a:lnTo>
                      <a:lnTo>
                        <a:pt x="1710" y="480"/>
                      </a:lnTo>
                      <a:lnTo>
                        <a:pt x="1710" y="486"/>
                      </a:lnTo>
                      <a:lnTo>
                        <a:pt x="1710" y="498"/>
                      </a:lnTo>
                      <a:lnTo>
                        <a:pt x="1710" y="504"/>
                      </a:lnTo>
                      <a:lnTo>
                        <a:pt x="1710" y="516"/>
                      </a:lnTo>
                      <a:lnTo>
                        <a:pt x="1716" y="522"/>
                      </a:lnTo>
                      <a:lnTo>
                        <a:pt x="1716" y="534"/>
                      </a:lnTo>
                      <a:lnTo>
                        <a:pt x="1716" y="540"/>
                      </a:lnTo>
                      <a:lnTo>
                        <a:pt x="1716" y="552"/>
                      </a:lnTo>
                      <a:lnTo>
                        <a:pt x="1716" y="558"/>
                      </a:lnTo>
                      <a:lnTo>
                        <a:pt x="1716" y="564"/>
                      </a:lnTo>
                      <a:lnTo>
                        <a:pt x="1722" y="576"/>
                      </a:lnTo>
                      <a:lnTo>
                        <a:pt x="1722" y="582"/>
                      </a:lnTo>
                      <a:lnTo>
                        <a:pt x="1722" y="588"/>
                      </a:lnTo>
                      <a:lnTo>
                        <a:pt x="1722" y="600"/>
                      </a:lnTo>
                      <a:lnTo>
                        <a:pt x="1722" y="606"/>
                      </a:lnTo>
                      <a:lnTo>
                        <a:pt x="1722" y="612"/>
                      </a:lnTo>
                      <a:lnTo>
                        <a:pt x="1728" y="618"/>
                      </a:lnTo>
                      <a:lnTo>
                        <a:pt x="1728" y="630"/>
                      </a:lnTo>
                      <a:lnTo>
                        <a:pt x="1728" y="636"/>
                      </a:lnTo>
                      <a:lnTo>
                        <a:pt x="1728" y="642"/>
                      </a:lnTo>
                      <a:lnTo>
                        <a:pt x="1728" y="648"/>
                      </a:lnTo>
                      <a:lnTo>
                        <a:pt x="1728" y="654"/>
                      </a:lnTo>
                      <a:lnTo>
                        <a:pt x="1734" y="660"/>
                      </a:lnTo>
                      <a:lnTo>
                        <a:pt x="1734" y="666"/>
                      </a:lnTo>
                      <a:lnTo>
                        <a:pt x="1734" y="672"/>
                      </a:lnTo>
                      <a:lnTo>
                        <a:pt x="1734" y="678"/>
                      </a:lnTo>
                      <a:lnTo>
                        <a:pt x="1734" y="684"/>
                      </a:lnTo>
                      <a:lnTo>
                        <a:pt x="1740" y="690"/>
                      </a:lnTo>
                      <a:lnTo>
                        <a:pt x="1740" y="696"/>
                      </a:lnTo>
                      <a:lnTo>
                        <a:pt x="1740" y="702"/>
                      </a:lnTo>
                      <a:lnTo>
                        <a:pt x="1740" y="708"/>
                      </a:lnTo>
                      <a:lnTo>
                        <a:pt x="1740" y="714"/>
                      </a:lnTo>
                      <a:lnTo>
                        <a:pt x="1740" y="720"/>
                      </a:lnTo>
                      <a:lnTo>
                        <a:pt x="1746" y="726"/>
                      </a:lnTo>
                      <a:lnTo>
                        <a:pt x="1746" y="732"/>
                      </a:lnTo>
                      <a:lnTo>
                        <a:pt x="1746" y="732"/>
                      </a:lnTo>
                      <a:lnTo>
                        <a:pt x="1746" y="738"/>
                      </a:lnTo>
                      <a:lnTo>
                        <a:pt x="1746" y="744"/>
                      </a:lnTo>
                      <a:lnTo>
                        <a:pt x="1746" y="750"/>
                      </a:lnTo>
                      <a:lnTo>
                        <a:pt x="1752" y="756"/>
                      </a:lnTo>
                      <a:lnTo>
                        <a:pt x="1752" y="762"/>
                      </a:lnTo>
                      <a:lnTo>
                        <a:pt x="1752" y="762"/>
                      </a:lnTo>
                      <a:lnTo>
                        <a:pt x="1752" y="768"/>
                      </a:lnTo>
                      <a:lnTo>
                        <a:pt x="1752" y="774"/>
                      </a:lnTo>
                      <a:lnTo>
                        <a:pt x="1758" y="774"/>
                      </a:lnTo>
                      <a:lnTo>
                        <a:pt x="1758" y="780"/>
                      </a:lnTo>
                      <a:lnTo>
                        <a:pt x="1758" y="780"/>
                      </a:lnTo>
                      <a:lnTo>
                        <a:pt x="1758" y="786"/>
                      </a:lnTo>
                      <a:lnTo>
                        <a:pt x="1758" y="786"/>
                      </a:lnTo>
                      <a:lnTo>
                        <a:pt x="1758" y="792"/>
                      </a:lnTo>
                      <a:lnTo>
                        <a:pt x="1764" y="792"/>
                      </a:lnTo>
                      <a:lnTo>
                        <a:pt x="1764" y="798"/>
                      </a:lnTo>
                      <a:lnTo>
                        <a:pt x="1764" y="798"/>
                      </a:lnTo>
                      <a:lnTo>
                        <a:pt x="1764" y="804"/>
                      </a:lnTo>
                      <a:lnTo>
                        <a:pt x="1764" y="804"/>
                      </a:lnTo>
                      <a:lnTo>
                        <a:pt x="1770" y="804"/>
                      </a:lnTo>
                      <a:lnTo>
                        <a:pt x="1770" y="810"/>
                      </a:lnTo>
                      <a:lnTo>
                        <a:pt x="1770" y="810"/>
                      </a:lnTo>
                      <a:lnTo>
                        <a:pt x="1770" y="810"/>
                      </a:lnTo>
                      <a:lnTo>
                        <a:pt x="1770" y="810"/>
                      </a:lnTo>
                      <a:lnTo>
                        <a:pt x="1770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76" y="816"/>
                      </a:lnTo>
                      <a:lnTo>
                        <a:pt x="1782" y="810"/>
                      </a:lnTo>
                      <a:lnTo>
                        <a:pt x="1782" y="810"/>
                      </a:lnTo>
                      <a:lnTo>
                        <a:pt x="1782" y="810"/>
                      </a:lnTo>
                      <a:lnTo>
                        <a:pt x="1782" y="810"/>
                      </a:lnTo>
                      <a:lnTo>
                        <a:pt x="1782" y="804"/>
                      </a:lnTo>
                      <a:lnTo>
                        <a:pt x="1782" y="804"/>
                      </a:lnTo>
                      <a:lnTo>
                        <a:pt x="1788" y="798"/>
                      </a:lnTo>
                      <a:lnTo>
                        <a:pt x="1788" y="798"/>
                      </a:lnTo>
                      <a:lnTo>
                        <a:pt x="1788" y="792"/>
                      </a:lnTo>
                      <a:lnTo>
                        <a:pt x="1788" y="792"/>
                      </a:lnTo>
                      <a:lnTo>
                        <a:pt x="1788" y="786"/>
                      </a:lnTo>
                      <a:lnTo>
                        <a:pt x="1794" y="786"/>
                      </a:lnTo>
                      <a:lnTo>
                        <a:pt x="1794" y="780"/>
                      </a:lnTo>
                      <a:lnTo>
                        <a:pt x="1794" y="780"/>
                      </a:lnTo>
                      <a:lnTo>
                        <a:pt x="1794" y="774"/>
                      </a:lnTo>
                      <a:lnTo>
                        <a:pt x="1794" y="774"/>
                      </a:lnTo>
                      <a:lnTo>
                        <a:pt x="1794" y="768"/>
                      </a:lnTo>
                      <a:lnTo>
                        <a:pt x="1800" y="762"/>
                      </a:lnTo>
                      <a:lnTo>
                        <a:pt x="1800" y="756"/>
                      </a:lnTo>
                      <a:lnTo>
                        <a:pt x="1800" y="750"/>
                      </a:lnTo>
                      <a:lnTo>
                        <a:pt x="1800" y="744"/>
                      </a:lnTo>
                      <a:lnTo>
                        <a:pt x="1800" y="744"/>
                      </a:lnTo>
                      <a:lnTo>
                        <a:pt x="1806" y="738"/>
                      </a:lnTo>
                      <a:lnTo>
                        <a:pt x="1806" y="732"/>
                      </a:lnTo>
                      <a:lnTo>
                        <a:pt x="1806" y="726"/>
                      </a:lnTo>
                      <a:lnTo>
                        <a:pt x="1806" y="720"/>
                      </a:lnTo>
                      <a:lnTo>
                        <a:pt x="1806" y="714"/>
                      </a:lnTo>
                      <a:lnTo>
                        <a:pt x="1806" y="708"/>
                      </a:lnTo>
                      <a:lnTo>
                        <a:pt x="1812" y="702"/>
                      </a:lnTo>
                      <a:lnTo>
                        <a:pt x="1812" y="696"/>
                      </a:lnTo>
                      <a:lnTo>
                        <a:pt x="1812" y="696"/>
                      </a:lnTo>
                      <a:lnTo>
                        <a:pt x="1812" y="684"/>
                      </a:lnTo>
                      <a:lnTo>
                        <a:pt x="1812" y="678"/>
                      </a:lnTo>
                      <a:lnTo>
                        <a:pt x="1812" y="672"/>
                      </a:lnTo>
                      <a:lnTo>
                        <a:pt x="1818" y="666"/>
                      </a:lnTo>
                      <a:lnTo>
                        <a:pt x="1818" y="660"/>
                      </a:lnTo>
                      <a:lnTo>
                        <a:pt x="1818" y="654"/>
                      </a:lnTo>
                      <a:lnTo>
                        <a:pt x="1818" y="648"/>
                      </a:lnTo>
                      <a:lnTo>
                        <a:pt x="1818" y="642"/>
                      </a:lnTo>
                      <a:lnTo>
                        <a:pt x="1818" y="636"/>
                      </a:lnTo>
                      <a:lnTo>
                        <a:pt x="1824" y="624"/>
                      </a:lnTo>
                      <a:lnTo>
                        <a:pt x="1824" y="618"/>
                      </a:lnTo>
                      <a:lnTo>
                        <a:pt x="1824" y="612"/>
                      </a:lnTo>
                      <a:lnTo>
                        <a:pt x="1824" y="606"/>
                      </a:lnTo>
                      <a:lnTo>
                        <a:pt x="1824" y="594"/>
                      </a:lnTo>
                      <a:lnTo>
                        <a:pt x="1830" y="588"/>
                      </a:lnTo>
                      <a:lnTo>
                        <a:pt x="1830" y="582"/>
                      </a:lnTo>
                      <a:lnTo>
                        <a:pt x="1830" y="570"/>
                      </a:lnTo>
                      <a:lnTo>
                        <a:pt x="1830" y="564"/>
                      </a:lnTo>
                      <a:lnTo>
                        <a:pt x="1830" y="552"/>
                      </a:lnTo>
                      <a:lnTo>
                        <a:pt x="1830" y="546"/>
                      </a:lnTo>
                      <a:lnTo>
                        <a:pt x="1836" y="540"/>
                      </a:lnTo>
                      <a:lnTo>
                        <a:pt x="1836" y="528"/>
                      </a:lnTo>
                      <a:lnTo>
                        <a:pt x="1836" y="522"/>
                      </a:lnTo>
                      <a:lnTo>
                        <a:pt x="1836" y="510"/>
                      </a:lnTo>
                      <a:lnTo>
                        <a:pt x="1836" y="498"/>
                      </a:lnTo>
                      <a:lnTo>
                        <a:pt x="1836" y="492"/>
                      </a:lnTo>
                      <a:lnTo>
                        <a:pt x="1842" y="480"/>
                      </a:lnTo>
                      <a:lnTo>
                        <a:pt x="1842" y="474"/>
                      </a:lnTo>
                      <a:lnTo>
                        <a:pt x="1842" y="462"/>
                      </a:lnTo>
                      <a:lnTo>
                        <a:pt x="1842" y="450"/>
                      </a:lnTo>
                      <a:lnTo>
                        <a:pt x="1842" y="444"/>
                      </a:lnTo>
                      <a:lnTo>
                        <a:pt x="1842" y="432"/>
                      </a:lnTo>
                      <a:lnTo>
                        <a:pt x="1848" y="420"/>
                      </a:lnTo>
                      <a:lnTo>
                        <a:pt x="1848" y="408"/>
                      </a:lnTo>
                      <a:lnTo>
                        <a:pt x="1848" y="402"/>
                      </a:lnTo>
                      <a:lnTo>
                        <a:pt x="1848" y="390"/>
                      </a:lnTo>
                      <a:lnTo>
                        <a:pt x="1848" y="378"/>
                      </a:lnTo>
                      <a:lnTo>
                        <a:pt x="1848" y="366"/>
                      </a:lnTo>
                      <a:lnTo>
                        <a:pt x="1854" y="354"/>
                      </a:lnTo>
                      <a:lnTo>
                        <a:pt x="1854" y="342"/>
                      </a:lnTo>
                      <a:lnTo>
                        <a:pt x="1854" y="330"/>
                      </a:lnTo>
                      <a:lnTo>
                        <a:pt x="1854" y="318"/>
                      </a:lnTo>
                      <a:lnTo>
                        <a:pt x="1854" y="312"/>
                      </a:lnTo>
                      <a:lnTo>
                        <a:pt x="1860" y="300"/>
                      </a:lnTo>
                      <a:lnTo>
                        <a:pt x="1860" y="282"/>
                      </a:lnTo>
                      <a:lnTo>
                        <a:pt x="1860" y="270"/>
                      </a:lnTo>
                      <a:lnTo>
                        <a:pt x="1860" y="258"/>
                      </a:lnTo>
                      <a:lnTo>
                        <a:pt x="1860" y="246"/>
                      </a:lnTo>
                      <a:lnTo>
                        <a:pt x="1860" y="234"/>
                      </a:lnTo>
                      <a:lnTo>
                        <a:pt x="1866" y="222"/>
                      </a:lnTo>
                      <a:lnTo>
                        <a:pt x="1866" y="210"/>
                      </a:lnTo>
                      <a:lnTo>
                        <a:pt x="1866" y="198"/>
                      </a:lnTo>
                      <a:lnTo>
                        <a:pt x="1866" y="186"/>
                      </a:lnTo>
                      <a:lnTo>
                        <a:pt x="1866" y="168"/>
                      </a:lnTo>
                      <a:lnTo>
                        <a:pt x="1866" y="156"/>
                      </a:lnTo>
                      <a:lnTo>
                        <a:pt x="1872" y="144"/>
                      </a:lnTo>
                      <a:lnTo>
                        <a:pt x="1872" y="144"/>
                      </a:lnTo>
                      <a:lnTo>
                        <a:pt x="1872" y="144"/>
                      </a:lnTo>
                      <a:lnTo>
                        <a:pt x="1872" y="144"/>
                      </a:lnTo>
                      <a:lnTo>
                        <a:pt x="1872" y="156"/>
                      </a:lnTo>
                      <a:lnTo>
                        <a:pt x="1878" y="192"/>
                      </a:lnTo>
                      <a:lnTo>
                        <a:pt x="1878" y="216"/>
                      </a:lnTo>
                      <a:lnTo>
                        <a:pt x="1878" y="240"/>
                      </a:lnTo>
                      <a:lnTo>
                        <a:pt x="1878" y="264"/>
                      </a:lnTo>
                      <a:lnTo>
                        <a:pt x="1878" y="288"/>
                      </a:lnTo>
                      <a:lnTo>
                        <a:pt x="1878" y="312"/>
                      </a:lnTo>
                      <a:lnTo>
                        <a:pt x="1878" y="336"/>
                      </a:lnTo>
                      <a:lnTo>
                        <a:pt x="1884" y="360"/>
                      </a:lnTo>
                      <a:lnTo>
                        <a:pt x="1884" y="384"/>
                      </a:lnTo>
                      <a:lnTo>
                        <a:pt x="1884" y="408"/>
                      </a:lnTo>
                      <a:lnTo>
                        <a:pt x="1884" y="432"/>
                      </a:lnTo>
                      <a:lnTo>
                        <a:pt x="1884" y="450"/>
                      </a:lnTo>
                      <a:lnTo>
                        <a:pt x="1884" y="474"/>
                      </a:lnTo>
                      <a:lnTo>
                        <a:pt x="1890" y="498"/>
                      </a:lnTo>
                      <a:lnTo>
                        <a:pt x="1890" y="516"/>
                      </a:lnTo>
                      <a:lnTo>
                        <a:pt x="1890" y="540"/>
                      </a:lnTo>
                      <a:lnTo>
                        <a:pt x="1890" y="558"/>
                      </a:lnTo>
                      <a:lnTo>
                        <a:pt x="1890" y="576"/>
                      </a:lnTo>
                      <a:lnTo>
                        <a:pt x="1890" y="594"/>
                      </a:lnTo>
                      <a:lnTo>
                        <a:pt x="1896" y="612"/>
                      </a:lnTo>
                      <a:lnTo>
                        <a:pt x="1896" y="630"/>
                      </a:lnTo>
                      <a:lnTo>
                        <a:pt x="1896" y="648"/>
                      </a:lnTo>
                      <a:lnTo>
                        <a:pt x="1896" y="660"/>
                      </a:lnTo>
                      <a:lnTo>
                        <a:pt x="1896" y="678"/>
                      </a:lnTo>
                      <a:lnTo>
                        <a:pt x="1902" y="690"/>
                      </a:lnTo>
                      <a:lnTo>
                        <a:pt x="1902" y="708"/>
                      </a:lnTo>
                      <a:lnTo>
                        <a:pt x="1902" y="720"/>
                      </a:lnTo>
                      <a:lnTo>
                        <a:pt x="1902" y="732"/>
                      </a:lnTo>
                      <a:lnTo>
                        <a:pt x="1902" y="744"/>
                      </a:lnTo>
                      <a:lnTo>
                        <a:pt x="1902" y="756"/>
                      </a:lnTo>
                      <a:lnTo>
                        <a:pt x="1908" y="768"/>
                      </a:lnTo>
                      <a:lnTo>
                        <a:pt x="1908" y="780"/>
                      </a:lnTo>
                      <a:lnTo>
                        <a:pt x="1908" y="786"/>
                      </a:lnTo>
                      <a:lnTo>
                        <a:pt x="1908" y="798"/>
                      </a:lnTo>
                      <a:lnTo>
                        <a:pt x="1908" y="804"/>
                      </a:lnTo>
                      <a:lnTo>
                        <a:pt x="1908" y="816"/>
                      </a:lnTo>
                      <a:lnTo>
                        <a:pt x="1914" y="822"/>
                      </a:lnTo>
                      <a:lnTo>
                        <a:pt x="1914" y="828"/>
                      </a:lnTo>
                      <a:lnTo>
                        <a:pt x="1914" y="840"/>
                      </a:lnTo>
                      <a:lnTo>
                        <a:pt x="1914" y="846"/>
                      </a:lnTo>
                      <a:lnTo>
                        <a:pt x="1914" y="852"/>
                      </a:lnTo>
                      <a:lnTo>
                        <a:pt x="1920" y="852"/>
                      </a:lnTo>
                      <a:lnTo>
                        <a:pt x="1920" y="858"/>
                      </a:lnTo>
                      <a:lnTo>
                        <a:pt x="1920" y="858"/>
                      </a:lnTo>
                      <a:lnTo>
                        <a:pt x="1920" y="858"/>
                      </a:lnTo>
                      <a:lnTo>
                        <a:pt x="1920" y="864"/>
                      </a:lnTo>
                      <a:lnTo>
                        <a:pt x="1920" y="864"/>
                      </a:lnTo>
                      <a:lnTo>
                        <a:pt x="1926" y="864"/>
                      </a:lnTo>
                      <a:lnTo>
                        <a:pt x="1926" y="864"/>
                      </a:lnTo>
                      <a:lnTo>
                        <a:pt x="1926" y="858"/>
                      </a:lnTo>
                      <a:lnTo>
                        <a:pt x="1926" y="858"/>
                      </a:lnTo>
                      <a:lnTo>
                        <a:pt x="1926" y="858"/>
                      </a:lnTo>
                      <a:lnTo>
                        <a:pt x="1926" y="852"/>
                      </a:lnTo>
                      <a:lnTo>
                        <a:pt x="1932" y="846"/>
                      </a:lnTo>
                      <a:lnTo>
                        <a:pt x="1932" y="846"/>
                      </a:lnTo>
                      <a:lnTo>
                        <a:pt x="1932" y="840"/>
                      </a:lnTo>
                      <a:lnTo>
                        <a:pt x="1932" y="834"/>
                      </a:lnTo>
                      <a:lnTo>
                        <a:pt x="1932" y="828"/>
                      </a:lnTo>
                      <a:lnTo>
                        <a:pt x="1938" y="822"/>
                      </a:lnTo>
                      <a:lnTo>
                        <a:pt x="1938" y="816"/>
                      </a:lnTo>
                      <a:lnTo>
                        <a:pt x="1938" y="804"/>
                      </a:lnTo>
                      <a:lnTo>
                        <a:pt x="1938" y="798"/>
                      </a:lnTo>
                      <a:lnTo>
                        <a:pt x="1938" y="786"/>
                      </a:lnTo>
                      <a:lnTo>
                        <a:pt x="1938" y="774"/>
                      </a:lnTo>
                      <a:lnTo>
                        <a:pt x="1944" y="768"/>
                      </a:lnTo>
                      <a:lnTo>
                        <a:pt x="1944" y="756"/>
                      </a:lnTo>
                      <a:lnTo>
                        <a:pt x="1944" y="744"/>
                      </a:lnTo>
                      <a:lnTo>
                        <a:pt x="1944" y="732"/>
                      </a:lnTo>
                      <a:lnTo>
                        <a:pt x="1944" y="714"/>
                      </a:lnTo>
                      <a:lnTo>
                        <a:pt x="1944" y="702"/>
                      </a:lnTo>
                      <a:lnTo>
                        <a:pt x="1950" y="690"/>
                      </a:lnTo>
                      <a:lnTo>
                        <a:pt x="1950" y="678"/>
                      </a:lnTo>
                      <a:lnTo>
                        <a:pt x="1950" y="666"/>
                      </a:lnTo>
                      <a:lnTo>
                        <a:pt x="1950" y="648"/>
                      </a:lnTo>
                      <a:lnTo>
                        <a:pt x="1950" y="630"/>
                      </a:lnTo>
                      <a:lnTo>
                        <a:pt x="1950" y="606"/>
                      </a:lnTo>
                      <a:lnTo>
                        <a:pt x="1956" y="546"/>
                      </a:lnTo>
                      <a:lnTo>
                        <a:pt x="1956" y="504"/>
                      </a:lnTo>
                      <a:lnTo>
                        <a:pt x="1956" y="462"/>
                      </a:lnTo>
                      <a:lnTo>
                        <a:pt x="1956" y="408"/>
                      </a:lnTo>
                      <a:lnTo>
                        <a:pt x="1956" y="348"/>
                      </a:lnTo>
                      <a:lnTo>
                        <a:pt x="1956" y="282"/>
                      </a:lnTo>
                      <a:lnTo>
                        <a:pt x="1962" y="216"/>
                      </a:lnTo>
                      <a:lnTo>
                        <a:pt x="1962" y="162"/>
                      </a:lnTo>
                      <a:lnTo>
                        <a:pt x="1962" y="108"/>
                      </a:lnTo>
                      <a:lnTo>
                        <a:pt x="1962" y="66"/>
                      </a:lnTo>
                      <a:lnTo>
                        <a:pt x="1962" y="12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68" y="6"/>
                      </a:lnTo>
                      <a:lnTo>
                        <a:pt x="1968" y="12"/>
                      </a:lnTo>
                      <a:lnTo>
                        <a:pt x="1968" y="18"/>
                      </a:lnTo>
                      <a:lnTo>
                        <a:pt x="1968" y="24"/>
                      </a:lnTo>
                      <a:lnTo>
                        <a:pt x="1974" y="30"/>
                      </a:lnTo>
                      <a:lnTo>
                        <a:pt x="1974" y="36"/>
                      </a:lnTo>
                      <a:lnTo>
                        <a:pt x="1974" y="42"/>
                      </a:lnTo>
                      <a:lnTo>
                        <a:pt x="1974" y="48"/>
                      </a:lnTo>
                      <a:lnTo>
                        <a:pt x="1974" y="54"/>
                      </a:lnTo>
                      <a:lnTo>
                        <a:pt x="1974" y="60"/>
                      </a:lnTo>
                      <a:lnTo>
                        <a:pt x="1980" y="66"/>
                      </a:lnTo>
                      <a:lnTo>
                        <a:pt x="1980" y="72"/>
                      </a:lnTo>
                      <a:lnTo>
                        <a:pt x="1980" y="78"/>
                      </a:lnTo>
                      <a:lnTo>
                        <a:pt x="1980" y="84"/>
                      </a:lnTo>
                      <a:lnTo>
                        <a:pt x="1980" y="90"/>
                      </a:lnTo>
                      <a:lnTo>
                        <a:pt x="1980" y="96"/>
                      </a:lnTo>
                      <a:lnTo>
                        <a:pt x="1986" y="102"/>
                      </a:lnTo>
                      <a:lnTo>
                        <a:pt x="1986" y="108"/>
                      </a:lnTo>
                      <a:lnTo>
                        <a:pt x="1986" y="114"/>
                      </a:lnTo>
                      <a:lnTo>
                        <a:pt x="1986" y="120"/>
                      </a:lnTo>
                      <a:lnTo>
                        <a:pt x="1986" y="120"/>
                      </a:lnTo>
                      <a:lnTo>
                        <a:pt x="1986" y="126"/>
                      </a:lnTo>
                      <a:lnTo>
                        <a:pt x="1992" y="132"/>
                      </a:lnTo>
                      <a:lnTo>
                        <a:pt x="1992" y="138"/>
                      </a:lnTo>
                      <a:lnTo>
                        <a:pt x="1992" y="144"/>
                      </a:lnTo>
                      <a:lnTo>
                        <a:pt x="1992" y="150"/>
                      </a:lnTo>
                      <a:lnTo>
                        <a:pt x="1992" y="156"/>
                      </a:lnTo>
                      <a:lnTo>
                        <a:pt x="1992" y="162"/>
                      </a:lnTo>
                      <a:lnTo>
                        <a:pt x="1998" y="168"/>
                      </a:lnTo>
                      <a:lnTo>
                        <a:pt x="1998" y="168"/>
                      </a:lnTo>
                      <a:lnTo>
                        <a:pt x="1998" y="174"/>
                      </a:lnTo>
                      <a:lnTo>
                        <a:pt x="1998" y="180"/>
                      </a:lnTo>
                      <a:lnTo>
                        <a:pt x="1998" y="186"/>
                      </a:lnTo>
                      <a:lnTo>
                        <a:pt x="2004" y="192"/>
                      </a:lnTo>
                      <a:lnTo>
                        <a:pt x="2004" y="198"/>
                      </a:lnTo>
                      <a:lnTo>
                        <a:pt x="2004" y="204"/>
                      </a:lnTo>
                      <a:lnTo>
                        <a:pt x="2004" y="204"/>
                      </a:lnTo>
                      <a:lnTo>
                        <a:pt x="2004" y="210"/>
                      </a:lnTo>
                      <a:lnTo>
                        <a:pt x="2004" y="216"/>
                      </a:lnTo>
                      <a:lnTo>
                        <a:pt x="2010" y="222"/>
                      </a:lnTo>
                      <a:lnTo>
                        <a:pt x="2010" y="228"/>
                      </a:lnTo>
                      <a:lnTo>
                        <a:pt x="2010" y="234"/>
                      </a:lnTo>
                      <a:lnTo>
                        <a:pt x="2010" y="234"/>
                      </a:lnTo>
                      <a:lnTo>
                        <a:pt x="2010" y="240"/>
                      </a:lnTo>
                      <a:lnTo>
                        <a:pt x="2010" y="246"/>
                      </a:lnTo>
                      <a:lnTo>
                        <a:pt x="2016" y="252"/>
                      </a:lnTo>
                      <a:lnTo>
                        <a:pt x="2016" y="258"/>
                      </a:lnTo>
                      <a:lnTo>
                        <a:pt x="2016" y="258"/>
                      </a:lnTo>
                      <a:lnTo>
                        <a:pt x="2016" y="264"/>
                      </a:lnTo>
                      <a:lnTo>
                        <a:pt x="2016" y="270"/>
                      </a:lnTo>
                      <a:lnTo>
                        <a:pt x="2016" y="276"/>
                      </a:lnTo>
                      <a:lnTo>
                        <a:pt x="2022" y="276"/>
                      </a:lnTo>
                      <a:lnTo>
                        <a:pt x="2022" y="282"/>
                      </a:lnTo>
                      <a:lnTo>
                        <a:pt x="2022" y="288"/>
                      </a:lnTo>
                      <a:lnTo>
                        <a:pt x="2022" y="294"/>
                      </a:lnTo>
                      <a:lnTo>
                        <a:pt x="2022" y="294"/>
                      </a:lnTo>
                      <a:lnTo>
                        <a:pt x="2022" y="300"/>
                      </a:lnTo>
                      <a:lnTo>
                        <a:pt x="2028" y="306"/>
                      </a:lnTo>
                      <a:lnTo>
                        <a:pt x="2028" y="312"/>
                      </a:lnTo>
                      <a:lnTo>
                        <a:pt x="2028" y="312"/>
                      </a:lnTo>
                      <a:lnTo>
                        <a:pt x="2028" y="318"/>
                      </a:lnTo>
                      <a:lnTo>
                        <a:pt x="2028" y="324"/>
                      </a:lnTo>
                      <a:lnTo>
                        <a:pt x="2034" y="330"/>
                      </a:lnTo>
                      <a:lnTo>
                        <a:pt x="2034" y="330"/>
                      </a:lnTo>
                      <a:lnTo>
                        <a:pt x="2034" y="336"/>
                      </a:lnTo>
                      <a:lnTo>
                        <a:pt x="2034" y="342"/>
                      </a:lnTo>
                      <a:lnTo>
                        <a:pt x="2034" y="342"/>
                      </a:lnTo>
                      <a:lnTo>
                        <a:pt x="2034" y="348"/>
                      </a:lnTo>
                      <a:lnTo>
                        <a:pt x="2040" y="354"/>
                      </a:lnTo>
                      <a:lnTo>
                        <a:pt x="2040" y="354"/>
                      </a:lnTo>
                      <a:lnTo>
                        <a:pt x="2040" y="360"/>
                      </a:lnTo>
                      <a:lnTo>
                        <a:pt x="2040" y="366"/>
                      </a:lnTo>
                      <a:lnTo>
                        <a:pt x="2040" y="366"/>
                      </a:lnTo>
                      <a:lnTo>
                        <a:pt x="2040" y="372"/>
                      </a:lnTo>
                      <a:lnTo>
                        <a:pt x="2046" y="378"/>
                      </a:lnTo>
                      <a:lnTo>
                        <a:pt x="2046" y="378"/>
                      </a:lnTo>
                      <a:lnTo>
                        <a:pt x="2046" y="384"/>
                      </a:lnTo>
                      <a:lnTo>
                        <a:pt x="2046" y="390"/>
                      </a:lnTo>
                      <a:lnTo>
                        <a:pt x="2046" y="390"/>
                      </a:lnTo>
                      <a:lnTo>
                        <a:pt x="2046" y="396"/>
                      </a:lnTo>
                      <a:lnTo>
                        <a:pt x="2052" y="402"/>
                      </a:lnTo>
                      <a:lnTo>
                        <a:pt x="2052" y="402"/>
                      </a:lnTo>
                      <a:lnTo>
                        <a:pt x="2052" y="408"/>
                      </a:lnTo>
                      <a:lnTo>
                        <a:pt x="2052" y="408"/>
                      </a:lnTo>
                      <a:lnTo>
                        <a:pt x="2052" y="420"/>
                      </a:lnTo>
                      <a:lnTo>
                        <a:pt x="2058" y="420"/>
                      </a:lnTo>
                      <a:lnTo>
                        <a:pt x="2058" y="426"/>
                      </a:lnTo>
                      <a:lnTo>
                        <a:pt x="2058" y="426"/>
                      </a:lnTo>
                      <a:lnTo>
                        <a:pt x="2058" y="432"/>
                      </a:lnTo>
                      <a:lnTo>
                        <a:pt x="2058" y="432"/>
                      </a:lnTo>
                      <a:lnTo>
                        <a:pt x="2058" y="438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64" y="450"/>
                      </a:lnTo>
                      <a:lnTo>
                        <a:pt x="2064" y="450"/>
                      </a:lnTo>
                      <a:lnTo>
                        <a:pt x="2064" y="456"/>
                      </a:lnTo>
                      <a:lnTo>
                        <a:pt x="2064" y="456"/>
                      </a:lnTo>
                      <a:lnTo>
                        <a:pt x="2070" y="462"/>
                      </a:lnTo>
                      <a:lnTo>
                        <a:pt x="2070" y="468"/>
                      </a:lnTo>
                      <a:lnTo>
                        <a:pt x="2070" y="468"/>
                      </a:lnTo>
                      <a:lnTo>
                        <a:pt x="2070" y="474"/>
                      </a:lnTo>
                      <a:lnTo>
                        <a:pt x="2070" y="474"/>
                      </a:lnTo>
                      <a:lnTo>
                        <a:pt x="2076" y="480"/>
                      </a:lnTo>
                      <a:lnTo>
                        <a:pt x="2076" y="486"/>
                      </a:lnTo>
                      <a:lnTo>
                        <a:pt x="2076" y="492"/>
                      </a:lnTo>
                      <a:lnTo>
                        <a:pt x="2076" y="492"/>
                      </a:lnTo>
                      <a:lnTo>
                        <a:pt x="2076" y="498"/>
                      </a:lnTo>
                      <a:lnTo>
                        <a:pt x="2076" y="498"/>
                      </a:lnTo>
                      <a:lnTo>
                        <a:pt x="2076" y="504"/>
                      </a:lnTo>
                      <a:lnTo>
                        <a:pt x="2082" y="504"/>
                      </a:lnTo>
                      <a:lnTo>
                        <a:pt x="2082" y="510"/>
                      </a:lnTo>
                      <a:lnTo>
                        <a:pt x="2082" y="510"/>
                      </a:lnTo>
                      <a:lnTo>
                        <a:pt x="2082" y="510"/>
                      </a:lnTo>
                      <a:lnTo>
                        <a:pt x="2082" y="510"/>
                      </a:lnTo>
                      <a:lnTo>
                        <a:pt x="2088" y="504"/>
                      </a:lnTo>
                      <a:lnTo>
                        <a:pt x="2088" y="504"/>
                      </a:lnTo>
                      <a:lnTo>
                        <a:pt x="2088" y="498"/>
                      </a:lnTo>
                      <a:lnTo>
                        <a:pt x="2088" y="498"/>
                      </a:lnTo>
                      <a:lnTo>
                        <a:pt x="2088" y="492"/>
                      </a:lnTo>
                      <a:lnTo>
                        <a:pt x="2088" y="492"/>
                      </a:lnTo>
                      <a:lnTo>
                        <a:pt x="2094" y="486"/>
                      </a:lnTo>
                      <a:lnTo>
                        <a:pt x="2094" y="486"/>
                      </a:lnTo>
                      <a:lnTo>
                        <a:pt x="2094" y="474"/>
                      </a:lnTo>
                      <a:lnTo>
                        <a:pt x="2094" y="474"/>
                      </a:lnTo>
                      <a:lnTo>
                        <a:pt x="2094" y="468"/>
                      </a:lnTo>
                      <a:lnTo>
                        <a:pt x="2094" y="468"/>
                      </a:lnTo>
                      <a:lnTo>
                        <a:pt x="2100" y="462"/>
                      </a:lnTo>
                      <a:lnTo>
                        <a:pt x="2100" y="462"/>
                      </a:lnTo>
                      <a:lnTo>
                        <a:pt x="2100" y="462"/>
                      </a:lnTo>
                      <a:lnTo>
                        <a:pt x="2100" y="456"/>
                      </a:lnTo>
                      <a:lnTo>
                        <a:pt x="2100" y="456"/>
                      </a:lnTo>
                      <a:lnTo>
                        <a:pt x="2100" y="456"/>
                      </a:lnTo>
                      <a:lnTo>
                        <a:pt x="2106" y="456"/>
                      </a:lnTo>
                      <a:lnTo>
                        <a:pt x="2106" y="462"/>
                      </a:lnTo>
                      <a:lnTo>
                        <a:pt x="2106" y="462"/>
                      </a:lnTo>
                      <a:lnTo>
                        <a:pt x="2106" y="462"/>
                      </a:lnTo>
                      <a:lnTo>
                        <a:pt x="2106" y="462"/>
                      </a:lnTo>
                      <a:lnTo>
                        <a:pt x="2112" y="462"/>
                      </a:lnTo>
                      <a:lnTo>
                        <a:pt x="2112" y="462"/>
                      </a:lnTo>
                      <a:lnTo>
                        <a:pt x="2112" y="462"/>
                      </a:lnTo>
                      <a:lnTo>
                        <a:pt x="2112" y="462"/>
                      </a:lnTo>
                      <a:lnTo>
                        <a:pt x="2112" y="462"/>
                      </a:lnTo>
                      <a:lnTo>
                        <a:pt x="2112" y="468"/>
                      </a:lnTo>
                      <a:lnTo>
                        <a:pt x="2118" y="468"/>
                      </a:lnTo>
                      <a:lnTo>
                        <a:pt x="2118" y="468"/>
                      </a:lnTo>
                      <a:lnTo>
                        <a:pt x="2118" y="468"/>
                      </a:lnTo>
                      <a:lnTo>
                        <a:pt x="2118" y="468"/>
                      </a:lnTo>
                      <a:lnTo>
                        <a:pt x="2118" y="468"/>
                      </a:lnTo>
                      <a:lnTo>
                        <a:pt x="2118" y="468"/>
                      </a:lnTo>
                      <a:lnTo>
                        <a:pt x="2124" y="468"/>
                      </a:lnTo>
                      <a:lnTo>
                        <a:pt x="2124" y="468"/>
                      </a:lnTo>
                      <a:lnTo>
                        <a:pt x="2124" y="468"/>
                      </a:lnTo>
                      <a:lnTo>
                        <a:pt x="2124" y="468"/>
                      </a:lnTo>
                      <a:lnTo>
                        <a:pt x="2124" y="468"/>
                      </a:lnTo>
                      <a:lnTo>
                        <a:pt x="2130" y="474"/>
                      </a:lnTo>
                      <a:lnTo>
                        <a:pt x="2130" y="474"/>
                      </a:lnTo>
                      <a:lnTo>
                        <a:pt x="2130" y="474"/>
                      </a:lnTo>
                      <a:lnTo>
                        <a:pt x="2130" y="474"/>
                      </a:lnTo>
                      <a:lnTo>
                        <a:pt x="2130" y="474"/>
                      </a:lnTo>
                      <a:lnTo>
                        <a:pt x="2130" y="474"/>
                      </a:lnTo>
                      <a:lnTo>
                        <a:pt x="2136" y="474"/>
                      </a:lnTo>
                      <a:lnTo>
                        <a:pt x="2136" y="474"/>
                      </a:lnTo>
                      <a:lnTo>
                        <a:pt x="2136" y="474"/>
                      </a:lnTo>
                      <a:lnTo>
                        <a:pt x="2136" y="474"/>
                      </a:lnTo>
                      <a:lnTo>
                        <a:pt x="2136" y="474"/>
                      </a:lnTo>
                      <a:lnTo>
                        <a:pt x="2136" y="474"/>
                      </a:lnTo>
                      <a:lnTo>
                        <a:pt x="2142" y="474"/>
                      </a:lnTo>
                      <a:lnTo>
                        <a:pt x="2142" y="474"/>
                      </a:lnTo>
                      <a:lnTo>
                        <a:pt x="2142" y="474"/>
                      </a:lnTo>
                      <a:lnTo>
                        <a:pt x="2142" y="474"/>
                      </a:lnTo>
                      <a:lnTo>
                        <a:pt x="2142" y="474"/>
                      </a:lnTo>
                      <a:lnTo>
                        <a:pt x="2142" y="474"/>
                      </a:lnTo>
                      <a:lnTo>
                        <a:pt x="2148" y="474"/>
                      </a:lnTo>
                      <a:lnTo>
                        <a:pt x="2148" y="474"/>
                      </a:lnTo>
                      <a:lnTo>
                        <a:pt x="2148" y="474"/>
                      </a:lnTo>
                      <a:lnTo>
                        <a:pt x="2148" y="474"/>
                      </a:lnTo>
                      <a:lnTo>
                        <a:pt x="2148" y="474"/>
                      </a:lnTo>
                      <a:lnTo>
                        <a:pt x="2148" y="474"/>
                      </a:lnTo>
                      <a:lnTo>
                        <a:pt x="2154" y="474"/>
                      </a:lnTo>
                      <a:lnTo>
                        <a:pt x="2154" y="474"/>
                      </a:lnTo>
                      <a:lnTo>
                        <a:pt x="2154" y="474"/>
                      </a:lnTo>
                      <a:lnTo>
                        <a:pt x="2154" y="474"/>
                      </a:lnTo>
                      <a:lnTo>
                        <a:pt x="2154" y="474"/>
                      </a:lnTo>
                      <a:lnTo>
                        <a:pt x="2154" y="474"/>
                      </a:lnTo>
                      <a:lnTo>
                        <a:pt x="2160" y="474"/>
                      </a:lnTo>
                      <a:lnTo>
                        <a:pt x="2160" y="474"/>
                      </a:lnTo>
                      <a:lnTo>
                        <a:pt x="2160" y="474"/>
                      </a:lnTo>
                      <a:lnTo>
                        <a:pt x="2160" y="474"/>
                      </a:lnTo>
                      <a:lnTo>
                        <a:pt x="2160" y="474"/>
                      </a:lnTo>
                      <a:lnTo>
                        <a:pt x="2160" y="474"/>
                      </a:lnTo>
                      <a:lnTo>
                        <a:pt x="2166" y="474"/>
                      </a:lnTo>
                      <a:lnTo>
                        <a:pt x="2166" y="474"/>
                      </a:lnTo>
                      <a:lnTo>
                        <a:pt x="2166" y="474"/>
                      </a:lnTo>
                      <a:lnTo>
                        <a:pt x="2166" y="474"/>
                      </a:lnTo>
                      <a:lnTo>
                        <a:pt x="2166" y="474"/>
                      </a:lnTo>
                      <a:lnTo>
                        <a:pt x="2172" y="474"/>
                      </a:lnTo>
                      <a:lnTo>
                        <a:pt x="2172" y="474"/>
                      </a:lnTo>
                      <a:lnTo>
                        <a:pt x="2172" y="474"/>
                      </a:lnTo>
                      <a:lnTo>
                        <a:pt x="2172" y="474"/>
                      </a:lnTo>
                      <a:lnTo>
                        <a:pt x="2172" y="474"/>
                      </a:lnTo>
                      <a:lnTo>
                        <a:pt x="2172" y="474"/>
                      </a:lnTo>
                      <a:lnTo>
                        <a:pt x="2178" y="468"/>
                      </a:lnTo>
                      <a:lnTo>
                        <a:pt x="2178" y="468"/>
                      </a:lnTo>
                      <a:lnTo>
                        <a:pt x="2178" y="468"/>
                      </a:lnTo>
                      <a:lnTo>
                        <a:pt x="2178" y="468"/>
                      </a:lnTo>
                      <a:lnTo>
                        <a:pt x="2178" y="468"/>
                      </a:lnTo>
                      <a:lnTo>
                        <a:pt x="2184" y="468"/>
                      </a:lnTo>
                      <a:lnTo>
                        <a:pt x="2184" y="468"/>
                      </a:lnTo>
                      <a:lnTo>
                        <a:pt x="2184" y="468"/>
                      </a:lnTo>
                      <a:lnTo>
                        <a:pt x="2184" y="468"/>
                      </a:lnTo>
                      <a:lnTo>
                        <a:pt x="2184" y="468"/>
                      </a:lnTo>
                      <a:lnTo>
                        <a:pt x="2184" y="468"/>
                      </a:lnTo>
                      <a:lnTo>
                        <a:pt x="2190" y="462"/>
                      </a:lnTo>
                      <a:lnTo>
                        <a:pt x="2190" y="462"/>
                      </a:lnTo>
                      <a:lnTo>
                        <a:pt x="2190" y="462"/>
                      </a:lnTo>
                      <a:lnTo>
                        <a:pt x="2190" y="462"/>
                      </a:lnTo>
                      <a:lnTo>
                        <a:pt x="2190" y="462"/>
                      </a:lnTo>
                      <a:lnTo>
                        <a:pt x="2190" y="462"/>
                      </a:lnTo>
                      <a:lnTo>
                        <a:pt x="2196" y="462"/>
                      </a:lnTo>
                      <a:lnTo>
                        <a:pt x="2196" y="462"/>
                      </a:lnTo>
                      <a:lnTo>
                        <a:pt x="2196" y="462"/>
                      </a:lnTo>
                      <a:lnTo>
                        <a:pt x="2196" y="456"/>
                      </a:lnTo>
                      <a:lnTo>
                        <a:pt x="2196" y="456"/>
                      </a:lnTo>
                      <a:lnTo>
                        <a:pt x="2196" y="456"/>
                      </a:lnTo>
                      <a:lnTo>
                        <a:pt x="2202" y="456"/>
                      </a:lnTo>
                      <a:lnTo>
                        <a:pt x="2202" y="450"/>
                      </a:lnTo>
                      <a:lnTo>
                        <a:pt x="2202" y="450"/>
                      </a:lnTo>
                      <a:lnTo>
                        <a:pt x="2202" y="444"/>
                      </a:lnTo>
                      <a:lnTo>
                        <a:pt x="2202" y="438"/>
                      </a:lnTo>
                      <a:lnTo>
                        <a:pt x="2202" y="426"/>
                      </a:lnTo>
                      <a:lnTo>
                        <a:pt x="2208" y="420"/>
                      </a:lnTo>
                      <a:lnTo>
                        <a:pt x="2208" y="402"/>
                      </a:lnTo>
                      <a:lnTo>
                        <a:pt x="2208" y="390"/>
                      </a:lnTo>
                      <a:lnTo>
                        <a:pt x="2208" y="384"/>
                      </a:lnTo>
                      <a:lnTo>
                        <a:pt x="2208" y="372"/>
                      </a:lnTo>
                      <a:lnTo>
                        <a:pt x="2208" y="360"/>
                      </a:lnTo>
                      <a:lnTo>
                        <a:pt x="2214" y="354"/>
                      </a:lnTo>
                      <a:lnTo>
                        <a:pt x="2214" y="342"/>
                      </a:lnTo>
                      <a:lnTo>
                        <a:pt x="2214" y="336"/>
                      </a:lnTo>
                      <a:lnTo>
                        <a:pt x="2214" y="324"/>
                      </a:lnTo>
                      <a:lnTo>
                        <a:pt x="2214" y="312"/>
                      </a:lnTo>
                      <a:lnTo>
                        <a:pt x="2220" y="306"/>
                      </a:lnTo>
                      <a:lnTo>
                        <a:pt x="2220" y="300"/>
                      </a:lnTo>
                      <a:lnTo>
                        <a:pt x="2220" y="306"/>
                      </a:lnTo>
                      <a:lnTo>
                        <a:pt x="2220" y="306"/>
                      </a:lnTo>
                      <a:lnTo>
                        <a:pt x="2220" y="312"/>
                      </a:lnTo>
                      <a:lnTo>
                        <a:pt x="2220" y="324"/>
                      </a:lnTo>
                      <a:lnTo>
                        <a:pt x="2226" y="336"/>
                      </a:lnTo>
                      <a:lnTo>
                        <a:pt x="2226" y="342"/>
                      </a:lnTo>
                      <a:lnTo>
                        <a:pt x="2226" y="354"/>
                      </a:lnTo>
                      <a:lnTo>
                        <a:pt x="2226" y="360"/>
                      </a:lnTo>
                      <a:lnTo>
                        <a:pt x="2226" y="384"/>
                      </a:lnTo>
                      <a:lnTo>
                        <a:pt x="2226" y="390"/>
                      </a:lnTo>
                      <a:lnTo>
                        <a:pt x="2232" y="402"/>
                      </a:lnTo>
                      <a:lnTo>
                        <a:pt x="2232" y="408"/>
                      </a:lnTo>
                      <a:lnTo>
                        <a:pt x="2232" y="420"/>
                      </a:lnTo>
                      <a:lnTo>
                        <a:pt x="2232" y="426"/>
                      </a:lnTo>
                      <a:lnTo>
                        <a:pt x="2232" y="438"/>
                      </a:lnTo>
                      <a:lnTo>
                        <a:pt x="2232" y="444"/>
                      </a:lnTo>
                      <a:lnTo>
                        <a:pt x="2238" y="450"/>
                      </a:lnTo>
                      <a:lnTo>
                        <a:pt x="2238" y="450"/>
                      </a:lnTo>
                      <a:lnTo>
                        <a:pt x="2238" y="456"/>
                      </a:lnTo>
                      <a:lnTo>
                        <a:pt x="2238" y="456"/>
                      </a:lnTo>
                      <a:lnTo>
                        <a:pt x="2238" y="456"/>
                      </a:lnTo>
                      <a:lnTo>
                        <a:pt x="2244" y="462"/>
                      </a:lnTo>
                      <a:lnTo>
                        <a:pt x="2244" y="462"/>
                      </a:lnTo>
                      <a:lnTo>
                        <a:pt x="2244" y="462"/>
                      </a:lnTo>
                      <a:lnTo>
                        <a:pt x="2244" y="462"/>
                      </a:lnTo>
                      <a:lnTo>
                        <a:pt x="2244" y="462"/>
                      </a:lnTo>
                      <a:lnTo>
                        <a:pt x="2244" y="462"/>
                      </a:lnTo>
                      <a:lnTo>
                        <a:pt x="2250" y="462"/>
                      </a:lnTo>
                      <a:lnTo>
                        <a:pt x="2250" y="462"/>
                      </a:lnTo>
                      <a:lnTo>
                        <a:pt x="2250" y="462"/>
                      </a:lnTo>
                      <a:lnTo>
                        <a:pt x="2250" y="468"/>
                      </a:lnTo>
                      <a:lnTo>
                        <a:pt x="2250" y="468"/>
                      </a:lnTo>
                      <a:lnTo>
                        <a:pt x="2250" y="468"/>
                      </a:lnTo>
                      <a:lnTo>
                        <a:pt x="2256" y="468"/>
                      </a:lnTo>
                      <a:lnTo>
                        <a:pt x="2256" y="468"/>
                      </a:lnTo>
                      <a:lnTo>
                        <a:pt x="2256" y="468"/>
                      </a:lnTo>
                      <a:lnTo>
                        <a:pt x="2256" y="468"/>
                      </a:lnTo>
                      <a:lnTo>
                        <a:pt x="2256" y="468"/>
                      </a:lnTo>
                      <a:lnTo>
                        <a:pt x="2256" y="468"/>
                      </a:lnTo>
                      <a:lnTo>
                        <a:pt x="2262" y="468"/>
                      </a:lnTo>
                      <a:lnTo>
                        <a:pt x="2262" y="468"/>
                      </a:lnTo>
                      <a:lnTo>
                        <a:pt x="2262" y="468"/>
                      </a:lnTo>
                      <a:lnTo>
                        <a:pt x="2262" y="474"/>
                      </a:lnTo>
                      <a:lnTo>
                        <a:pt x="2262" y="474"/>
                      </a:lnTo>
                      <a:lnTo>
                        <a:pt x="2262" y="474"/>
                      </a:lnTo>
                      <a:lnTo>
                        <a:pt x="2268" y="474"/>
                      </a:lnTo>
                      <a:lnTo>
                        <a:pt x="2268" y="474"/>
                      </a:lnTo>
                      <a:lnTo>
                        <a:pt x="2268" y="474"/>
                      </a:lnTo>
                      <a:lnTo>
                        <a:pt x="2268" y="474"/>
                      </a:lnTo>
                      <a:lnTo>
                        <a:pt x="2268" y="474"/>
                      </a:lnTo>
                      <a:lnTo>
                        <a:pt x="2274" y="474"/>
                      </a:lnTo>
                      <a:lnTo>
                        <a:pt x="2274" y="474"/>
                      </a:lnTo>
                      <a:lnTo>
                        <a:pt x="2274" y="474"/>
                      </a:lnTo>
                      <a:lnTo>
                        <a:pt x="2274" y="474"/>
                      </a:lnTo>
                      <a:lnTo>
                        <a:pt x="2274" y="474"/>
                      </a:lnTo>
                      <a:lnTo>
                        <a:pt x="2274" y="474"/>
                      </a:lnTo>
                      <a:lnTo>
                        <a:pt x="2280" y="474"/>
                      </a:lnTo>
                      <a:lnTo>
                        <a:pt x="2280" y="474"/>
                      </a:lnTo>
                      <a:lnTo>
                        <a:pt x="2280" y="474"/>
                      </a:lnTo>
                      <a:lnTo>
                        <a:pt x="2280" y="474"/>
                      </a:lnTo>
                      <a:lnTo>
                        <a:pt x="2280" y="474"/>
                      </a:lnTo>
                      <a:lnTo>
                        <a:pt x="2280" y="474"/>
                      </a:lnTo>
                      <a:lnTo>
                        <a:pt x="2286" y="474"/>
                      </a:lnTo>
                      <a:lnTo>
                        <a:pt x="2286" y="474"/>
                      </a:lnTo>
                      <a:lnTo>
                        <a:pt x="2286" y="474"/>
                      </a:lnTo>
                      <a:lnTo>
                        <a:pt x="2286" y="474"/>
                      </a:lnTo>
                      <a:lnTo>
                        <a:pt x="2286" y="474"/>
                      </a:lnTo>
                      <a:lnTo>
                        <a:pt x="2286" y="474"/>
                      </a:lnTo>
                      <a:lnTo>
                        <a:pt x="2292" y="474"/>
                      </a:lnTo>
                      <a:lnTo>
                        <a:pt x="2292" y="474"/>
                      </a:lnTo>
                      <a:lnTo>
                        <a:pt x="2292" y="474"/>
                      </a:lnTo>
                      <a:lnTo>
                        <a:pt x="2292" y="474"/>
                      </a:lnTo>
                      <a:lnTo>
                        <a:pt x="2292" y="474"/>
                      </a:lnTo>
                      <a:lnTo>
                        <a:pt x="2292" y="474"/>
                      </a:lnTo>
                      <a:lnTo>
                        <a:pt x="2298" y="474"/>
                      </a:lnTo>
                      <a:lnTo>
                        <a:pt x="2298" y="474"/>
                      </a:lnTo>
                      <a:lnTo>
                        <a:pt x="2298" y="474"/>
                      </a:lnTo>
                      <a:lnTo>
                        <a:pt x="2298" y="474"/>
                      </a:lnTo>
                      <a:lnTo>
                        <a:pt x="2298" y="474"/>
                      </a:lnTo>
                      <a:lnTo>
                        <a:pt x="2298" y="474"/>
                      </a:lnTo>
                      <a:lnTo>
                        <a:pt x="2304" y="474"/>
                      </a:lnTo>
                      <a:lnTo>
                        <a:pt x="2304" y="474"/>
                      </a:lnTo>
                      <a:lnTo>
                        <a:pt x="2304" y="474"/>
                      </a:lnTo>
                      <a:lnTo>
                        <a:pt x="2304" y="474"/>
                      </a:lnTo>
                      <a:lnTo>
                        <a:pt x="2304" y="474"/>
                      </a:lnTo>
                      <a:lnTo>
                        <a:pt x="2310" y="474"/>
                      </a:lnTo>
                      <a:lnTo>
                        <a:pt x="2310" y="474"/>
                      </a:lnTo>
                      <a:lnTo>
                        <a:pt x="2310" y="474"/>
                      </a:lnTo>
                      <a:lnTo>
                        <a:pt x="2310" y="468"/>
                      </a:lnTo>
                      <a:lnTo>
                        <a:pt x="2310" y="468"/>
                      </a:lnTo>
                      <a:lnTo>
                        <a:pt x="2316" y="468"/>
                      </a:lnTo>
                      <a:lnTo>
                        <a:pt x="2316" y="468"/>
                      </a:lnTo>
                      <a:lnTo>
                        <a:pt x="2316" y="468"/>
                      </a:lnTo>
                      <a:lnTo>
                        <a:pt x="2316" y="468"/>
                      </a:lnTo>
                      <a:lnTo>
                        <a:pt x="2316" y="468"/>
                      </a:lnTo>
                      <a:lnTo>
                        <a:pt x="2316" y="468"/>
                      </a:lnTo>
                      <a:lnTo>
                        <a:pt x="2322" y="468"/>
                      </a:lnTo>
                      <a:lnTo>
                        <a:pt x="2322" y="468"/>
                      </a:lnTo>
                      <a:lnTo>
                        <a:pt x="2322" y="468"/>
                      </a:lnTo>
                      <a:lnTo>
                        <a:pt x="2322" y="468"/>
                      </a:lnTo>
                      <a:lnTo>
                        <a:pt x="2322" y="462"/>
                      </a:lnTo>
                      <a:lnTo>
                        <a:pt x="2322" y="462"/>
                      </a:lnTo>
                      <a:lnTo>
                        <a:pt x="2328" y="462"/>
                      </a:lnTo>
                      <a:lnTo>
                        <a:pt x="2328" y="462"/>
                      </a:lnTo>
                      <a:lnTo>
                        <a:pt x="2328" y="462"/>
                      </a:lnTo>
                      <a:lnTo>
                        <a:pt x="2328" y="462"/>
                      </a:lnTo>
                      <a:lnTo>
                        <a:pt x="2328" y="462"/>
                      </a:lnTo>
                      <a:lnTo>
                        <a:pt x="2328" y="462"/>
                      </a:lnTo>
                      <a:lnTo>
                        <a:pt x="2334" y="462"/>
                      </a:lnTo>
                      <a:lnTo>
                        <a:pt x="2334" y="456"/>
                      </a:lnTo>
                      <a:lnTo>
                        <a:pt x="2334" y="456"/>
                      </a:lnTo>
                      <a:lnTo>
                        <a:pt x="2334" y="456"/>
                      </a:lnTo>
                      <a:lnTo>
                        <a:pt x="2334" y="456"/>
                      </a:lnTo>
                      <a:lnTo>
                        <a:pt x="2334" y="450"/>
                      </a:lnTo>
                      <a:lnTo>
                        <a:pt x="2340" y="450"/>
                      </a:lnTo>
                      <a:lnTo>
                        <a:pt x="2340" y="444"/>
                      </a:lnTo>
                      <a:lnTo>
                        <a:pt x="2340" y="438"/>
                      </a:lnTo>
                      <a:lnTo>
                        <a:pt x="2340" y="420"/>
                      </a:lnTo>
                      <a:lnTo>
                        <a:pt x="2340" y="408"/>
                      </a:lnTo>
                      <a:lnTo>
                        <a:pt x="2346" y="402"/>
                      </a:lnTo>
                      <a:lnTo>
                        <a:pt x="2346" y="390"/>
                      </a:lnTo>
                      <a:lnTo>
                        <a:pt x="2346" y="384"/>
                      </a:lnTo>
                      <a:lnTo>
                        <a:pt x="2346" y="372"/>
                      </a:lnTo>
                      <a:lnTo>
                        <a:pt x="2346" y="360"/>
                      </a:lnTo>
                      <a:lnTo>
                        <a:pt x="2346" y="354"/>
                      </a:lnTo>
                      <a:lnTo>
                        <a:pt x="2346" y="342"/>
                      </a:lnTo>
                      <a:lnTo>
                        <a:pt x="2352" y="336"/>
                      </a:lnTo>
                      <a:lnTo>
                        <a:pt x="2352" y="312"/>
                      </a:lnTo>
                      <a:lnTo>
                        <a:pt x="2352" y="306"/>
                      </a:lnTo>
                      <a:lnTo>
                        <a:pt x="2352" y="306"/>
                      </a:lnTo>
                      <a:lnTo>
                        <a:pt x="2352" y="300"/>
                      </a:lnTo>
                      <a:lnTo>
                        <a:pt x="2358" y="306"/>
                      </a:lnTo>
                      <a:lnTo>
                        <a:pt x="2358" y="306"/>
                      </a:lnTo>
                      <a:lnTo>
                        <a:pt x="2358" y="312"/>
                      </a:lnTo>
                      <a:lnTo>
                        <a:pt x="2358" y="324"/>
                      </a:lnTo>
                      <a:lnTo>
                        <a:pt x="2358" y="336"/>
                      </a:lnTo>
                      <a:lnTo>
                        <a:pt x="2358" y="342"/>
                      </a:lnTo>
                      <a:lnTo>
                        <a:pt x="2364" y="360"/>
                      </a:lnTo>
                      <a:lnTo>
                        <a:pt x="2364" y="372"/>
                      </a:lnTo>
                      <a:lnTo>
                        <a:pt x="2364" y="384"/>
                      </a:lnTo>
                      <a:lnTo>
                        <a:pt x="2364" y="390"/>
                      </a:lnTo>
                      <a:lnTo>
                        <a:pt x="2364" y="402"/>
                      </a:lnTo>
                      <a:lnTo>
                        <a:pt x="2364" y="408"/>
                      </a:lnTo>
                      <a:lnTo>
                        <a:pt x="2370" y="420"/>
                      </a:lnTo>
                      <a:lnTo>
                        <a:pt x="2370" y="426"/>
                      </a:lnTo>
                      <a:lnTo>
                        <a:pt x="2370" y="438"/>
                      </a:lnTo>
                      <a:lnTo>
                        <a:pt x="2370" y="444"/>
                      </a:lnTo>
                      <a:lnTo>
                        <a:pt x="2370" y="450"/>
                      </a:lnTo>
                      <a:lnTo>
                        <a:pt x="2376" y="456"/>
                      </a:lnTo>
                      <a:lnTo>
                        <a:pt x="2376" y="456"/>
                      </a:lnTo>
                      <a:lnTo>
                        <a:pt x="2376" y="456"/>
                      </a:lnTo>
                      <a:lnTo>
                        <a:pt x="2376" y="456"/>
                      </a:lnTo>
                      <a:lnTo>
                        <a:pt x="2376" y="462"/>
                      </a:lnTo>
                      <a:lnTo>
                        <a:pt x="2376" y="462"/>
                      </a:lnTo>
                      <a:lnTo>
                        <a:pt x="2382" y="462"/>
                      </a:lnTo>
                      <a:lnTo>
                        <a:pt x="2382" y="462"/>
                      </a:lnTo>
                      <a:lnTo>
                        <a:pt x="2382" y="462"/>
                      </a:lnTo>
                      <a:lnTo>
                        <a:pt x="2382" y="462"/>
                      </a:lnTo>
                      <a:lnTo>
                        <a:pt x="2382" y="462"/>
                      </a:lnTo>
                      <a:lnTo>
                        <a:pt x="2382" y="462"/>
                      </a:lnTo>
                      <a:lnTo>
                        <a:pt x="2388" y="462"/>
                      </a:lnTo>
                      <a:lnTo>
                        <a:pt x="2388" y="468"/>
                      </a:lnTo>
                      <a:lnTo>
                        <a:pt x="2388" y="468"/>
                      </a:lnTo>
                      <a:lnTo>
                        <a:pt x="2388" y="468"/>
                      </a:lnTo>
                      <a:lnTo>
                        <a:pt x="2388" y="468"/>
                      </a:lnTo>
                      <a:lnTo>
                        <a:pt x="2388" y="468"/>
                      </a:lnTo>
                      <a:lnTo>
                        <a:pt x="2394" y="468"/>
                      </a:lnTo>
                      <a:lnTo>
                        <a:pt x="2394" y="468"/>
                      </a:lnTo>
                      <a:lnTo>
                        <a:pt x="2394" y="468"/>
                      </a:lnTo>
                      <a:lnTo>
                        <a:pt x="2394" y="468"/>
                      </a:lnTo>
                      <a:lnTo>
                        <a:pt x="2394" y="468"/>
                      </a:lnTo>
                      <a:lnTo>
                        <a:pt x="2394" y="468"/>
                      </a:lnTo>
                      <a:lnTo>
                        <a:pt x="2400" y="468"/>
                      </a:lnTo>
                      <a:lnTo>
                        <a:pt x="2400" y="474"/>
                      </a:lnTo>
                      <a:lnTo>
                        <a:pt x="2400" y="474"/>
                      </a:lnTo>
                      <a:lnTo>
                        <a:pt x="2400" y="474"/>
                      </a:lnTo>
                      <a:lnTo>
                        <a:pt x="2400" y="474"/>
                      </a:lnTo>
                      <a:lnTo>
                        <a:pt x="2400" y="474"/>
                      </a:lnTo>
                      <a:lnTo>
                        <a:pt x="2406" y="474"/>
                      </a:lnTo>
                      <a:lnTo>
                        <a:pt x="2406" y="474"/>
                      </a:lnTo>
                      <a:lnTo>
                        <a:pt x="2406" y="474"/>
                      </a:lnTo>
                      <a:lnTo>
                        <a:pt x="2406" y="474"/>
                      </a:lnTo>
                      <a:lnTo>
                        <a:pt x="2406" y="474"/>
                      </a:lnTo>
                      <a:lnTo>
                        <a:pt x="2406" y="474"/>
                      </a:lnTo>
                      <a:lnTo>
                        <a:pt x="2412" y="474"/>
                      </a:lnTo>
                      <a:lnTo>
                        <a:pt x="2412" y="474"/>
                      </a:lnTo>
                      <a:lnTo>
                        <a:pt x="2412" y="474"/>
                      </a:lnTo>
                      <a:lnTo>
                        <a:pt x="2412" y="474"/>
                      </a:lnTo>
                      <a:lnTo>
                        <a:pt x="2412" y="474"/>
                      </a:lnTo>
                      <a:lnTo>
                        <a:pt x="2418" y="474"/>
                      </a:lnTo>
                      <a:lnTo>
                        <a:pt x="2418" y="474"/>
                      </a:lnTo>
                      <a:lnTo>
                        <a:pt x="2418" y="474"/>
                      </a:lnTo>
                      <a:lnTo>
                        <a:pt x="2418" y="474"/>
                      </a:lnTo>
                      <a:lnTo>
                        <a:pt x="2418" y="474"/>
                      </a:lnTo>
                      <a:lnTo>
                        <a:pt x="2418" y="474"/>
                      </a:lnTo>
                      <a:lnTo>
                        <a:pt x="2424" y="474"/>
                      </a:lnTo>
                      <a:lnTo>
                        <a:pt x="2424" y="474"/>
                      </a:lnTo>
                      <a:lnTo>
                        <a:pt x="2424" y="474"/>
                      </a:lnTo>
                      <a:lnTo>
                        <a:pt x="2424" y="474"/>
                      </a:lnTo>
                      <a:lnTo>
                        <a:pt x="2424" y="474"/>
                      </a:lnTo>
                      <a:lnTo>
                        <a:pt x="2430" y="474"/>
                      </a:lnTo>
                      <a:lnTo>
                        <a:pt x="2430" y="474"/>
                      </a:lnTo>
                      <a:lnTo>
                        <a:pt x="2430" y="474"/>
                      </a:lnTo>
                      <a:lnTo>
                        <a:pt x="2430" y="474"/>
                      </a:lnTo>
                      <a:lnTo>
                        <a:pt x="2430" y="474"/>
                      </a:lnTo>
                      <a:lnTo>
                        <a:pt x="2430" y="474"/>
                      </a:lnTo>
                      <a:lnTo>
                        <a:pt x="2436" y="474"/>
                      </a:lnTo>
                      <a:lnTo>
                        <a:pt x="2436" y="474"/>
                      </a:lnTo>
                      <a:lnTo>
                        <a:pt x="2436" y="474"/>
                      </a:lnTo>
                      <a:lnTo>
                        <a:pt x="2436" y="474"/>
                      </a:lnTo>
                      <a:lnTo>
                        <a:pt x="2436" y="474"/>
                      </a:lnTo>
                      <a:lnTo>
                        <a:pt x="2436" y="474"/>
                      </a:lnTo>
                      <a:lnTo>
                        <a:pt x="2442" y="474"/>
                      </a:lnTo>
                      <a:lnTo>
                        <a:pt x="2442" y="474"/>
                      </a:lnTo>
                      <a:lnTo>
                        <a:pt x="2442" y="474"/>
                      </a:lnTo>
                      <a:lnTo>
                        <a:pt x="2442" y="474"/>
                      </a:lnTo>
                      <a:lnTo>
                        <a:pt x="2442" y="474"/>
                      </a:lnTo>
                      <a:lnTo>
                        <a:pt x="2442" y="474"/>
                      </a:lnTo>
                      <a:lnTo>
                        <a:pt x="2448" y="474"/>
                      </a:lnTo>
                      <a:lnTo>
                        <a:pt x="2448" y="468"/>
                      </a:lnTo>
                      <a:lnTo>
                        <a:pt x="2448" y="468"/>
                      </a:lnTo>
                      <a:lnTo>
                        <a:pt x="2448" y="468"/>
                      </a:lnTo>
                      <a:lnTo>
                        <a:pt x="2448" y="468"/>
                      </a:lnTo>
                      <a:lnTo>
                        <a:pt x="2448" y="468"/>
                      </a:lnTo>
                      <a:lnTo>
                        <a:pt x="2454" y="468"/>
                      </a:lnTo>
                      <a:lnTo>
                        <a:pt x="2454" y="468"/>
                      </a:lnTo>
                      <a:lnTo>
                        <a:pt x="2454" y="468"/>
                      </a:lnTo>
                      <a:lnTo>
                        <a:pt x="2454" y="468"/>
                      </a:lnTo>
                      <a:lnTo>
                        <a:pt x="2454" y="468"/>
                      </a:lnTo>
                      <a:lnTo>
                        <a:pt x="2460" y="468"/>
                      </a:lnTo>
                      <a:lnTo>
                        <a:pt x="2460" y="468"/>
                      </a:lnTo>
                      <a:lnTo>
                        <a:pt x="2460" y="462"/>
                      </a:lnTo>
                      <a:lnTo>
                        <a:pt x="2460" y="462"/>
                      </a:lnTo>
                      <a:lnTo>
                        <a:pt x="2460" y="462"/>
                      </a:lnTo>
                      <a:lnTo>
                        <a:pt x="2460" y="462"/>
                      </a:lnTo>
                      <a:lnTo>
                        <a:pt x="2466" y="462"/>
                      </a:lnTo>
                      <a:lnTo>
                        <a:pt x="2466" y="462"/>
                      </a:lnTo>
                      <a:lnTo>
                        <a:pt x="2466" y="462"/>
                      </a:lnTo>
                      <a:lnTo>
                        <a:pt x="2466" y="462"/>
                      </a:lnTo>
                      <a:lnTo>
                        <a:pt x="2466" y="462"/>
                      </a:lnTo>
                      <a:lnTo>
                        <a:pt x="2466" y="456"/>
                      </a:lnTo>
                      <a:lnTo>
                        <a:pt x="2472" y="456"/>
                      </a:lnTo>
                      <a:lnTo>
                        <a:pt x="2472" y="456"/>
                      </a:lnTo>
                      <a:lnTo>
                        <a:pt x="2472" y="456"/>
                      </a:lnTo>
                      <a:lnTo>
                        <a:pt x="2472" y="450"/>
                      </a:lnTo>
                      <a:lnTo>
                        <a:pt x="2472" y="450"/>
                      </a:lnTo>
                      <a:lnTo>
                        <a:pt x="2472" y="444"/>
                      </a:lnTo>
                      <a:lnTo>
                        <a:pt x="2478" y="426"/>
                      </a:lnTo>
                      <a:lnTo>
                        <a:pt x="2478" y="420"/>
                      </a:lnTo>
                      <a:lnTo>
                        <a:pt x="2478" y="408"/>
                      </a:lnTo>
                      <a:lnTo>
                        <a:pt x="2478" y="402"/>
                      </a:lnTo>
                      <a:lnTo>
                        <a:pt x="2478" y="390"/>
                      </a:lnTo>
                      <a:lnTo>
                        <a:pt x="2478" y="384"/>
                      </a:lnTo>
                      <a:lnTo>
                        <a:pt x="2484" y="372"/>
                      </a:lnTo>
                      <a:lnTo>
                        <a:pt x="2484" y="360"/>
                      </a:lnTo>
                      <a:lnTo>
                        <a:pt x="2484" y="354"/>
                      </a:lnTo>
                      <a:lnTo>
                        <a:pt x="2484" y="336"/>
                      </a:lnTo>
                      <a:lnTo>
                        <a:pt x="2484" y="324"/>
                      </a:lnTo>
                      <a:lnTo>
                        <a:pt x="2490" y="312"/>
                      </a:lnTo>
                      <a:lnTo>
                        <a:pt x="2490" y="306"/>
                      </a:lnTo>
                      <a:lnTo>
                        <a:pt x="2490" y="306"/>
                      </a:lnTo>
                      <a:lnTo>
                        <a:pt x="2490" y="300"/>
                      </a:lnTo>
                      <a:lnTo>
                        <a:pt x="2490" y="306"/>
                      </a:lnTo>
                      <a:lnTo>
                        <a:pt x="2490" y="306"/>
                      </a:lnTo>
                      <a:lnTo>
                        <a:pt x="2496" y="312"/>
                      </a:lnTo>
                      <a:lnTo>
                        <a:pt x="2496" y="324"/>
                      </a:lnTo>
                      <a:lnTo>
                        <a:pt x="2496" y="342"/>
                      </a:lnTo>
                      <a:lnTo>
                        <a:pt x="2496" y="354"/>
                      </a:lnTo>
                      <a:lnTo>
                        <a:pt x="2496" y="360"/>
                      </a:lnTo>
                      <a:lnTo>
                        <a:pt x="2496" y="372"/>
                      </a:lnTo>
                      <a:lnTo>
                        <a:pt x="2502" y="384"/>
                      </a:lnTo>
                      <a:lnTo>
                        <a:pt x="2502" y="390"/>
                      </a:lnTo>
                      <a:lnTo>
                        <a:pt x="2502" y="402"/>
                      </a:lnTo>
                      <a:lnTo>
                        <a:pt x="2502" y="408"/>
                      </a:lnTo>
                      <a:lnTo>
                        <a:pt x="2502" y="420"/>
                      </a:lnTo>
                      <a:lnTo>
                        <a:pt x="2502" y="426"/>
                      </a:lnTo>
                      <a:lnTo>
                        <a:pt x="2508" y="444"/>
                      </a:lnTo>
                      <a:lnTo>
                        <a:pt x="2508" y="450"/>
                      </a:lnTo>
                      <a:lnTo>
                        <a:pt x="2508" y="450"/>
                      </a:lnTo>
                      <a:lnTo>
                        <a:pt x="2508" y="456"/>
                      </a:lnTo>
                      <a:lnTo>
                        <a:pt x="2508" y="456"/>
                      </a:lnTo>
                      <a:lnTo>
                        <a:pt x="2508" y="456"/>
                      </a:lnTo>
                      <a:lnTo>
                        <a:pt x="2514" y="456"/>
                      </a:lnTo>
                      <a:lnTo>
                        <a:pt x="2514" y="462"/>
                      </a:lnTo>
                      <a:lnTo>
                        <a:pt x="2514" y="462"/>
                      </a:lnTo>
                      <a:lnTo>
                        <a:pt x="2514" y="462"/>
                      </a:lnTo>
                      <a:lnTo>
                        <a:pt x="2514" y="462"/>
                      </a:lnTo>
                      <a:lnTo>
                        <a:pt x="2520" y="462"/>
                      </a:lnTo>
                      <a:lnTo>
                        <a:pt x="2520" y="462"/>
                      </a:lnTo>
                      <a:lnTo>
                        <a:pt x="2520" y="462"/>
                      </a:lnTo>
                      <a:lnTo>
                        <a:pt x="2520" y="462"/>
                      </a:lnTo>
                      <a:lnTo>
                        <a:pt x="2520" y="462"/>
                      </a:lnTo>
                      <a:lnTo>
                        <a:pt x="2520" y="468"/>
                      </a:lnTo>
                      <a:lnTo>
                        <a:pt x="2526" y="468"/>
                      </a:lnTo>
                      <a:lnTo>
                        <a:pt x="2526" y="468"/>
                      </a:lnTo>
                      <a:lnTo>
                        <a:pt x="2526" y="468"/>
                      </a:lnTo>
                      <a:lnTo>
                        <a:pt x="2526" y="468"/>
                      </a:lnTo>
                      <a:lnTo>
                        <a:pt x="2526" y="468"/>
                      </a:lnTo>
                      <a:lnTo>
                        <a:pt x="2526" y="468"/>
                      </a:lnTo>
                      <a:lnTo>
                        <a:pt x="2532" y="468"/>
                      </a:lnTo>
                      <a:lnTo>
                        <a:pt x="2532" y="468"/>
                      </a:lnTo>
                      <a:lnTo>
                        <a:pt x="2532" y="468"/>
                      </a:lnTo>
                      <a:lnTo>
                        <a:pt x="2532" y="468"/>
                      </a:lnTo>
                      <a:lnTo>
                        <a:pt x="2532" y="468"/>
                      </a:lnTo>
                      <a:lnTo>
                        <a:pt x="2532" y="474"/>
                      </a:lnTo>
                      <a:lnTo>
                        <a:pt x="2538" y="474"/>
                      </a:lnTo>
                      <a:lnTo>
                        <a:pt x="2538" y="474"/>
                      </a:lnTo>
                      <a:lnTo>
                        <a:pt x="2538" y="474"/>
                      </a:lnTo>
                      <a:lnTo>
                        <a:pt x="2538" y="474"/>
                      </a:lnTo>
                      <a:lnTo>
                        <a:pt x="2538" y="474"/>
                      </a:lnTo>
                      <a:lnTo>
                        <a:pt x="2538" y="474"/>
                      </a:lnTo>
                      <a:lnTo>
                        <a:pt x="2544" y="474"/>
                      </a:lnTo>
                      <a:lnTo>
                        <a:pt x="2544" y="474"/>
                      </a:lnTo>
                      <a:lnTo>
                        <a:pt x="2544" y="474"/>
                      </a:lnTo>
                      <a:lnTo>
                        <a:pt x="2544" y="474"/>
                      </a:lnTo>
                      <a:lnTo>
                        <a:pt x="2544" y="474"/>
                      </a:lnTo>
                      <a:lnTo>
                        <a:pt x="2544" y="474"/>
                      </a:lnTo>
                      <a:lnTo>
                        <a:pt x="2550" y="474"/>
                      </a:lnTo>
                      <a:lnTo>
                        <a:pt x="2550" y="474"/>
                      </a:lnTo>
                      <a:lnTo>
                        <a:pt x="2550" y="474"/>
                      </a:lnTo>
                      <a:lnTo>
                        <a:pt x="2550" y="474"/>
                      </a:lnTo>
                      <a:lnTo>
                        <a:pt x="2550" y="474"/>
                      </a:lnTo>
                      <a:lnTo>
                        <a:pt x="2556" y="474"/>
                      </a:lnTo>
                      <a:lnTo>
                        <a:pt x="2556" y="474"/>
                      </a:lnTo>
                      <a:lnTo>
                        <a:pt x="2556" y="474"/>
                      </a:lnTo>
                      <a:lnTo>
                        <a:pt x="2556" y="474"/>
                      </a:lnTo>
                      <a:lnTo>
                        <a:pt x="2556" y="474"/>
                      </a:lnTo>
                      <a:lnTo>
                        <a:pt x="2562" y="474"/>
                      </a:lnTo>
                      <a:lnTo>
                        <a:pt x="2562" y="474"/>
                      </a:lnTo>
                      <a:lnTo>
                        <a:pt x="2562" y="474"/>
                      </a:lnTo>
                      <a:lnTo>
                        <a:pt x="2562" y="474"/>
                      </a:lnTo>
                      <a:lnTo>
                        <a:pt x="2562" y="474"/>
                      </a:lnTo>
                      <a:lnTo>
                        <a:pt x="2562" y="474"/>
                      </a:lnTo>
                      <a:lnTo>
                        <a:pt x="2568" y="474"/>
                      </a:lnTo>
                      <a:lnTo>
                        <a:pt x="2568" y="474"/>
                      </a:lnTo>
                      <a:lnTo>
                        <a:pt x="2568" y="474"/>
                      </a:lnTo>
                      <a:lnTo>
                        <a:pt x="2568" y="474"/>
                      </a:lnTo>
                      <a:lnTo>
                        <a:pt x="2568" y="474"/>
                      </a:lnTo>
                      <a:lnTo>
                        <a:pt x="2568" y="474"/>
                      </a:lnTo>
                      <a:lnTo>
                        <a:pt x="2574" y="474"/>
                      </a:lnTo>
                      <a:lnTo>
                        <a:pt x="2574" y="474"/>
                      </a:lnTo>
                      <a:lnTo>
                        <a:pt x="2574" y="474"/>
                      </a:lnTo>
                      <a:lnTo>
                        <a:pt x="2574" y="474"/>
                      </a:lnTo>
                      <a:lnTo>
                        <a:pt x="2574" y="474"/>
                      </a:lnTo>
                      <a:lnTo>
                        <a:pt x="2574" y="474"/>
                      </a:lnTo>
                      <a:lnTo>
                        <a:pt x="2580" y="474"/>
                      </a:lnTo>
                      <a:lnTo>
                        <a:pt x="2580" y="474"/>
                      </a:lnTo>
                      <a:lnTo>
                        <a:pt x="2580" y="474"/>
                      </a:lnTo>
                      <a:lnTo>
                        <a:pt x="2580" y="474"/>
                      </a:lnTo>
                      <a:lnTo>
                        <a:pt x="2580" y="474"/>
                      </a:lnTo>
                      <a:lnTo>
                        <a:pt x="2580" y="468"/>
                      </a:lnTo>
                      <a:lnTo>
                        <a:pt x="2586" y="468"/>
                      </a:lnTo>
                      <a:lnTo>
                        <a:pt x="2586" y="468"/>
                      </a:lnTo>
                      <a:lnTo>
                        <a:pt x="2586" y="468"/>
                      </a:lnTo>
                      <a:lnTo>
                        <a:pt x="2586" y="468"/>
                      </a:lnTo>
                      <a:lnTo>
                        <a:pt x="2586" y="468"/>
                      </a:lnTo>
                      <a:lnTo>
                        <a:pt x="2586" y="468"/>
                      </a:lnTo>
                      <a:lnTo>
                        <a:pt x="2592" y="468"/>
                      </a:lnTo>
                      <a:lnTo>
                        <a:pt x="2592" y="468"/>
                      </a:lnTo>
                      <a:lnTo>
                        <a:pt x="2592" y="468"/>
                      </a:lnTo>
                      <a:lnTo>
                        <a:pt x="2592" y="468"/>
                      </a:lnTo>
                      <a:lnTo>
                        <a:pt x="2592" y="468"/>
                      </a:lnTo>
                      <a:lnTo>
                        <a:pt x="2598" y="462"/>
                      </a:lnTo>
                      <a:lnTo>
                        <a:pt x="2598" y="462"/>
                      </a:lnTo>
                      <a:lnTo>
                        <a:pt x="2598" y="462"/>
                      </a:lnTo>
                      <a:lnTo>
                        <a:pt x="2598" y="462"/>
                      </a:lnTo>
                      <a:lnTo>
                        <a:pt x="2598" y="462"/>
                      </a:lnTo>
                      <a:lnTo>
                        <a:pt x="2598" y="462"/>
                      </a:lnTo>
                      <a:lnTo>
                        <a:pt x="2604" y="462"/>
                      </a:lnTo>
                      <a:lnTo>
                        <a:pt x="2604" y="462"/>
                      </a:lnTo>
                      <a:lnTo>
                        <a:pt x="2604" y="462"/>
                      </a:lnTo>
                      <a:lnTo>
                        <a:pt x="2604" y="456"/>
                      </a:lnTo>
                      <a:lnTo>
                        <a:pt x="2604" y="456"/>
                      </a:lnTo>
                      <a:lnTo>
                        <a:pt x="2604" y="456"/>
                      </a:lnTo>
                      <a:lnTo>
                        <a:pt x="2610" y="456"/>
                      </a:lnTo>
                      <a:lnTo>
                        <a:pt x="2610" y="456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0" y="438"/>
                      </a:lnTo>
                      <a:lnTo>
                        <a:pt x="2610" y="432"/>
                      </a:lnTo>
                      <a:lnTo>
                        <a:pt x="2616" y="426"/>
                      </a:lnTo>
                      <a:lnTo>
                        <a:pt x="2616" y="420"/>
                      </a:lnTo>
                      <a:lnTo>
                        <a:pt x="2616" y="414"/>
                      </a:lnTo>
                      <a:lnTo>
                        <a:pt x="2616" y="408"/>
                      </a:lnTo>
                      <a:lnTo>
                        <a:pt x="2616" y="402"/>
                      </a:lnTo>
                      <a:lnTo>
                        <a:pt x="2616" y="396"/>
                      </a:lnTo>
                      <a:lnTo>
                        <a:pt x="2622" y="384"/>
                      </a:lnTo>
                      <a:lnTo>
                        <a:pt x="2622" y="378"/>
                      </a:lnTo>
                      <a:lnTo>
                        <a:pt x="2622" y="372"/>
                      </a:lnTo>
                      <a:lnTo>
                        <a:pt x="2622" y="366"/>
                      </a:lnTo>
                      <a:lnTo>
                        <a:pt x="2622" y="360"/>
                      </a:lnTo>
                      <a:lnTo>
                        <a:pt x="2628" y="360"/>
                      </a:lnTo>
                      <a:lnTo>
                        <a:pt x="2628" y="366"/>
                      </a:lnTo>
                      <a:lnTo>
                        <a:pt x="2628" y="372"/>
                      </a:lnTo>
                      <a:lnTo>
                        <a:pt x="2628" y="378"/>
                      </a:lnTo>
                      <a:lnTo>
                        <a:pt x="2628" y="390"/>
                      </a:lnTo>
                      <a:lnTo>
                        <a:pt x="2628" y="414"/>
                      </a:lnTo>
                      <a:lnTo>
                        <a:pt x="2634" y="426"/>
                      </a:lnTo>
                      <a:lnTo>
                        <a:pt x="2634" y="438"/>
                      </a:lnTo>
                      <a:lnTo>
                        <a:pt x="2634" y="450"/>
                      </a:lnTo>
                      <a:lnTo>
                        <a:pt x="2634" y="462"/>
                      </a:lnTo>
                      <a:lnTo>
                        <a:pt x="2634" y="480"/>
                      </a:lnTo>
                      <a:lnTo>
                        <a:pt x="2634" y="492"/>
                      </a:lnTo>
                      <a:lnTo>
                        <a:pt x="2640" y="504"/>
                      </a:lnTo>
                      <a:lnTo>
                        <a:pt x="2640" y="510"/>
                      </a:lnTo>
                      <a:lnTo>
                        <a:pt x="2640" y="522"/>
                      </a:lnTo>
                      <a:lnTo>
                        <a:pt x="2640" y="546"/>
                      </a:lnTo>
                      <a:lnTo>
                        <a:pt x="2640" y="552"/>
                      </a:lnTo>
                      <a:lnTo>
                        <a:pt x="2646" y="558"/>
                      </a:lnTo>
                      <a:lnTo>
                        <a:pt x="2646" y="558"/>
                      </a:lnTo>
                      <a:lnTo>
                        <a:pt x="2646" y="564"/>
                      </a:lnTo>
                      <a:lnTo>
                        <a:pt x="2646" y="564"/>
                      </a:lnTo>
                      <a:lnTo>
                        <a:pt x="2646" y="558"/>
                      </a:lnTo>
                      <a:lnTo>
                        <a:pt x="2646" y="558"/>
                      </a:lnTo>
                      <a:lnTo>
                        <a:pt x="2646" y="558"/>
                      </a:lnTo>
                      <a:lnTo>
                        <a:pt x="2652" y="552"/>
                      </a:lnTo>
                      <a:lnTo>
                        <a:pt x="2652" y="552"/>
                      </a:lnTo>
                      <a:lnTo>
                        <a:pt x="2652" y="552"/>
                      </a:lnTo>
                      <a:lnTo>
                        <a:pt x="2652" y="546"/>
                      </a:lnTo>
                      <a:lnTo>
                        <a:pt x="2652" y="546"/>
                      </a:lnTo>
                      <a:lnTo>
                        <a:pt x="2658" y="546"/>
                      </a:lnTo>
                      <a:lnTo>
                        <a:pt x="2658" y="540"/>
                      </a:lnTo>
                      <a:lnTo>
                        <a:pt x="2658" y="540"/>
                      </a:lnTo>
                      <a:lnTo>
                        <a:pt x="2658" y="534"/>
                      </a:lnTo>
                      <a:lnTo>
                        <a:pt x="2658" y="534"/>
                      </a:lnTo>
                      <a:lnTo>
                        <a:pt x="2658" y="534"/>
                      </a:lnTo>
                      <a:lnTo>
                        <a:pt x="2664" y="528"/>
                      </a:lnTo>
                      <a:lnTo>
                        <a:pt x="2664" y="528"/>
                      </a:lnTo>
                      <a:lnTo>
                        <a:pt x="2664" y="522"/>
                      </a:lnTo>
                      <a:lnTo>
                        <a:pt x="2664" y="522"/>
                      </a:lnTo>
                      <a:lnTo>
                        <a:pt x="2664" y="516"/>
                      </a:lnTo>
                      <a:lnTo>
                        <a:pt x="2664" y="516"/>
                      </a:lnTo>
                      <a:lnTo>
                        <a:pt x="2670" y="516"/>
                      </a:lnTo>
                      <a:lnTo>
                        <a:pt x="2670" y="510"/>
                      </a:lnTo>
                      <a:lnTo>
                        <a:pt x="2670" y="510"/>
                      </a:lnTo>
                      <a:lnTo>
                        <a:pt x="2670" y="504"/>
                      </a:lnTo>
                      <a:lnTo>
                        <a:pt x="2670" y="504"/>
                      </a:lnTo>
                      <a:lnTo>
                        <a:pt x="2670" y="498"/>
                      </a:lnTo>
                      <a:lnTo>
                        <a:pt x="2676" y="498"/>
                      </a:lnTo>
                      <a:lnTo>
                        <a:pt x="2676" y="492"/>
                      </a:lnTo>
                      <a:lnTo>
                        <a:pt x="2676" y="492"/>
                      </a:lnTo>
                      <a:lnTo>
                        <a:pt x="2676" y="486"/>
                      </a:lnTo>
                      <a:lnTo>
                        <a:pt x="2676" y="486"/>
                      </a:lnTo>
                      <a:lnTo>
                        <a:pt x="2676" y="480"/>
                      </a:lnTo>
                      <a:lnTo>
                        <a:pt x="2682" y="480"/>
                      </a:lnTo>
                      <a:lnTo>
                        <a:pt x="2682" y="474"/>
                      </a:lnTo>
                      <a:lnTo>
                        <a:pt x="2682" y="474"/>
                      </a:lnTo>
                      <a:lnTo>
                        <a:pt x="2682" y="468"/>
                      </a:lnTo>
                      <a:lnTo>
                        <a:pt x="2682" y="468"/>
                      </a:lnTo>
                      <a:lnTo>
                        <a:pt x="2682" y="462"/>
                      </a:lnTo>
                      <a:lnTo>
                        <a:pt x="2688" y="462"/>
                      </a:lnTo>
                      <a:lnTo>
                        <a:pt x="2688" y="456"/>
                      </a:lnTo>
                      <a:lnTo>
                        <a:pt x="2688" y="456"/>
                      </a:lnTo>
                      <a:lnTo>
                        <a:pt x="2688" y="450"/>
                      </a:lnTo>
                      <a:lnTo>
                        <a:pt x="2688" y="450"/>
                      </a:lnTo>
                      <a:lnTo>
                        <a:pt x="2694" y="438"/>
                      </a:lnTo>
                      <a:lnTo>
                        <a:pt x="2694" y="438"/>
                      </a:lnTo>
                      <a:lnTo>
                        <a:pt x="2694" y="432"/>
                      </a:lnTo>
                      <a:lnTo>
                        <a:pt x="2694" y="432"/>
                      </a:lnTo>
                      <a:lnTo>
                        <a:pt x="2694" y="426"/>
                      </a:lnTo>
                      <a:lnTo>
                        <a:pt x="2700" y="426"/>
                      </a:lnTo>
                      <a:lnTo>
                        <a:pt x="2700" y="420"/>
                      </a:lnTo>
                      <a:lnTo>
                        <a:pt x="2700" y="414"/>
                      </a:lnTo>
                      <a:lnTo>
                        <a:pt x="2700" y="414"/>
                      </a:lnTo>
                      <a:lnTo>
                        <a:pt x="2700" y="408"/>
                      </a:lnTo>
                      <a:lnTo>
                        <a:pt x="2700" y="408"/>
                      </a:lnTo>
                      <a:lnTo>
                        <a:pt x="2706" y="402"/>
                      </a:lnTo>
                      <a:lnTo>
                        <a:pt x="2706" y="396"/>
                      </a:lnTo>
                      <a:lnTo>
                        <a:pt x="2706" y="396"/>
                      </a:lnTo>
                      <a:lnTo>
                        <a:pt x="2706" y="390"/>
                      </a:lnTo>
                      <a:lnTo>
                        <a:pt x="2706" y="390"/>
                      </a:lnTo>
                      <a:lnTo>
                        <a:pt x="2706" y="384"/>
                      </a:lnTo>
                      <a:lnTo>
                        <a:pt x="2712" y="378"/>
                      </a:lnTo>
                      <a:lnTo>
                        <a:pt x="2712" y="378"/>
                      </a:lnTo>
                      <a:lnTo>
                        <a:pt x="2712" y="372"/>
                      </a:lnTo>
                      <a:lnTo>
                        <a:pt x="2712" y="366"/>
                      </a:lnTo>
                      <a:lnTo>
                        <a:pt x="2712" y="366"/>
                      </a:lnTo>
                      <a:lnTo>
                        <a:pt x="2712" y="360"/>
                      </a:lnTo>
                      <a:lnTo>
                        <a:pt x="2718" y="354"/>
                      </a:lnTo>
                      <a:lnTo>
                        <a:pt x="2718" y="354"/>
                      </a:lnTo>
                      <a:lnTo>
                        <a:pt x="2718" y="348"/>
                      </a:lnTo>
                      <a:lnTo>
                        <a:pt x="2718" y="342"/>
                      </a:lnTo>
                      <a:lnTo>
                        <a:pt x="2718" y="342"/>
                      </a:lnTo>
                      <a:lnTo>
                        <a:pt x="2724" y="336"/>
                      </a:lnTo>
                      <a:lnTo>
                        <a:pt x="2724" y="330"/>
                      </a:lnTo>
                      <a:lnTo>
                        <a:pt x="2724" y="330"/>
                      </a:lnTo>
                      <a:lnTo>
                        <a:pt x="2724" y="324"/>
                      </a:lnTo>
                      <a:lnTo>
                        <a:pt x="2724" y="318"/>
                      </a:lnTo>
                      <a:lnTo>
                        <a:pt x="2724" y="312"/>
                      </a:lnTo>
                      <a:lnTo>
                        <a:pt x="2730" y="312"/>
                      </a:lnTo>
                      <a:lnTo>
                        <a:pt x="2730" y="306"/>
                      </a:lnTo>
                      <a:lnTo>
                        <a:pt x="2730" y="300"/>
                      </a:lnTo>
                      <a:lnTo>
                        <a:pt x="2730" y="300"/>
                      </a:lnTo>
                      <a:lnTo>
                        <a:pt x="2730" y="294"/>
                      </a:lnTo>
                      <a:lnTo>
                        <a:pt x="2730" y="288"/>
                      </a:lnTo>
                      <a:lnTo>
                        <a:pt x="2736" y="282"/>
                      </a:lnTo>
                      <a:lnTo>
                        <a:pt x="2736" y="282"/>
                      </a:lnTo>
                      <a:lnTo>
                        <a:pt x="2736" y="276"/>
                      </a:lnTo>
                      <a:lnTo>
                        <a:pt x="2736" y="270"/>
                      </a:lnTo>
                      <a:lnTo>
                        <a:pt x="2736" y="264"/>
                      </a:lnTo>
                      <a:lnTo>
                        <a:pt x="2736" y="264"/>
                      </a:lnTo>
                      <a:lnTo>
                        <a:pt x="2742" y="258"/>
                      </a:lnTo>
                      <a:lnTo>
                        <a:pt x="2742" y="252"/>
                      </a:lnTo>
                      <a:lnTo>
                        <a:pt x="2742" y="246"/>
                      </a:lnTo>
                      <a:lnTo>
                        <a:pt x="2742" y="240"/>
                      </a:lnTo>
                      <a:lnTo>
                        <a:pt x="2742" y="240"/>
                      </a:lnTo>
                      <a:lnTo>
                        <a:pt x="2742" y="234"/>
                      </a:lnTo>
                      <a:lnTo>
                        <a:pt x="2748" y="228"/>
                      </a:lnTo>
                      <a:lnTo>
                        <a:pt x="2748" y="222"/>
                      </a:lnTo>
                      <a:lnTo>
                        <a:pt x="2748" y="216"/>
                      </a:lnTo>
                      <a:lnTo>
                        <a:pt x="2748" y="216"/>
                      </a:lnTo>
                      <a:lnTo>
                        <a:pt x="2748" y="210"/>
                      </a:lnTo>
                      <a:lnTo>
                        <a:pt x="2748" y="204"/>
                      </a:lnTo>
                      <a:lnTo>
                        <a:pt x="2754" y="198"/>
                      </a:lnTo>
                      <a:lnTo>
                        <a:pt x="2754" y="192"/>
                      </a:lnTo>
                      <a:lnTo>
                        <a:pt x="2754" y="192"/>
                      </a:lnTo>
                      <a:lnTo>
                        <a:pt x="2754" y="192"/>
                      </a:lnTo>
                      <a:lnTo>
                        <a:pt x="2754" y="192"/>
                      </a:lnTo>
                      <a:lnTo>
                        <a:pt x="2754" y="198"/>
                      </a:lnTo>
                      <a:lnTo>
                        <a:pt x="2760" y="198"/>
                      </a:lnTo>
                      <a:lnTo>
                        <a:pt x="2760" y="210"/>
                      </a:lnTo>
                      <a:lnTo>
                        <a:pt x="2760" y="222"/>
                      </a:lnTo>
                      <a:lnTo>
                        <a:pt x="2760" y="228"/>
                      </a:lnTo>
                      <a:lnTo>
                        <a:pt x="2760" y="234"/>
                      </a:lnTo>
                      <a:lnTo>
                        <a:pt x="2766" y="240"/>
                      </a:lnTo>
                      <a:lnTo>
                        <a:pt x="2766" y="252"/>
                      </a:lnTo>
                      <a:lnTo>
                        <a:pt x="2766" y="258"/>
                      </a:lnTo>
                      <a:lnTo>
                        <a:pt x="2766" y="270"/>
                      </a:lnTo>
                      <a:lnTo>
                        <a:pt x="2766" y="276"/>
                      </a:lnTo>
                      <a:lnTo>
                        <a:pt x="2766" y="282"/>
                      </a:lnTo>
                      <a:lnTo>
                        <a:pt x="2772" y="294"/>
                      </a:lnTo>
                      <a:lnTo>
                        <a:pt x="2772" y="300"/>
                      </a:lnTo>
                      <a:lnTo>
                        <a:pt x="2772" y="306"/>
                      </a:lnTo>
                      <a:lnTo>
                        <a:pt x="2772" y="318"/>
                      </a:lnTo>
                      <a:lnTo>
                        <a:pt x="2772" y="324"/>
                      </a:lnTo>
                      <a:lnTo>
                        <a:pt x="2772" y="330"/>
                      </a:lnTo>
                      <a:lnTo>
                        <a:pt x="2778" y="342"/>
                      </a:lnTo>
                      <a:lnTo>
                        <a:pt x="2778" y="348"/>
                      </a:lnTo>
                      <a:lnTo>
                        <a:pt x="2778" y="354"/>
                      </a:lnTo>
                      <a:lnTo>
                        <a:pt x="2778" y="366"/>
                      </a:lnTo>
                      <a:lnTo>
                        <a:pt x="2778" y="372"/>
                      </a:lnTo>
                      <a:lnTo>
                        <a:pt x="2778" y="378"/>
                      </a:lnTo>
                      <a:lnTo>
                        <a:pt x="2784" y="390"/>
                      </a:lnTo>
                      <a:lnTo>
                        <a:pt x="2784" y="396"/>
                      </a:lnTo>
                      <a:lnTo>
                        <a:pt x="2784" y="402"/>
                      </a:lnTo>
                      <a:lnTo>
                        <a:pt x="2784" y="408"/>
                      </a:lnTo>
                      <a:lnTo>
                        <a:pt x="2784" y="414"/>
                      </a:lnTo>
                      <a:lnTo>
                        <a:pt x="2790" y="426"/>
                      </a:lnTo>
                      <a:lnTo>
                        <a:pt x="2790" y="432"/>
                      </a:lnTo>
                      <a:lnTo>
                        <a:pt x="2790" y="438"/>
                      </a:lnTo>
                      <a:lnTo>
                        <a:pt x="2790" y="444"/>
                      </a:lnTo>
                      <a:lnTo>
                        <a:pt x="2790" y="450"/>
                      </a:lnTo>
                      <a:lnTo>
                        <a:pt x="2790" y="462"/>
                      </a:lnTo>
                      <a:lnTo>
                        <a:pt x="2796" y="468"/>
                      </a:lnTo>
                      <a:lnTo>
                        <a:pt x="2796" y="474"/>
                      </a:lnTo>
                      <a:lnTo>
                        <a:pt x="2796" y="480"/>
                      </a:lnTo>
                      <a:lnTo>
                        <a:pt x="2796" y="486"/>
                      </a:lnTo>
                      <a:lnTo>
                        <a:pt x="2796" y="492"/>
                      </a:lnTo>
                      <a:lnTo>
                        <a:pt x="2796" y="498"/>
                      </a:lnTo>
                      <a:lnTo>
                        <a:pt x="2802" y="504"/>
                      </a:lnTo>
                      <a:lnTo>
                        <a:pt x="2802" y="510"/>
                      </a:lnTo>
                      <a:lnTo>
                        <a:pt x="2802" y="522"/>
                      </a:lnTo>
                      <a:lnTo>
                        <a:pt x="2802" y="528"/>
                      </a:lnTo>
                      <a:lnTo>
                        <a:pt x="2802" y="534"/>
                      </a:lnTo>
                      <a:lnTo>
                        <a:pt x="2802" y="540"/>
                      </a:lnTo>
                      <a:lnTo>
                        <a:pt x="2808" y="546"/>
                      </a:lnTo>
                      <a:lnTo>
                        <a:pt x="2808" y="552"/>
                      </a:lnTo>
                      <a:lnTo>
                        <a:pt x="2808" y="558"/>
                      </a:lnTo>
                      <a:lnTo>
                        <a:pt x="2808" y="564"/>
                      </a:lnTo>
                      <a:lnTo>
                        <a:pt x="2808" y="570"/>
                      </a:lnTo>
                      <a:lnTo>
                        <a:pt x="2808" y="576"/>
                      </a:lnTo>
                      <a:lnTo>
                        <a:pt x="2814" y="582"/>
                      </a:lnTo>
                      <a:lnTo>
                        <a:pt x="2814" y="588"/>
                      </a:lnTo>
                      <a:lnTo>
                        <a:pt x="2814" y="594"/>
                      </a:lnTo>
                      <a:lnTo>
                        <a:pt x="2814" y="600"/>
                      </a:lnTo>
                      <a:lnTo>
                        <a:pt x="2814" y="606"/>
                      </a:lnTo>
                      <a:lnTo>
                        <a:pt x="2814" y="612"/>
                      </a:lnTo>
                      <a:lnTo>
                        <a:pt x="2820" y="618"/>
                      </a:lnTo>
                      <a:lnTo>
                        <a:pt x="2820" y="630"/>
                      </a:lnTo>
                      <a:lnTo>
                        <a:pt x="2820" y="630"/>
                      </a:lnTo>
                      <a:lnTo>
                        <a:pt x="2820" y="636"/>
                      </a:lnTo>
                      <a:lnTo>
                        <a:pt x="2820" y="642"/>
                      </a:lnTo>
                      <a:lnTo>
                        <a:pt x="2826" y="648"/>
                      </a:lnTo>
                      <a:lnTo>
                        <a:pt x="2826" y="654"/>
                      </a:lnTo>
                      <a:lnTo>
                        <a:pt x="2826" y="660"/>
                      </a:lnTo>
                      <a:lnTo>
                        <a:pt x="2826" y="660"/>
                      </a:lnTo>
                      <a:lnTo>
                        <a:pt x="2826" y="666"/>
                      </a:lnTo>
                      <a:lnTo>
                        <a:pt x="2832" y="672"/>
                      </a:lnTo>
                      <a:lnTo>
                        <a:pt x="2832" y="678"/>
                      </a:lnTo>
                      <a:lnTo>
                        <a:pt x="2832" y="678"/>
                      </a:lnTo>
                      <a:lnTo>
                        <a:pt x="2832" y="684"/>
                      </a:lnTo>
                      <a:lnTo>
                        <a:pt x="2832" y="690"/>
                      </a:lnTo>
                      <a:lnTo>
                        <a:pt x="2832" y="690"/>
                      </a:lnTo>
                      <a:lnTo>
                        <a:pt x="2832" y="696"/>
                      </a:lnTo>
                      <a:lnTo>
                        <a:pt x="2838" y="696"/>
                      </a:lnTo>
                      <a:lnTo>
                        <a:pt x="2838" y="696"/>
                      </a:lnTo>
                      <a:lnTo>
                        <a:pt x="2838" y="696"/>
                      </a:lnTo>
                      <a:lnTo>
                        <a:pt x="2838" y="696"/>
                      </a:lnTo>
                      <a:lnTo>
                        <a:pt x="2838" y="690"/>
                      </a:lnTo>
                      <a:lnTo>
                        <a:pt x="2844" y="690"/>
                      </a:lnTo>
                      <a:lnTo>
                        <a:pt x="2844" y="684"/>
                      </a:lnTo>
                      <a:lnTo>
                        <a:pt x="2844" y="684"/>
                      </a:lnTo>
                      <a:lnTo>
                        <a:pt x="2844" y="678"/>
                      </a:lnTo>
                      <a:lnTo>
                        <a:pt x="2844" y="672"/>
                      </a:lnTo>
                      <a:lnTo>
                        <a:pt x="2844" y="672"/>
                      </a:lnTo>
                      <a:lnTo>
                        <a:pt x="2850" y="666"/>
                      </a:lnTo>
                      <a:lnTo>
                        <a:pt x="2850" y="666"/>
                      </a:lnTo>
                      <a:lnTo>
                        <a:pt x="2850" y="660"/>
                      </a:lnTo>
                      <a:lnTo>
                        <a:pt x="2850" y="654"/>
                      </a:lnTo>
                      <a:lnTo>
                        <a:pt x="2850" y="654"/>
                      </a:lnTo>
                      <a:lnTo>
                        <a:pt x="2850" y="648"/>
                      </a:lnTo>
                      <a:lnTo>
                        <a:pt x="2856" y="642"/>
                      </a:lnTo>
                      <a:lnTo>
                        <a:pt x="2856" y="642"/>
                      </a:lnTo>
                      <a:lnTo>
                        <a:pt x="2856" y="636"/>
                      </a:lnTo>
                      <a:lnTo>
                        <a:pt x="2856" y="630"/>
                      </a:lnTo>
                      <a:lnTo>
                        <a:pt x="2856" y="624"/>
                      </a:lnTo>
                      <a:lnTo>
                        <a:pt x="2856" y="624"/>
                      </a:lnTo>
                      <a:lnTo>
                        <a:pt x="2862" y="618"/>
                      </a:lnTo>
                      <a:lnTo>
                        <a:pt x="2862" y="612"/>
                      </a:lnTo>
                      <a:lnTo>
                        <a:pt x="2862" y="606"/>
                      </a:lnTo>
                      <a:lnTo>
                        <a:pt x="2862" y="606"/>
                      </a:lnTo>
                      <a:lnTo>
                        <a:pt x="2862" y="600"/>
                      </a:lnTo>
                      <a:lnTo>
                        <a:pt x="2862" y="594"/>
                      </a:lnTo>
                      <a:lnTo>
                        <a:pt x="2868" y="588"/>
                      </a:lnTo>
                      <a:lnTo>
                        <a:pt x="2868" y="582"/>
                      </a:lnTo>
                      <a:lnTo>
                        <a:pt x="2868" y="576"/>
                      </a:lnTo>
                      <a:lnTo>
                        <a:pt x="2868" y="570"/>
                      </a:lnTo>
                      <a:lnTo>
                        <a:pt x="2868" y="564"/>
                      </a:lnTo>
                      <a:lnTo>
                        <a:pt x="2874" y="558"/>
                      </a:lnTo>
                      <a:lnTo>
                        <a:pt x="2874" y="552"/>
                      </a:lnTo>
                      <a:lnTo>
                        <a:pt x="2874" y="546"/>
                      </a:lnTo>
                      <a:lnTo>
                        <a:pt x="2874" y="540"/>
                      </a:lnTo>
                      <a:lnTo>
                        <a:pt x="2874" y="534"/>
                      </a:lnTo>
                      <a:lnTo>
                        <a:pt x="2874" y="534"/>
                      </a:lnTo>
                      <a:lnTo>
                        <a:pt x="2880" y="528"/>
                      </a:lnTo>
                      <a:lnTo>
                        <a:pt x="2880" y="522"/>
                      </a:lnTo>
                      <a:lnTo>
                        <a:pt x="2880" y="516"/>
                      </a:lnTo>
                      <a:lnTo>
                        <a:pt x="2880" y="510"/>
                      </a:lnTo>
                      <a:lnTo>
                        <a:pt x="2880" y="504"/>
                      </a:lnTo>
                      <a:lnTo>
                        <a:pt x="2880" y="498"/>
                      </a:lnTo>
                      <a:lnTo>
                        <a:pt x="2886" y="492"/>
                      </a:lnTo>
                      <a:lnTo>
                        <a:pt x="2886" y="486"/>
                      </a:lnTo>
                      <a:lnTo>
                        <a:pt x="2886" y="480"/>
                      </a:lnTo>
                      <a:lnTo>
                        <a:pt x="2886" y="474"/>
                      </a:lnTo>
                      <a:lnTo>
                        <a:pt x="2886" y="474"/>
                      </a:lnTo>
                      <a:lnTo>
                        <a:pt x="2892" y="468"/>
                      </a:lnTo>
                      <a:lnTo>
                        <a:pt x="2892" y="462"/>
                      </a:lnTo>
                      <a:lnTo>
                        <a:pt x="2892" y="456"/>
                      </a:lnTo>
                      <a:lnTo>
                        <a:pt x="2892" y="450"/>
                      </a:lnTo>
                      <a:lnTo>
                        <a:pt x="2892" y="444"/>
                      </a:lnTo>
                      <a:lnTo>
                        <a:pt x="2892" y="438"/>
                      </a:lnTo>
                      <a:lnTo>
                        <a:pt x="2898" y="432"/>
                      </a:lnTo>
                      <a:lnTo>
                        <a:pt x="2898" y="426"/>
                      </a:lnTo>
                      <a:lnTo>
                        <a:pt x="2898" y="420"/>
                      </a:lnTo>
                      <a:lnTo>
                        <a:pt x="2898" y="414"/>
                      </a:lnTo>
                      <a:lnTo>
                        <a:pt x="2898" y="408"/>
                      </a:lnTo>
                      <a:lnTo>
                        <a:pt x="2898" y="396"/>
                      </a:lnTo>
                      <a:lnTo>
                        <a:pt x="2904" y="390"/>
                      </a:lnTo>
                      <a:lnTo>
                        <a:pt x="2904" y="384"/>
                      </a:lnTo>
                      <a:lnTo>
                        <a:pt x="2904" y="378"/>
                      </a:lnTo>
                      <a:lnTo>
                        <a:pt x="2904" y="372"/>
                      </a:lnTo>
                      <a:lnTo>
                        <a:pt x="2904" y="366"/>
                      </a:lnTo>
                      <a:lnTo>
                        <a:pt x="2904" y="360"/>
                      </a:lnTo>
                      <a:lnTo>
                        <a:pt x="2910" y="354"/>
                      </a:lnTo>
                      <a:lnTo>
                        <a:pt x="2910" y="348"/>
                      </a:lnTo>
                      <a:lnTo>
                        <a:pt x="2910" y="342"/>
                      </a:lnTo>
                      <a:lnTo>
                        <a:pt x="2910" y="336"/>
                      </a:lnTo>
                      <a:lnTo>
                        <a:pt x="2910" y="330"/>
                      </a:lnTo>
                      <a:lnTo>
                        <a:pt x="2910" y="324"/>
                      </a:lnTo>
                      <a:lnTo>
                        <a:pt x="2916" y="318"/>
                      </a:lnTo>
                      <a:lnTo>
                        <a:pt x="2916" y="312"/>
                      </a:lnTo>
                      <a:lnTo>
                        <a:pt x="2916" y="306"/>
                      </a:lnTo>
                      <a:lnTo>
                        <a:pt x="2916" y="294"/>
                      </a:lnTo>
                      <a:lnTo>
                        <a:pt x="2916" y="294"/>
                      </a:lnTo>
                      <a:lnTo>
                        <a:pt x="2922" y="300"/>
                      </a:lnTo>
                      <a:lnTo>
                        <a:pt x="2922" y="300"/>
                      </a:lnTo>
                      <a:lnTo>
                        <a:pt x="2922" y="306"/>
                      </a:lnTo>
                      <a:lnTo>
                        <a:pt x="2922" y="318"/>
                      </a:lnTo>
                      <a:lnTo>
                        <a:pt x="2922" y="324"/>
                      </a:lnTo>
                      <a:lnTo>
                        <a:pt x="2922" y="336"/>
                      </a:lnTo>
                      <a:lnTo>
                        <a:pt x="2928" y="348"/>
                      </a:lnTo>
                      <a:lnTo>
                        <a:pt x="2928" y="360"/>
                      </a:lnTo>
                      <a:lnTo>
                        <a:pt x="2928" y="372"/>
                      </a:lnTo>
                      <a:lnTo>
                        <a:pt x="2928" y="384"/>
                      </a:lnTo>
                      <a:lnTo>
                        <a:pt x="2928" y="396"/>
                      </a:lnTo>
                      <a:lnTo>
                        <a:pt x="2928" y="408"/>
                      </a:lnTo>
                      <a:lnTo>
                        <a:pt x="2934" y="420"/>
                      </a:lnTo>
                      <a:lnTo>
                        <a:pt x="2934" y="432"/>
                      </a:lnTo>
                      <a:lnTo>
                        <a:pt x="2934" y="444"/>
                      </a:lnTo>
                      <a:lnTo>
                        <a:pt x="2934" y="450"/>
                      </a:lnTo>
                      <a:lnTo>
                        <a:pt x="2934" y="474"/>
                      </a:lnTo>
                      <a:lnTo>
                        <a:pt x="2940" y="480"/>
                      </a:lnTo>
                      <a:lnTo>
                        <a:pt x="2940" y="492"/>
                      </a:lnTo>
                      <a:lnTo>
                        <a:pt x="2940" y="504"/>
                      </a:lnTo>
                      <a:lnTo>
                        <a:pt x="2940" y="510"/>
                      </a:lnTo>
                      <a:lnTo>
                        <a:pt x="2940" y="522"/>
                      </a:lnTo>
                      <a:lnTo>
                        <a:pt x="2940" y="534"/>
                      </a:lnTo>
                      <a:lnTo>
                        <a:pt x="2946" y="540"/>
                      </a:lnTo>
                      <a:lnTo>
                        <a:pt x="2946" y="552"/>
                      </a:lnTo>
                      <a:lnTo>
                        <a:pt x="2946" y="558"/>
                      </a:lnTo>
                      <a:lnTo>
                        <a:pt x="2946" y="570"/>
                      </a:lnTo>
                      <a:lnTo>
                        <a:pt x="2946" y="576"/>
                      </a:lnTo>
                      <a:lnTo>
                        <a:pt x="2946" y="588"/>
                      </a:lnTo>
                      <a:lnTo>
                        <a:pt x="2952" y="594"/>
                      </a:lnTo>
                      <a:lnTo>
                        <a:pt x="2952" y="600"/>
                      </a:lnTo>
                      <a:lnTo>
                        <a:pt x="2952" y="612"/>
                      </a:lnTo>
                      <a:lnTo>
                        <a:pt x="2952" y="618"/>
                      </a:lnTo>
                      <a:lnTo>
                        <a:pt x="2952" y="624"/>
                      </a:lnTo>
                      <a:lnTo>
                        <a:pt x="2952" y="636"/>
                      </a:lnTo>
                      <a:lnTo>
                        <a:pt x="2958" y="642"/>
                      </a:lnTo>
                      <a:lnTo>
                        <a:pt x="2958" y="648"/>
                      </a:lnTo>
                      <a:lnTo>
                        <a:pt x="2958" y="654"/>
                      </a:lnTo>
                      <a:lnTo>
                        <a:pt x="2958" y="666"/>
                      </a:lnTo>
                      <a:lnTo>
                        <a:pt x="2958" y="672"/>
                      </a:lnTo>
                      <a:lnTo>
                        <a:pt x="2958" y="678"/>
                      </a:lnTo>
                      <a:lnTo>
                        <a:pt x="2964" y="684"/>
                      </a:lnTo>
                      <a:lnTo>
                        <a:pt x="2964" y="690"/>
                      </a:lnTo>
                      <a:lnTo>
                        <a:pt x="2964" y="696"/>
                      </a:lnTo>
                      <a:lnTo>
                        <a:pt x="2964" y="702"/>
                      </a:lnTo>
                      <a:lnTo>
                        <a:pt x="2964" y="708"/>
                      </a:lnTo>
                      <a:lnTo>
                        <a:pt x="2964" y="714"/>
                      </a:lnTo>
                      <a:lnTo>
                        <a:pt x="2970" y="720"/>
                      </a:lnTo>
                      <a:lnTo>
                        <a:pt x="2970" y="726"/>
                      </a:lnTo>
                      <a:lnTo>
                        <a:pt x="2970" y="732"/>
                      </a:lnTo>
                      <a:lnTo>
                        <a:pt x="2970" y="738"/>
                      </a:lnTo>
                      <a:lnTo>
                        <a:pt x="2970" y="744"/>
                      </a:lnTo>
                      <a:lnTo>
                        <a:pt x="2976" y="750"/>
                      </a:lnTo>
                      <a:lnTo>
                        <a:pt x="2976" y="756"/>
                      </a:lnTo>
                      <a:lnTo>
                        <a:pt x="2976" y="762"/>
                      </a:lnTo>
                      <a:lnTo>
                        <a:pt x="2976" y="768"/>
                      </a:lnTo>
                      <a:lnTo>
                        <a:pt x="2976" y="768"/>
                      </a:lnTo>
                      <a:lnTo>
                        <a:pt x="2976" y="774"/>
                      </a:lnTo>
                      <a:lnTo>
                        <a:pt x="2982" y="780"/>
                      </a:lnTo>
                      <a:lnTo>
                        <a:pt x="2982" y="780"/>
                      </a:lnTo>
                      <a:lnTo>
                        <a:pt x="2982" y="786"/>
                      </a:lnTo>
                      <a:lnTo>
                        <a:pt x="2982" y="792"/>
                      </a:lnTo>
                      <a:lnTo>
                        <a:pt x="2982" y="792"/>
                      </a:lnTo>
                      <a:lnTo>
                        <a:pt x="2982" y="798"/>
                      </a:lnTo>
                      <a:lnTo>
                        <a:pt x="2988" y="798"/>
                      </a:lnTo>
                      <a:lnTo>
                        <a:pt x="2988" y="804"/>
                      </a:lnTo>
                      <a:lnTo>
                        <a:pt x="2988" y="804"/>
                      </a:lnTo>
                      <a:lnTo>
                        <a:pt x="2988" y="804"/>
                      </a:lnTo>
                      <a:lnTo>
                        <a:pt x="2988" y="804"/>
                      </a:lnTo>
                      <a:lnTo>
                        <a:pt x="2988" y="804"/>
                      </a:lnTo>
                      <a:lnTo>
                        <a:pt x="2994" y="810"/>
                      </a:lnTo>
                      <a:lnTo>
                        <a:pt x="2994" y="804"/>
                      </a:lnTo>
                      <a:lnTo>
                        <a:pt x="2994" y="804"/>
                      </a:lnTo>
                      <a:lnTo>
                        <a:pt x="2994" y="804"/>
                      </a:lnTo>
                      <a:lnTo>
                        <a:pt x="2994" y="804"/>
                      </a:lnTo>
                      <a:lnTo>
                        <a:pt x="2994" y="804"/>
                      </a:lnTo>
                      <a:lnTo>
                        <a:pt x="3000" y="798"/>
                      </a:lnTo>
                      <a:lnTo>
                        <a:pt x="3000" y="798"/>
                      </a:lnTo>
                      <a:lnTo>
                        <a:pt x="3000" y="798"/>
                      </a:lnTo>
                      <a:lnTo>
                        <a:pt x="3000" y="798"/>
                      </a:lnTo>
                      <a:lnTo>
                        <a:pt x="3000" y="792"/>
                      </a:lnTo>
                      <a:lnTo>
                        <a:pt x="3000" y="792"/>
                      </a:lnTo>
                      <a:lnTo>
                        <a:pt x="3006" y="792"/>
                      </a:lnTo>
                      <a:lnTo>
                        <a:pt x="3006" y="786"/>
                      </a:lnTo>
                      <a:lnTo>
                        <a:pt x="3006" y="786"/>
                      </a:lnTo>
                      <a:lnTo>
                        <a:pt x="3006" y="786"/>
                      </a:lnTo>
                      <a:lnTo>
                        <a:pt x="3006" y="780"/>
                      </a:lnTo>
                      <a:lnTo>
                        <a:pt x="3012" y="780"/>
                      </a:lnTo>
                      <a:lnTo>
                        <a:pt x="3012" y="774"/>
                      </a:lnTo>
                      <a:lnTo>
                        <a:pt x="3012" y="774"/>
                      </a:lnTo>
                      <a:lnTo>
                        <a:pt x="3012" y="768"/>
                      </a:lnTo>
                      <a:lnTo>
                        <a:pt x="3012" y="768"/>
                      </a:lnTo>
                      <a:lnTo>
                        <a:pt x="3012" y="762"/>
                      </a:lnTo>
                      <a:lnTo>
                        <a:pt x="3018" y="762"/>
                      </a:lnTo>
                      <a:lnTo>
                        <a:pt x="3018" y="756"/>
                      </a:lnTo>
                      <a:lnTo>
                        <a:pt x="3018" y="756"/>
                      </a:lnTo>
                      <a:lnTo>
                        <a:pt x="3018" y="750"/>
                      </a:lnTo>
                      <a:lnTo>
                        <a:pt x="3018" y="750"/>
                      </a:lnTo>
                      <a:lnTo>
                        <a:pt x="3018" y="744"/>
                      </a:lnTo>
                      <a:lnTo>
                        <a:pt x="3024" y="738"/>
                      </a:lnTo>
                      <a:lnTo>
                        <a:pt x="3024" y="738"/>
                      </a:lnTo>
                      <a:lnTo>
                        <a:pt x="3024" y="732"/>
                      </a:lnTo>
                      <a:lnTo>
                        <a:pt x="3024" y="726"/>
                      </a:lnTo>
                      <a:lnTo>
                        <a:pt x="3024" y="726"/>
                      </a:lnTo>
                      <a:lnTo>
                        <a:pt x="3024" y="720"/>
                      </a:lnTo>
                      <a:lnTo>
                        <a:pt x="3030" y="714"/>
                      </a:lnTo>
                      <a:lnTo>
                        <a:pt x="3030" y="708"/>
                      </a:lnTo>
                      <a:lnTo>
                        <a:pt x="3030" y="708"/>
                      </a:lnTo>
                      <a:lnTo>
                        <a:pt x="3030" y="702"/>
                      </a:lnTo>
                      <a:lnTo>
                        <a:pt x="3030" y="696"/>
                      </a:lnTo>
                      <a:lnTo>
                        <a:pt x="3030" y="690"/>
                      </a:lnTo>
                      <a:lnTo>
                        <a:pt x="3036" y="690"/>
                      </a:lnTo>
                      <a:lnTo>
                        <a:pt x="3036" y="684"/>
                      </a:lnTo>
                      <a:lnTo>
                        <a:pt x="3036" y="678"/>
                      </a:lnTo>
                      <a:lnTo>
                        <a:pt x="3036" y="666"/>
                      </a:lnTo>
                      <a:lnTo>
                        <a:pt x="3036" y="660"/>
                      </a:lnTo>
                      <a:lnTo>
                        <a:pt x="3042" y="660"/>
                      </a:lnTo>
                      <a:lnTo>
                        <a:pt x="3042" y="654"/>
                      </a:lnTo>
                      <a:lnTo>
                        <a:pt x="3042" y="648"/>
                      </a:lnTo>
                      <a:lnTo>
                        <a:pt x="3042" y="642"/>
                      </a:lnTo>
                      <a:lnTo>
                        <a:pt x="3042" y="636"/>
                      </a:lnTo>
                      <a:lnTo>
                        <a:pt x="3048" y="630"/>
                      </a:lnTo>
                      <a:lnTo>
                        <a:pt x="3048" y="624"/>
                      </a:lnTo>
                      <a:lnTo>
                        <a:pt x="3048" y="618"/>
                      </a:lnTo>
                      <a:lnTo>
                        <a:pt x="3048" y="612"/>
                      </a:lnTo>
                      <a:lnTo>
                        <a:pt x="3048" y="606"/>
                      </a:lnTo>
                      <a:lnTo>
                        <a:pt x="3048" y="600"/>
                      </a:lnTo>
                      <a:lnTo>
                        <a:pt x="3054" y="594"/>
                      </a:lnTo>
                      <a:lnTo>
                        <a:pt x="3054" y="588"/>
                      </a:lnTo>
                      <a:lnTo>
                        <a:pt x="3054" y="576"/>
                      </a:lnTo>
                      <a:lnTo>
                        <a:pt x="3054" y="570"/>
                      </a:lnTo>
                      <a:lnTo>
                        <a:pt x="3054" y="564"/>
                      </a:lnTo>
                      <a:lnTo>
                        <a:pt x="3054" y="558"/>
                      </a:lnTo>
                      <a:lnTo>
                        <a:pt x="3060" y="552"/>
                      </a:lnTo>
                      <a:lnTo>
                        <a:pt x="3060" y="546"/>
                      </a:lnTo>
                      <a:lnTo>
                        <a:pt x="3060" y="540"/>
                      </a:lnTo>
                      <a:lnTo>
                        <a:pt x="3060" y="528"/>
                      </a:lnTo>
                      <a:lnTo>
                        <a:pt x="3060" y="522"/>
                      </a:lnTo>
                      <a:lnTo>
                        <a:pt x="3060" y="516"/>
                      </a:lnTo>
                      <a:lnTo>
                        <a:pt x="3066" y="510"/>
                      </a:lnTo>
                      <a:lnTo>
                        <a:pt x="3066" y="504"/>
                      </a:lnTo>
                      <a:lnTo>
                        <a:pt x="3066" y="498"/>
                      </a:lnTo>
                      <a:lnTo>
                        <a:pt x="3066" y="486"/>
                      </a:lnTo>
                      <a:lnTo>
                        <a:pt x="3066" y="480"/>
                      </a:lnTo>
                      <a:lnTo>
                        <a:pt x="3066" y="474"/>
                      </a:lnTo>
                      <a:lnTo>
                        <a:pt x="3072" y="468"/>
                      </a:lnTo>
                      <a:lnTo>
                        <a:pt x="3072" y="462"/>
                      </a:lnTo>
                      <a:lnTo>
                        <a:pt x="3072" y="462"/>
                      </a:lnTo>
                      <a:lnTo>
                        <a:pt x="3072" y="456"/>
                      </a:lnTo>
                      <a:lnTo>
                        <a:pt x="3072" y="456"/>
                      </a:lnTo>
                      <a:lnTo>
                        <a:pt x="3072" y="462"/>
                      </a:lnTo>
                      <a:lnTo>
                        <a:pt x="3078" y="462"/>
                      </a:lnTo>
                      <a:lnTo>
                        <a:pt x="3078" y="468"/>
                      </a:lnTo>
                      <a:lnTo>
                        <a:pt x="3078" y="468"/>
                      </a:lnTo>
                      <a:lnTo>
                        <a:pt x="3078" y="474"/>
                      </a:lnTo>
                      <a:lnTo>
                        <a:pt x="3078" y="480"/>
                      </a:lnTo>
                      <a:lnTo>
                        <a:pt x="3078" y="480"/>
                      </a:lnTo>
                      <a:lnTo>
                        <a:pt x="3084" y="486"/>
                      </a:lnTo>
                      <a:lnTo>
                        <a:pt x="3084" y="492"/>
                      </a:lnTo>
                      <a:lnTo>
                        <a:pt x="3084" y="492"/>
                      </a:lnTo>
                      <a:lnTo>
                        <a:pt x="3084" y="498"/>
                      </a:lnTo>
                      <a:lnTo>
                        <a:pt x="3084" y="504"/>
                      </a:lnTo>
                      <a:lnTo>
                        <a:pt x="3090" y="510"/>
                      </a:lnTo>
                      <a:lnTo>
                        <a:pt x="3090" y="516"/>
                      </a:lnTo>
                      <a:lnTo>
                        <a:pt x="3090" y="522"/>
                      </a:lnTo>
                      <a:lnTo>
                        <a:pt x="3090" y="522"/>
                      </a:lnTo>
                      <a:lnTo>
                        <a:pt x="3090" y="528"/>
                      </a:lnTo>
                      <a:lnTo>
                        <a:pt x="3090" y="534"/>
                      </a:lnTo>
                      <a:lnTo>
                        <a:pt x="3096" y="534"/>
                      </a:lnTo>
                      <a:lnTo>
                        <a:pt x="3096" y="540"/>
                      </a:lnTo>
                      <a:lnTo>
                        <a:pt x="3096" y="546"/>
                      </a:lnTo>
                      <a:lnTo>
                        <a:pt x="3096" y="546"/>
                      </a:lnTo>
                      <a:lnTo>
                        <a:pt x="3096" y="552"/>
                      </a:lnTo>
                      <a:lnTo>
                        <a:pt x="3102" y="558"/>
                      </a:lnTo>
                      <a:lnTo>
                        <a:pt x="3102" y="558"/>
                      </a:lnTo>
                      <a:lnTo>
                        <a:pt x="3102" y="564"/>
                      </a:lnTo>
                      <a:lnTo>
                        <a:pt x="3102" y="570"/>
                      </a:lnTo>
                      <a:lnTo>
                        <a:pt x="3102" y="570"/>
                      </a:lnTo>
                      <a:lnTo>
                        <a:pt x="3102" y="576"/>
                      </a:lnTo>
                      <a:lnTo>
                        <a:pt x="3108" y="576"/>
                      </a:lnTo>
                      <a:lnTo>
                        <a:pt x="3108" y="582"/>
                      </a:lnTo>
                      <a:lnTo>
                        <a:pt x="3108" y="588"/>
                      </a:lnTo>
                      <a:lnTo>
                        <a:pt x="3108" y="588"/>
                      </a:lnTo>
                      <a:lnTo>
                        <a:pt x="3108" y="594"/>
                      </a:lnTo>
                      <a:lnTo>
                        <a:pt x="3108" y="594"/>
                      </a:lnTo>
                      <a:lnTo>
                        <a:pt x="3114" y="600"/>
                      </a:lnTo>
                      <a:lnTo>
                        <a:pt x="3114" y="606"/>
                      </a:lnTo>
                      <a:lnTo>
                        <a:pt x="3114" y="606"/>
                      </a:lnTo>
                      <a:lnTo>
                        <a:pt x="3114" y="612"/>
                      </a:lnTo>
                      <a:lnTo>
                        <a:pt x="3114" y="612"/>
                      </a:lnTo>
                      <a:lnTo>
                        <a:pt x="3114" y="618"/>
                      </a:lnTo>
                      <a:lnTo>
                        <a:pt x="3120" y="618"/>
                      </a:lnTo>
                      <a:lnTo>
                        <a:pt x="3120" y="624"/>
                      </a:lnTo>
                      <a:lnTo>
                        <a:pt x="3120" y="624"/>
                      </a:lnTo>
                      <a:lnTo>
                        <a:pt x="3120" y="630"/>
                      </a:lnTo>
                      <a:lnTo>
                        <a:pt x="3120" y="636"/>
                      </a:lnTo>
                      <a:lnTo>
                        <a:pt x="3120" y="636"/>
                      </a:lnTo>
                      <a:lnTo>
                        <a:pt x="3126" y="642"/>
                      </a:lnTo>
                      <a:lnTo>
                        <a:pt x="3126" y="642"/>
                      </a:lnTo>
                      <a:lnTo>
                        <a:pt x="3126" y="648"/>
                      </a:lnTo>
                      <a:lnTo>
                        <a:pt x="3126" y="648"/>
                      </a:lnTo>
                      <a:lnTo>
                        <a:pt x="3126" y="654"/>
                      </a:lnTo>
                      <a:lnTo>
                        <a:pt x="3126" y="654"/>
                      </a:lnTo>
                      <a:lnTo>
                        <a:pt x="3132" y="660"/>
                      </a:lnTo>
                      <a:lnTo>
                        <a:pt x="3132" y="660"/>
                      </a:lnTo>
                      <a:lnTo>
                        <a:pt x="3132" y="666"/>
                      </a:lnTo>
                      <a:lnTo>
                        <a:pt x="3132" y="666"/>
                      </a:lnTo>
                      <a:lnTo>
                        <a:pt x="3132" y="666"/>
                      </a:lnTo>
                      <a:lnTo>
                        <a:pt x="3132" y="672"/>
                      </a:lnTo>
                      <a:lnTo>
                        <a:pt x="3138" y="672"/>
                      </a:lnTo>
                      <a:lnTo>
                        <a:pt x="3138" y="678"/>
                      </a:lnTo>
                      <a:lnTo>
                        <a:pt x="3138" y="678"/>
                      </a:lnTo>
                      <a:lnTo>
                        <a:pt x="3138" y="684"/>
                      </a:lnTo>
                      <a:lnTo>
                        <a:pt x="3138" y="684"/>
                      </a:lnTo>
                      <a:lnTo>
                        <a:pt x="3144" y="684"/>
                      </a:lnTo>
                      <a:lnTo>
                        <a:pt x="3144" y="690"/>
                      </a:lnTo>
                      <a:lnTo>
                        <a:pt x="3144" y="690"/>
                      </a:lnTo>
                      <a:lnTo>
                        <a:pt x="3144" y="696"/>
                      </a:lnTo>
                      <a:lnTo>
                        <a:pt x="3144" y="696"/>
                      </a:lnTo>
                      <a:lnTo>
                        <a:pt x="3144" y="696"/>
                      </a:lnTo>
                      <a:lnTo>
                        <a:pt x="3150" y="702"/>
                      </a:lnTo>
                      <a:lnTo>
                        <a:pt x="3150" y="702"/>
                      </a:lnTo>
                      <a:lnTo>
                        <a:pt x="3150" y="702"/>
                      </a:lnTo>
                      <a:lnTo>
                        <a:pt x="3150" y="708"/>
                      </a:lnTo>
                      <a:lnTo>
                        <a:pt x="3150" y="708"/>
                      </a:lnTo>
                      <a:lnTo>
                        <a:pt x="3150" y="708"/>
                      </a:lnTo>
                      <a:lnTo>
                        <a:pt x="3156" y="708"/>
                      </a:lnTo>
                      <a:lnTo>
                        <a:pt x="3156" y="708"/>
                      </a:lnTo>
                      <a:lnTo>
                        <a:pt x="3156" y="708"/>
                      </a:lnTo>
                      <a:lnTo>
                        <a:pt x="3156" y="708"/>
                      </a:lnTo>
                      <a:lnTo>
                        <a:pt x="3156" y="702"/>
                      </a:lnTo>
                      <a:lnTo>
                        <a:pt x="3156" y="702"/>
                      </a:lnTo>
                      <a:lnTo>
                        <a:pt x="3162" y="696"/>
                      </a:lnTo>
                      <a:lnTo>
                        <a:pt x="3162" y="690"/>
                      </a:lnTo>
                      <a:lnTo>
                        <a:pt x="3162" y="684"/>
                      </a:lnTo>
                      <a:lnTo>
                        <a:pt x="3162" y="684"/>
                      </a:lnTo>
                      <a:lnTo>
                        <a:pt x="3162" y="678"/>
                      </a:lnTo>
                      <a:lnTo>
                        <a:pt x="3168" y="672"/>
                      </a:lnTo>
                      <a:lnTo>
                        <a:pt x="3168" y="666"/>
                      </a:lnTo>
                      <a:lnTo>
                        <a:pt x="3168" y="666"/>
                      </a:lnTo>
                      <a:lnTo>
                        <a:pt x="3168" y="660"/>
                      </a:lnTo>
                      <a:lnTo>
                        <a:pt x="3168" y="654"/>
                      </a:lnTo>
                      <a:lnTo>
                        <a:pt x="3168" y="648"/>
                      </a:lnTo>
                      <a:lnTo>
                        <a:pt x="3174" y="642"/>
                      </a:lnTo>
                      <a:lnTo>
                        <a:pt x="3174" y="642"/>
                      </a:lnTo>
                      <a:lnTo>
                        <a:pt x="3174" y="636"/>
                      </a:lnTo>
                      <a:lnTo>
                        <a:pt x="3174" y="630"/>
                      </a:lnTo>
                      <a:lnTo>
                        <a:pt x="3174" y="624"/>
                      </a:lnTo>
                      <a:lnTo>
                        <a:pt x="3174" y="618"/>
                      </a:lnTo>
                      <a:lnTo>
                        <a:pt x="3180" y="612"/>
                      </a:lnTo>
                      <a:lnTo>
                        <a:pt x="3180" y="612"/>
                      </a:lnTo>
                      <a:lnTo>
                        <a:pt x="3180" y="606"/>
                      </a:lnTo>
                      <a:lnTo>
                        <a:pt x="3180" y="600"/>
                      </a:lnTo>
                      <a:lnTo>
                        <a:pt x="3180" y="594"/>
                      </a:lnTo>
                      <a:lnTo>
                        <a:pt x="3180" y="588"/>
                      </a:lnTo>
                      <a:lnTo>
                        <a:pt x="3186" y="582"/>
                      </a:lnTo>
                      <a:lnTo>
                        <a:pt x="3186" y="576"/>
                      </a:lnTo>
                      <a:lnTo>
                        <a:pt x="3186" y="570"/>
                      </a:lnTo>
                      <a:lnTo>
                        <a:pt x="3186" y="564"/>
                      </a:lnTo>
                      <a:lnTo>
                        <a:pt x="3186" y="558"/>
                      </a:lnTo>
                      <a:lnTo>
                        <a:pt x="3186" y="552"/>
                      </a:lnTo>
                      <a:lnTo>
                        <a:pt x="3192" y="546"/>
                      </a:lnTo>
                      <a:lnTo>
                        <a:pt x="3192" y="540"/>
                      </a:lnTo>
                      <a:lnTo>
                        <a:pt x="3192" y="534"/>
                      </a:lnTo>
                      <a:lnTo>
                        <a:pt x="3192" y="528"/>
                      </a:lnTo>
                      <a:lnTo>
                        <a:pt x="3192" y="522"/>
                      </a:lnTo>
                      <a:lnTo>
                        <a:pt x="3198" y="516"/>
                      </a:lnTo>
                      <a:lnTo>
                        <a:pt x="3198" y="510"/>
                      </a:lnTo>
                      <a:lnTo>
                        <a:pt x="3198" y="504"/>
                      </a:lnTo>
                      <a:lnTo>
                        <a:pt x="3198" y="498"/>
                      </a:lnTo>
                      <a:lnTo>
                        <a:pt x="3198" y="492"/>
                      </a:lnTo>
                      <a:lnTo>
                        <a:pt x="3198" y="480"/>
                      </a:lnTo>
                      <a:lnTo>
                        <a:pt x="3204" y="474"/>
                      </a:lnTo>
                      <a:lnTo>
                        <a:pt x="3204" y="468"/>
                      </a:lnTo>
                      <a:lnTo>
                        <a:pt x="3204" y="462"/>
                      </a:lnTo>
                      <a:lnTo>
                        <a:pt x="3204" y="456"/>
                      </a:lnTo>
                      <a:lnTo>
                        <a:pt x="3204" y="450"/>
                      </a:lnTo>
                      <a:lnTo>
                        <a:pt x="3204" y="444"/>
                      </a:lnTo>
                      <a:lnTo>
                        <a:pt x="3210" y="438"/>
                      </a:lnTo>
                      <a:lnTo>
                        <a:pt x="3210" y="432"/>
                      </a:lnTo>
                      <a:lnTo>
                        <a:pt x="3210" y="420"/>
                      </a:lnTo>
                      <a:lnTo>
                        <a:pt x="3210" y="414"/>
                      </a:lnTo>
                      <a:lnTo>
                        <a:pt x="3210" y="408"/>
                      </a:lnTo>
                      <a:lnTo>
                        <a:pt x="3210" y="402"/>
                      </a:lnTo>
                      <a:lnTo>
                        <a:pt x="3216" y="396"/>
                      </a:lnTo>
                      <a:lnTo>
                        <a:pt x="3216" y="384"/>
                      </a:lnTo>
                      <a:lnTo>
                        <a:pt x="3216" y="378"/>
                      </a:lnTo>
                      <a:lnTo>
                        <a:pt x="3216" y="372"/>
                      </a:lnTo>
                      <a:lnTo>
                        <a:pt x="3216" y="366"/>
                      </a:lnTo>
                      <a:lnTo>
                        <a:pt x="3216" y="354"/>
                      </a:lnTo>
                      <a:lnTo>
                        <a:pt x="3222" y="348"/>
                      </a:lnTo>
                      <a:lnTo>
                        <a:pt x="3222" y="342"/>
                      </a:lnTo>
                      <a:lnTo>
                        <a:pt x="3222" y="336"/>
                      </a:lnTo>
                      <a:lnTo>
                        <a:pt x="3222" y="324"/>
                      </a:lnTo>
                      <a:lnTo>
                        <a:pt x="3222" y="318"/>
                      </a:lnTo>
                      <a:lnTo>
                        <a:pt x="3222" y="312"/>
                      </a:lnTo>
                      <a:lnTo>
                        <a:pt x="3228" y="300"/>
                      </a:lnTo>
                      <a:lnTo>
                        <a:pt x="3228" y="294"/>
                      </a:lnTo>
                      <a:lnTo>
                        <a:pt x="3228" y="288"/>
                      </a:lnTo>
                      <a:lnTo>
                        <a:pt x="3228" y="282"/>
                      </a:lnTo>
                      <a:lnTo>
                        <a:pt x="3228" y="264"/>
                      </a:lnTo>
                      <a:lnTo>
                        <a:pt x="3234" y="258"/>
                      </a:lnTo>
                      <a:lnTo>
                        <a:pt x="3234" y="252"/>
                      </a:lnTo>
                      <a:lnTo>
                        <a:pt x="3234" y="246"/>
                      </a:lnTo>
                      <a:lnTo>
                        <a:pt x="3234" y="240"/>
                      </a:lnTo>
                      <a:lnTo>
                        <a:pt x="3234" y="234"/>
                      </a:lnTo>
                      <a:lnTo>
                        <a:pt x="3234" y="228"/>
                      </a:lnTo>
                      <a:lnTo>
                        <a:pt x="3240" y="228"/>
                      </a:lnTo>
                      <a:lnTo>
                        <a:pt x="3240" y="228"/>
                      </a:lnTo>
                      <a:lnTo>
                        <a:pt x="3240" y="234"/>
                      </a:lnTo>
                      <a:lnTo>
                        <a:pt x="3240" y="240"/>
                      </a:lnTo>
                      <a:lnTo>
                        <a:pt x="3240" y="252"/>
                      </a:lnTo>
                      <a:lnTo>
                        <a:pt x="3246" y="258"/>
                      </a:lnTo>
                      <a:lnTo>
                        <a:pt x="3246" y="264"/>
                      </a:lnTo>
                      <a:lnTo>
                        <a:pt x="3246" y="270"/>
                      </a:lnTo>
                      <a:lnTo>
                        <a:pt x="3246" y="276"/>
                      </a:lnTo>
                      <a:lnTo>
                        <a:pt x="3246" y="282"/>
                      </a:lnTo>
                      <a:lnTo>
                        <a:pt x="3246" y="294"/>
                      </a:lnTo>
                      <a:lnTo>
                        <a:pt x="3246" y="300"/>
                      </a:lnTo>
                      <a:lnTo>
                        <a:pt x="3252" y="306"/>
                      </a:lnTo>
                      <a:lnTo>
                        <a:pt x="3252" y="312"/>
                      </a:lnTo>
                      <a:lnTo>
                        <a:pt x="3252" y="318"/>
                      </a:lnTo>
                      <a:lnTo>
                        <a:pt x="3252" y="330"/>
                      </a:lnTo>
                      <a:lnTo>
                        <a:pt x="3252" y="336"/>
                      </a:lnTo>
                      <a:lnTo>
                        <a:pt x="3258" y="342"/>
                      </a:lnTo>
                      <a:lnTo>
                        <a:pt x="3258" y="348"/>
                      </a:lnTo>
                      <a:lnTo>
                        <a:pt x="3258" y="360"/>
                      </a:lnTo>
                      <a:lnTo>
                        <a:pt x="3258" y="366"/>
                      </a:lnTo>
                      <a:lnTo>
                        <a:pt x="3258" y="372"/>
                      </a:lnTo>
                      <a:lnTo>
                        <a:pt x="3258" y="378"/>
                      </a:lnTo>
                      <a:lnTo>
                        <a:pt x="3264" y="384"/>
                      </a:lnTo>
                      <a:lnTo>
                        <a:pt x="3264" y="390"/>
                      </a:lnTo>
                      <a:lnTo>
                        <a:pt x="3264" y="402"/>
                      </a:lnTo>
                      <a:lnTo>
                        <a:pt x="3264" y="408"/>
                      </a:lnTo>
                      <a:lnTo>
                        <a:pt x="3264" y="414"/>
                      </a:lnTo>
                      <a:lnTo>
                        <a:pt x="3264" y="420"/>
                      </a:lnTo>
                      <a:lnTo>
                        <a:pt x="3270" y="426"/>
                      </a:lnTo>
                      <a:lnTo>
                        <a:pt x="3270" y="432"/>
                      </a:lnTo>
                      <a:lnTo>
                        <a:pt x="3270" y="438"/>
                      </a:lnTo>
                      <a:lnTo>
                        <a:pt x="3270" y="444"/>
                      </a:lnTo>
                      <a:lnTo>
                        <a:pt x="3270" y="450"/>
                      </a:lnTo>
                      <a:lnTo>
                        <a:pt x="3270" y="456"/>
                      </a:lnTo>
                      <a:lnTo>
                        <a:pt x="3276" y="468"/>
                      </a:lnTo>
                      <a:lnTo>
                        <a:pt x="3276" y="474"/>
                      </a:lnTo>
                      <a:lnTo>
                        <a:pt x="3276" y="480"/>
                      </a:lnTo>
                      <a:lnTo>
                        <a:pt x="3276" y="486"/>
                      </a:lnTo>
                      <a:lnTo>
                        <a:pt x="3276" y="492"/>
                      </a:lnTo>
                      <a:lnTo>
                        <a:pt x="3282" y="504"/>
                      </a:lnTo>
                      <a:lnTo>
                        <a:pt x="3282" y="510"/>
                      </a:lnTo>
                      <a:lnTo>
                        <a:pt x="3282" y="516"/>
                      </a:lnTo>
                      <a:lnTo>
                        <a:pt x="3282" y="522"/>
                      </a:lnTo>
                      <a:lnTo>
                        <a:pt x="3282" y="528"/>
                      </a:lnTo>
                      <a:lnTo>
                        <a:pt x="3282" y="534"/>
                      </a:lnTo>
                      <a:lnTo>
                        <a:pt x="3288" y="540"/>
                      </a:lnTo>
                      <a:lnTo>
                        <a:pt x="3288" y="546"/>
                      </a:lnTo>
                      <a:lnTo>
                        <a:pt x="3288" y="552"/>
                      </a:lnTo>
                      <a:lnTo>
                        <a:pt x="3288" y="558"/>
                      </a:lnTo>
                      <a:lnTo>
                        <a:pt x="3288" y="564"/>
                      </a:lnTo>
                      <a:lnTo>
                        <a:pt x="3294" y="570"/>
                      </a:lnTo>
                      <a:lnTo>
                        <a:pt x="3294" y="576"/>
                      </a:lnTo>
                      <a:lnTo>
                        <a:pt x="3294" y="582"/>
                      </a:lnTo>
                      <a:lnTo>
                        <a:pt x="3294" y="582"/>
                      </a:lnTo>
                      <a:lnTo>
                        <a:pt x="3294" y="588"/>
                      </a:lnTo>
                      <a:lnTo>
                        <a:pt x="3294" y="594"/>
                      </a:lnTo>
                      <a:lnTo>
                        <a:pt x="3300" y="600"/>
                      </a:lnTo>
                      <a:lnTo>
                        <a:pt x="3300" y="606"/>
                      </a:lnTo>
                      <a:lnTo>
                        <a:pt x="3300" y="612"/>
                      </a:lnTo>
                      <a:lnTo>
                        <a:pt x="3300" y="618"/>
                      </a:lnTo>
                      <a:lnTo>
                        <a:pt x="3300" y="618"/>
                      </a:lnTo>
                      <a:lnTo>
                        <a:pt x="3300" y="624"/>
                      </a:lnTo>
                      <a:lnTo>
                        <a:pt x="3306" y="630"/>
                      </a:lnTo>
                      <a:lnTo>
                        <a:pt x="3306" y="636"/>
                      </a:lnTo>
                      <a:lnTo>
                        <a:pt x="3306" y="642"/>
                      </a:lnTo>
                      <a:lnTo>
                        <a:pt x="3306" y="642"/>
                      </a:lnTo>
                      <a:lnTo>
                        <a:pt x="3306" y="648"/>
                      </a:lnTo>
                      <a:lnTo>
                        <a:pt x="3306" y="654"/>
                      </a:lnTo>
                      <a:lnTo>
                        <a:pt x="3312" y="660"/>
                      </a:lnTo>
                      <a:lnTo>
                        <a:pt x="3312" y="660"/>
                      </a:lnTo>
                      <a:lnTo>
                        <a:pt x="3312" y="666"/>
                      </a:lnTo>
                      <a:lnTo>
                        <a:pt x="3312" y="672"/>
                      </a:lnTo>
                      <a:lnTo>
                        <a:pt x="3312" y="672"/>
                      </a:lnTo>
                      <a:lnTo>
                        <a:pt x="3312" y="678"/>
                      </a:lnTo>
                      <a:lnTo>
                        <a:pt x="3318" y="684"/>
                      </a:lnTo>
                      <a:lnTo>
                        <a:pt x="3318" y="684"/>
                      </a:lnTo>
                      <a:lnTo>
                        <a:pt x="3318" y="690"/>
                      </a:lnTo>
                      <a:lnTo>
                        <a:pt x="3318" y="690"/>
                      </a:lnTo>
                      <a:lnTo>
                        <a:pt x="3318" y="690"/>
                      </a:lnTo>
                      <a:lnTo>
                        <a:pt x="3324" y="684"/>
                      </a:lnTo>
                      <a:lnTo>
                        <a:pt x="3324" y="684"/>
                      </a:lnTo>
                      <a:lnTo>
                        <a:pt x="3324" y="678"/>
                      </a:lnTo>
                      <a:lnTo>
                        <a:pt x="3324" y="672"/>
                      </a:lnTo>
                      <a:lnTo>
                        <a:pt x="3324" y="660"/>
                      </a:lnTo>
                      <a:lnTo>
                        <a:pt x="3324" y="654"/>
                      </a:lnTo>
                      <a:lnTo>
                        <a:pt x="3324" y="642"/>
                      </a:lnTo>
                      <a:lnTo>
                        <a:pt x="3330" y="636"/>
                      </a:lnTo>
                      <a:lnTo>
                        <a:pt x="3330" y="624"/>
                      </a:lnTo>
                      <a:lnTo>
                        <a:pt x="3330" y="618"/>
                      </a:lnTo>
                      <a:lnTo>
                        <a:pt x="3330" y="606"/>
                      </a:lnTo>
                      <a:lnTo>
                        <a:pt x="3330" y="600"/>
                      </a:lnTo>
                      <a:lnTo>
                        <a:pt x="3336" y="588"/>
                      </a:lnTo>
                      <a:lnTo>
                        <a:pt x="3336" y="576"/>
                      </a:lnTo>
                      <a:lnTo>
                        <a:pt x="3336" y="564"/>
                      </a:lnTo>
                      <a:lnTo>
                        <a:pt x="3336" y="558"/>
                      </a:lnTo>
                      <a:lnTo>
                        <a:pt x="3336" y="546"/>
                      </a:lnTo>
                      <a:lnTo>
                        <a:pt x="3336" y="534"/>
                      </a:lnTo>
                      <a:lnTo>
                        <a:pt x="3342" y="522"/>
                      </a:lnTo>
                      <a:lnTo>
                        <a:pt x="3342" y="510"/>
                      </a:lnTo>
                      <a:lnTo>
                        <a:pt x="3342" y="498"/>
                      </a:lnTo>
                      <a:lnTo>
                        <a:pt x="3342" y="486"/>
                      </a:lnTo>
                      <a:lnTo>
                        <a:pt x="3342" y="474"/>
                      </a:lnTo>
                      <a:lnTo>
                        <a:pt x="3342" y="462"/>
                      </a:lnTo>
                      <a:lnTo>
                        <a:pt x="3348" y="450"/>
                      </a:lnTo>
                      <a:lnTo>
                        <a:pt x="3348" y="438"/>
                      </a:lnTo>
                      <a:lnTo>
                        <a:pt x="3348" y="426"/>
                      </a:lnTo>
                      <a:lnTo>
                        <a:pt x="3348" y="414"/>
                      </a:lnTo>
                      <a:lnTo>
                        <a:pt x="3348" y="396"/>
                      </a:lnTo>
                      <a:lnTo>
                        <a:pt x="3348" y="384"/>
                      </a:lnTo>
                      <a:lnTo>
                        <a:pt x="3354" y="372"/>
                      </a:lnTo>
                      <a:lnTo>
                        <a:pt x="3354" y="354"/>
                      </a:lnTo>
                      <a:lnTo>
                        <a:pt x="3354" y="342"/>
                      </a:lnTo>
                      <a:lnTo>
                        <a:pt x="3354" y="330"/>
                      </a:lnTo>
                      <a:lnTo>
                        <a:pt x="3354" y="312"/>
                      </a:lnTo>
                      <a:lnTo>
                        <a:pt x="3354" y="300"/>
                      </a:lnTo>
                      <a:lnTo>
                        <a:pt x="3360" y="276"/>
                      </a:lnTo>
                      <a:lnTo>
                        <a:pt x="3360" y="270"/>
                      </a:lnTo>
                      <a:lnTo>
                        <a:pt x="3360" y="270"/>
                      </a:lnTo>
                      <a:lnTo>
                        <a:pt x="3360" y="270"/>
                      </a:lnTo>
                      <a:lnTo>
                        <a:pt x="3360" y="276"/>
                      </a:lnTo>
                      <a:lnTo>
                        <a:pt x="3366" y="288"/>
                      </a:lnTo>
                      <a:lnTo>
                        <a:pt x="3366" y="300"/>
                      </a:lnTo>
                      <a:lnTo>
                        <a:pt x="3366" y="312"/>
                      </a:lnTo>
                      <a:lnTo>
                        <a:pt x="3366" y="330"/>
                      </a:lnTo>
                      <a:lnTo>
                        <a:pt x="3366" y="342"/>
                      </a:lnTo>
                      <a:lnTo>
                        <a:pt x="3366" y="354"/>
                      </a:lnTo>
                      <a:lnTo>
                        <a:pt x="3372" y="372"/>
                      </a:lnTo>
                      <a:lnTo>
                        <a:pt x="3372" y="384"/>
                      </a:lnTo>
                      <a:lnTo>
                        <a:pt x="3372" y="396"/>
                      </a:lnTo>
                      <a:lnTo>
                        <a:pt x="3372" y="414"/>
                      </a:lnTo>
                      <a:lnTo>
                        <a:pt x="3372" y="426"/>
                      </a:lnTo>
                      <a:lnTo>
                        <a:pt x="3372" y="438"/>
                      </a:lnTo>
                      <a:lnTo>
                        <a:pt x="3378" y="450"/>
                      </a:lnTo>
                      <a:lnTo>
                        <a:pt x="3378" y="462"/>
                      </a:lnTo>
                      <a:lnTo>
                        <a:pt x="3378" y="474"/>
                      </a:lnTo>
                      <a:lnTo>
                        <a:pt x="3378" y="486"/>
                      </a:lnTo>
                      <a:lnTo>
                        <a:pt x="3378" y="498"/>
                      </a:lnTo>
                      <a:lnTo>
                        <a:pt x="3378" y="510"/>
                      </a:lnTo>
                      <a:lnTo>
                        <a:pt x="3384" y="522"/>
                      </a:lnTo>
                      <a:lnTo>
                        <a:pt x="3384" y="534"/>
                      </a:lnTo>
                      <a:lnTo>
                        <a:pt x="3384" y="546"/>
                      </a:lnTo>
                      <a:lnTo>
                        <a:pt x="3384" y="558"/>
                      </a:lnTo>
                      <a:lnTo>
                        <a:pt x="3384" y="564"/>
                      </a:lnTo>
                      <a:lnTo>
                        <a:pt x="3384" y="576"/>
                      </a:lnTo>
                      <a:lnTo>
                        <a:pt x="3390" y="588"/>
                      </a:lnTo>
                      <a:lnTo>
                        <a:pt x="3390" y="600"/>
                      </a:lnTo>
                      <a:lnTo>
                        <a:pt x="3390" y="606"/>
                      </a:lnTo>
                      <a:lnTo>
                        <a:pt x="3390" y="618"/>
                      </a:lnTo>
                      <a:lnTo>
                        <a:pt x="3390" y="624"/>
                      </a:lnTo>
                      <a:lnTo>
                        <a:pt x="3390" y="636"/>
                      </a:lnTo>
                      <a:lnTo>
                        <a:pt x="3396" y="654"/>
                      </a:lnTo>
                      <a:lnTo>
                        <a:pt x="3396" y="660"/>
                      </a:lnTo>
                      <a:lnTo>
                        <a:pt x="3396" y="672"/>
                      </a:lnTo>
                      <a:lnTo>
                        <a:pt x="3396" y="678"/>
                      </a:lnTo>
                      <a:lnTo>
                        <a:pt x="3396" y="684"/>
                      </a:lnTo>
                      <a:lnTo>
                        <a:pt x="3402" y="690"/>
                      </a:lnTo>
                      <a:lnTo>
                        <a:pt x="3402" y="690"/>
                      </a:lnTo>
                      <a:lnTo>
                        <a:pt x="3402" y="690"/>
                      </a:lnTo>
                      <a:lnTo>
                        <a:pt x="3402" y="690"/>
                      </a:lnTo>
                      <a:lnTo>
                        <a:pt x="3402" y="690"/>
                      </a:lnTo>
                      <a:lnTo>
                        <a:pt x="3402" y="690"/>
                      </a:lnTo>
                      <a:lnTo>
                        <a:pt x="3408" y="684"/>
                      </a:lnTo>
                      <a:lnTo>
                        <a:pt x="3408" y="678"/>
                      </a:lnTo>
                      <a:lnTo>
                        <a:pt x="3408" y="672"/>
                      </a:lnTo>
                      <a:lnTo>
                        <a:pt x="3408" y="672"/>
                      </a:lnTo>
                      <a:lnTo>
                        <a:pt x="3408" y="666"/>
                      </a:lnTo>
                      <a:lnTo>
                        <a:pt x="3414" y="660"/>
                      </a:lnTo>
                      <a:lnTo>
                        <a:pt x="3414" y="660"/>
                      </a:lnTo>
                      <a:lnTo>
                        <a:pt x="3414" y="654"/>
                      </a:lnTo>
                      <a:lnTo>
                        <a:pt x="3414" y="648"/>
                      </a:lnTo>
                      <a:lnTo>
                        <a:pt x="3414" y="648"/>
                      </a:lnTo>
                      <a:lnTo>
                        <a:pt x="3414" y="642"/>
                      </a:lnTo>
                      <a:lnTo>
                        <a:pt x="3420" y="636"/>
                      </a:lnTo>
                      <a:lnTo>
                        <a:pt x="3420" y="630"/>
                      </a:lnTo>
                      <a:lnTo>
                        <a:pt x="3420" y="630"/>
                      </a:lnTo>
                      <a:lnTo>
                        <a:pt x="3420" y="624"/>
                      </a:lnTo>
                      <a:lnTo>
                        <a:pt x="3420" y="618"/>
                      </a:lnTo>
                      <a:lnTo>
                        <a:pt x="3420" y="612"/>
                      </a:lnTo>
                      <a:lnTo>
                        <a:pt x="3426" y="612"/>
                      </a:lnTo>
                      <a:lnTo>
                        <a:pt x="3426" y="606"/>
                      </a:lnTo>
                      <a:lnTo>
                        <a:pt x="3426" y="600"/>
                      </a:lnTo>
                      <a:lnTo>
                        <a:pt x="3426" y="594"/>
                      </a:lnTo>
                      <a:lnTo>
                        <a:pt x="3426" y="588"/>
                      </a:lnTo>
                      <a:lnTo>
                        <a:pt x="3426" y="588"/>
                      </a:lnTo>
                      <a:lnTo>
                        <a:pt x="3432" y="582"/>
                      </a:lnTo>
                      <a:lnTo>
                        <a:pt x="3432" y="576"/>
                      </a:lnTo>
                      <a:lnTo>
                        <a:pt x="3432" y="570"/>
                      </a:lnTo>
                      <a:lnTo>
                        <a:pt x="3432" y="564"/>
                      </a:lnTo>
                      <a:lnTo>
                        <a:pt x="3432" y="558"/>
                      </a:lnTo>
                      <a:lnTo>
                        <a:pt x="3438" y="552"/>
                      </a:lnTo>
                      <a:lnTo>
                        <a:pt x="3438" y="546"/>
                      </a:lnTo>
                      <a:lnTo>
                        <a:pt x="3438" y="546"/>
                      </a:lnTo>
                      <a:lnTo>
                        <a:pt x="3438" y="540"/>
                      </a:lnTo>
                      <a:lnTo>
                        <a:pt x="3438" y="534"/>
                      </a:lnTo>
                      <a:lnTo>
                        <a:pt x="3438" y="528"/>
                      </a:lnTo>
                      <a:lnTo>
                        <a:pt x="3444" y="522"/>
                      </a:lnTo>
                      <a:lnTo>
                        <a:pt x="3444" y="516"/>
                      </a:lnTo>
                      <a:lnTo>
                        <a:pt x="3444" y="510"/>
                      </a:lnTo>
                      <a:lnTo>
                        <a:pt x="3444" y="504"/>
                      </a:lnTo>
                      <a:lnTo>
                        <a:pt x="3444" y="498"/>
                      </a:lnTo>
                      <a:lnTo>
                        <a:pt x="3444" y="492"/>
                      </a:lnTo>
                      <a:lnTo>
                        <a:pt x="3450" y="486"/>
                      </a:lnTo>
                      <a:lnTo>
                        <a:pt x="3450" y="480"/>
                      </a:lnTo>
                      <a:lnTo>
                        <a:pt x="3450" y="474"/>
                      </a:lnTo>
                      <a:lnTo>
                        <a:pt x="3450" y="468"/>
                      </a:lnTo>
                      <a:lnTo>
                        <a:pt x="3450" y="462"/>
                      </a:lnTo>
                      <a:lnTo>
                        <a:pt x="3450" y="462"/>
                      </a:lnTo>
                      <a:lnTo>
                        <a:pt x="3456" y="456"/>
                      </a:lnTo>
                      <a:lnTo>
                        <a:pt x="3456" y="450"/>
                      </a:lnTo>
                      <a:lnTo>
                        <a:pt x="3456" y="444"/>
                      </a:lnTo>
                      <a:lnTo>
                        <a:pt x="3456" y="438"/>
                      </a:lnTo>
                      <a:lnTo>
                        <a:pt x="3456" y="426"/>
                      </a:lnTo>
                      <a:lnTo>
                        <a:pt x="3456" y="420"/>
                      </a:lnTo>
                      <a:lnTo>
                        <a:pt x="3462" y="414"/>
                      </a:lnTo>
                      <a:lnTo>
                        <a:pt x="3462" y="408"/>
                      </a:lnTo>
                      <a:lnTo>
                        <a:pt x="3462" y="402"/>
                      </a:lnTo>
                      <a:lnTo>
                        <a:pt x="3462" y="396"/>
                      </a:lnTo>
                      <a:lnTo>
                        <a:pt x="3462" y="390"/>
                      </a:lnTo>
                      <a:lnTo>
                        <a:pt x="3462" y="384"/>
                      </a:lnTo>
                      <a:lnTo>
                        <a:pt x="3468" y="378"/>
                      </a:lnTo>
                      <a:lnTo>
                        <a:pt x="3468" y="372"/>
                      </a:lnTo>
                      <a:lnTo>
                        <a:pt x="3468" y="366"/>
                      </a:lnTo>
                      <a:lnTo>
                        <a:pt x="3468" y="360"/>
                      </a:lnTo>
                      <a:lnTo>
                        <a:pt x="3468" y="348"/>
                      </a:lnTo>
                      <a:lnTo>
                        <a:pt x="3468" y="342"/>
                      </a:lnTo>
                      <a:lnTo>
                        <a:pt x="3474" y="336"/>
                      </a:lnTo>
                      <a:lnTo>
                        <a:pt x="3474" y="330"/>
                      </a:lnTo>
                      <a:lnTo>
                        <a:pt x="3474" y="324"/>
                      </a:lnTo>
                      <a:lnTo>
                        <a:pt x="3474" y="318"/>
                      </a:lnTo>
                      <a:lnTo>
                        <a:pt x="3474" y="306"/>
                      </a:lnTo>
                      <a:lnTo>
                        <a:pt x="3480" y="300"/>
                      </a:lnTo>
                      <a:lnTo>
                        <a:pt x="3480" y="294"/>
                      </a:lnTo>
                      <a:lnTo>
                        <a:pt x="3480" y="288"/>
                      </a:lnTo>
                      <a:lnTo>
                        <a:pt x="3480" y="282"/>
                      </a:lnTo>
                      <a:lnTo>
                        <a:pt x="3480" y="276"/>
                      </a:lnTo>
                      <a:lnTo>
                        <a:pt x="3480" y="276"/>
                      </a:lnTo>
                      <a:lnTo>
                        <a:pt x="3486" y="270"/>
                      </a:lnTo>
                      <a:lnTo>
                        <a:pt x="3486" y="270"/>
                      </a:lnTo>
                      <a:lnTo>
                        <a:pt x="3486" y="270"/>
                      </a:lnTo>
                      <a:lnTo>
                        <a:pt x="3486" y="276"/>
                      </a:lnTo>
                      <a:lnTo>
                        <a:pt x="3486" y="276"/>
                      </a:lnTo>
                      <a:lnTo>
                        <a:pt x="3492" y="282"/>
                      </a:lnTo>
                      <a:lnTo>
                        <a:pt x="3492" y="282"/>
                      </a:lnTo>
                      <a:lnTo>
                        <a:pt x="3492" y="288"/>
                      </a:lnTo>
                      <a:lnTo>
                        <a:pt x="3492" y="288"/>
                      </a:lnTo>
                      <a:lnTo>
                        <a:pt x="3492" y="294"/>
                      </a:lnTo>
                      <a:lnTo>
                        <a:pt x="3492" y="294"/>
                      </a:lnTo>
                      <a:lnTo>
                        <a:pt x="3498" y="300"/>
                      </a:lnTo>
                      <a:lnTo>
                        <a:pt x="3498" y="300"/>
                      </a:lnTo>
                      <a:lnTo>
                        <a:pt x="3498" y="306"/>
                      </a:lnTo>
                      <a:lnTo>
                        <a:pt x="3498" y="312"/>
                      </a:lnTo>
                      <a:lnTo>
                        <a:pt x="3498" y="312"/>
                      </a:lnTo>
                      <a:lnTo>
                        <a:pt x="3498" y="318"/>
                      </a:lnTo>
                      <a:lnTo>
                        <a:pt x="3504" y="318"/>
                      </a:lnTo>
                      <a:lnTo>
                        <a:pt x="3504" y="324"/>
                      </a:lnTo>
                      <a:lnTo>
                        <a:pt x="3504" y="330"/>
                      </a:lnTo>
                      <a:lnTo>
                        <a:pt x="3504" y="330"/>
                      </a:lnTo>
                      <a:lnTo>
                        <a:pt x="3504" y="336"/>
                      </a:lnTo>
                      <a:lnTo>
                        <a:pt x="3504" y="336"/>
                      </a:lnTo>
                      <a:lnTo>
                        <a:pt x="3510" y="342"/>
                      </a:lnTo>
                      <a:lnTo>
                        <a:pt x="3510" y="348"/>
                      </a:lnTo>
                      <a:lnTo>
                        <a:pt x="3510" y="348"/>
                      </a:lnTo>
                      <a:lnTo>
                        <a:pt x="3510" y="354"/>
                      </a:lnTo>
                      <a:lnTo>
                        <a:pt x="3510" y="354"/>
                      </a:lnTo>
                      <a:lnTo>
                        <a:pt x="3510" y="360"/>
                      </a:lnTo>
                      <a:lnTo>
                        <a:pt x="3516" y="360"/>
                      </a:lnTo>
                      <a:lnTo>
                        <a:pt x="3516" y="366"/>
                      </a:lnTo>
                      <a:lnTo>
                        <a:pt x="3516" y="366"/>
                      </a:lnTo>
                      <a:lnTo>
                        <a:pt x="3516" y="372"/>
                      </a:lnTo>
                      <a:lnTo>
                        <a:pt x="3516" y="378"/>
                      </a:lnTo>
                      <a:lnTo>
                        <a:pt x="3516" y="378"/>
                      </a:lnTo>
                      <a:lnTo>
                        <a:pt x="3522" y="384"/>
                      </a:lnTo>
                      <a:lnTo>
                        <a:pt x="3522" y="384"/>
                      </a:lnTo>
                      <a:lnTo>
                        <a:pt x="3522" y="390"/>
                      </a:lnTo>
                      <a:lnTo>
                        <a:pt x="3522" y="390"/>
                      </a:lnTo>
                      <a:lnTo>
                        <a:pt x="3522" y="396"/>
                      </a:lnTo>
                      <a:lnTo>
                        <a:pt x="3522" y="402"/>
                      </a:lnTo>
                      <a:lnTo>
                        <a:pt x="3528" y="408"/>
                      </a:lnTo>
                      <a:lnTo>
                        <a:pt x="3528" y="408"/>
                      </a:lnTo>
                      <a:lnTo>
                        <a:pt x="3528" y="414"/>
                      </a:lnTo>
                      <a:lnTo>
                        <a:pt x="3528" y="414"/>
                      </a:lnTo>
                      <a:lnTo>
                        <a:pt x="3528" y="420"/>
                      </a:lnTo>
                      <a:lnTo>
                        <a:pt x="3534" y="426"/>
                      </a:lnTo>
                      <a:lnTo>
                        <a:pt x="3534" y="426"/>
                      </a:lnTo>
                      <a:lnTo>
                        <a:pt x="3534" y="432"/>
                      </a:lnTo>
                      <a:lnTo>
                        <a:pt x="3534" y="432"/>
                      </a:lnTo>
                      <a:lnTo>
                        <a:pt x="3534" y="438"/>
                      </a:lnTo>
                      <a:lnTo>
                        <a:pt x="3540" y="444"/>
                      </a:lnTo>
                      <a:lnTo>
                        <a:pt x="3540" y="444"/>
                      </a:lnTo>
                      <a:lnTo>
                        <a:pt x="3540" y="450"/>
                      </a:lnTo>
                      <a:lnTo>
                        <a:pt x="3540" y="450"/>
                      </a:lnTo>
                      <a:lnTo>
                        <a:pt x="3540" y="456"/>
                      </a:lnTo>
                      <a:lnTo>
                        <a:pt x="3540" y="456"/>
                      </a:lnTo>
                      <a:lnTo>
                        <a:pt x="3546" y="462"/>
                      </a:lnTo>
                      <a:lnTo>
                        <a:pt x="3546" y="468"/>
                      </a:lnTo>
                      <a:lnTo>
                        <a:pt x="3546" y="468"/>
                      </a:lnTo>
                      <a:lnTo>
                        <a:pt x="3546" y="474"/>
                      </a:lnTo>
                      <a:lnTo>
                        <a:pt x="3546" y="474"/>
                      </a:lnTo>
                      <a:lnTo>
                        <a:pt x="3546" y="480"/>
                      </a:lnTo>
                      <a:lnTo>
                        <a:pt x="3552" y="480"/>
                      </a:lnTo>
                      <a:lnTo>
                        <a:pt x="3552" y="486"/>
                      </a:lnTo>
                      <a:lnTo>
                        <a:pt x="3552" y="486"/>
                      </a:lnTo>
                      <a:lnTo>
                        <a:pt x="3552" y="492"/>
                      </a:lnTo>
                      <a:lnTo>
                        <a:pt x="3552" y="492"/>
                      </a:lnTo>
                      <a:lnTo>
                        <a:pt x="3552" y="498"/>
                      </a:lnTo>
                      <a:lnTo>
                        <a:pt x="3558" y="498"/>
                      </a:lnTo>
                      <a:lnTo>
                        <a:pt x="3558" y="504"/>
                      </a:lnTo>
                      <a:lnTo>
                        <a:pt x="3558" y="510"/>
                      </a:lnTo>
                      <a:lnTo>
                        <a:pt x="3558" y="510"/>
                      </a:lnTo>
                      <a:lnTo>
                        <a:pt x="3558" y="516"/>
                      </a:lnTo>
                      <a:lnTo>
                        <a:pt x="3558" y="516"/>
                      </a:lnTo>
                      <a:lnTo>
                        <a:pt x="3564" y="516"/>
                      </a:lnTo>
                      <a:lnTo>
                        <a:pt x="3564" y="522"/>
                      </a:lnTo>
                      <a:lnTo>
                        <a:pt x="3564" y="522"/>
                      </a:lnTo>
                      <a:lnTo>
                        <a:pt x="3564" y="528"/>
                      </a:lnTo>
                      <a:lnTo>
                        <a:pt x="3564" y="528"/>
                      </a:lnTo>
                      <a:lnTo>
                        <a:pt x="3570" y="528"/>
                      </a:lnTo>
                      <a:lnTo>
                        <a:pt x="3570" y="528"/>
                      </a:lnTo>
                      <a:lnTo>
                        <a:pt x="3570" y="522"/>
                      </a:lnTo>
                      <a:lnTo>
                        <a:pt x="3570" y="522"/>
                      </a:lnTo>
                      <a:lnTo>
                        <a:pt x="3570" y="516"/>
                      </a:lnTo>
                      <a:lnTo>
                        <a:pt x="3570" y="516"/>
                      </a:lnTo>
                      <a:lnTo>
                        <a:pt x="3570" y="516"/>
                      </a:lnTo>
                      <a:lnTo>
                        <a:pt x="3576" y="510"/>
                      </a:lnTo>
                      <a:lnTo>
                        <a:pt x="3576" y="510"/>
                      </a:lnTo>
                      <a:lnTo>
                        <a:pt x="3576" y="498"/>
                      </a:lnTo>
                      <a:lnTo>
                        <a:pt x="3576" y="498"/>
                      </a:lnTo>
                      <a:lnTo>
                        <a:pt x="3576" y="492"/>
                      </a:lnTo>
                      <a:lnTo>
                        <a:pt x="3582" y="492"/>
                      </a:lnTo>
                      <a:lnTo>
                        <a:pt x="3582" y="486"/>
                      </a:lnTo>
                      <a:lnTo>
                        <a:pt x="3582" y="486"/>
                      </a:lnTo>
                      <a:lnTo>
                        <a:pt x="3582" y="480"/>
                      </a:lnTo>
                      <a:lnTo>
                        <a:pt x="3582" y="480"/>
                      </a:lnTo>
                      <a:lnTo>
                        <a:pt x="3582" y="474"/>
                      </a:lnTo>
                      <a:lnTo>
                        <a:pt x="3588" y="474"/>
                      </a:lnTo>
                      <a:lnTo>
                        <a:pt x="3588" y="468"/>
                      </a:lnTo>
                      <a:lnTo>
                        <a:pt x="3588" y="468"/>
                      </a:lnTo>
                      <a:lnTo>
                        <a:pt x="3588" y="462"/>
                      </a:lnTo>
                      <a:lnTo>
                        <a:pt x="3588" y="456"/>
                      </a:lnTo>
                      <a:lnTo>
                        <a:pt x="3594" y="456"/>
                      </a:lnTo>
                      <a:lnTo>
                        <a:pt x="3594" y="450"/>
                      </a:lnTo>
                      <a:lnTo>
                        <a:pt x="3594" y="450"/>
                      </a:lnTo>
                      <a:lnTo>
                        <a:pt x="3594" y="444"/>
                      </a:lnTo>
                      <a:lnTo>
                        <a:pt x="3594" y="444"/>
                      </a:lnTo>
                      <a:lnTo>
                        <a:pt x="3594" y="438"/>
                      </a:lnTo>
                      <a:lnTo>
                        <a:pt x="3600" y="432"/>
                      </a:lnTo>
                      <a:lnTo>
                        <a:pt x="3600" y="432"/>
                      </a:lnTo>
                      <a:lnTo>
                        <a:pt x="3600" y="426"/>
                      </a:lnTo>
                      <a:lnTo>
                        <a:pt x="3600" y="426"/>
                      </a:lnTo>
                      <a:lnTo>
                        <a:pt x="3600" y="420"/>
                      </a:lnTo>
                      <a:lnTo>
                        <a:pt x="3600" y="414"/>
                      </a:lnTo>
                      <a:lnTo>
                        <a:pt x="3606" y="414"/>
                      </a:lnTo>
                      <a:lnTo>
                        <a:pt x="3606" y="408"/>
                      </a:lnTo>
                      <a:lnTo>
                        <a:pt x="3606" y="408"/>
                      </a:lnTo>
                      <a:lnTo>
                        <a:pt x="3606" y="402"/>
                      </a:lnTo>
                      <a:lnTo>
                        <a:pt x="3606" y="402"/>
                      </a:lnTo>
                      <a:lnTo>
                        <a:pt x="3606" y="396"/>
                      </a:lnTo>
                      <a:lnTo>
                        <a:pt x="3612" y="390"/>
                      </a:lnTo>
                      <a:lnTo>
                        <a:pt x="3612" y="390"/>
                      </a:lnTo>
                      <a:lnTo>
                        <a:pt x="3612" y="384"/>
                      </a:lnTo>
                      <a:lnTo>
                        <a:pt x="3612" y="384"/>
                      </a:lnTo>
                      <a:lnTo>
                        <a:pt x="3612" y="378"/>
                      </a:lnTo>
                      <a:lnTo>
                        <a:pt x="3612" y="378"/>
                      </a:lnTo>
                      <a:lnTo>
                        <a:pt x="3618" y="372"/>
                      </a:lnTo>
                      <a:lnTo>
                        <a:pt x="3618" y="366"/>
                      </a:lnTo>
                      <a:lnTo>
                        <a:pt x="3618" y="366"/>
                      </a:lnTo>
                      <a:lnTo>
                        <a:pt x="3618" y="360"/>
                      </a:lnTo>
                      <a:lnTo>
                        <a:pt x="3618" y="360"/>
                      </a:lnTo>
                      <a:lnTo>
                        <a:pt x="3618" y="354"/>
                      </a:lnTo>
                      <a:lnTo>
                        <a:pt x="3624" y="354"/>
                      </a:lnTo>
                      <a:lnTo>
                        <a:pt x="3624" y="348"/>
                      </a:lnTo>
                      <a:lnTo>
                        <a:pt x="3624" y="348"/>
                      </a:lnTo>
                      <a:lnTo>
                        <a:pt x="3624" y="342"/>
                      </a:lnTo>
                      <a:lnTo>
                        <a:pt x="3624" y="336"/>
                      </a:lnTo>
                      <a:lnTo>
                        <a:pt x="3630" y="336"/>
                      </a:lnTo>
                      <a:lnTo>
                        <a:pt x="3630" y="330"/>
                      </a:lnTo>
                      <a:lnTo>
                        <a:pt x="3630" y="330"/>
                      </a:lnTo>
                      <a:lnTo>
                        <a:pt x="3630" y="324"/>
                      </a:lnTo>
                      <a:lnTo>
                        <a:pt x="3630" y="318"/>
                      </a:lnTo>
                      <a:lnTo>
                        <a:pt x="3630" y="318"/>
                      </a:lnTo>
                      <a:lnTo>
                        <a:pt x="3636" y="312"/>
                      </a:lnTo>
                      <a:lnTo>
                        <a:pt x="3636" y="312"/>
                      </a:lnTo>
                      <a:lnTo>
                        <a:pt x="3636" y="306"/>
                      </a:lnTo>
                      <a:lnTo>
                        <a:pt x="3636" y="300"/>
                      </a:lnTo>
                      <a:lnTo>
                        <a:pt x="3636" y="300"/>
                      </a:lnTo>
                      <a:lnTo>
                        <a:pt x="3636" y="294"/>
                      </a:lnTo>
                      <a:lnTo>
                        <a:pt x="3642" y="294"/>
                      </a:lnTo>
                      <a:lnTo>
                        <a:pt x="3642" y="288"/>
                      </a:lnTo>
                      <a:lnTo>
                        <a:pt x="3642" y="288"/>
                      </a:lnTo>
                      <a:lnTo>
                        <a:pt x="3642" y="282"/>
                      </a:lnTo>
                      <a:lnTo>
                        <a:pt x="3642" y="282"/>
                      </a:lnTo>
                      <a:lnTo>
                        <a:pt x="3648" y="276"/>
                      </a:lnTo>
                      <a:lnTo>
                        <a:pt x="3648" y="270"/>
                      </a:lnTo>
                      <a:lnTo>
                        <a:pt x="3648" y="270"/>
                      </a:lnTo>
                      <a:lnTo>
                        <a:pt x="3648" y="270"/>
                      </a:lnTo>
                      <a:lnTo>
                        <a:pt x="3648" y="270"/>
                      </a:lnTo>
                      <a:lnTo>
                        <a:pt x="3648" y="276"/>
                      </a:lnTo>
                      <a:lnTo>
                        <a:pt x="3648" y="276"/>
                      </a:lnTo>
                      <a:lnTo>
                        <a:pt x="3654" y="282"/>
                      </a:lnTo>
                      <a:lnTo>
                        <a:pt x="3654" y="288"/>
                      </a:lnTo>
                      <a:lnTo>
                        <a:pt x="3654" y="294"/>
                      </a:lnTo>
                      <a:lnTo>
                        <a:pt x="3654" y="306"/>
                      </a:lnTo>
                      <a:lnTo>
                        <a:pt x="3654" y="312"/>
                      </a:lnTo>
                      <a:lnTo>
                        <a:pt x="3660" y="318"/>
                      </a:lnTo>
                      <a:lnTo>
                        <a:pt x="3660" y="324"/>
                      </a:lnTo>
                      <a:lnTo>
                        <a:pt x="3660" y="330"/>
                      </a:lnTo>
                      <a:lnTo>
                        <a:pt x="3660" y="336"/>
                      </a:lnTo>
                      <a:lnTo>
                        <a:pt x="3660" y="342"/>
                      </a:lnTo>
                      <a:lnTo>
                        <a:pt x="3660" y="348"/>
                      </a:lnTo>
                      <a:lnTo>
                        <a:pt x="3666" y="360"/>
                      </a:lnTo>
                      <a:lnTo>
                        <a:pt x="3666" y="366"/>
                      </a:lnTo>
                      <a:lnTo>
                        <a:pt x="3666" y="372"/>
                      </a:lnTo>
                      <a:lnTo>
                        <a:pt x="3666" y="378"/>
                      </a:lnTo>
                      <a:lnTo>
                        <a:pt x="3666" y="384"/>
                      </a:lnTo>
                      <a:lnTo>
                        <a:pt x="3666" y="390"/>
                      </a:lnTo>
                      <a:lnTo>
                        <a:pt x="3672" y="396"/>
                      </a:lnTo>
                      <a:lnTo>
                        <a:pt x="3672" y="402"/>
                      </a:lnTo>
                      <a:lnTo>
                        <a:pt x="3672" y="408"/>
                      </a:lnTo>
                      <a:lnTo>
                        <a:pt x="3672" y="414"/>
                      </a:lnTo>
                      <a:lnTo>
                        <a:pt x="3672" y="420"/>
                      </a:lnTo>
                      <a:lnTo>
                        <a:pt x="3672" y="426"/>
                      </a:lnTo>
                      <a:lnTo>
                        <a:pt x="3678" y="438"/>
                      </a:lnTo>
                      <a:lnTo>
                        <a:pt x="3678" y="444"/>
                      </a:lnTo>
                      <a:lnTo>
                        <a:pt x="3678" y="450"/>
                      </a:lnTo>
                      <a:lnTo>
                        <a:pt x="3678" y="456"/>
                      </a:lnTo>
                      <a:lnTo>
                        <a:pt x="3678" y="462"/>
                      </a:lnTo>
                      <a:lnTo>
                        <a:pt x="3684" y="462"/>
                      </a:lnTo>
                      <a:lnTo>
                        <a:pt x="3684" y="468"/>
                      </a:lnTo>
                      <a:lnTo>
                        <a:pt x="3684" y="474"/>
                      </a:lnTo>
                      <a:lnTo>
                        <a:pt x="3684" y="480"/>
                      </a:lnTo>
                      <a:lnTo>
                        <a:pt x="3684" y="486"/>
                      </a:lnTo>
                      <a:lnTo>
                        <a:pt x="3684" y="492"/>
                      </a:lnTo>
                      <a:lnTo>
                        <a:pt x="3690" y="498"/>
                      </a:lnTo>
                      <a:lnTo>
                        <a:pt x="3690" y="504"/>
                      </a:lnTo>
                      <a:lnTo>
                        <a:pt x="3690" y="510"/>
                      </a:lnTo>
                      <a:lnTo>
                        <a:pt x="3690" y="516"/>
                      </a:lnTo>
                      <a:lnTo>
                        <a:pt x="3690" y="522"/>
                      </a:lnTo>
                      <a:lnTo>
                        <a:pt x="3690" y="528"/>
                      </a:lnTo>
                      <a:lnTo>
                        <a:pt x="3696" y="534"/>
                      </a:lnTo>
                      <a:lnTo>
                        <a:pt x="3696" y="540"/>
                      </a:lnTo>
                      <a:lnTo>
                        <a:pt x="3696" y="546"/>
                      </a:lnTo>
                      <a:lnTo>
                        <a:pt x="3696" y="546"/>
                      </a:lnTo>
                      <a:lnTo>
                        <a:pt x="3696" y="552"/>
                      </a:lnTo>
                      <a:lnTo>
                        <a:pt x="3696" y="558"/>
                      </a:lnTo>
                      <a:lnTo>
                        <a:pt x="3702" y="564"/>
                      </a:lnTo>
                      <a:lnTo>
                        <a:pt x="3702" y="570"/>
                      </a:lnTo>
                      <a:lnTo>
                        <a:pt x="3702" y="576"/>
                      </a:lnTo>
                      <a:lnTo>
                        <a:pt x="3702" y="582"/>
                      </a:lnTo>
                      <a:lnTo>
                        <a:pt x="3702" y="588"/>
                      </a:lnTo>
                      <a:lnTo>
                        <a:pt x="3702" y="588"/>
                      </a:lnTo>
                      <a:lnTo>
                        <a:pt x="3708" y="594"/>
                      </a:lnTo>
                      <a:lnTo>
                        <a:pt x="3708" y="600"/>
                      </a:lnTo>
                      <a:lnTo>
                        <a:pt x="3708" y="606"/>
                      </a:lnTo>
                      <a:lnTo>
                        <a:pt x="3708" y="612"/>
                      </a:lnTo>
                      <a:lnTo>
                        <a:pt x="3708" y="612"/>
                      </a:lnTo>
                      <a:lnTo>
                        <a:pt x="3708" y="618"/>
                      </a:lnTo>
                      <a:lnTo>
                        <a:pt x="3714" y="624"/>
                      </a:lnTo>
                      <a:lnTo>
                        <a:pt x="3714" y="630"/>
                      </a:lnTo>
                      <a:lnTo>
                        <a:pt x="3714" y="630"/>
                      </a:lnTo>
                      <a:lnTo>
                        <a:pt x="3714" y="636"/>
                      </a:lnTo>
                      <a:lnTo>
                        <a:pt x="3714" y="642"/>
                      </a:lnTo>
                      <a:lnTo>
                        <a:pt x="3714" y="648"/>
                      </a:lnTo>
                      <a:lnTo>
                        <a:pt x="3720" y="648"/>
                      </a:lnTo>
                      <a:lnTo>
                        <a:pt x="3720" y="654"/>
                      </a:lnTo>
                      <a:lnTo>
                        <a:pt x="3720" y="660"/>
                      </a:lnTo>
                      <a:lnTo>
                        <a:pt x="3720" y="660"/>
                      </a:lnTo>
                      <a:lnTo>
                        <a:pt x="3720" y="666"/>
                      </a:lnTo>
                      <a:lnTo>
                        <a:pt x="3726" y="672"/>
                      </a:lnTo>
                      <a:lnTo>
                        <a:pt x="3726" y="678"/>
                      </a:lnTo>
                      <a:lnTo>
                        <a:pt x="3726" y="678"/>
                      </a:lnTo>
                      <a:lnTo>
                        <a:pt x="3726" y="684"/>
                      </a:lnTo>
                      <a:lnTo>
                        <a:pt x="3726" y="690"/>
                      </a:lnTo>
                      <a:lnTo>
                        <a:pt x="3726" y="690"/>
                      </a:lnTo>
                      <a:lnTo>
                        <a:pt x="3732" y="690"/>
                      </a:lnTo>
                      <a:lnTo>
                        <a:pt x="3732" y="690"/>
                      </a:lnTo>
                      <a:lnTo>
                        <a:pt x="3732" y="690"/>
                      </a:lnTo>
                      <a:lnTo>
                        <a:pt x="3732" y="690"/>
                      </a:lnTo>
                      <a:lnTo>
                        <a:pt x="3732" y="678"/>
                      </a:lnTo>
                      <a:lnTo>
                        <a:pt x="3738" y="672"/>
                      </a:lnTo>
                      <a:lnTo>
                        <a:pt x="3738" y="660"/>
                      </a:lnTo>
                      <a:lnTo>
                        <a:pt x="3738" y="654"/>
                      </a:lnTo>
                      <a:lnTo>
                        <a:pt x="3738" y="642"/>
                      </a:lnTo>
                      <a:lnTo>
                        <a:pt x="3738" y="636"/>
                      </a:lnTo>
                      <a:lnTo>
                        <a:pt x="3738" y="624"/>
                      </a:lnTo>
                      <a:lnTo>
                        <a:pt x="3744" y="618"/>
                      </a:lnTo>
                      <a:lnTo>
                        <a:pt x="3744" y="606"/>
                      </a:lnTo>
                      <a:lnTo>
                        <a:pt x="3744" y="600"/>
                      </a:lnTo>
                      <a:lnTo>
                        <a:pt x="3744" y="588"/>
                      </a:lnTo>
                      <a:lnTo>
                        <a:pt x="3744" y="576"/>
                      </a:lnTo>
                      <a:lnTo>
                        <a:pt x="3744" y="564"/>
                      </a:lnTo>
                      <a:lnTo>
                        <a:pt x="3750" y="558"/>
                      </a:lnTo>
                      <a:lnTo>
                        <a:pt x="3750" y="546"/>
                      </a:lnTo>
                      <a:lnTo>
                        <a:pt x="3750" y="534"/>
                      </a:lnTo>
                      <a:lnTo>
                        <a:pt x="3750" y="522"/>
                      </a:lnTo>
                      <a:lnTo>
                        <a:pt x="3750" y="510"/>
                      </a:lnTo>
                      <a:lnTo>
                        <a:pt x="3750" y="498"/>
                      </a:lnTo>
                      <a:lnTo>
                        <a:pt x="3756" y="486"/>
                      </a:lnTo>
                      <a:lnTo>
                        <a:pt x="3756" y="474"/>
                      </a:lnTo>
                      <a:lnTo>
                        <a:pt x="3756" y="462"/>
                      </a:lnTo>
                      <a:lnTo>
                        <a:pt x="3756" y="450"/>
                      </a:lnTo>
                      <a:lnTo>
                        <a:pt x="3756" y="438"/>
                      </a:lnTo>
                      <a:lnTo>
                        <a:pt x="3756" y="426"/>
                      </a:lnTo>
                      <a:lnTo>
                        <a:pt x="3762" y="414"/>
                      </a:lnTo>
                      <a:lnTo>
                        <a:pt x="3762" y="396"/>
                      </a:lnTo>
                      <a:lnTo>
                        <a:pt x="3762" y="384"/>
                      </a:lnTo>
                      <a:lnTo>
                        <a:pt x="3762" y="372"/>
                      </a:lnTo>
                      <a:lnTo>
                        <a:pt x="3762" y="354"/>
                      </a:lnTo>
                      <a:lnTo>
                        <a:pt x="3768" y="342"/>
                      </a:lnTo>
                      <a:lnTo>
                        <a:pt x="3768" y="330"/>
                      </a:lnTo>
                      <a:lnTo>
                        <a:pt x="3768" y="312"/>
                      </a:lnTo>
                      <a:lnTo>
                        <a:pt x="3768" y="300"/>
                      </a:lnTo>
                      <a:lnTo>
                        <a:pt x="3768" y="288"/>
                      </a:lnTo>
                      <a:lnTo>
                        <a:pt x="3768" y="276"/>
                      </a:lnTo>
                      <a:lnTo>
                        <a:pt x="3768" y="270"/>
                      </a:lnTo>
                      <a:lnTo>
                        <a:pt x="3774" y="270"/>
                      </a:lnTo>
                      <a:lnTo>
                        <a:pt x="3774" y="276"/>
                      </a:lnTo>
                      <a:lnTo>
                        <a:pt x="3774" y="288"/>
                      </a:lnTo>
                      <a:lnTo>
                        <a:pt x="3774" y="300"/>
                      </a:lnTo>
                      <a:lnTo>
                        <a:pt x="3774" y="312"/>
                      </a:lnTo>
                      <a:lnTo>
                        <a:pt x="3780" y="330"/>
                      </a:lnTo>
                      <a:lnTo>
                        <a:pt x="3780" y="342"/>
                      </a:lnTo>
                      <a:lnTo>
                        <a:pt x="3780" y="354"/>
                      </a:lnTo>
                      <a:lnTo>
                        <a:pt x="3780" y="372"/>
                      </a:lnTo>
                      <a:lnTo>
                        <a:pt x="3780" y="384"/>
                      </a:lnTo>
                      <a:lnTo>
                        <a:pt x="3780" y="396"/>
                      </a:lnTo>
                      <a:lnTo>
                        <a:pt x="3786" y="414"/>
                      </a:lnTo>
                      <a:lnTo>
                        <a:pt x="3786" y="426"/>
                      </a:lnTo>
                      <a:lnTo>
                        <a:pt x="3786" y="438"/>
                      </a:lnTo>
                      <a:lnTo>
                        <a:pt x="3786" y="450"/>
                      </a:lnTo>
                      <a:lnTo>
                        <a:pt x="3786" y="462"/>
                      </a:lnTo>
                      <a:lnTo>
                        <a:pt x="3792" y="474"/>
                      </a:lnTo>
                      <a:lnTo>
                        <a:pt x="3792" y="486"/>
                      </a:lnTo>
                      <a:lnTo>
                        <a:pt x="3792" y="498"/>
                      </a:lnTo>
                      <a:lnTo>
                        <a:pt x="3792" y="510"/>
                      </a:lnTo>
                      <a:lnTo>
                        <a:pt x="3792" y="522"/>
                      </a:lnTo>
                      <a:lnTo>
                        <a:pt x="3792" y="534"/>
                      </a:lnTo>
                      <a:lnTo>
                        <a:pt x="3798" y="546"/>
                      </a:lnTo>
                      <a:lnTo>
                        <a:pt x="3798" y="558"/>
                      </a:lnTo>
                      <a:lnTo>
                        <a:pt x="3798" y="564"/>
                      </a:lnTo>
                      <a:lnTo>
                        <a:pt x="3798" y="576"/>
                      </a:lnTo>
                      <a:lnTo>
                        <a:pt x="3798" y="588"/>
                      </a:lnTo>
                      <a:lnTo>
                        <a:pt x="3798" y="600"/>
                      </a:lnTo>
                      <a:lnTo>
                        <a:pt x="3804" y="606"/>
                      </a:lnTo>
                      <a:lnTo>
                        <a:pt x="3804" y="618"/>
                      </a:lnTo>
                      <a:lnTo>
                        <a:pt x="3804" y="624"/>
                      </a:lnTo>
                      <a:lnTo>
                        <a:pt x="3804" y="636"/>
                      </a:lnTo>
                      <a:lnTo>
                        <a:pt x="3804" y="642"/>
                      </a:lnTo>
                      <a:lnTo>
                        <a:pt x="3804" y="654"/>
                      </a:lnTo>
                      <a:lnTo>
                        <a:pt x="3810" y="660"/>
                      </a:lnTo>
                      <a:lnTo>
                        <a:pt x="3810" y="672"/>
                      </a:lnTo>
                      <a:lnTo>
                        <a:pt x="3810" y="678"/>
                      </a:lnTo>
                      <a:lnTo>
                        <a:pt x="3810" y="684"/>
                      </a:lnTo>
                      <a:lnTo>
                        <a:pt x="3810" y="690"/>
                      </a:lnTo>
                      <a:lnTo>
                        <a:pt x="3816" y="690"/>
                      </a:lnTo>
                      <a:lnTo>
                        <a:pt x="3816" y="690"/>
                      </a:lnTo>
                      <a:lnTo>
                        <a:pt x="3816" y="690"/>
                      </a:lnTo>
                      <a:lnTo>
                        <a:pt x="3816" y="684"/>
                      </a:lnTo>
                      <a:lnTo>
                        <a:pt x="3816" y="684"/>
                      </a:lnTo>
                      <a:lnTo>
                        <a:pt x="3816" y="678"/>
                      </a:lnTo>
                      <a:lnTo>
                        <a:pt x="3816" y="672"/>
                      </a:lnTo>
                      <a:lnTo>
                        <a:pt x="3822" y="672"/>
                      </a:lnTo>
                      <a:lnTo>
                        <a:pt x="3822" y="666"/>
                      </a:lnTo>
                      <a:lnTo>
                        <a:pt x="3822" y="660"/>
                      </a:lnTo>
                      <a:lnTo>
                        <a:pt x="3822" y="654"/>
                      </a:lnTo>
                      <a:lnTo>
                        <a:pt x="3822" y="648"/>
                      </a:lnTo>
                      <a:lnTo>
                        <a:pt x="3828" y="642"/>
                      </a:lnTo>
                      <a:lnTo>
                        <a:pt x="3828" y="642"/>
                      </a:lnTo>
                      <a:lnTo>
                        <a:pt x="3828" y="636"/>
                      </a:lnTo>
                      <a:lnTo>
                        <a:pt x="3828" y="630"/>
                      </a:lnTo>
                      <a:lnTo>
                        <a:pt x="3828" y="624"/>
                      </a:lnTo>
                      <a:lnTo>
                        <a:pt x="3834" y="618"/>
                      </a:lnTo>
                      <a:lnTo>
                        <a:pt x="3834" y="618"/>
                      </a:lnTo>
                      <a:lnTo>
                        <a:pt x="3834" y="612"/>
                      </a:lnTo>
                      <a:lnTo>
                        <a:pt x="3834" y="606"/>
                      </a:lnTo>
                      <a:lnTo>
                        <a:pt x="3834" y="600"/>
                      </a:lnTo>
                      <a:lnTo>
                        <a:pt x="3834" y="594"/>
                      </a:lnTo>
                      <a:lnTo>
                        <a:pt x="3840" y="588"/>
                      </a:lnTo>
                      <a:lnTo>
                        <a:pt x="3840" y="582"/>
                      </a:lnTo>
                      <a:lnTo>
                        <a:pt x="3840" y="582"/>
                      </a:lnTo>
                      <a:lnTo>
                        <a:pt x="3840" y="576"/>
                      </a:lnTo>
                      <a:lnTo>
                        <a:pt x="3840" y="570"/>
                      </a:lnTo>
                      <a:lnTo>
                        <a:pt x="3840" y="564"/>
                      </a:lnTo>
                      <a:lnTo>
                        <a:pt x="3846" y="558"/>
                      </a:lnTo>
                      <a:lnTo>
                        <a:pt x="3846" y="552"/>
                      </a:lnTo>
                      <a:lnTo>
                        <a:pt x="3846" y="546"/>
                      </a:lnTo>
                      <a:lnTo>
                        <a:pt x="3846" y="540"/>
                      </a:lnTo>
                      <a:lnTo>
                        <a:pt x="3846" y="534"/>
                      </a:lnTo>
                      <a:lnTo>
                        <a:pt x="3846" y="528"/>
                      </a:lnTo>
                      <a:lnTo>
                        <a:pt x="3852" y="522"/>
                      </a:lnTo>
                      <a:lnTo>
                        <a:pt x="3852" y="516"/>
                      </a:lnTo>
                      <a:lnTo>
                        <a:pt x="3852" y="510"/>
                      </a:lnTo>
                      <a:lnTo>
                        <a:pt x="3852" y="504"/>
                      </a:lnTo>
                      <a:lnTo>
                        <a:pt x="3852" y="498"/>
                      </a:lnTo>
                      <a:lnTo>
                        <a:pt x="3852" y="492"/>
                      </a:lnTo>
                      <a:lnTo>
                        <a:pt x="3858" y="486"/>
                      </a:lnTo>
                      <a:lnTo>
                        <a:pt x="3858" y="480"/>
                      </a:lnTo>
                      <a:lnTo>
                        <a:pt x="3858" y="474"/>
                      </a:lnTo>
                      <a:lnTo>
                        <a:pt x="3858" y="468"/>
                      </a:lnTo>
                      <a:lnTo>
                        <a:pt x="3858" y="456"/>
                      </a:lnTo>
                      <a:lnTo>
                        <a:pt x="3858" y="450"/>
                      </a:lnTo>
                      <a:lnTo>
                        <a:pt x="3864" y="444"/>
                      </a:lnTo>
                      <a:lnTo>
                        <a:pt x="3864" y="438"/>
                      </a:lnTo>
                      <a:lnTo>
                        <a:pt x="3864" y="432"/>
                      </a:lnTo>
                      <a:lnTo>
                        <a:pt x="3864" y="426"/>
                      </a:lnTo>
                      <a:lnTo>
                        <a:pt x="3864" y="420"/>
                      </a:lnTo>
                      <a:lnTo>
                        <a:pt x="3864" y="414"/>
                      </a:lnTo>
                      <a:lnTo>
                        <a:pt x="3870" y="408"/>
                      </a:lnTo>
                      <a:lnTo>
                        <a:pt x="3870" y="402"/>
                      </a:lnTo>
                      <a:lnTo>
                        <a:pt x="3870" y="390"/>
                      </a:lnTo>
                      <a:lnTo>
                        <a:pt x="3870" y="384"/>
                      </a:lnTo>
                      <a:lnTo>
                        <a:pt x="3870" y="378"/>
                      </a:lnTo>
                      <a:lnTo>
                        <a:pt x="3876" y="372"/>
                      </a:lnTo>
                      <a:lnTo>
                        <a:pt x="3876" y="366"/>
                      </a:lnTo>
                      <a:lnTo>
                        <a:pt x="3876" y="360"/>
                      </a:lnTo>
                      <a:lnTo>
                        <a:pt x="3876" y="348"/>
                      </a:lnTo>
                      <a:lnTo>
                        <a:pt x="3876" y="342"/>
                      </a:lnTo>
                      <a:lnTo>
                        <a:pt x="3876" y="336"/>
                      </a:lnTo>
                      <a:lnTo>
                        <a:pt x="3882" y="330"/>
                      </a:lnTo>
                      <a:lnTo>
                        <a:pt x="3882" y="318"/>
                      </a:lnTo>
                      <a:lnTo>
                        <a:pt x="3882" y="312"/>
                      </a:lnTo>
                      <a:lnTo>
                        <a:pt x="3882" y="306"/>
                      </a:lnTo>
                      <a:lnTo>
                        <a:pt x="3882" y="300"/>
                      </a:lnTo>
                      <a:lnTo>
                        <a:pt x="3882" y="294"/>
                      </a:lnTo>
                      <a:lnTo>
                        <a:pt x="3888" y="282"/>
                      </a:lnTo>
                      <a:lnTo>
                        <a:pt x="3888" y="276"/>
                      </a:lnTo>
                      <a:lnTo>
                        <a:pt x="3888" y="270"/>
                      </a:lnTo>
                      <a:lnTo>
                        <a:pt x="3888" y="264"/>
                      </a:lnTo>
                      <a:lnTo>
                        <a:pt x="3888" y="258"/>
                      </a:lnTo>
                      <a:lnTo>
                        <a:pt x="3894" y="240"/>
                      </a:lnTo>
                      <a:lnTo>
                        <a:pt x="3894" y="234"/>
                      </a:lnTo>
                      <a:lnTo>
                        <a:pt x="3894" y="234"/>
                      </a:lnTo>
                      <a:lnTo>
                        <a:pt x="3894" y="228"/>
                      </a:lnTo>
                      <a:lnTo>
                        <a:pt x="3894" y="228"/>
                      </a:lnTo>
                      <a:lnTo>
                        <a:pt x="3894" y="228"/>
                      </a:lnTo>
                      <a:lnTo>
                        <a:pt x="3894" y="234"/>
                      </a:lnTo>
                      <a:lnTo>
                        <a:pt x="3900" y="240"/>
                      </a:lnTo>
                      <a:lnTo>
                        <a:pt x="3900" y="246"/>
                      </a:lnTo>
                      <a:lnTo>
                        <a:pt x="3900" y="252"/>
                      </a:lnTo>
                      <a:lnTo>
                        <a:pt x="3900" y="264"/>
                      </a:lnTo>
                      <a:lnTo>
                        <a:pt x="3900" y="270"/>
                      </a:lnTo>
                      <a:lnTo>
                        <a:pt x="3906" y="282"/>
                      </a:lnTo>
                      <a:lnTo>
                        <a:pt x="3906" y="288"/>
                      </a:lnTo>
                      <a:lnTo>
                        <a:pt x="3906" y="294"/>
                      </a:lnTo>
                      <a:lnTo>
                        <a:pt x="3906" y="300"/>
                      </a:lnTo>
                      <a:lnTo>
                        <a:pt x="3906" y="312"/>
                      </a:lnTo>
                      <a:lnTo>
                        <a:pt x="3906" y="318"/>
                      </a:lnTo>
                      <a:lnTo>
                        <a:pt x="3912" y="324"/>
                      </a:lnTo>
                      <a:lnTo>
                        <a:pt x="3912" y="336"/>
                      </a:lnTo>
                      <a:lnTo>
                        <a:pt x="3912" y="342"/>
                      </a:lnTo>
                      <a:lnTo>
                        <a:pt x="3912" y="348"/>
                      </a:lnTo>
                      <a:lnTo>
                        <a:pt x="3912" y="354"/>
                      </a:lnTo>
                      <a:lnTo>
                        <a:pt x="3912" y="366"/>
                      </a:lnTo>
                      <a:lnTo>
                        <a:pt x="3918" y="372"/>
                      </a:lnTo>
                      <a:lnTo>
                        <a:pt x="3918" y="378"/>
                      </a:lnTo>
                      <a:lnTo>
                        <a:pt x="3918" y="384"/>
                      </a:lnTo>
                      <a:lnTo>
                        <a:pt x="3918" y="396"/>
                      </a:lnTo>
                      <a:lnTo>
                        <a:pt x="3918" y="402"/>
                      </a:lnTo>
                      <a:lnTo>
                        <a:pt x="3918" y="408"/>
                      </a:lnTo>
                      <a:lnTo>
                        <a:pt x="3924" y="414"/>
                      </a:lnTo>
                      <a:lnTo>
                        <a:pt x="3924" y="420"/>
                      </a:lnTo>
                      <a:lnTo>
                        <a:pt x="3924" y="432"/>
                      </a:lnTo>
                      <a:lnTo>
                        <a:pt x="3924" y="438"/>
                      </a:lnTo>
                      <a:lnTo>
                        <a:pt x="3924" y="444"/>
                      </a:lnTo>
                      <a:lnTo>
                        <a:pt x="3930" y="450"/>
                      </a:lnTo>
                      <a:lnTo>
                        <a:pt x="3930" y="456"/>
                      </a:lnTo>
                      <a:lnTo>
                        <a:pt x="3930" y="462"/>
                      </a:lnTo>
                      <a:lnTo>
                        <a:pt x="3930" y="468"/>
                      </a:lnTo>
                      <a:lnTo>
                        <a:pt x="3930" y="474"/>
                      </a:lnTo>
                      <a:lnTo>
                        <a:pt x="3930" y="480"/>
                      </a:lnTo>
                      <a:lnTo>
                        <a:pt x="3936" y="492"/>
                      </a:lnTo>
                      <a:lnTo>
                        <a:pt x="3936" y="498"/>
                      </a:lnTo>
                      <a:lnTo>
                        <a:pt x="3936" y="504"/>
                      </a:lnTo>
                      <a:lnTo>
                        <a:pt x="3936" y="510"/>
                      </a:lnTo>
                      <a:lnTo>
                        <a:pt x="3936" y="516"/>
                      </a:lnTo>
                      <a:lnTo>
                        <a:pt x="3936" y="522"/>
                      </a:lnTo>
                      <a:lnTo>
                        <a:pt x="3942" y="528"/>
                      </a:lnTo>
                      <a:lnTo>
                        <a:pt x="3942" y="534"/>
                      </a:lnTo>
                      <a:lnTo>
                        <a:pt x="3942" y="540"/>
                      </a:lnTo>
                      <a:lnTo>
                        <a:pt x="3942" y="546"/>
                      </a:lnTo>
                      <a:lnTo>
                        <a:pt x="3942" y="552"/>
                      </a:lnTo>
                      <a:lnTo>
                        <a:pt x="3942" y="558"/>
                      </a:lnTo>
                      <a:lnTo>
                        <a:pt x="3948" y="564"/>
                      </a:lnTo>
                      <a:lnTo>
                        <a:pt x="3948" y="570"/>
                      </a:lnTo>
                      <a:lnTo>
                        <a:pt x="3948" y="576"/>
                      </a:lnTo>
                      <a:lnTo>
                        <a:pt x="3948" y="582"/>
                      </a:lnTo>
                      <a:lnTo>
                        <a:pt x="3948" y="588"/>
                      </a:lnTo>
                      <a:lnTo>
                        <a:pt x="3948" y="594"/>
                      </a:lnTo>
                      <a:lnTo>
                        <a:pt x="3954" y="600"/>
                      </a:lnTo>
                      <a:lnTo>
                        <a:pt x="3954" y="606"/>
                      </a:lnTo>
                      <a:lnTo>
                        <a:pt x="3954" y="612"/>
                      </a:lnTo>
                      <a:lnTo>
                        <a:pt x="3954" y="612"/>
                      </a:lnTo>
                      <a:lnTo>
                        <a:pt x="3954" y="618"/>
                      </a:lnTo>
                      <a:lnTo>
                        <a:pt x="3954" y="624"/>
                      </a:lnTo>
                      <a:lnTo>
                        <a:pt x="3960" y="630"/>
                      </a:lnTo>
                      <a:lnTo>
                        <a:pt x="3960" y="636"/>
                      </a:lnTo>
                      <a:lnTo>
                        <a:pt x="3960" y="642"/>
                      </a:lnTo>
                      <a:lnTo>
                        <a:pt x="3960" y="642"/>
                      </a:lnTo>
                      <a:lnTo>
                        <a:pt x="3960" y="648"/>
                      </a:lnTo>
                      <a:lnTo>
                        <a:pt x="3966" y="654"/>
                      </a:lnTo>
                      <a:lnTo>
                        <a:pt x="3966" y="660"/>
                      </a:lnTo>
                      <a:lnTo>
                        <a:pt x="3966" y="666"/>
                      </a:lnTo>
                      <a:lnTo>
                        <a:pt x="3966" y="666"/>
                      </a:lnTo>
                      <a:lnTo>
                        <a:pt x="3966" y="672"/>
                      </a:lnTo>
                      <a:lnTo>
                        <a:pt x="3966" y="678"/>
                      </a:lnTo>
                      <a:lnTo>
                        <a:pt x="3972" y="684"/>
                      </a:lnTo>
                      <a:lnTo>
                        <a:pt x="3972" y="690"/>
                      </a:lnTo>
                      <a:lnTo>
                        <a:pt x="3972" y="690"/>
                      </a:lnTo>
                      <a:lnTo>
                        <a:pt x="3972" y="696"/>
                      </a:lnTo>
                      <a:lnTo>
                        <a:pt x="3972" y="702"/>
                      </a:lnTo>
                      <a:lnTo>
                        <a:pt x="3972" y="702"/>
                      </a:lnTo>
                      <a:lnTo>
                        <a:pt x="3978" y="708"/>
                      </a:lnTo>
                      <a:lnTo>
                        <a:pt x="3978" y="708"/>
                      </a:lnTo>
                      <a:lnTo>
                        <a:pt x="3978" y="708"/>
                      </a:lnTo>
                      <a:lnTo>
                        <a:pt x="3978" y="708"/>
                      </a:lnTo>
                      <a:lnTo>
                        <a:pt x="3978" y="708"/>
                      </a:lnTo>
                      <a:lnTo>
                        <a:pt x="3984" y="708"/>
                      </a:lnTo>
                      <a:lnTo>
                        <a:pt x="3984" y="708"/>
                      </a:lnTo>
                      <a:lnTo>
                        <a:pt x="3984" y="702"/>
                      </a:lnTo>
                      <a:lnTo>
                        <a:pt x="3984" y="702"/>
                      </a:lnTo>
                      <a:lnTo>
                        <a:pt x="3984" y="702"/>
                      </a:lnTo>
                      <a:lnTo>
                        <a:pt x="3984" y="696"/>
                      </a:lnTo>
                      <a:lnTo>
                        <a:pt x="3990" y="696"/>
                      </a:lnTo>
                      <a:lnTo>
                        <a:pt x="3990" y="696"/>
                      </a:lnTo>
                      <a:lnTo>
                        <a:pt x="3990" y="690"/>
                      </a:lnTo>
                      <a:lnTo>
                        <a:pt x="3990" y="690"/>
                      </a:lnTo>
                      <a:lnTo>
                        <a:pt x="3990" y="684"/>
                      </a:lnTo>
                      <a:lnTo>
                        <a:pt x="3990" y="684"/>
                      </a:lnTo>
                      <a:lnTo>
                        <a:pt x="3996" y="684"/>
                      </a:lnTo>
                      <a:lnTo>
                        <a:pt x="3996" y="678"/>
                      </a:lnTo>
                      <a:lnTo>
                        <a:pt x="3996" y="678"/>
                      </a:lnTo>
                      <a:lnTo>
                        <a:pt x="3996" y="672"/>
                      </a:lnTo>
                      <a:lnTo>
                        <a:pt x="3996" y="672"/>
                      </a:lnTo>
                      <a:lnTo>
                        <a:pt x="3996" y="666"/>
                      </a:lnTo>
                      <a:lnTo>
                        <a:pt x="4002" y="666"/>
                      </a:lnTo>
                      <a:lnTo>
                        <a:pt x="4002" y="666"/>
                      </a:lnTo>
                      <a:lnTo>
                        <a:pt x="4002" y="660"/>
                      </a:lnTo>
                      <a:lnTo>
                        <a:pt x="4002" y="660"/>
                      </a:lnTo>
                      <a:lnTo>
                        <a:pt x="4002" y="654"/>
                      </a:lnTo>
                      <a:lnTo>
                        <a:pt x="4002" y="654"/>
                      </a:lnTo>
                      <a:lnTo>
                        <a:pt x="4008" y="648"/>
                      </a:lnTo>
                      <a:lnTo>
                        <a:pt x="4008" y="648"/>
                      </a:lnTo>
                      <a:lnTo>
                        <a:pt x="4008" y="642"/>
                      </a:lnTo>
                      <a:lnTo>
                        <a:pt x="4008" y="642"/>
                      </a:lnTo>
                      <a:lnTo>
                        <a:pt x="4008" y="636"/>
                      </a:lnTo>
                      <a:lnTo>
                        <a:pt x="4008" y="636"/>
                      </a:lnTo>
                      <a:lnTo>
                        <a:pt x="4014" y="630"/>
                      </a:lnTo>
                      <a:lnTo>
                        <a:pt x="4014" y="624"/>
                      </a:lnTo>
                      <a:lnTo>
                        <a:pt x="4014" y="624"/>
                      </a:lnTo>
                      <a:lnTo>
                        <a:pt x="4014" y="618"/>
                      </a:lnTo>
                      <a:lnTo>
                        <a:pt x="4014" y="618"/>
                      </a:lnTo>
                      <a:lnTo>
                        <a:pt x="4020" y="612"/>
                      </a:lnTo>
                      <a:lnTo>
                        <a:pt x="4020" y="612"/>
                      </a:lnTo>
                      <a:lnTo>
                        <a:pt x="4020" y="606"/>
                      </a:lnTo>
                      <a:lnTo>
                        <a:pt x="4020" y="600"/>
                      </a:lnTo>
                      <a:lnTo>
                        <a:pt x="4020" y="594"/>
                      </a:lnTo>
                      <a:lnTo>
                        <a:pt x="4026" y="594"/>
                      </a:lnTo>
                      <a:lnTo>
                        <a:pt x="4026" y="588"/>
                      </a:lnTo>
                      <a:lnTo>
                        <a:pt x="4026" y="588"/>
                      </a:lnTo>
                      <a:lnTo>
                        <a:pt x="4026" y="582"/>
                      </a:lnTo>
                      <a:lnTo>
                        <a:pt x="4026" y="576"/>
                      </a:lnTo>
                      <a:lnTo>
                        <a:pt x="4026" y="576"/>
                      </a:lnTo>
                      <a:lnTo>
                        <a:pt x="4032" y="570"/>
                      </a:lnTo>
                      <a:lnTo>
                        <a:pt x="4032" y="570"/>
                      </a:lnTo>
                      <a:lnTo>
                        <a:pt x="4032" y="564"/>
                      </a:lnTo>
                      <a:lnTo>
                        <a:pt x="4032" y="558"/>
                      </a:lnTo>
                      <a:lnTo>
                        <a:pt x="4032" y="558"/>
                      </a:lnTo>
                      <a:lnTo>
                        <a:pt x="4032" y="552"/>
                      </a:lnTo>
                      <a:lnTo>
                        <a:pt x="4038" y="546"/>
                      </a:lnTo>
                      <a:lnTo>
                        <a:pt x="4038" y="546"/>
                      </a:lnTo>
                      <a:lnTo>
                        <a:pt x="4038" y="540"/>
                      </a:lnTo>
                      <a:lnTo>
                        <a:pt x="4038" y="534"/>
                      </a:lnTo>
                      <a:lnTo>
                        <a:pt x="4038" y="534"/>
                      </a:lnTo>
                      <a:lnTo>
                        <a:pt x="4038" y="528"/>
                      </a:lnTo>
                      <a:lnTo>
                        <a:pt x="4044" y="522"/>
                      </a:lnTo>
                      <a:lnTo>
                        <a:pt x="4044" y="522"/>
                      </a:lnTo>
                      <a:lnTo>
                        <a:pt x="4044" y="516"/>
                      </a:lnTo>
                      <a:lnTo>
                        <a:pt x="4044" y="510"/>
                      </a:lnTo>
                      <a:lnTo>
                        <a:pt x="4044" y="510"/>
                      </a:lnTo>
                      <a:lnTo>
                        <a:pt x="4044" y="504"/>
                      </a:lnTo>
                      <a:lnTo>
                        <a:pt x="4050" y="498"/>
                      </a:lnTo>
                      <a:lnTo>
                        <a:pt x="4050" y="492"/>
                      </a:lnTo>
                      <a:lnTo>
                        <a:pt x="4050" y="492"/>
                      </a:lnTo>
                      <a:lnTo>
                        <a:pt x="4050" y="486"/>
                      </a:lnTo>
                      <a:lnTo>
                        <a:pt x="4050" y="480"/>
                      </a:lnTo>
                      <a:lnTo>
                        <a:pt x="4050" y="480"/>
                      </a:lnTo>
                      <a:lnTo>
                        <a:pt x="4056" y="474"/>
                      </a:lnTo>
                      <a:lnTo>
                        <a:pt x="4056" y="468"/>
                      </a:lnTo>
                      <a:lnTo>
                        <a:pt x="4056" y="468"/>
                      </a:lnTo>
                      <a:lnTo>
                        <a:pt x="4056" y="462"/>
                      </a:lnTo>
                      <a:lnTo>
                        <a:pt x="4056" y="462"/>
                      </a:lnTo>
                      <a:lnTo>
                        <a:pt x="4062" y="456"/>
                      </a:lnTo>
                      <a:lnTo>
                        <a:pt x="4062" y="456"/>
                      </a:lnTo>
                      <a:lnTo>
                        <a:pt x="4062" y="462"/>
                      </a:lnTo>
                      <a:lnTo>
                        <a:pt x="4062" y="462"/>
                      </a:lnTo>
                      <a:lnTo>
                        <a:pt x="4062" y="468"/>
                      </a:lnTo>
                      <a:lnTo>
                        <a:pt x="4062" y="474"/>
                      </a:lnTo>
                      <a:lnTo>
                        <a:pt x="4068" y="480"/>
                      </a:lnTo>
                      <a:lnTo>
                        <a:pt x="4068" y="486"/>
                      </a:lnTo>
                      <a:lnTo>
                        <a:pt x="4068" y="498"/>
                      </a:lnTo>
                      <a:lnTo>
                        <a:pt x="4068" y="504"/>
                      </a:lnTo>
                      <a:lnTo>
                        <a:pt x="4068" y="516"/>
                      </a:lnTo>
                      <a:lnTo>
                        <a:pt x="4068" y="522"/>
                      </a:lnTo>
                      <a:lnTo>
                        <a:pt x="4074" y="528"/>
                      </a:lnTo>
                      <a:lnTo>
                        <a:pt x="4074" y="540"/>
                      </a:lnTo>
                      <a:lnTo>
                        <a:pt x="4074" y="546"/>
                      </a:lnTo>
                      <a:lnTo>
                        <a:pt x="4074" y="552"/>
                      </a:lnTo>
                      <a:lnTo>
                        <a:pt x="4074" y="558"/>
                      </a:lnTo>
                      <a:lnTo>
                        <a:pt x="4080" y="564"/>
                      </a:lnTo>
                      <a:lnTo>
                        <a:pt x="4080" y="570"/>
                      </a:lnTo>
                      <a:lnTo>
                        <a:pt x="4080" y="576"/>
                      </a:lnTo>
                      <a:lnTo>
                        <a:pt x="4080" y="588"/>
                      </a:lnTo>
                      <a:lnTo>
                        <a:pt x="4080" y="594"/>
                      </a:lnTo>
                      <a:lnTo>
                        <a:pt x="4080" y="600"/>
                      </a:lnTo>
                      <a:lnTo>
                        <a:pt x="4086" y="606"/>
                      </a:lnTo>
                      <a:lnTo>
                        <a:pt x="4086" y="612"/>
                      </a:lnTo>
                      <a:lnTo>
                        <a:pt x="4086" y="618"/>
                      </a:lnTo>
                      <a:lnTo>
                        <a:pt x="4086" y="624"/>
                      </a:lnTo>
                      <a:lnTo>
                        <a:pt x="4086" y="630"/>
                      </a:lnTo>
                      <a:lnTo>
                        <a:pt x="4086" y="636"/>
                      </a:lnTo>
                      <a:lnTo>
                        <a:pt x="4092" y="642"/>
                      </a:lnTo>
                      <a:lnTo>
                        <a:pt x="4092" y="648"/>
                      </a:lnTo>
                      <a:lnTo>
                        <a:pt x="4092" y="654"/>
                      </a:lnTo>
                      <a:lnTo>
                        <a:pt x="4092" y="660"/>
                      </a:lnTo>
                      <a:lnTo>
                        <a:pt x="4092" y="660"/>
                      </a:lnTo>
                      <a:lnTo>
                        <a:pt x="4092" y="666"/>
                      </a:lnTo>
                      <a:lnTo>
                        <a:pt x="4098" y="672"/>
                      </a:lnTo>
                      <a:lnTo>
                        <a:pt x="4098" y="678"/>
                      </a:lnTo>
                      <a:lnTo>
                        <a:pt x="4098" y="684"/>
                      </a:lnTo>
                      <a:lnTo>
                        <a:pt x="4098" y="690"/>
                      </a:lnTo>
                      <a:lnTo>
                        <a:pt x="4098" y="690"/>
                      </a:lnTo>
                      <a:lnTo>
                        <a:pt x="4098" y="696"/>
                      </a:lnTo>
                      <a:lnTo>
                        <a:pt x="4104" y="702"/>
                      </a:lnTo>
                      <a:lnTo>
                        <a:pt x="4104" y="708"/>
                      </a:lnTo>
                      <a:lnTo>
                        <a:pt x="4104" y="708"/>
                      </a:lnTo>
                      <a:lnTo>
                        <a:pt x="4104" y="714"/>
                      </a:lnTo>
                      <a:lnTo>
                        <a:pt x="4104" y="720"/>
                      </a:lnTo>
                      <a:lnTo>
                        <a:pt x="4104" y="726"/>
                      </a:lnTo>
                      <a:lnTo>
                        <a:pt x="4110" y="726"/>
                      </a:lnTo>
                      <a:lnTo>
                        <a:pt x="4110" y="732"/>
                      </a:lnTo>
                      <a:lnTo>
                        <a:pt x="4110" y="738"/>
                      </a:lnTo>
                      <a:lnTo>
                        <a:pt x="4110" y="738"/>
                      </a:lnTo>
                      <a:lnTo>
                        <a:pt x="4110" y="744"/>
                      </a:lnTo>
                      <a:lnTo>
                        <a:pt x="4110" y="750"/>
                      </a:lnTo>
                      <a:lnTo>
                        <a:pt x="4116" y="750"/>
                      </a:lnTo>
                      <a:lnTo>
                        <a:pt x="4116" y="756"/>
                      </a:lnTo>
                      <a:lnTo>
                        <a:pt x="4116" y="756"/>
                      </a:lnTo>
                      <a:lnTo>
                        <a:pt x="4116" y="762"/>
                      </a:lnTo>
                      <a:lnTo>
                        <a:pt x="4116" y="762"/>
                      </a:lnTo>
                      <a:lnTo>
                        <a:pt x="4122" y="768"/>
                      </a:lnTo>
                      <a:lnTo>
                        <a:pt x="4122" y="768"/>
                      </a:lnTo>
                      <a:lnTo>
                        <a:pt x="4122" y="774"/>
                      </a:lnTo>
                      <a:lnTo>
                        <a:pt x="4122" y="774"/>
                      </a:lnTo>
                      <a:lnTo>
                        <a:pt x="4122" y="780"/>
                      </a:lnTo>
                      <a:lnTo>
                        <a:pt x="4122" y="780"/>
                      </a:lnTo>
                      <a:lnTo>
                        <a:pt x="4128" y="786"/>
                      </a:lnTo>
                      <a:lnTo>
                        <a:pt x="4128" y="786"/>
                      </a:lnTo>
                      <a:lnTo>
                        <a:pt x="4128" y="786"/>
                      </a:lnTo>
                      <a:lnTo>
                        <a:pt x="4128" y="792"/>
                      </a:lnTo>
                      <a:lnTo>
                        <a:pt x="4128" y="792"/>
                      </a:lnTo>
                      <a:lnTo>
                        <a:pt x="4128" y="792"/>
                      </a:lnTo>
                      <a:lnTo>
                        <a:pt x="4134" y="798"/>
                      </a:lnTo>
                      <a:lnTo>
                        <a:pt x="4134" y="798"/>
                      </a:lnTo>
                      <a:lnTo>
                        <a:pt x="4134" y="798"/>
                      </a:lnTo>
                      <a:lnTo>
                        <a:pt x="4134" y="798"/>
                      </a:lnTo>
                      <a:lnTo>
                        <a:pt x="4134" y="804"/>
                      </a:lnTo>
                      <a:lnTo>
                        <a:pt x="4134" y="804"/>
                      </a:lnTo>
                      <a:lnTo>
                        <a:pt x="4140" y="804"/>
                      </a:lnTo>
                      <a:lnTo>
                        <a:pt x="4140" y="804"/>
                      </a:lnTo>
                      <a:lnTo>
                        <a:pt x="4140" y="804"/>
                      </a:lnTo>
                      <a:lnTo>
                        <a:pt x="4140" y="810"/>
                      </a:lnTo>
                      <a:lnTo>
                        <a:pt x="4140" y="804"/>
                      </a:lnTo>
                      <a:lnTo>
                        <a:pt x="4146" y="804"/>
                      </a:lnTo>
                      <a:lnTo>
                        <a:pt x="4146" y="804"/>
                      </a:lnTo>
                      <a:lnTo>
                        <a:pt x="4146" y="804"/>
                      </a:lnTo>
                      <a:lnTo>
                        <a:pt x="4146" y="804"/>
                      </a:lnTo>
                      <a:lnTo>
                        <a:pt x="4146" y="798"/>
                      </a:lnTo>
                      <a:lnTo>
                        <a:pt x="4146" y="798"/>
                      </a:lnTo>
                      <a:lnTo>
                        <a:pt x="4146" y="792"/>
                      </a:lnTo>
                      <a:lnTo>
                        <a:pt x="4152" y="786"/>
                      </a:lnTo>
                      <a:lnTo>
                        <a:pt x="4152" y="780"/>
                      </a:lnTo>
                      <a:lnTo>
                        <a:pt x="4152" y="780"/>
                      </a:lnTo>
                      <a:lnTo>
                        <a:pt x="4152" y="774"/>
                      </a:lnTo>
                      <a:lnTo>
                        <a:pt x="4152" y="768"/>
                      </a:lnTo>
                      <a:lnTo>
                        <a:pt x="4158" y="768"/>
                      </a:lnTo>
                      <a:lnTo>
                        <a:pt x="4158" y="762"/>
                      </a:lnTo>
                      <a:lnTo>
                        <a:pt x="4158" y="756"/>
                      </a:lnTo>
                      <a:lnTo>
                        <a:pt x="4158" y="750"/>
                      </a:lnTo>
                      <a:lnTo>
                        <a:pt x="4158" y="750"/>
                      </a:lnTo>
                      <a:lnTo>
                        <a:pt x="4158" y="744"/>
                      </a:lnTo>
                      <a:lnTo>
                        <a:pt x="4164" y="738"/>
                      </a:lnTo>
                      <a:lnTo>
                        <a:pt x="4164" y="732"/>
                      </a:lnTo>
                      <a:lnTo>
                        <a:pt x="4164" y="726"/>
                      </a:lnTo>
                      <a:lnTo>
                        <a:pt x="4164" y="720"/>
                      </a:lnTo>
                      <a:lnTo>
                        <a:pt x="4164" y="714"/>
                      </a:lnTo>
                      <a:lnTo>
                        <a:pt x="4164" y="708"/>
                      </a:lnTo>
                      <a:lnTo>
                        <a:pt x="4170" y="702"/>
                      </a:lnTo>
                      <a:lnTo>
                        <a:pt x="4170" y="696"/>
                      </a:lnTo>
                      <a:lnTo>
                        <a:pt x="4170" y="690"/>
                      </a:lnTo>
                      <a:lnTo>
                        <a:pt x="4170" y="684"/>
                      </a:lnTo>
                      <a:lnTo>
                        <a:pt x="4170" y="678"/>
                      </a:lnTo>
                      <a:lnTo>
                        <a:pt x="4176" y="672"/>
                      </a:lnTo>
                      <a:lnTo>
                        <a:pt x="4176" y="666"/>
                      </a:lnTo>
                      <a:lnTo>
                        <a:pt x="4176" y="654"/>
                      </a:lnTo>
                      <a:lnTo>
                        <a:pt x="4176" y="648"/>
                      </a:lnTo>
                      <a:lnTo>
                        <a:pt x="4176" y="642"/>
                      </a:lnTo>
                      <a:lnTo>
                        <a:pt x="4176" y="636"/>
                      </a:lnTo>
                      <a:lnTo>
                        <a:pt x="4182" y="624"/>
                      </a:lnTo>
                      <a:lnTo>
                        <a:pt x="4182" y="618"/>
                      </a:lnTo>
                      <a:lnTo>
                        <a:pt x="4182" y="612"/>
                      </a:lnTo>
                      <a:lnTo>
                        <a:pt x="4182" y="600"/>
                      </a:lnTo>
                      <a:lnTo>
                        <a:pt x="4182" y="594"/>
                      </a:lnTo>
                      <a:lnTo>
                        <a:pt x="4182" y="588"/>
                      </a:lnTo>
                      <a:lnTo>
                        <a:pt x="4188" y="576"/>
                      </a:lnTo>
                      <a:lnTo>
                        <a:pt x="4188" y="570"/>
                      </a:lnTo>
                      <a:lnTo>
                        <a:pt x="4188" y="552"/>
                      </a:lnTo>
                      <a:lnTo>
                        <a:pt x="4188" y="540"/>
                      </a:lnTo>
                      <a:lnTo>
                        <a:pt x="4188" y="534"/>
                      </a:lnTo>
                      <a:lnTo>
                        <a:pt x="4194" y="522"/>
                      </a:lnTo>
                      <a:lnTo>
                        <a:pt x="4194" y="510"/>
                      </a:lnTo>
                      <a:lnTo>
                        <a:pt x="4194" y="504"/>
                      </a:lnTo>
                      <a:lnTo>
                        <a:pt x="4194" y="492"/>
                      </a:lnTo>
                      <a:lnTo>
                        <a:pt x="4194" y="480"/>
                      </a:lnTo>
                      <a:lnTo>
                        <a:pt x="4194" y="474"/>
                      </a:lnTo>
                      <a:lnTo>
                        <a:pt x="4200" y="462"/>
                      </a:lnTo>
                      <a:lnTo>
                        <a:pt x="4200" y="450"/>
                      </a:lnTo>
                      <a:lnTo>
                        <a:pt x="4200" y="444"/>
                      </a:lnTo>
                      <a:lnTo>
                        <a:pt x="4200" y="432"/>
                      </a:lnTo>
                      <a:lnTo>
                        <a:pt x="4200" y="420"/>
                      </a:lnTo>
                      <a:lnTo>
                        <a:pt x="4200" y="408"/>
                      </a:lnTo>
                      <a:lnTo>
                        <a:pt x="4206" y="396"/>
                      </a:lnTo>
                      <a:lnTo>
                        <a:pt x="4206" y="384"/>
                      </a:lnTo>
                      <a:lnTo>
                        <a:pt x="4206" y="372"/>
                      </a:lnTo>
                      <a:lnTo>
                        <a:pt x="4206" y="360"/>
                      </a:lnTo>
                      <a:lnTo>
                        <a:pt x="4206" y="348"/>
                      </a:lnTo>
                      <a:lnTo>
                        <a:pt x="4206" y="336"/>
                      </a:lnTo>
                      <a:lnTo>
                        <a:pt x="4212" y="324"/>
                      </a:lnTo>
                      <a:lnTo>
                        <a:pt x="4212" y="318"/>
                      </a:lnTo>
                      <a:lnTo>
                        <a:pt x="4212" y="306"/>
                      </a:lnTo>
                      <a:lnTo>
                        <a:pt x="4212" y="300"/>
                      </a:lnTo>
                      <a:lnTo>
                        <a:pt x="4212" y="300"/>
                      </a:lnTo>
                      <a:lnTo>
                        <a:pt x="4218" y="294"/>
                      </a:lnTo>
                      <a:lnTo>
                        <a:pt x="4218" y="300"/>
                      </a:lnTo>
                      <a:lnTo>
                        <a:pt x="4218" y="306"/>
                      </a:lnTo>
                      <a:lnTo>
                        <a:pt x="4218" y="312"/>
                      </a:lnTo>
                      <a:lnTo>
                        <a:pt x="4218" y="318"/>
                      </a:lnTo>
                      <a:lnTo>
                        <a:pt x="4218" y="324"/>
                      </a:lnTo>
                      <a:lnTo>
                        <a:pt x="4218" y="330"/>
                      </a:lnTo>
                      <a:lnTo>
                        <a:pt x="4224" y="336"/>
                      </a:lnTo>
                      <a:lnTo>
                        <a:pt x="4224" y="342"/>
                      </a:lnTo>
                      <a:lnTo>
                        <a:pt x="4224" y="348"/>
                      </a:lnTo>
                      <a:lnTo>
                        <a:pt x="4224" y="354"/>
                      </a:lnTo>
                      <a:lnTo>
                        <a:pt x="4224" y="360"/>
                      </a:lnTo>
                      <a:lnTo>
                        <a:pt x="4224" y="366"/>
                      </a:lnTo>
                      <a:lnTo>
                        <a:pt x="4230" y="372"/>
                      </a:lnTo>
                      <a:lnTo>
                        <a:pt x="4230" y="378"/>
                      </a:lnTo>
                      <a:lnTo>
                        <a:pt x="4230" y="384"/>
                      </a:lnTo>
                      <a:lnTo>
                        <a:pt x="4230" y="390"/>
                      </a:lnTo>
                      <a:lnTo>
                        <a:pt x="4230" y="396"/>
                      </a:lnTo>
                      <a:lnTo>
                        <a:pt x="4230" y="408"/>
                      </a:lnTo>
                      <a:lnTo>
                        <a:pt x="4236" y="414"/>
                      </a:lnTo>
                      <a:lnTo>
                        <a:pt x="4236" y="420"/>
                      </a:lnTo>
                      <a:lnTo>
                        <a:pt x="4236" y="426"/>
                      </a:lnTo>
                      <a:lnTo>
                        <a:pt x="4236" y="432"/>
                      </a:lnTo>
                      <a:lnTo>
                        <a:pt x="4236" y="438"/>
                      </a:lnTo>
                      <a:lnTo>
                        <a:pt x="4242" y="444"/>
                      </a:lnTo>
                      <a:lnTo>
                        <a:pt x="4242" y="450"/>
                      </a:lnTo>
                      <a:lnTo>
                        <a:pt x="4242" y="462"/>
                      </a:lnTo>
                      <a:lnTo>
                        <a:pt x="4242" y="468"/>
                      </a:lnTo>
                      <a:lnTo>
                        <a:pt x="4242" y="474"/>
                      </a:lnTo>
                      <a:lnTo>
                        <a:pt x="4248" y="474"/>
                      </a:lnTo>
                      <a:lnTo>
                        <a:pt x="4248" y="480"/>
                      </a:lnTo>
                      <a:lnTo>
                        <a:pt x="4248" y="486"/>
                      </a:lnTo>
                      <a:lnTo>
                        <a:pt x="4248" y="492"/>
                      </a:lnTo>
                      <a:lnTo>
                        <a:pt x="4248" y="498"/>
                      </a:lnTo>
                      <a:lnTo>
                        <a:pt x="4248" y="504"/>
                      </a:lnTo>
                      <a:lnTo>
                        <a:pt x="4254" y="510"/>
                      </a:lnTo>
                      <a:lnTo>
                        <a:pt x="4254" y="516"/>
                      </a:lnTo>
                      <a:lnTo>
                        <a:pt x="4254" y="522"/>
                      </a:lnTo>
                      <a:lnTo>
                        <a:pt x="4254" y="528"/>
                      </a:lnTo>
                      <a:lnTo>
                        <a:pt x="4254" y="534"/>
                      </a:lnTo>
                      <a:lnTo>
                        <a:pt x="4254" y="534"/>
                      </a:lnTo>
                      <a:lnTo>
                        <a:pt x="4260" y="540"/>
                      </a:lnTo>
                      <a:lnTo>
                        <a:pt x="4260" y="546"/>
                      </a:lnTo>
                      <a:lnTo>
                        <a:pt x="4260" y="552"/>
                      </a:lnTo>
                      <a:lnTo>
                        <a:pt x="4260" y="558"/>
                      </a:lnTo>
                      <a:lnTo>
                        <a:pt x="4260" y="564"/>
                      </a:lnTo>
                      <a:lnTo>
                        <a:pt x="4260" y="570"/>
                      </a:lnTo>
                      <a:lnTo>
                        <a:pt x="4266" y="576"/>
                      </a:lnTo>
                      <a:lnTo>
                        <a:pt x="4266" y="576"/>
                      </a:lnTo>
                      <a:lnTo>
                        <a:pt x="4266" y="582"/>
                      </a:lnTo>
                      <a:lnTo>
                        <a:pt x="4266" y="588"/>
                      </a:lnTo>
                      <a:lnTo>
                        <a:pt x="4266" y="594"/>
                      </a:lnTo>
                      <a:lnTo>
                        <a:pt x="4266" y="600"/>
                      </a:lnTo>
                      <a:lnTo>
                        <a:pt x="4272" y="606"/>
                      </a:lnTo>
                      <a:lnTo>
                        <a:pt x="4272" y="606"/>
                      </a:lnTo>
                      <a:lnTo>
                        <a:pt x="4272" y="612"/>
                      </a:lnTo>
                      <a:lnTo>
                        <a:pt x="4272" y="618"/>
                      </a:lnTo>
                      <a:lnTo>
                        <a:pt x="4272" y="624"/>
                      </a:lnTo>
                      <a:lnTo>
                        <a:pt x="4278" y="624"/>
                      </a:lnTo>
                      <a:lnTo>
                        <a:pt x="4278" y="630"/>
                      </a:lnTo>
                      <a:lnTo>
                        <a:pt x="4278" y="636"/>
                      </a:lnTo>
                      <a:lnTo>
                        <a:pt x="4278" y="642"/>
                      </a:lnTo>
                      <a:lnTo>
                        <a:pt x="4278" y="642"/>
                      </a:lnTo>
                      <a:lnTo>
                        <a:pt x="4278" y="648"/>
                      </a:lnTo>
                      <a:lnTo>
                        <a:pt x="4284" y="654"/>
                      </a:lnTo>
                      <a:lnTo>
                        <a:pt x="4284" y="654"/>
                      </a:lnTo>
                      <a:lnTo>
                        <a:pt x="4284" y="660"/>
                      </a:lnTo>
                      <a:lnTo>
                        <a:pt x="4284" y="666"/>
                      </a:lnTo>
                      <a:lnTo>
                        <a:pt x="4284" y="666"/>
                      </a:lnTo>
                      <a:lnTo>
                        <a:pt x="4284" y="672"/>
                      </a:lnTo>
                      <a:lnTo>
                        <a:pt x="4290" y="672"/>
                      </a:lnTo>
                      <a:lnTo>
                        <a:pt x="4290" y="678"/>
                      </a:lnTo>
                      <a:lnTo>
                        <a:pt x="4290" y="684"/>
                      </a:lnTo>
                      <a:lnTo>
                        <a:pt x="4290" y="684"/>
                      </a:lnTo>
                      <a:lnTo>
                        <a:pt x="4290" y="690"/>
                      </a:lnTo>
                      <a:lnTo>
                        <a:pt x="4290" y="690"/>
                      </a:lnTo>
                      <a:lnTo>
                        <a:pt x="4296" y="696"/>
                      </a:lnTo>
                      <a:lnTo>
                        <a:pt x="4296" y="696"/>
                      </a:lnTo>
                      <a:lnTo>
                        <a:pt x="4296" y="696"/>
                      </a:lnTo>
                      <a:lnTo>
                        <a:pt x="4296" y="696"/>
                      </a:lnTo>
                      <a:lnTo>
                        <a:pt x="4296" y="696"/>
                      </a:lnTo>
                      <a:lnTo>
                        <a:pt x="4296" y="690"/>
                      </a:lnTo>
                      <a:lnTo>
                        <a:pt x="4302" y="690"/>
                      </a:lnTo>
                      <a:lnTo>
                        <a:pt x="4302" y="684"/>
                      </a:lnTo>
                      <a:lnTo>
                        <a:pt x="4302" y="678"/>
                      </a:lnTo>
                      <a:lnTo>
                        <a:pt x="4302" y="678"/>
                      </a:lnTo>
                      <a:lnTo>
                        <a:pt x="4302" y="666"/>
                      </a:lnTo>
                      <a:lnTo>
                        <a:pt x="4308" y="660"/>
                      </a:lnTo>
                      <a:lnTo>
                        <a:pt x="4308" y="660"/>
                      </a:lnTo>
                      <a:lnTo>
                        <a:pt x="4308" y="654"/>
                      </a:lnTo>
                      <a:lnTo>
                        <a:pt x="4308" y="648"/>
                      </a:lnTo>
                      <a:lnTo>
                        <a:pt x="4308" y="642"/>
                      </a:lnTo>
                      <a:lnTo>
                        <a:pt x="4308" y="636"/>
                      </a:lnTo>
                      <a:lnTo>
                        <a:pt x="4314" y="630"/>
                      </a:lnTo>
                      <a:lnTo>
                        <a:pt x="4314" y="630"/>
                      </a:lnTo>
                      <a:lnTo>
                        <a:pt x="4314" y="624"/>
                      </a:lnTo>
                      <a:lnTo>
                        <a:pt x="4314" y="618"/>
                      </a:lnTo>
                      <a:lnTo>
                        <a:pt x="4314" y="612"/>
                      </a:lnTo>
                      <a:lnTo>
                        <a:pt x="4314" y="606"/>
                      </a:lnTo>
                      <a:lnTo>
                        <a:pt x="4320" y="600"/>
                      </a:lnTo>
                      <a:lnTo>
                        <a:pt x="4320" y="594"/>
                      </a:lnTo>
                      <a:lnTo>
                        <a:pt x="4320" y="588"/>
                      </a:lnTo>
                      <a:lnTo>
                        <a:pt x="4320" y="582"/>
                      </a:lnTo>
                      <a:lnTo>
                        <a:pt x="4320" y="576"/>
                      </a:lnTo>
                      <a:lnTo>
                        <a:pt x="4320" y="570"/>
                      </a:lnTo>
                      <a:lnTo>
                        <a:pt x="4326" y="564"/>
                      </a:lnTo>
                      <a:lnTo>
                        <a:pt x="4326" y="558"/>
                      </a:lnTo>
                      <a:lnTo>
                        <a:pt x="4326" y="552"/>
                      </a:lnTo>
                      <a:lnTo>
                        <a:pt x="4326" y="546"/>
                      </a:lnTo>
                      <a:lnTo>
                        <a:pt x="4326" y="540"/>
                      </a:lnTo>
                      <a:lnTo>
                        <a:pt x="4332" y="534"/>
                      </a:lnTo>
                      <a:lnTo>
                        <a:pt x="4332" y="528"/>
                      </a:lnTo>
                      <a:lnTo>
                        <a:pt x="4332" y="522"/>
                      </a:lnTo>
                      <a:lnTo>
                        <a:pt x="4332" y="510"/>
                      </a:lnTo>
                      <a:lnTo>
                        <a:pt x="4332" y="504"/>
                      </a:lnTo>
                      <a:lnTo>
                        <a:pt x="4332" y="498"/>
                      </a:lnTo>
                      <a:lnTo>
                        <a:pt x="4338" y="492"/>
                      </a:lnTo>
                      <a:lnTo>
                        <a:pt x="4338" y="486"/>
                      </a:lnTo>
                      <a:lnTo>
                        <a:pt x="4338" y="480"/>
                      </a:lnTo>
                      <a:lnTo>
                        <a:pt x="4338" y="474"/>
                      </a:lnTo>
                      <a:lnTo>
                        <a:pt x="4338" y="468"/>
                      </a:lnTo>
                      <a:lnTo>
                        <a:pt x="4338" y="462"/>
                      </a:lnTo>
                      <a:lnTo>
                        <a:pt x="4344" y="450"/>
                      </a:lnTo>
                      <a:lnTo>
                        <a:pt x="4344" y="444"/>
                      </a:lnTo>
                      <a:lnTo>
                        <a:pt x="4344" y="438"/>
                      </a:lnTo>
                      <a:lnTo>
                        <a:pt x="4344" y="432"/>
                      </a:lnTo>
                      <a:lnTo>
                        <a:pt x="4344" y="426"/>
                      </a:lnTo>
                      <a:lnTo>
                        <a:pt x="4344" y="414"/>
                      </a:lnTo>
                      <a:lnTo>
                        <a:pt x="4350" y="408"/>
                      </a:lnTo>
                      <a:lnTo>
                        <a:pt x="4350" y="402"/>
                      </a:lnTo>
                      <a:lnTo>
                        <a:pt x="4350" y="396"/>
                      </a:lnTo>
                      <a:lnTo>
                        <a:pt x="4350" y="390"/>
                      </a:lnTo>
                      <a:lnTo>
                        <a:pt x="4350" y="378"/>
                      </a:lnTo>
                      <a:lnTo>
                        <a:pt x="4350" y="372"/>
                      </a:lnTo>
                      <a:lnTo>
                        <a:pt x="4356" y="366"/>
                      </a:lnTo>
                      <a:lnTo>
                        <a:pt x="4356" y="354"/>
                      </a:lnTo>
                      <a:lnTo>
                        <a:pt x="4356" y="348"/>
                      </a:lnTo>
                      <a:lnTo>
                        <a:pt x="4356" y="342"/>
                      </a:lnTo>
                      <a:lnTo>
                        <a:pt x="4356" y="330"/>
                      </a:lnTo>
                      <a:lnTo>
                        <a:pt x="4356" y="324"/>
                      </a:lnTo>
                      <a:lnTo>
                        <a:pt x="4362" y="318"/>
                      </a:lnTo>
                      <a:lnTo>
                        <a:pt x="4362" y="306"/>
                      </a:lnTo>
                      <a:lnTo>
                        <a:pt x="4362" y="300"/>
                      </a:lnTo>
                      <a:lnTo>
                        <a:pt x="4362" y="294"/>
                      </a:lnTo>
                      <a:lnTo>
                        <a:pt x="4362" y="282"/>
                      </a:lnTo>
                      <a:lnTo>
                        <a:pt x="4362" y="276"/>
                      </a:lnTo>
                      <a:lnTo>
                        <a:pt x="4368" y="270"/>
                      </a:lnTo>
                      <a:lnTo>
                        <a:pt x="4368" y="258"/>
                      </a:lnTo>
                      <a:lnTo>
                        <a:pt x="4368" y="252"/>
                      </a:lnTo>
                      <a:lnTo>
                        <a:pt x="4368" y="240"/>
                      </a:lnTo>
                      <a:lnTo>
                        <a:pt x="4368" y="234"/>
                      </a:lnTo>
                      <a:lnTo>
                        <a:pt x="4368" y="228"/>
                      </a:lnTo>
                      <a:lnTo>
                        <a:pt x="4374" y="210"/>
                      </a:lnTo>
                      <a:lnTo>
                        <a:pt x="4374" y="204"/>
                      </a:lnTo>
                      <a:lnTo>
                        <a:pt x="4374" y="198"/>
                      </a:lnTo>
                      <a:lnTo>
                        <a:pt x="4374" y="198"/>
                      </a:lnTo>
                      <a:lnTo>
                        <a:pt x="4374" y="192"/>
                      </a:lnTo>
                      <a:lnTo>
                        <a:pt x="4380" y="192"/>
                      </a:lnTo>
                      <a:lnTo>
                        <a:pt x="4380" y="192"/>
                      </a:lnTo>
                      <a:lnTo>
                        <a:pt x="4380" y="192"/>
                      </a:lnTo>
                      <a:lnTo>
                        <a:pt x="4380" y="198"/>
                      </a:lnTo>
                      <a:lnTo>
                        <a:pt x="4380" y="204"/>
                      </a:lnTo>
                      <a:lnTo>
                        <a:pt x="4380" y="210"/>
                      </a:lnTo>
                      <a:lnTo>
                        <a:pt x="4386" y="216"/>
                      </a:lnTo>
                      <a:lnTo>
                        <a:pt x="4386" y="216"/>
                      </a:lnTo>
                      <a:lnTo>
                        <a:pt x="4386" y="222"/>
                      </a:lnTo>
                      <a:lnTo>
                        <a:pt x="4386" y="228"/>
                      </a:lnTo>
                      <a:lnTo>
                        <a:pt x="4386" y="234"/>
                      </a:lnTo>
                      <a:lnTo>
                        <a:pt x="4386" y="240"/>
                      </a:lnTo>
                      <a:lnTo>
                        <a:pt x="4392" y="240"/>
                      </a:lnTo>
                      <a:lnTo>
                        <a:pt x="4392" y="246"/>
                      </a:lnTo>
                      <a:lnTo>
                        <a:pt x="4392" y="252"/>
                      </a:lnTo>
                      <a:lnTo>
                        <a:pt x="4392" y="258"/>
                      </a:lnTo>
                      <a:lnTo>
                        <a:pt x="4392" y="264"/>
                      </a:lnTo>
                      <a:lnTo>
                        <a:pt x="4392" y="264"/>
                      </a:lnTo>
                      <a:lnTo>
                        <a:pt x="4398" y="270"/>
                      </a:lnTo>
                      <a:lnTo>
                        <a:pt x="4398" y="282"/>
                      </a:lnTo>
                      <a:lnTo>
                        <a:pt x="4398" y="282"/>
                      </a:lnTo>
                      <a:lnTo>
                        <a:pt x="4398" y="288"/>
                      </a:lnTo>
                      <a:lnTo>
                        <a:pt x="4404" y="294"/>
                      </a:lnTo>
                      <a:lnTo>
                        <a:pt x="4404" y="300"/>
                      </a:lnTo>
                      <a:lnTo>
                        <a:pt x="4404" y="300"/>
                      </a:lnTo>
                      <a:lnTo>
                        <a:pt x="4404" y="306"/>
                      </a:lnTo>
                      <a:lnTo>
                        <a:pt x="4404" y="312"/>
                      </a:lnTo>
                      <a:lnTo>
                        <a:pt x="4404" y="312"/>
                      </a:lnTo>
                      <a:lnTo>
                        <a:pt x="4410" y="318"/>
                      </a:lnTo>
                      <a:lnTo>
                        <a:pt x="4410" y="324"/>
                      </a:lnTo>
                      <a:lnTo>
                        <a:pt x="4410" y="330"/>
                      </a:lnTo>
                      <a:lnTo>
                        <a:pt x="4410" y="330"/>
                      </a:lnTo>
                      <a:lnTo>
                        <a:pt x="4410" y="336"/>
                      </a:lnTo>
                      <a:lnTo>
                        <a:pt x="4410" y="342"/>
                      </a:lnTo>
                      <a:lnTo>
                        <a:pt x="4416" y="342"/>
                      </a:lnTo>
                      <a:lnTo>
                        <a:pt x="4416" y="348"/>
                      </a:lnTo>
                      <a:lnTo>
                        <a:pt x="4416" y="354"/>
                      </a:lnTo>
                      <a:lnTo>
                        <a:pt x="4416" y="354"/>
                      </a:lnTo>
                      <a:lnTo>
                        <a:pt x="4416" y="360"/>
                      </a:lnTo>
                      <a:lnTo>
                        <a:pt x="4416" y="366"/>
                      </a:lnTo>
                      <a:lnTo>
                        <a:pt x="4422" y="366"/>
                      </a:lnTo>
                      <a:lnTo>
                        <a:pt x="4422" y="372"/>
                      </a:lnTo>
                      <a:lnTo>
                        <a:pt x="4422" y="378"/>
                      </a:lnTo>
                      <a:lnTo>
                        <a:pt x="4422" y="378"/>
                      </a:lnTo>
                      <a:lnTo>
                        <a:pt x="4422" y="384"/>
                      </a:lnTo>
                      <a:lnTo>
                        <a:pt x="4422" y="390"/>
                      </a:lnTo>
                      <a:lnTo>
                        <a:pt x="4428" y="390"/>
                      </a:lnTo>
                      <a:lnTo>
                        <a:pt x="4428" y="396"/>
                      </a:lnTo>
                      <a:lnTo>
                        <a:pt x="4428" y="396"/>
                      </a:lnTo>
                      <a:lnTo>
                        <a:pt x="4428" y="402"/>
                      </a:lnTo>
                      <a:lnTo>
                        <a:pt x="4428" y="408"/>
                      </a:lnTo>
                      <a:lnTo>
                        <a:pt x="4428" y="408"/>
                      </a:lnTo>
                      <a:lnTo>
                        <a:pt x="4434" y="414"/>
                      </a:lnTo>
                      <a:lnTo>
                        <a:pt x="4434" y="414"/>
                      </a:lnTo>
                      <a:lnTo>
                        <a:pt x="4434" y="420"/>
                      </a:lnTo>
                      <a:lnTo>
                        <a:pt x="4434" y="426"/>
                      </a:lnTo>
                      <a:lnTo>
                        <a:pt x="4434" y="426"/>
                      </a:lnTo>
                      <a:lnTo>
                        <a:pt x="4440" y="432"/>
                      </a:lnTo>
                      <a:lnTo>
                        <a:pt x="4440" y="432"/>
                      </a:lnTo>
                      <a:lnTo>
                        <a:pt x="4440" y="438"/>
                      </a:lnTo>
                      <a:lnTo>
                        <a:pt x="4440" y="438"/>
                      </a:lnTo>
                      <a:lnTo>
                        <a:pt x="4440" y="444"/>
                      </a:lnTo>
                      <a:lnTo>
                        <a:pt x="4440" y="450"/>
                      </a:lnTo>
                      <a:lnTo>
                        <a:pt x="4446" y="450"/>
                      </a:lnTo>
                      <a:lnTo>
                        <a:pt x="4446" y="456"/>
                      </a:lnTo>
                      <a:lnTo>
                        <a:pt x="4446" y="456"/>
                      </a:lnTo>
                      <a:lnTo>
                        <a:pt x="4446" y="462"/>
                      </a:lnTo>
                      <a:lnTo>
                        <a:pt x="4446" y="462"/>
                      </a:lnTo>
                      <a:lnTo>
                        <a:pt x="4446" y="468"/>
                      </a:lnTo>
                      <a:lnTo>
                        <a:pt x="4452" y="468"/>
                      </a:lnTo>
                      <a:lnTo>
                        <a:pt x="4452" y="474"/>
                      </a:lnTo>
                      <a:lnTo>
                        <a:pt x="4452" y="474"/>
                      </a:lnTo>
                      <a:lnTo>
                        <a:pt x="4452" y="480"/>
                      </a:lnTo>
                      <a:lnTo>
                        <a:pt x="4452" y="480"/>
                      </a:lnTo>
                      <a:lnTo>
                        <a:pt x="4452" y="486"/>
                      </a:lnTo>
                      <a:lnTo>
                        <a:pt x="4458" y="486"/>
                      </a:lnTo>
                      <a:lnTo>
                        <a:pt x="4458" y="492"/>
                      </a:lnTo>
                      <a:lnTo>
                        <a:pt x="4458" y="492"/>
                      </a:lnTo>
                      <a:lnTo>
                        <a:pt x="4458" y="498"/>
                      </a:lnTo>
                      <a:lnTo>
                        <a:pt x="4458" y="498"/>
                      </a:lnTo>
                      <a:lnTo>
                        <a:pt x="4458" y="504"/>
                      </a:lnTo>
                      <a:lnTo>
                        <a:pt x="4464" y="504"/>
                      </a:lnTo>
                      <a:lnTo>
                        <a:pt x="4464" y="510"/>
                      </a:lnTo>
                      <a:lnTo>
                        <a:pt x="4464" y="510"/>
                      </a:lnTo>
                      <a:lnTo>
                        <a:pt x="4464" y="516"/>
                      </a:lnTo>
                      <a:lnTo>
                        <a:pt x="4464" y="516"/>
                      </a:lnTo>
                      <a:lnTo>
                        <a:pt x="4470" y="516"/>
                      </a:lnTo>
                      <a:lnTo>
                        <a:pt x="4470" y="522"/>
                      </a:lnTo>
                      <a:lnTo>
                        <a:pt x="4470" y="522"/>
                      </a:lnTo>
                      <a:lnTo>
                        <a:pt x="4470" y="528"/>
                      </a:lnTo>
                      <a:lnTo>
                        <a:pt x="4470" y="528"/>
                      </a:lnTo>
                      <a:lnTo>
                        <a:pt x="4470" y="534"/>
                      </a:lnTo>
                      <a:lnTo>
                        <a:pt x="4476" y="534"/>
                      </a:lnTo>
                      <a:lnTo>
                        <a:pt x="4476" y="534"/>
                      </a:lnTo>
                      <a:lnTo>
                        <a:pt x="4476" y="540"/>
                      </a:lnTo>
                      <a:lnTo>
                        <a:pt x="4476" y="540"/>
                      </a:lnTo>
                      <a:lnTo>
                        <a:pt x="4476" y="546"/>
                      </a:lnTo>
                      <a:lnTo>
                        <a:pt x="4476" y="546"/>
                      </a:lnTo>
                      <a:lnTo>
                        <a:pt x="4482" y="546"/>
                      </a:lnTo>
                      <a:lnTo>
                        <a:pt x="4482" y="552"/>
                      </a:lnTo>
                      <a:lnTo>
                        <a:pt x="4482" y="552"/>
                      </a:lnTo>
                      <a:lnTo>
                        <a:pt x="4482" y="552"/>
                      </a:lnTo>
                      <a:lnTo>
                        <a:pt x="4482" y="558"/>
                      </a:lnTo>
                      <a:lnTo>
                        <a:pt x="4482" y="558"/>
                      </a:lnTo>
                      <a:lnTo>
                        <a:pt x="4488" y="558"/>
                      </a:lnTo>
                      <a:lnTo>
                        <a:pt x="4488" y="564"/>
                      </a:lnTo>
                      <a:lnTo>
                        <a:pt x="4488" y="564"/>
                      </a:lnTo>
                      <a:lnTo>
                        <a:pt x="4488" y="558"/>
                      </a:lnTo>
                      <a:lnTo>
                        <a:pt x="4488" y="558"/>
                      </a:lnTo>
                      <a:lnTo>
                        <a:pt x="4494" y="546"/>
                      </a:lnTo>
                      <a:lnTo>
                        <a:pt x="4494" y="534"/>
                      </a:lnTo>
                      <a:lnTo>
                        <a:pt x="4494" y="522"/>
                      </a:lnTo>
                      <a:lnTo>
                        <a:pt x="4494" y="510"/>
                      </a:lnTo>
                      <a:lnTo>
                        <a:pt x="4494" y="504"/>
                      </a:lnTo>
                      <a:lnTo>
                        <a:pt x="4494" y="492"/>
                      </a:lnTo>
                      <a:lnTo>
                        <a:pt x="4494" y="480"/>
                      </a:lnTo>
                      <a:lnTo>
                        <a:pt x="4500" y="462"/>
                      </a:lnTo>
                      <a:lnTo>
                        <a:pt x="4500" y="450"/>
                      </a:lnTo>
                      <a:lnTo>
                        <a:pt x="4500" y="438"/>
                      </a:lnTo>
                      <a:lnTo>
                        <a:pt x="4500" y="414"/>
                      </a:lnTo>
                      <a:lnTo>
                        <a:pt x="4500" y="402"/>
                      </a:lnTo>
                      <a:lnTo>
                        <a:pt x="4506" y="390"/>
                      </a:lnTo>
                      <a:lnTo>
                        <a:pt x="4506" y="378"/>
                      </a:lnTo>
                      <a:lnTo>
                        <a:pt x="4506" y="372"/>
                      </a:lnTo>
                      <a:lnTo>
                        <a:pt x="4506" y="366"/>
                      </a:lnTo>
                      <a:lnTo>
                        <a:pt x="4506" y="360"/>
                      </a:lnTo>
                      <a:lnTo>
                        <a:pt x="4506" y="360"/>
                      </a:lnTo>
                      <a:lnTo>
                        <a:pt x="4512" y="366"/>
                      </a:lnTo>
                      <a:lnTo>
                        <a:pt x="4512" y="372"/>
                      </a:lnTo>
                      <a:lnTo>
                        <a:pt x="4512" y="384"/>
                      </a:lnTo>
                      <a:lnTo>
                        <a:pt x="4512" y="390"/>
                      </a:lnTo>
                      <a:lnTo>
                        <a:pt x="4512" y="396"/>
                      </a:lnTo>
                      <a:lnTo>
                        <a:pt x="4512" y="402"/>
                      </a:lnTo>
                      <a:lnTo>
                        <a:pt x="4518" y="408"/>
                      </a:lnTo>
                      <a:lnTo>
                        <a:pt x="4518" y="414"/>
                      </a:lnTo>
                      <a:lnTo>
                        <a:pt x="4518" y="420"/>
                      </a:lnTo>
                      <a:lnTo>
                        <a:pt x="4518" y="426"/>
                      </a:lnTo>
                      <a:lnTo>
                        <a:pt x="4518" y="432"/>
                      </a:lnTo>
                      <a:lnTo>
                        <a:pt x="4518" y="438"/>
                      </a:lnTo>
                      <a:lnTo>
                        <a:pt x="4524" y="444"/>
                      </a:lnTo>
                      <a:lnTo>
                        <a:pt x="4524" y="450"/>
                      </a:lnTo>
                      <a:lnTo>
                        <a:pt x="4524" y="456"/>
                      </a:lnTo>
                      <a:lnTo>
                        <a:pt x="4524" y="456"/>
                      </a:lnTo>
                      <a:lnTo>
                        <a:pt x="4524" y="456"/>
                      </a:lnTo>
                      <a:lnTo>
                        <a:pt x="4530" y="456"/>
                      </a:lnTo>
                      <a:lnTo>
                        <a:pt x="4530" y="456"/>
                      </a:lnTo>
                      <a:lnTo>
                        <a:pt x="4530" y="462"/>
                      </a:lnTo>
                      <a:lnTo>
                        <a:pt x="4530" y="462"/>
                      </a:lnTo>
                      <a:lnTo>
                        <a:pt x="4530" y="462"/>
                      </a:lnTo>
                      <a:lnTo>
                        <a:pt x="4530" y="462"/>
                      </a:lnTo>
                      <a:lnTo>
                        <a:pt x="4536" y="462"/>
                      </a:lnTo>
                      <a:lnTo>
                        <a:pt x="4536" y="462"/>
                      </a:lnTo>
                      <a:lnTo>
                        <a:pt x="4536" y="462"/>
                      </a:lnTo>
                      <a:lnTo>
                        <a:pt x="4536" y="462"/>
                      </a:lnTo>
                      <a:lnTo>
                        <a:pt x="4536" y="462"/>
                      </a:lnTo>
                      <a:lnTo>
                        <a:pt x="4536" y="468"/>
                      </a:lnTo>
                      <a:lnTo>
                        <a:pt x="4542" y="468"/>
                      </a:lnTo>
                      <a:lnTo>
                        <a:pt x="4542" y="468"/>
                      </a:lnTo>
                      <a:lnTo>
                        <a:pt x="4542" y="468"/>
                      </a:lnTo>
                      <a:lnTo>
                        <a:pt x="4542" y="468"/>
                      </a:lnTo>
                      <a:lnTo>
                        <a:pt x="4542" y="468"/>
                      </a:lnTo>
                      <a:lnTo>
                        <a:pt x="4542" y="468"/>
                      </a:lnTo>
                      <a:lnTo>
                        <a:pt x="4548" y="468"/>
                      </a:lnTo>
                      <a:lnTo>
                        <a:pt x="4548" y="468"/>
                      </a:lnTo>
                      <a:lnTo>
                        <a:pt x="4548" y="468"/>
                      </a:lnTo>
                      <a:lnTo>
                        <a:pt x="4548" y="468"/>
                      </a:lnTo>
                      <a:lnTo>
                        <a:pt x="4548" y="468"/>
                      </a:lnTo>
                      <a:lnTo>
                        <a:pt x="4548" y="474"/>
                      </a:lnTo>
                      <a:lnTo>
                        <a:pt x="4554" y="474"/>
                      </a:lnTo>
                      <a:lnTo>
                        <a:pt x="4554" y="474"/>
                      </a:lnTo>
                      <a:lnTo>
                        <a:pt x="4554" y="474"/>
                      </a:lnTo>
                      <a:lnTo>
                        <a:pt x="4554" y="474"/>
                      </a:lnTo>
                      <a:lnTo>
                        <a:pt x="4554" y="474"/>
                      </a:lnTo>
                      <a:lnTo>
                        <a:pt x="4554" y="474"/>
                      </a:lnTo>
                      <a:lnTo>
                        <a:pt x="4560" y="474"/>
                      </a:lnTo>
                      <a:lnTo>
                        <a:pt x="4560" y="474"/>
                      </a:lnTo>
                      <a:lnTo>
                        <a:pt x="4560" y="474"/>
                      </a:lnTo>
                      <a:lnTo>
                        <a:pt x="4560" y="474"/>
                      </a:lnTo>
                      <a:lnTo>
                        <a:pt x="4566" y="474"/>
                      </a:lnTo>
                      <a:lnTo>
                        <a:pt x="4566" y="474"/>
                      </a:lnTo>
                      <a:lnTo>
                        <a:pt x="4566" y="474"/>
                      </a:lnTo>
                      <a:lnTo>
                        <a:pt x="4566" y="474"/>
                      </a:lnTo>
                      <a:lnTo>
                        <a:pt x="4566" y="474"/>
                      </a:lnTo>
                      <a:lnTo>
                        <a:pt x="4566" y="474"/>
                      </a:lnTo>
                      <a:lnTo>
                        <a:pt x="4572" y="474"/>
                      </a:lnTo>
                      <a:lnTo>
                        <a:pt x="4572" y="474"/>
                      </a:lnTo>
                      <a:lnTo>
                        <a:pt x="4572" y="474"/>
                      </a:lnTo>
                      <a:lnTo>
                        <a:pt x="4572" y="474"/>
                      </a:lnTo>
                      <a:lnTo>
                        <a:pt x="4572" y="474"/>
                      </a:lnTo>
                      <a:lnTo>
                        <a:pt x="4572" y="474"/>
                      </a:lnTo>
                      <a:lnTo>
                        <a:pt x="4578" y="474"/>
                      </a:lnTo>
                      <a:lnTo>
                        <a:pt x="4578" y="474"/>
                      </a:lnTo>
                      <a:lnTo>
                        <a:pt x="4578" y="474"/>
                      </a:lnTo>
                      <a:lnTo>
                        <a:pt x="4578" y="474"/>
                      </a:lnTo>
                      <a:lnTo>
                        <a:pt x="4578" y="474"/>
                      </a:lnTo>
                      <a:lnTo>
                        <a:pt x="4578" y="474"/>
                      </a:lnTo>
                      <a:lnTo>
                        <a:pt x="4584" y="474"/>
                      </a:lnTo>
                      <a:lnTo>
                        <a:pt x="4584" y="474"/>
                      </a:lnTo>
                      <a:lnTo>
                        <a:pt x="4584" y="474"/>
                      </a:lnTo>
                      <a:lnTo>
                        <a:pt x="4584" y="474"/>
                      </a:lnTo>
                      <a:lnTo>
                        <a:pt x="4584" y="474"/>
                      </a:lnTo>
                      <a:lnTo>
                        <a:pt x="4584" y="474"/>
                      </a:lnTo>
                      <a:lnTo>
                        <a:pt x="4590" y="474"/>
                      </a:lnTo>
                      <a:lnTo>
                        <a:pt x="4590" y="474"/>
                      </a:lnTo>
                      <a:lnTo>
                        <a:pt x="4590" y="474"/>
                      </a:lnTo>
                      <a:lnTo>
                        <a:pt x="4590" y="474"/>
                      </a:lnTo>
                      <a:lnTo>
                        <a:pt x="4590" y="474"/>
                      </a:lnTo>
                      <a:lnTo>
                        <a:pt x="4590" y="474"/>
                      </a:lnTo>
                      <a:lnTo>
                        <a:pt x="4596" y="474"/>
                      </a:lnTo>
                      <a:lnTo>
                        <a:pt x="4596" y="474"/>
                      </a:lnTo>
                      <a:lnTo>
                        <a:pt x="4596" y="474"/>
                      </a:lnTo>
                      <a:lnTo>
                        <a:pt x="4596" y="474"/>
                      </a:lnTo>
                      <a:lnTo>
                        <a:pt x="4596" y="474"/>
                      </a:lnTo>
                      <a:lnTo>
                        <a:pt x="4596" y="468"/>
                      </a:lnTo>
                      <a:lnTo>
                        <a:pt x="4602" y="468"/>
                      </a:lnTo>
                      <a:lnTo>
                        <a:pt x="4602" y="468"/>
                      </a:lnTo>
                      <a:lnTo>
                        <a:pt x="4602" y="468"/>
                      </a:lnTo>
                      <a:lnTo>
                        <a:pt x="4602" y="468"/>
                      </a:lnTo>
                      <a:lnTo>
                        <a:pt x="4602" y="468"/>
                      </a:lnTo>
                      <a:lnTo>
                        <a:pt x="4608" y="468"/>
                      </a:lnTo>
                      <a:lnTo>
                        <a:pt x="4608" y="468"/>
                      </a:lnTo>
                      <a:lnTo>
                        <a:pt x="4608" y="468"/>
                      </a:lnTo>
                      <a:lnTo>
                        <a:pt x="4608" y="468"/>
                      </a:lnTo>
                      <a:lnTo>
                        <a:pt x="4608" y="468"/>
                      </a:lnTo>
                      <a:lnTo>
                        <a:pt x="4608" y="468"/>
                      </a:lnTo>
                      <a:lnTo>
                        <a:pt x="4614" y="462"/>
                      </a:lnTo>
                      <a:lnTo>
                        <a:pt x="4614" y="462"/>
                      </a:lnTo>
                      <a:lnTo>
                        <a:pt x="4614" y="462"/>
                      </a:lnTo>
                      <a:lnTo>
                        <a:pt x="4614" y="462"/>
                      </a:lnTo>
                      <a:lnTo>
                        <a:pt x="4614" y="462"/>
                      </a:lnTo>
                      <a:lnTo>
                        <a:pt x="4614" y="462"/>
                      </a:lnTo>
                      <a:lnTo>
                        <a:pt x="4620" y="462"/>
                      </a:lnTo>
                      <a:lnTo>
                        <a:pt x="4620" y="462"/>
                      </a:lnTo>
                      <a:lnTo>
                        <a:pt x="4620" y="462"/>
                      </a:lnTo>
                      <a:lnTo>
                        <a:pt x="4620" y="456"/>
                      </a:lnTo>
                      <a:lnTo>
                        <a:pt x="4620" y="456"/>
                      </a:lnTo>
                      <a:lnTo>
                        <a:pt x="4620" y="456"/>
                      </a:lnTo>
                      <a:lnTo>
                        <a:pt x="4626" y="456"/>
                      </a:lnTo>
                      <a:lnTo>
                        <a:pt x="4626" y="450"/>
                      </a:lnTo>
                      <a:lnTo>
                        <a:pt x="4626" y="444"/>
                      </a:lnTo>
                      <a:lnTo>
                        <a:pt x="4626" y="438"/>
                      </a:lnTo>
                      <a:lnTo>
                        <a:pt x="4626" y="426"/>
                      </a:lnTo>
                      <a:lnTo>
                        <a:pt x="4632" y="420"/>
                      </a:lnTo>
                      <a:lnTo>
                        <a:pt x="4632" y="408"/>
                      </a:lnTo>
                      <a:lnTo>
                        <a:pt x="4632" y="402"/>
                      </a:lnTo>
                      <a:lnTo>
                        <a:pt x="4632" y="390"/>
                      </a:lnTo>
                      <a:lnTo>
                        <a:pt x="4632" y="384"/>
                      </a:lnTo>
                      <a:lnTo>
                        <a:pt x="4632" y="372"/>
                      </a:lnTo>
                      <a:lnTo>
                        <a:pt x="4638" y="354"/>
                      </a:lnTo>
                      <a:lnTo>
                        <a:pt x="4638" y="342"/>
                      </a:lnTo>
                      <a:lnTo>
                        <a:pt x="4638" y="336"/>
                      </a:lnTo>
                      <a:lnTo>
                        <a:pt x="4638" y="324"/>
                      </a:lnTo>
                      <a:lnTo>
                        <a:pt x="4638" y="312"/>
                      </a:lnTo>
                      <a:lnTo>
                        <a:pt x="4638" y="306"/>
                      </a:lnTo>
                      <a:lnTo>
                        <a:pt x="4644" y="306"/>
                      </a:lnTo>
                      <a:lnTo>
                        <a:pt x="4644" y="300"/>
                      </a:lnTo>
                      <a:lnTo>
                        <a:pt x="4644" y="306"/>
                      </a:lnTo>
                      <a:lnTo>
                        <a:pt x="4644" y="306"/>
                      </a:lnTo>
                      <a:lnTo>
                        <a:pt x="4644" y="324"/>
                      </a:lnTo>
                      <a:lnTo>
                        <a:pt x="4644" y="336"/>
                      </a:lnTo>
                      <a:lnTo>
                        <a:pt x="4650" y="342"/>
                      </a:lnTo>
                      <a:lnTo>
                        <a:pt x="4650" y="354"/>
                      </a:lnTo>
                      <a:lnTo>
                        <a:pt x="4650" y="360"/>
                      </a:lnTo>
                      <a:lnTo>
                        <a:pt x="4650" y="372"/>
                      </a:lnTo>
                      <a:lnTo>
                        <a:pt x="4650" y="384"/>
                      </a:lnTo>
                      <a:lnTo>
                        <a:pt x="4650" y="390"/>
                      </a:lnTo>
                      <a:lnTo>
                        <a:pt x="4656" y="402"/>
                      </a:lnTo>
                      <a:lnTo>
                        <a:pt x="4656" y="408"/>
                      </a:lnTo>
                      <a:lnTo>
                        <a:pt x="4656" y="426"/>
                      </a:lnTo>
                      <a:lnTo>
                        <a:pt x="4656" y="438"/>
                      </a:lnTo>
                      <a:lnTo>
                        <a:pt x="4656" y="444"/>
                      </a:lnTo>
                      <a:lnTo>
                        <a:pt x="4662" y="450"/>
                      </a:lnTo>
                      <a:lnTo>
                        <a:pt x="4662" y="450"/>
                      </a:lnTo>
                      <a:lnTo>
                        <a:pt x="4662" y="456"/>
                      </a:lnTo>
                      <a:lnTo>
                        <a:pt x="4662" y="456"/>
                      </a:lnTo>
                      <a:lnTo>
                        <a:pt x="4662" y="456"/>
                      </a:lnTo>
                      <a:lnTo>
                        <a:pt x="4662" y="456"/>
                      </a:lnTo>
                      <a:lnTo>
                        <a:pt x="4668" y="462"/>
                      </a:lnTo>
                      <a:lnTo>
                        <a:pt x="4668" y="462"/>
                      </a:lnTo>
                      <a:lnTo>
                        <a:pt x="4668" y="462"/>
                      </a:lnTo>
                      <a:lnTo>
                        <a:pt x="4668" y="462"/>
                      </a:lnTo>
                      <a:lnTo>
                        <a:pt x="4668" y="462"/>
                      </a:lnTo>
                      <a:lnTo>
                        <a:pt x="4668" y="462"/>
                      </a:lnTo>
                      <a:lnTo>
                        <a:pt x="4674" y="462"/>
                      </a:lnTo>
                      <a:lnTo>
                        <a:pt x="4674" y="462"/>
                      </a:lnTo>
                      <a:lnTo>
                        <a:pt x="4674" y="462"/>
                      </a:lnTo>
                      <a:lnTo>
                        <a:pt x="4674" y="468"/>
                      </a:lnTo>
                      <a:lnTo>
                        <a:pt x="4674" y="468"/>
                      </a:lnTo>
                      <a:lnTo>
                        <a:pt x="4674" y="468"/>
                      </a:lnTo>
                      <a:lnTo>
                        <a:pt x="4680" y="468"/>
                      </a:lnTo>
                      <a:lnTo>
                        <a:pt x="4680" y="468"/>
                      </a:lnTo>
                      <a:lnTo>
                        <a:pt x="4680" y="468"/>
                      </a:lnTo>
                      <a:lnTo>
                        <a:pt x="4680" y="468"/>
                      </a:lnTo>
                      <a:lnTo>
                        <a:pt x="4680" y="468"/>
                      </a:lnTo>
                      <a:lnTo>
                        <a:pt x="4680" y="468"/>
                      </a:lnTo>
                      <a:lnTo>
                        <a:pt x="4686" y="468"/>
                      </a:lnTo>
                      <a:lnTo>
                        <a:pt x="4686" y="468"/>
                      </a:lnTo>
                      <a:lnTo>
                        <a:pt x="4686" y="474"/>
                      </a:lnTo>
                      <a:lnTo>
                        <a:pt x="4686" y="474"/>
                      </a:lnTo>
                      <a:lnTo>
                        <a:pt x="4686" y="474"/>
                      </a:lnTo>
                      <a:lnTo>
                        <a:pt x="4692" y="474"/>
                      </a:lnTo>
                      <a:lnTo>
                        <a:pt x="4692" y="474"/>
                      </a:lnTo>
                      <a:lnTo>
                        <a:pt x="4692" y="474"/>
                      </a:lnTo>
                      <a:lnTo>
                        <a:pt x="4692" y="474"/>
                      </a:lnTo>
                      <a:lnTo>
                        <a:pt x="4692" y="474"/>
                      </a:lnTo>
                      <a:lnTo>
                        <a:pt x="4692" y="474"/>
                      </a:lnTo>
                      <a:lnTo>
                        <a:pt x="4698" y="474"/>
                      </a:lnTo>
                      <a:lnTo>
                        <a:pt x="4698" y="474"/>
                      </a:lnTo>
                      <a:lnTo>
                        <a:pt x="4698" y="474"/>
                      </a:lnTo>
                      <a:lnTo>
                        <a:pt x="4698" y="474"/>
                      </a:lnTo>
                      <a:lnTo>
                        <a:pt x="4698" y="474"/>
                      </a:lnTo>
                      <a:lnTo>
                        <a:pt x="4698" y="474"/>
                      </a:lnTo>
                      <a:lnTo>
                        <a:pt x="4704" y="474"/>
                      </a:lnTo>
                      <a:lnTo>
                        <a:pt x="4704" y="474"/>
                      </a:lnTo>
                      <a:lnTo>
                        <a:pt x="4704" y="474"/>
                      </a:lnTo>
                      <a:lnTo>
                        <a:pt x="4704" y="474"/>
                      </a:lnTo>
                      <a:lnTo>
                        <a:pt x="4704" y="474"/>
                      </a:lnTo>
                      <a:lnTo>
                        <a:pt x="4710" y="474"/>
                      </a:lnTo>
                      <a:lnTo>
                        <a:pt x="4710" y="474"/>
                      </a:lnTo>
                      <a:lnTo>
                        <a:pt x="4710" y="474"/>
                      </a:lnTo>
                      <a:lnTo>
                        <a:pt x="4710" y="474"/>
                      </a:lnTo>
                      <a:lnTo>
                        <a:pt x="4710" y="474"/>
                      </a:lnTo>
                      <a:lnTo>
                        <a:pt x="4710" y="474"/>
                      </a:lnTo>
                      <a:lnTo>
                        <a:pt x="4716" y="474"/>
                      </a:lnTo>
                      <a:lnTo>
                        <a:pt x="4716" y="474"/>
                      </a:lnTo>
                      <a:lnTo>
                        <a:pt x="4716" y="474"/>
                      </a:lnTo>
                      <a:lnTo>
                        <a:pt x="4716" y="474"/>
                      </a:lnTo>
                      <a:lnTo>
                        <a:pt x="4716" y="474"/>
                      </a:lnTo>
                      <a:lnTo>
                        <a:pt x="4716" y="474"/>
                      </a:lnTo>
                      <a:lnTo>
                        <a:pt x="4722" y="474"/>
                      </a:lnTo>
                      <a:lnTo>
                        <a:pt x="4722" y="474"/>
                      </a:lnTo>
                      <a:lnTo>
                        <a:pt x="4722" y="474"/>
                      </a:lnTo>
                      <a:lnTo>
                        <a:pt x="4722" y="474"/>
                      </a:lnTo>
                      <a:lnTo>
                        <a:pt x="4722" y="474"/>
                      </a:lnTo>
                      <a:lnTo>
                        <a:pt x="4722" y="474"/>
                      </a:lnTo>
                      <a:lnTo>
                        <a:pt x="4728" y="474"/>
                      </a:lnTo>
                      <a:lnTo>
                        <a:pt x="4728" y="474"/>
                      </a:lnTo>
                      <a:lnTo>
                        <a:pt x="4728" y="474"/>
                      </a:lnTo>
                      <a:lnTo>
                        <a:pt x="4728" y="474"/>
                      </a:lnTo>
                      <a:lnTo>
                        <a:pt x="4728" y="474"/>
                      </a:lnTo>
                      <a:lnTo>
                        <a:pt x="4728" y="474"/>
                      </a:lnTo>
                      <a:lnTo>
                        <a:pt x="4734" y="474"/>
                      </a:lnTo>
                      <a:lnTo>
                        <a:pt x="4734" y="474"/>
                      </a:lnTo>
                      <a:lnTo>
                        <a:pt x="4734" y="474"/>
                      </a:lnTo>
                      <a:lnTo>
                        <a:pt x="4734" y="468"/>
                      </a:lnTo>
                      <a:lnTo>
                        <a:pt x="4734" y="468"/>
                      </a:lnTo>
                      <a:lnTo>
                        <a:pt x="4734" y="468"/>
                      </a:lnTo>
                      <a:lnTo>
                        <a:pt x="4740" y="468"/>
                      </a:lnTo>
                      <a:lnTo>
                        <a:pt x="4740" y="468"/>
                      </a:lnTo>
                      <a:lnTo>
                        <a:pt x="4740" y="468"/>
                      </a:lnTo>
                      <a:lnTo>
                        <a:pt x="4740" y="468"/>
                      </a:lnTo>
                      <a:lnTo>
                        <a:pt x="4740" y="468"/>
                      </a:lnTo>
                      <a:lnTo>
                        <a:pt x="4740" y="468"/>
                      </a:lnTo>
                      <a:lnTo>
                        <a:pt x="4746" y="468"/>
                      </a:lnTo>
                      <a:lnTo>
                        <a:pt x="4746" y="468"/>
                      </a:lnTo>
                      <a:lnTo>
                        <a:pt x="4746" y="468"/>
                      </a:lnTo>
                      <a:lnTo>
                        <a:pt x="4746" y="462"/>
                      </a:lnTo>
                      <a:lnTo>
                        <a:pt x="4746" y="462"/>
                      </a:lnTo>
                      <a:lnTo>
                        <a:pt x="4752" y="462"/>
                      </a:lnTo>
                      <a:lnTo>
                        <a:pt x="4752" y="462"/>
                      </a:lnTo>
                      <a:lnTo>
                        <a:pt x="4752" y="462"/>
                      </a:lnTo>
                      <a:lnTo>
                        <a:pt x="4752" y="462"/>
                      </a:lnTo>
                      <a:lnTo>
                        <a:pt x="4752" y="462"/>
                      </a:lnTo>
                      <a:lnTo>
                        <a:pt x="4752" y="462"/>
                      </a:lnTo>
                      <a:lnTo>
                        <a:pt x="4758" y="462"/>
                      </a:lnTo>
                      <a:lnTo>
                        <a:pt x="4758" y="456"/>
                      </a:lnTo>
                      <a:lnTo>
                        <a:pt x="4758" y="456"/>
                      </a:lnTo>
                      <a:lnTo>
                        <a:pt x="4758" y="456"/>
                      </a:lnTo>
                      <a:lnTo>
                        <a:pt x="4758" y="450"/>
                      </a:lnTo>
                      <a:lnTo>
                        <a:pt x="4764" y="450"/>
                      </a:lnTo>
                      <a:lnTo>
                        <a:pt x="4764" y="444"/>
                      </a:lnTo>
                      <a:lnTo>
                        <a:pt x="4764" y="438"/>
                      </a:lnTo>
                      <a:lnTo>
                        <a:pt x="4764" y="426"/>
                      </a:lnTo>
                      <a:lnTo>
                        <a:pt x="4764" y="420"/>
                      </a:lnTo>
                      <a:lnTo>
                        <a:pt x="4764" y="408"/>
                      </a:lnTo>
                      <a:lnTo>
                        <a:pt x="4764" y="402"/>
                      </a:lnTo>
                      <a:lnTo>
                        <a:pt x="4770" y="390"/>
                      </a:lnTo>
                      <a:lnTo>
                        <a:pt x="4770" y="384"/>
                      </a:lnTo>
                      <a:lnTo>
                        <a:pt x="4770" y="360"/>
                      </a:lnTo>
                      <a:lnTo>
                        <a:pt x="4770" y="354"/>
                      </a:lnTo>
                      <a:lnTo>
                        <a:pt x="4770" y="342"/>
                      </a:lnTo>
                      <a:lnTo>
                        <a:pt x="4776" y="336"/>
                      </a:lnTo>
                      <a:lnTo>
                        <a:pt x="4776" y="324"/>
                      </a:lnTo>
                      <a:lnTo>
                        <a:pt x="4776" y="312"/>
                      </a:lnTo>
                      <a:lnTo>
                        <a:pt x="4776" y="306"/>
                      </a:lnTo>
                      <a:lnTo>
                        <a:pt x="4776" y="306"/>
                      </a:lnTo>
                      <a:lnTo>
                        <a:pt x="4776" y="300"/>
                      </a:lnTo>
                      <a:lnTo>
                        <a:pt x="4776" y="306"/>
                      </a:lnTo>
                      <a:lnTo>
                        <a:pt x="4782" y="312"/>
                      </a:lnTo>
                      <a:lnTo>
                        <a:pt x="4782" y="324"/>
                      </a:lnTo>
                      <a:lnTo>
                        <a:pt x="4782" y="336"/>
                      </a:lnTo>
                      <a:lnTo>
                        <a:pt x="4782" y="342"/>
                      </a:lnTo>
                      <a:lnTo>
                        <a:pt x="4782" y="354"/>
                      </a:lnTo>
                      <a:lnTo>
                        <a:pt x="4788" y="360"/>
                      </a:lnTo>
                      <a:lnTo>
                        <a:pt x="4788" y="372"/>
                      </a:lnTo>
                      <a:lnTo>
                        <a:pt x="4788" y="384"/>
                      </a:lnTo>
                      <a:lnTo>
                        <a:pt x="4788" y="390"/>
                      </a:lnTo>
                      <a:lnTo>
                        <a:pt x="4788" y="402"/>
                      </a:lnTo>
                      <a:lnTo>
                        <a:pt x="4794" y="420"/>
                      </a:lnTo>
                      <a:lnTo>
                        <a:pt x="4794" y="426"/>
                      </a:lnTo>
                      <a:lnTo>
                        <a:pt x="4794" y="438"/>
                      </a:lnTo>
                      <a:lnTo>
                        <a:pt x="4794" y="444"/>
                      </a:lnTo>
                      <a:lnTo>
                        <a:pt x="4794" y="450"/>
                      </a:lnTo>
                      <a:lnTo>
                        <a:pt x="4794" y="450"/>
                      </a:lnTo>
                      <a:lnTo>
                        <a:pt x="4794" y="456"/>
                      </a:lnTo>
                      <a:lnTo>
                        <a:pt x="4800" y="456"/>
                      </a:lnTo>
                      <a:lnTo>
                        <a:pt x="4800" y="456"/>
                      </a:lnTo>
                      <a:lnTo>
                        <a:pt x="4800" y="456"/>
                      </a:lnTo>
                      <a:lnTo>
                        <a:pt x="4800" y="462"/>
                      </a:lnTo>
                      <a:lnTo>
                        <a:pt x="4800" y="462"/>
                      </a:lnTo>
                      <a:lnTo>
                        <a:pt x="4800" y="462"/>
                      </a:lnTo>
                      <a:lnTo>
                        <a:pt x="4806" y="462"/>
                      </a:lnTo>
                      <a:lnTo>
                        <a:pt x="4806" y="462"/>
                      </a:lnTo>
                      <a:lnTo>
                        <a:pt x="4806" y="462"/>
                      </a:lnTo>
                      <a:lnTo>
                        <a:pt x="4806" y="462"/>
                      </a:lnTo>
                      <a:lnTo>
                        <a:pt x="4812" y="462"/>
                      </a:lnTo>
                      <a:lnTo>
                        <a:pt x="4812" y="468"/>
                      </a:lnTo>
                      <a:lnTo>
                        <a:pt x="4812" y="468"/>
                      </a:lnTo>
                      <a:lnTo>
                        <a:pt x="4812" y="468"/>
                      </a:lnTo>
                      <a:lnTo>
                        <a:pt x="4812" y="468"/>
                      </a:lnTo>
                      <a:lnTo>
                        <a:pt x="4812" y="468"/>
                      </a:lnTo>
                      <a:lnTo>
                        <a:pt x="4818" y="468"/>
                      </a:lnTo>
                      <a:lnTo>
                        <a:pt x="4818" y="468"/>
                      </a:lnTo>
                      <a:lnTo>
                        <a:pt x="4818" y="468"/>
                      </a:lnTo>
                      <a:lnTo>
                        <a:pt x="4818" y="468"/>
                      </a:lnTo>
                      <a:lnTo>
                        <a:pt x="4818" y="468"/>
                      </a:lnTo>
                      <a:lnTo>
                        <a:pt x="4818" y="468"/>
                      </a:lnTo>
                      <a:lnTo>
                        <a:pt x="4824" y="468"/>
                      </a:lnTo>
                      <a:lnTo>
                        <a:pt x="4824" y="474"/>
                      </a:lnTo>
                      <a:lnTo>
                        <a:pt x="4824" y="474"/>
                      </a:lnTo>
                      <a:lnTo>
                        <a:pt x="4824" y="474"/>
                      </a:lnTo>
                      <a:lnTo>
                        <a:pt x="4824" y="474"/>
                      </a:lnTo>
                      <a:lnTo>
                        <a:pt x="4824" y="474"/>
                      </a:lnTo>
                      <a:lnTo>
                        <a:pt x="4830" y="474"/>
                      </a:lnTo>
                      <a:lnTo>
                        <a:pt x="4830" y="474"/>
                      </a:lnTo>
                      <a:lnTo>
                        <a:pt x="4830" y="474"/>
                      </a:lnTo>
                      <a:lnTo>
                        <a:pt x="4830" y="474"/>
                      </a:lnTo>
                      <a:lnTo>
                        <a:pt x="4830" y="474"/>
                      </a:lnTo>
                      <a:lnTo>
                        <a:pt x="4830" y="474"/>
                      </a:lnTo>
                      <a:lnTo>
                        <a:pt x="4836" y="474"/>
                      </a:lnTo>
                      <a:lnTo>
                        <a:pt x="4836" y="474"/>
                      </a:lnTo>
                      <a:lnTo>
                        <a:pt x="4836" y="474"/>
                      </a:lnTo>
                      <a:lnTo>
                        <a:pt x="4836" y="474"/>
                      </a:lnTo>
                      <a:lnTo>
                        <a:pt x="4836" y="474"/>
                      </a:lnTo>
                      <a:lnTo>
                        <a:pt x="4836" y="474"/>
                      </a:lnTo>
                      <a:lnTo>
                        <a:pt x="4842" y="474"/>
                      </a:lnTo>
                      <a:lnTo>
                        <a:pt x="4842" y="474"/>
                      </a:lnTo>
                      <a:lnTo>
                        <a:pt x="4842" y="474"/>
                      </a:lnTo>
                      <a:lnTo>
                        <a:pt x="4842" y="474"/>
                      </a:lnTo>
                      <a:lnTo>
                        <a:pt x="4842" y="474"/>
                      </a:lnTo>
                      <a:lnTo>
                        <a:pt x="4842" y="474"/>
                      </a:lnTo>
                      <a:lnTo>
                        <a:pt x="4848" y="474"/>
                      </a:lnTo>
                      <a:lnTo>
                        <a:pt x="4848" y="474"/>
                      </a:lnTo>
                      <a:lnTo>
                        <a:pt x="4848" y="474"/>
                      </a:lnTo>
                      <a:lnTo>
                        <a:pt x="4848" y="474"/>
                      </a:lnTo>
                      <a:lnTo>
                        <a:pt x="4848" y="474"/>
                      </a:lnTo>
                      <a:lnTo>
                        <a:pt x="4854" y="474"/>
                      </a:lnTo>
                      <a:lnTo>
                        <a:pt x="4854" y="474"/>
                      </a:lnTo>
                      <a:lnTo>
                        <a:pt x="4854" y="474"/>
                      </a:lnTo>
                      <a:lnTo>
                        <a:pt x="4854" y="474"/>
                      </a:lnTo>
                      <a:lnTo>
                        <a:pt x="4854" y="474"/>
                      </a:lnTo>
                      <a:lnTo>
                        <a:pt x="4854" y="474"/>
                      </a:lnTo>
                      <a:lnTo>
                        <a:pt x="4860" y="474"/>
                      </a:lnTo>
                      <a:lnTo>
                        <a:pt x="4860" y="474"/>
                      </a:lnTo>
                      <a:lnTo>
                        <a:pt x="4860" y="474"/>
                      </a:lnTo>
                      <a:lnTo>
                        <a:pt x="4860" y="474"/>
                      </a:lnTo>
                      <a:lnTo>
                        <a:pt x="4860" y="474"/>
                      </a:lnTo>
                      <a:lnTo>
                        <a:pt x="4860" y="474"/>
                      </a:lnTo>
                      <a:lnTo>
                        <a:pt x="4866" y="474"/>
                      </a:lnTo>
                      <a:lnTo>
                        <a:pt x="4866" y="474"/>
                      </a:lnTo>
                      <a:lnTo>
                        <a:pt x="4866" y="474"/>
                      </a:lnTo>
                      <a:lnTo>
                        <a:pt x="4866" y="474"/>
                      </a:lnTo>
                      <a:lnTo>
                        <a:pt x="4866" y="474"/>
                      </a:lnTo>
                      <a:lnTo>
                        <a:pt x="4866" y="474"/>
                      </a:lnTo>
                      <a:lnTo>
                        <a:pt x="4872" y="474"/>
                      </a:lnTo>
                      <a:lnTo>
                        <a:pt x="4872" y="468"/>
                      </a:lnTo>
                      <a:lnTo>
                        <a:pt x="4872" y="468"/>
                      </a:lnTo>
                      <a:lnTo>
                        <a:pt x="4872" y="468"/>
                      </a:lnTo>
                      <a:lnTo>
                        <a:pt x="4872" y="468"/>
                      </a:lnTo>
                      <a:lnTo>
                        <a:pt x="4872" y="468"/>
                      </a:lnTo>
                      <a:lnTo>
                        <a:pt x="4878" y="468"/>
                      </a:lnTo>
                      <a:lnTo>
                        <a:pt x="4878" y="468"/>
                      </a:lnTo>
                      <a:lnTo>
                        <a:pt x="4878" y="468"/>
                      </a:lnTo>
                      <a:lnTo>
                        <a:pt x="4878" y="468"/>
                      </a:lnTo>
                      <a:lnTo>
                        <a:pt x="4878" y="468"/>
                      </a:lnTo>
                      <a:lnTo>
                        <a:pt x="4878" y="468"/>
                      </a:lnTo>
                      <a:lnTo>
                        <a:pt x="4884" y="468"/>
                      </a:lnTo>
                      <a:lnTo>
                        <a:pt x="4884" y="462"/>
                      </a:lnTo>
                      <a:lnTo>
                        <a:pt x="4884" y="462"/>
                      </a:lnTo>
                      <a:lnTo>
                        <a:pt x="4884" y="462"/>
                      </a:lnTo>
                      <a:lnTo>
                        <a:pt x="4884" y="462"/>
                      </a:lnTo>
                      <a:lnTo>
                        <a:pt x="4884" y="462"/>
                      </a:lnTo>
                      <a:lnTo>
                        <a:pt x="4890" y="462"/>
                      </a:lnTo>
                      <a:lnTo>
                        <a:pt x="4890" y="462"/>
                      </a:lnTo>
                      <a:lnTo>
                        <a:pt x="4890" y="462"/>
                      </a:lnTo>
                      <a:lnTo>
                        <a:pt x="4890" y="456"/>
                      </a:lnTo>
                      <a:lnTo>
                        <a:pt x="4896" y="456"/>
                      </a:lnTo>
                      <a:lnTo>
                        <a:pt x="4896" y="456"/>
                      </a:lnTo>
                      <a:lnTo>
                        <a:pt x="4896" y="456"/>
                      </a:lnTo>
                      <a:lnTo>
                        <a:pt x="4896" y="450"/>
                      </a:lnTo>
                      <a:lnTo>
                        <a:pt x="4896" y="450"/>
                      </a:lnTo>
                      <a:lnTo>
                        <a:pt x="4896" y="444"/>
                      </a:lnTo>
                      <a:lnTo>
                        <a:pt x="4896" y="438"/>
                      </a:lnTo>
                      <a:lnTo>
                        <a:pt x="4902" y="426"/>
                      </a:lnTo>
                      <a:lnTo>
                        <a:pt x="4902" y="420"/>
                      </a:lnTo>
                      <a:lnTo>
                        <a:pt x="4902" y="408"/>
                      </a:lnTo>
                      <a:lnTo>
                        <a:pt x="4902" y="402"/>
                      </a:lnTo>
                      <a:lnTo>
                        <a:pt x="4902" y="384"/>
                      </a:lnTo>
                      <a:lnTo>
                        <a:pt x="4908" y="372"/>
                      </a:lnTo>
                      <a:lnTo>
                        <a:pt x="4908" y="360"/>
                      </a:lnTo>
                      <a:lnTo>
                        <a:pt x="4908" y="354"/>
                      </a:lnTo>
                      <a:lnTo>
                        <a:pt x="4908" y="342"/>
                      </a:lnTo>
                      <a:lnTo>
                        <a:pt x="4908" y="336"/>
                      </a:lnTo>
                      <a:lnTo>
                        <a:pt x="4908" y="324"/>
                      </a:lnTo>
                      <a:lnTo>
                        <a:pt x="4914" y="312"/>
                      </a:lnTo>
                      <a:lnTo>
                        <a:pt x="4914" y="306"/>
                      </a:lnTo>
                      <a:lnTo>
                        <a:pt x="4914" y="306"/>
                      </a:lnTo>
                      <a:lnTo>
                        <a:pt x="4914" y="306"/>
                      </a:lnTo>
                      <a:lnTo>
                        <a:pt x="4914" y="306"/>
                      </a:lnTo>
                      <a:lnTo>
                        <a:pt x="4914" y="312"/>
                      </a:lnTo>
                      <a:lnTo>
                        <a:pt x="4920" y="324"/>
                      </a:lnTo>
                      <a:lnTo>
                        <a:pt x="4920" y="336"/>
                      </a:lnTo>
                      <a:lnTo>
                        <a:pt x="4920" y="342"/>
                      </a:lnTo>
                      <a:lnTo>
                        <a:pt x="4920" y="354"/>
                      </a:lnTo>
                      <a:lnTo>
                        <a:pt x="4920" y="360"/>
                      </a:lnTo>
                      <a:lnTo>
                        <a:pt x="4920" y="372"/>
                      </a:lnTo>
                      <a:lnTo>
                        <a:pt x="4926" y="384"/>
                      </a:lnTo>
                      <a:lnTo>
                        <a:pt x="4926" y="402"/>
                      </a:lnTo>
                      <a:lnTo>
                        <a:pt x="4926" y="408"/>
                      </a:lnTo>
                      <a:lnTo>
                        <a:pt x="4926" y="420"/>
                      </a:lnTo>
                      <a:lnTo>
                        <a:pt x="4926" y="426"/>
                      </a:lnTo>
                      <a:lnTo>
                        <a:pt x="4926" y="438"/>
                      </a:lnTo>
                      <a:lnTo>
                        <a:pt x="4932" y="444"/>
                      </a:lnTo>
                      <a:lnTo>
                        <a:pt x="4932" y="450"/>
                      </a:lnTo>
                      <a:lnTo>
                        <a:pt x="4932" y="450"/>
                      </a:lnTo>
                      <a:lnTo>
                        <a:pt x="4932" y="456"/>
                      </a:lnTo>
                      <a:lnTo>
                        <a:pt x="4932" y="456"/>
                      </a:lnTo>
                      <a:lnTo>
                        <a:pt x="4938" y="456"/>
                      </a:lnTo>
                      <a:lnTo>
                        <a:pt x="4938" y="462"/>
                      </a:lnTo>
                      <a:lnTo>
                        <a:pt x="4938" y="462"/>
                      </a:lnTo>
                      <a:lnTo>
                        <a:pt x="4938" y="462"/>
                      </a:lnTo>
                      <a:lnTo>
                        <a:pt x="4938" y="462"/>
                      </a:lnTo>
                      <a:lnTo>
                        <a:pt x="4938" y="462"/>
                      </a:lnTo>
                      <a:lnTo>
                        <a:pt x="4944" y="462"/>
                      </a:lnTo>
                      <a:lnTo>
                        <a:pt x="4944" y="462"/>
                      </a:lnTo>
                      <a:lnTo>
                        <a:pt x="4944" y="462"/>
                      </a:lnTo>
                      <a:lnTo>
                        <a:pt x="4944" y="462"/>
                      </a:lnTo>
                      <a:lnTo>
                        <a:pt x="4944" y="468"/>
                      </a:lnTo>
                      <a:lnTo>
                        <a:pt x="4944" y="468"/>
                      </a:lnTo>
                      <a:lnTo>
                        <a:pt x="4950" y="468"/>
                      </a:lnTo>
                      <a:lnTo>
                        <a:pt x="4950" y="468"/>
                      </a:lnTo>
                      <a:lnTo>
                        <a:pt x="4950" y="468"/>
                      </a:lnTo>
                      <a:lnTo>
                        <a:pt x="4950" y="468"/>
                      </a:lnTo>
                      <a:lnTo>
                        <a:pt x="4950" y="468"/>
                      </a:lnTo>
                      <a:lnTo>
                        <a:pt x="4956" y="468"/>
                      </a:lnTo>
                      <a:lnTo>
                        <a:pt x="4956" y="468"/>
                      </a:lnTo>
                      <a:lnTo>
                        <a:pt x="4956" y="468"/>
                      </a:lnTo>
                      <a:lnTo>
                        <a:pt x="4956" y="468"/>
                      </a:lnTo>
                      <a:lnTo>
                        <a:pt x="4956" y="468"/>
                      </a:lnTo>
                      <a:lnTo>
                        <a:pt x="4956" y="474"/>
                      </a:lnTo>
                      <a:lnTo>
                        <a:pt x="4962" y="474"/>
                      </a:lnTo>
                      <a:lnTo>
                        <a:pt x="4962" y="474"/>
                      </a:lnTo>
                      <a:lnTo>
                        <a:pt x="4962" y="474"/>
                      </a:lnTo>
                      <a:lnTo>
                        <a:pt x="4962" y="474"/>
                      </a:lnTo>
                      <a:lnTo>
                        <a:pt x="4962" y="474"/>
                      </a:lnTo>
                      <a:lnTo>
                        <a:pt x="4962" y="474"/>
                      </a:lnTo>
                      <a:lnTo>
                        <a:pt x="4968" y="474"/>
                      </a:lnTo>
                      <a:lnTo>
                        <a:pt x="4968" y="474"/>
                      </a:lnTo>
                      <a:lnTo>
                        <a:pt x="4968" y="474"/>
                      </a:lnTo>
                      <a:lnTo>
                        <a:pt x="4968" y="474"/>
                      </a:lnTo>
                      <a:lnTo>
                        <a:pt x="4968" y="474"/>
                      </a:lnTo>
                      <a:lnTo>
                        <a:pt x="4968" y="474"/>
                      </a:lnTo>
                      <a:lnTo>
                        <a:pt x="4974" y="474"/>
                      </a:lnTo>
                      <a:lnTo>
                        <a:pt x="4974" y="474"/>
                      </a:lnTo>
                      <a:lnTo>
                        <a:pt x="4974" y="474"/>
                      </a:lnTo>
                      <a:lnTo>
                        <a:pt x="4974" y="474"/>
                      </a:lnTo>
                      <a:lnTo>
                        <a:pt x="4974" y="474"/>
                      </a:lnTo>
                      <a:lnTo>
                        <a:pt x="4974" y="474"/>
                      </a:lnTo>
                      <a:lnTo>
                        <a:pt x="4980" y="474"/>
                      </a:lnTo>
                      <a:lnTo>
                        <a:pt x="4980" y="474"/>
                      </a:lnTo>
                      <a:lnTo>
                        <a:pt x="4980" y="474"/>
                      </a:lnTo>
                      <a:lnTo>
                        <a:pt x="4980" y="474"/>
                      </a:lnTo>
                      <a:lnTo>
                        <a:pt x="4980" y="474"/>
                      </a:lnTo>
                      <a:lnTo>
                        <a:pt x="4980" y="474"/>
                      </a:lnTo>
                      <a:lnTo>
                        <a:pt x="4986" y="474"/>
                      </a:lnTo>
                      <a:lnTo>
                        <a:pt x="4986" y="474"/>
                      </a:lnTo>
                      <a:lnTo>
                        <a:pt x="4986" y="474"/>
                      </a:lnTo>
                      <a:lnTo>
                        <a:pt x="4986" y="474"/>
                      </a:lnTo>
                      <a:lnTo>
                        <a:pt x="4986" y="474"/>
                      </a:lnTo>
                      <a:lnTo>
                        <a:pt x="4986" y="474"/>
                      </a:lnTo>
                      <a:lnTo>
                        <a:pt x="4992" y="474"/>
                      </a:lnTo>
                      <a:lnTo>
                        <a:pt x="4992" y="474"/>
                      </a:lnTo>
                      <a:lnTo>
                        <a:pt x="4992" y="474"/>
                      </a:lnTo>
                      <a:lnTo>
                        <a:pt x="4992" y="474"/>
                      </a:lnTo>
                      <a:lnTo>
                        <a:pt x="4992" y="474"/>
                      </a:lnTo>
                      <a:lnTo>
                        <a:pt x="4998" y="474"/>
                      </a:lnTo>
                      <a:lnTo>
                        <a:pt x="4998" y="474"/>
                      </a:lnTo>
                      <a:lnTo>
                        <a:pt x="4998" y="474"/>
                      </a:lnTo>
                      <a:lnTo>
                        <a:pt x="4998" y="474"/>
                      </a:lnTo>
                      <a:lnTo>
                        <a:pt x="4998" y="474"/>
                      </a:lnTo>
                      <a:lnTo>
                        <a:pt x="4998" y="474"/>
                      </a:lnTo>
                      <a:lnTo>
                        <a:pt x="5004" y="474"/>
                      </a:lnTo>
                      <a:lnTo>
                        <a:pt x="5004" y="474"/>
                      </a:lnTo>
                      <a:lnTo>
                        <a:pt x="5004" y="474"/>
                      </a:lnTo>
                      <a:lnTo>
                        <a:pt x="5004" y="474"/>
                      </a:lnTo>
                      <a:lnTo>
                        <a:pt x="5004" y="474"/>
                      </a:lnTo>
                      <a:lnTo>
                        <a:pt x="5004" y="468"/>
                      </a:lnTo>
                      <a:lnTo>
                        <a:pt x="5010" y="468"/>
                      </a:lnTo>
                      <a:lnTo>
                        <a:pt x="5010" y="468"/>
                      </a:lnTo>
                      <a:lnTo>
                        <a:pt x="5010" y="468"/>
                      </a:lnTo>
                      <a:lnTo>
                        <a:pt x="5010" y="468"/>
                      </a:lnTo>
                      <a:lnTo>
                        <a:pt x="5010" y="468"/>
                      </a:lnTo>
                      <a:lnTo>
                        <a:pt x="5016" y="468"/>
                      </a:lnTo>
                      <a:lnTo>
                        <a:pt x="5016" y="468"/>
                      </a:lnTo>
                      <a:lnTo>
                        <a:pt x="5016" y="468"/>
                      </a:lnTo>
                      <a:lnTo>
                        <a:pt x="5016" y="468"/>
                      </a:lnTo>
                      <a:lnTo>
                        <a:pt x="5016" y="468"/>
                      </a:lnTo>
                      <a:lnTo>
                        <a:pt x="5016" y="462"/>
                      </a:lnTo>
                      <a:lnTo>
                        <a:pt x="5022" y="462"/>
                      </a:lnTo>
                      <a:lnTo>
                        <a:pt x="5022" y="462"/>
                      </a:lnTo>
                      <a:lnTo>
                        <a:pt x="5022" y="462"/>
                      </a:lnTo>
                      <a:lnTo>
                        <a:pt x="5022" y="462"/>
                      </a:lnTo>
                      <a:lnTo>
                        <a:pt x="5022" y="462"/>
                      </a:lnTo>
                      <a:lnTo>
                        <a:pt x="5022" y="462"/>
                      </a:lnTo>
                      <a:lnTo>
                        <a:pt x="5028" y="462"/>
                      </a:lnTo>
                      <a:lnTo>
                        <a:pt x="5028" y="462"/>
                      </a:lnTo>
                      <a:lnTo>
                        <a:pt x="5028" y="456"/>
                      </a:lnTo>
                      <a:lnTo>
                        <a:pt x="5028" y="456"/>
                      </a:lnTo>
                      <a:lnTo>
                        <a:pt x="5028" y="456"/>
                      </a:lnTo>
                      <a:lnTo>
                        <a:pt x="5028" y="456"/>
                      </a:lnTo>
                      <a:lnTo>
                        <a:pt x="5034" y="456"/>
                      </a:lnTo>
                      <a:lnTo>
                        <a:pt x="5034" y="462"/>
                      </a:lnTo>
                      <a:lnTo>
                        <a:pt x="5034" y="462"/>
                      </a:lnTo>
                      <a:lnTo>
                        <a:pt x="5034" y="462"/>
                      </a:lnTo>
                      <a:lnTo>
                        <a:pt x="5034" y="468"/>
                      </a:lnTo>
                      <a:lnTo>
                        <a:pt x="5034" y="468"/>
                      </a:lnTo>
                      <a:lnTo>
                        <a:pt x="5040" y="474"/>
                      </a:lnTo>
                      <a:lnTo>
                        <a:pt x="5040" y="480"/>
                      </a:lnTo>
                      <a:lnTo>
                        <a:pt x="5040" y="486"/>
                      </a:lnTo>
                      <a:lnTo>
                        <a:pt x="5040" y="486"/>
                      </a:lnTo>
                      <a:lnTo>
                        <a:pt x="5040" y="492"/>
                      </a:lnTo>
                      <a:lnTo>
                        <a:pt x="5046" y="492"/>
                      </a:lnTo>
                      <a:lnTo>
                        <a:pt x="5046" y="498"/>
                      </a:lnTo>
                      <a:lnTo>
                        <a:pt x="5046" y="498"/>
                      </a:lnTo>
                      <a:lnTo>
                        <a:pt x="5046" y="504"/>
                      </a:lnTo>
                      <a:lnTo>
                        <a:pt x="5046" y="504"/>
                      </a:lnTo>
                      <a:lnTo>
                        <a:pt x="5046" y="510"/>
                      </a:lnTo>
                      <a:lnTo>
                        <a:pt x="5052" y="510"/>
                      </a:lnTo>
                      <a:lnTo>
                        <a:pt x="5052" y="510"/>
                      </a:lnTo>
                      <a:lnTo>
                        <a:pt x="5052" y="510"/>
                      </a:lnTo>
                      <a:lnTo>
                        <a:pt x="5052" y="504"/>
                      </a:lnTo>
                      <a:lnTo>
                        <a:pt x="5052" y="504"/>
                      </a:lnTo>
                      <a:lnTo>
                        <a:pt x="5052" y="498"/>
                      </a:lnTo>
                      <a:lnTo>
                        <a:pt x="5058" y="498"/>
                      </a:lnTo>
                      <a:lnTo>
                        <a:pt x="5058" y="492"/>
                      </a:lnTo>
                      <a:lnTo>
                        <a:pt x="5058" y="492"/>
                      </a:lnTo>
                      <a:lnTo>
                        <a:pt x="5058" y="480"/>
                      </a:lnTo>
                      <a:lnTo>
                        <a:pt x="5058" y="480"/>
                      </a:lnTo>
                      <a:lnTo>
                        <a:pt x="5064" y="474"/>
                      </a:lnTo>
                      <a:lnTo>
                        <a:pt x="5064" y="474"/>
                      </a:lnTo>
                      <a:lnTo>
                        <a:pt x="5064" y="468"/>
                      </a:lnTo>
                      <a:lnTo>
                        <a:pt x="5064" y="468"/>
                      </a:lnTo>
                      <a:lnTo>
                        <a:pt x="5064" y="462"/>
                      </a:lnTo>
                      <a:lnTo>
                        <a:pt x="5064" y="456"/>
                      </a:lnTo>
                      <a:lnTo>
                        <a:pt x="5064" y="456"/>
                      </a:lnTo>
                      <a:lnTo>
                        <a:pt x="5070" y="450"/>
                      </a:lnTo>
                      <a:lnTo>
                        <a:pt x="5070" y="444"/>
                      </a:lnTo>
                      <a:lnTo>
                        <a:pt x="5070" y="444"/>
                      </a:lnTo>
                      <a:lnTo>
                        <a:pt x="5070" y="438"/>
                      </a:lnTo>
                      <a:lnTo>
                        <a:pt x="5070" y="432"/>
                      </a:lnTo>
                      <a:lnTo>
                        <a:pt x="5076" y="432"/>
                      </a:lnTo>
                      <a:lnTo>
                        <a:pt x="5076" y="426"/>
                      </a:lnTo>
                      <a:lnTo>
                        <a:pt x="5076" y="426"/>
                      </a:lnTo>
                      <a:lnTo>
                        <a:pt x="5076" y="420"/>
                      </a:lnTo>
                      <a:lnTo>
                        <a:pt x="5076" y="420"/>
                      </a:lnTo>
                      <a:lnTo>
                        <a:pt x="5076" y="414"/>
                      </a:lnTo>
                      <a:lnTo>
                        <a:pt x="5082" y="408"/>
                      </a:lnTo>
                      <a:lnTo>
                        <a:pt x="5082" y="408"/>
                      </a:lnTo>
                      <a:lnTo>
                        <a:pt x="5082" y="402"/>
                      </a:lnTo>
                      <a:lnTo>
                        <a:pt x="5082" y="402"/>
                      </a:lnTo>
                      <a:lnTo>
                        <a:pt x="5082" y="396"/>
                      </a:lnTo>
                      <a:lnTo>
                        <a:pt x="5082" y="390"/>
                      </a:lnTo>
                      <a:lnTo>
                        <a:pt x="5088" y="390"/>
                      </a:lnTo>
                      <a:lnTo>
                        <a:pt x="5088" y="384"/>
                      </a:lnTo>
                      <a:lnTo>
                        <a:pt x="5088" y="378"/>
                      </a:lnTo>
                      <a:lnTo>
                        <a:pt x="5088" y="378"/>
                      </a:lnTo>
                      <a:lnTo>
                        <a:pt x="5088" y="372"/>
                      </a:lnTo>
                      <a:lnTo>
                        <a:pt x="5094" y="366"/>
                      </a:lnTo>
                      <a:lnTo>
                        <a:pt x="5094" y="366"/>
                      </a:lnTo>
                      <a:lnTo>
                        <a:pt x="5094" y="360"/>
                      </a:lnTo>
                      <a:lnTo>
                        <a:pt x="5094" y="354"/>
                      </a:lnTo>
                      <a:lnTo>
                        <a:pt x="5094" y="354"/>
                      </a:lnTo>
                      <a:lnTo>
                        <a:pt x="5094" y="348"/>
                      </a:lnTo>
                      <a:lnTo>
                        <a:pt x="5100" y="342"/>
                      </a:lnTo>
                      <a:lnTo>
                        <a:pt x="5100" y="342"/>
                      </a:lnTo>
                      <a:lnTo>
                        <a:pt x="5100" y="336"/>
                      </a:lnTo>
                      <a:lnTo>
                        <a:pt x="5100" y="330"/>
                      </a:lnTo>
                      <a:lnTo>
                        <a:pt x="5100" y="330"/>
                      </a:lnTo>
                      <a:lnTo>
                        <a:pt x="5100" y="324"/>
                      </a:lnTo>
                      <a:lnTo>
                        <a:pt x="5106" y="318"/>
                      </a:lnTo>
                      <a:lnTo>
                        <a:pt x="5106" y="312"/>
                      </a:lnTo>
                      <a:lnTo>
                        <a:pt x="5106" y="312"/>
                      </a:lnTo>
                      <a:lnTo>
                        <a:pt x="5106" y="306"/>
                      </a:lnTo>
                      <a:lnTo>
                        <a:pt x="5106" y="300"/>
                      </a:lnTo>
                      <a:lnTo>
                        <a:pt x="5106" y="294"/>
                      </a:lnTo>
                      <a:lnTo>
                        <a:pt x="5112" y="294"/>
                      </a:lnTo>
                      <a:lnTo>
                        <a:pt x="5112" y="288"/>
                      </a:lnTo>
                      <a:lnTo>
                        <a:pt x="5112" y="282"/>
                      </a:lnTo>
                      <a:lnTo>
                        <a:pt x="5112" y="276"/>
                      </a:lnTo>
                      <a:lnTo>
                        <a:pt x="5112" y="276"/>
                      </a:lnTo>
                      <a:lnTo>
                        <a:pt x="5112" y="270"/>
                      </a:lnTo>
                      <a:lnTo>
                        <a:pt x="5118" y="264"/>
                      </a:lnTo>
                      <a:lnTo>
                        <a:pt x="5118" y="258"/>
                      </a:lnTo>
                      <a:lnTo>
                        <a:pt x="5118" y="258"/>
                      </a:lnTo>
                      <a:lnTo>
                        <a:pt x="5118" y="252"/>
                      </a:lnTo>
                      <a:lnTo>
                        <a:pt x="5118" y="246"/>
                      </a:lnTo>
                      <a:lnTo>
                        <a:pt x="5118" y="240"/>
                      </a:lnTo>
                      <a:lnTo>
                        <a:pt x="5124" y="234"/>
                      </a:lnTo>
                      <a:lnTo>
                        <a:pt x="5124" y="234"/>
                      </a:lnTo>
                      <a:lnTo>
                        <a:pt x="5124" y="228"/>
                      </a:lnTo>
                      <a:lnTo>
                        <a:pt x="5124" y="222"/>
                      </a:lnTo>
                      <a:lnTo>
                        <a:pt x="5124" y="216"/>
                      </a:lnTo>
                      <a:lnTo>
                        <a:pt x="5130" y="210"/>
                      </a:lnTo>
                      <a:lnTo>
                        <a:pt x="5130" y="204"/>
                      </a:lnTo>
                      <a:lnTo>
                        <a:pt x="5130" y="204"/>
                      </a:lnTo>
                      <a:lnTo>
                        <a:pt x="5130" y="198"/>
                      </a:lnTo>
                      <a:lnTo>
                        <a:pt x="5130" y="192"/>
                      </a:lnTo>
                      <a:lnTo>
                        <a:pt x="5130" y="186"/>
                      </a:lnTo>
                      <a:lnTo>
                        <a:pt x="5136" y="180"/>
                      </a:lnTo>
                      <a:lnTo>
                        <a:pt x="5136" y="174"/>
                      </a:lnTo>
                      <a:lnTo>
                        <a:pt x="5136" y="168"/>
                      </a:lnTo>
                      <a:lnTo>
                        <a:pt x="5136" y="168"/>
                      </a:lnTo>
                      <a:lnTo>
                        <a:pt x="5136" y="162"/>
                      </a:lnTo>
                      <a:lnTo>
                        <a:pt x="5136" y="156"/>
                      </a:lnTo>
                      <a:lnTo>
                        <a:pt x="5142" y="150"/>
                      </a:lnTo>
                      <a:lnTo>
                        <a:pt x="5142" y="144"/>
                      </a:lnTo>
                      <a:lnTo>
                        <a:pt x="5142" y="138"/>
                      </a:lnTo>
                      <a:lnTo>
                        <a:pt x="5142" y="132"/>
                      </a:lnTo>
                      <a:lnTo>
                        <a:pt x="5142" y="126"/>
                      </a:lnTo>
                      <a:lnTo>
                        <a:pt x="5142" y="120"/>
                      </a:lnTo>
                      <a:lnTo>
                        <a:pt x="5148" y="120"/>
                      </a:lnTo>
                      <a:lnTo>
                        <a:pt x="5148" y="114"/>
                      </a:lnTo>
                      <a:lnTo>
                        <a:pt x="5148" y="108"/>
                      </a:lnTo>
                      <a:lnTo>
                        <a:pt x="5148" y="102"/>
                      </a:lnTo>
                      <a:lnTo>
                        <a:pt x="5148" y="96"/>
                      </a:lnTo>
                      <a:lnTo>
                        <a:pt x="5148" y="90"/>
                      </a:lnTo>
                      <a:lnTo>
                        <a:pt x="5154" y="84"/>
                      </a:lnTo>
                      <a:lnTo>
                        <a:pt x="5154" y="78"/>
                      </a:lnTo>
                      <a:lnTo>
                        <a:pt x="5154" y="72"/>
                      </a:lnTo>
                      <a:lnTo>
                        <a:pt x="5154" y="66"/>
                      </a:lnTo>
                      <a:lnTo>
                        <a:pt x="5154" y="60"/>
                      </a:lnTo>
                      <a:lnTo>
                        <a:pt x="5154" y="54"/>
                      </a:lnTo>
                      <a:lnTo>
                        <a:pt x="5160" y="48"/>
                      </a:lnTo>
                      <a:lnTo>
                        <a:pt x="5160" y="42"/>
                      </a:lnTo>
                      <a:lnTo>
                        <a:pt x="5160" y="36"/>
                      </a:lnTo>
                      <a:lnTo>
                        <a:pt x="5160" y="30"/>
                      </a:lnTo>
                      <a:lnTo>
                        <a:pt x="5160" y="24"/>
                      </a:lnTo>
                      <a:lnTo>
                        <a:pt x="5166" y="18"/>
                      </a:lnTo>
                      <a:lnTo>
                        <a:pt x="5166" y="12"/>
                      </a:lnTo>
                      <a:lnTo>
                        <a:pt x="5166" y="6"/>
                      </a:lnTo>
                      <a:lnTo>
                        <a:pt x="5166" y="0"/>
                      </a:lnTo>
                      <a:lnTo>
                        <a:pt x="5166" y="12"/>
                      </a:lnTo>
                      <a:lnTo>
                        <a:pt x="5172" y="36"/>
                      </a:lnTo>
                      <a:lnTo>
                        <a:pt x="5172" y="66"/>
                      </a:lnTo>
                      <a:lnTo>
                        <a:pt x="5172" y="108"/>
                      </a:lnTo>
                      <a:lnTo>
                        <a:pt x="5172" y="162"/>
                      </a:lnTo>
                      <a:lnTo>
                        <a:pt x="5172" y="216"/>
                      </a:lnTo>
                      <a:lnTo>
                        <a:pt x="5172" y="282"/>
                      </a:lnTo>
                      <a:lnTo>
                        <a:pt x="5172" y="348"/>
                      </a:lnTo>
                      <a:lnTo>
                        <a:pt x="5178" y="408"/>
                      </a:lnTo>
                      <a:lnTo>
                        <a:pt x="5178" y="462"/>
                      </a:lnTo>
                      <a:lnTo>
                        <a:pt x="5178" y="546"/>
                      </a:lnTo>
                      <a:lnTo>
                        <a:pt x="5178" y="576"/>
                      </a:lnTo>
                      <a:lnTo>
                        <a:pt x="5178" y="606"/>
                      </a:lnTo>
                      <a:lnTo>
                        <a:pt x="5184" y="630"/>
                      </a:lnTo>
                      <a:lnTo>
                        <a:pt x="5184" y="648"/>
                      </a:lnTo>
                      <a:lnTo>
                        <a:pt x="5184" y="666"/>
                      </a:lnTo>
                      <a:lnTo>
                        <a:pt x="5184" y="678"/>
                      </a:lnTo>
                      <a:lnTo>
                        <a:pt x="5184" y="690"/>
                      </a:lnTo>
                      <a:lnTo>
                        <a:pt x="5184" y="702"/>
                      </a:lnTo>
                    </a:path>
                  </a:pathLst>
                </a:custGeom>
                <a:noFill/>
                <a:ln w="12700">
                  <a:solidFill>
                    <a:srgbClr val="00FF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7" name="Rectangle 58"/>
                <p:cNvSpPr>
                  <a:spLocks noChangeArrowheads="1"/>
                </p:cNvSpPr>
                <p:nvPr/>
              </p:nvSpPr>
              <p:spPr bwMode="auto">
                <a:xfrm>
                  <a:off x="933" y="2707"/>
                  <a:ext cx="330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BETA_Y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18" name="Freeform 59"/>
                <p:cNvSpPr>
                  <a:spLocks/>
                </p:cNvSpPr>
                <p:nvPr/>
              </p:nvSpPr>
              <p:spPr bwMode="auto">
                <a:xfrm>
                  <a:off x="285" y="1579"/>
                  <a:ext cx="5184" cy="1032"/>
                </a:xfrm>
                <a:custGeom>
                  <a:avLst/>
                  <a:gdLst>
                    <a:gd name="T0" fmla="*/ 78 w 5184"/>
                    <a:gd name="T1" fmla="*/ 342 h 1032"/>
                    <a:gd name="T2" fmla="*/ 162 w 5184"/>
                    <a:gd name="T3" fmla="*/ 18 h 1032"/>
                    <a:gd name="T4" fmla="*/ 240 w 5184"/>
                    <a:gd name="T5" fmla="*/ 324 h 1032"/>
                    <a:gd name="T6" fmla="*/ 324 w 5184"/>
                    <a:gd name="T7" fmla="*/ 612 h 1032"/>
                    <a:gd name="T8" fmla="*/ 408 w 5184"/>
                    <a:gd name="T9" fmla="*/ 558 h 1032"/>
                    <a:gd name="T10" fmla="*/ 486 w 5184"/>
                    <a:gd name="T11" fmla="*/ 336 h 1032"/>
                    <a:gd name="T12" fmla="*/ 570 w 5184"/>
                    <a:gd name="T13" fmla="*/ 294 h 1032"/>
                    <a:gd name="T14" fmla="*/ 654 w 5184"/>
                    <a:gd name="T15" fmla="*/ 450 h 1032"/>
                    <a:gd name="T16" fmla="*/ 732 w 5184"/>
                    <a:gd name="T17" fmla="*/ 612 h 1032"/>
                    <a:gd name="T18" fmla="*/ 816 w 5184"/>
                    <a:gd name="T19" fmla="*/ 522 h 1032"/>
                    <a:gd name="T20" fmla="*/ 900 w 5184"/>
                    <a:gd name="T21" fmla="*/ 216 h 1032"/>
                    <a:gd name="T22" fmla="*/ 978 w 5184"/>
                    <a:gd name="T23" fmla="*/ 18 h 1032"/>
                    <a:gd name="T24" fmla="*/ 1062 w 5184"/>
                    <a:gd name="T25" fmla="*/ 306 h 1032"/>
                    <a:gd name="T26" fmla="*/ 1146 w 5184"/>
                    <a:gd name="T27" fmla="*/ 564 h 1032"/>
                    <a:gd name="T28" fmla="*/ 1224 w 5184"/>
                    <a:gd name="T29" fmla="*/ 582 h 1032"/>
                    <a:gd name="T30" fmla="*/ 1308 w 5184"/>
                    <a:gd name="T31" fmla="*/ 402 h 1032"/>
                    <a:gd name="T32" fmla="*/ 1392 w 5184"/>
                    <a:gd name="T33" fmla="*/ 318 h 1032"/>
                    <a:gd name="T34" fmla="*/ 1476 w 5184"/>
                    <a:gd name="T35" fmla="*/ 402 h 1032"/>
                    <a:gd name="T36" fmla="*/ 1554 w 5184"/>
                    <a:gd name="T37" fmla="*/ 600 h 1032"/>
                    <a:gd name="T38" fmla="*/ 1638 w 5184"/>
                    <a:gd name="T39" fmla="*/ 558 h 1032"/>
                    <a:gd name="T40" fmla="*/ 1716 w 5184"/>
                    <a:gd name="T41" fmla="*/ 240 h 1032"/>
                    <a:gd name="T42" fmla="*/ 1800 w 5184"/>
                    <a:gd name="T43" fmla="*/ 96 h 1032"/>
                    <a:gd name="T44" fmla="*/ 1884 w 5184"/>
                    <a:gd name="T45" fmla="*/ 390 h 1032"/>
                    <a:gd name="T46" fmla="*/ 1968 w 5184"/>
                    <a:gd name="T47" fmla="*/ 444 h 1032"/>
                    <a:gd name="T48" fmla="*/ 2046 w 5184"/>
                    <a:gd name="T49" fmla="*/ 444 h 1032"/>
                    <a:gd name="T50" fmla="*/ 2130 w 5184"/>
                    <a:gd name="T51" fmla="*/ 444 h 1032"/>
                    <a:gd name="T52" fmla="*/ 2208 w 5184"/>
                    <a:gd name="T53" fmla="*/ 444 h 1032"/>
                    <a:gd name="T54" fmla="*/ 2292 w 5184"/>
                    <a:gd name="T55" fmla="*/ 444 h 1032"/>
                    <a:gd name="T56" fmla="*/ 2376 w 5184"/>
                    <a:gd name="T57" fmla="*/ 444 h 1032"/>
                    <a:gd name="T58" fmla="*/ 2460 w 5184"/>
                    <a:gd name="T59" fmla="*/ 444 h 1032"/>
                    <a:gd name="T60" fmla="*/ 2538 w 5184"/>
                    <a:gd name="T61" fmla="*/ 444 h 1032"/>
                    <a:gd name="T62" fmla="*/ 2622 w 5184"/>
                    <a:gd name="T63" fmla="*/ 444 h 1032"/>
                    <a:gd name="T64" fmla="*/ 2706 w 5184"/>
                    <a:gd name="T65" fmla="*/ 444 h 1032"/>
                    <a:gd name="T66" fmla="*/ 2784 w 5184"/>
                    <a:gd name="T67" fmla="*/ 450 h 1032"/>
                    <a:gd name="T68" fmla="*/ 2868 w 5184"/>
                    <a:gd name="T69" fmla="*/ 546 h 1032"/>
                    <a:gd name="T70" fmla="*/ 2952 w 5184"/>
                    <a:gd name="T71" fmla="*/ 816 h 1032"/>
                    <a:gd name="T72" fmla="*/ 3030 w 5184"/>
                    <a:gd name="T73" fmla="*/ 744 h 1032"/>
                    <a:gd name="T74" fmla="*/ 3114 w 5184"/>
                    <a:gd name="T75" fmla="*/ 300 h 1032"/>
                    <a:gd name="T76" fmla="*/ 3198 w 5184"/>
                    <a:gd name="T77" fmla="*/ 234 h 1032"/>
                    <a:gd name="T78" fmla="*/ 3276 w 5184"/>
                    <a:gd name="T79" fmla="*/ 486 h 1032"/>
                    <a:gd name="T80" fmla="*/ 3360 w 5184"/>
                    <a:gd name="T81" fmla="*/ 594 h 1032"/>
                    <a:gd name="T82" fmla="*/ 3444 w 5184"/>
                    <a:gd name="T83" fmla="*/ 504 h 1032"/>
                    <a:gd name="T84" fmla="*/ 3522 w 5184"/>
                    <a:gd name="T85" fmla="*/ 282 h 1032"/>
                    <a:gd name="T86" fmla="*/ 3606 w 5184"/>
                    <a:gd name="T87" fmla="*/ 276 h 1032"/>
                    <a:gd name="T88" fmla="*/ 3690 w 5184"/>
                    <a:gd name="T89" fmla="*/ 486 h 1032"/>
                    <a:gd name="T90" fmla="*/ 3768 w 5184"/>
                    <a:gd name="T91" fmla="*/ 594 h 1032"/>
                    <a:gd name="T92" fmla="*/ 3852 w 5184"/>
                    <a:gd name="T93" fmla="*/ 498 h 1032"/>
                    <a:gd name="T94" fmla="*/ 3936 w 5184"/>
                    <a:gd name="T95" fmla="*/ 246 h 1032"/>
                    <a:gd name="T96" fmla="*/ 4014 w 5184"/>
                    <a:gd name="T97" fmla="*/ 282 h 1032"/>
                    <a:gd name="T98" fmla="*/ 4098 w 5184"/>
                    <a:gd name="T99" fmla="*/ 714 h 1032"/>
                    <a:gd name="T100" fmla="*/ 4182 w 5184"/>
                    <a:gd name="T101" fmla="*/ 834 h 1032"/>
                    <a:gd name="T102" fmla="*/ 4260 w 5184"/>
                    <a:gd name="T103" fmla="*/ 552 h 1032"/>
                    <a:gd name="T104" fmla="*/ 4344 w 5184"/>
                    <a:gd name="T105" fmla="*/ 456 h 1032"/>
                    <a:gd name="T106" fmla="*/ 4428 w 5184"/>
                    <a:gd name="T107" fmla="*/ 444 h 1032"/>
                    <a:gd name="T108" fmla="*/ 4506 w 5184"/>
                    <a:gd name="T109" fmla="*/ 444 h 1032"/>
                    <a:gd name="T110" fmla="*/ 4590 w 5184"/>
                    <a:gd name="T111" fmla="*/ 444 h 1032"/>
                    <a:gd name="T112" fmla="*/ 4674 w 5184"/>
                    <a:gd name="T113" fmla="*/ 444 h 1032"/>
                    <a:gd name="T114" fmla="*/ 4752 w 5184"/>
                    <a:gd name="T115" fmla="*/ 444 h 1032"/>
                    <a:gd name="T116" fmla="*/ 4836 w 5184"/>
                    <a:gd name="T117" fmla="*/ 444 h 1032"/>
                    <a:gd name="T118" fmla="*/ 4920 w 5184"/>
                    <a:gd name="T119" fmla="*/ 444 h 1032"/>
                    <a:gd name="T120" fmla="*/ 4998 w 5184"/>
                    <a:gd name="T121" fmla="*/ 444 h 1032"/>
                    <a:gd name="T122" fmla="*/ 5082 w 5184"/>
                    <a:gd name="T123" fmla="*/ 444 h 1032"/>
                    <a:gd name="T124" fmla="*/ 5166 w 5184"/>
                    <a:gd name="T125" fmla="*/ 444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5184" h="1032">
                      <a:moveTo>
                        <a:pt x="0" y="444"/>
                      </a:moveTo>
                      <a:lnTo>
                        <a:pt x="0" y="444"/>
                      </a:lnTo>
                      <a:lnTo>
                        <a:pt x="0" y="444"/>
                      </a:lnTo>
                      <a:lnTo>
                        <a:pt x="0" y="444"/>
                      </a:lnTo>
                      <a:lnTo>
                        <a:pt x="0" y="444"/>
                      </a:lnTo>
                      <a:lnTo>
                        <a:pt x="6" y="444"/>
                      </a:lnTo>
                      <a:lnTo>
                        <a:pt x="6" y="444"/>
                      </a:lnTo>
                      <a:lnTo>
                        <a:pt x="6" y="444"/>
                      </a:lnTo>
                      <a:lnTo>
                        <a:pt x="6" y="444"/>
                      </a:lnTo>
                      <a:lnTo>
                        <a:pt x="6" y="444"/>
                      </a:lnTo>
                      <a:lnTo>
                        <a:pt x="6" y="444"/>
                      </a:lnTo>
                      <a:lnTo>
                        <a:pt x="12" y="444"/>
                      </a:lnTo>
                      <a:lnTo>
                        <a:pt x="12" y="444"/>
                      </a:lnTo>
                      <a:lnTo>
                        <a:pt x="12" y="444"/>
                      </a:lnTo>
                      <a:lnTo>
                        <a:pt x="12" y="444"/>
                      </a:lnTo>
                      <a:lnTo>
                        <a:pt x="12" y="444"/>
                      </a:lnTo>
                      <a:lnTo>
                        <a:pt x="12" y="438"/>
                      </a:lnTo>
                      <a:lnTo>
                        <a:pt x="18" y="438"/>
                      </a:lnTo>
                      <a:lnTo>
                        <a:pt x="18" y="438"/>
                      </a:lnTo>
                      <a:lnTo>
                        <a:pt x="18" y="438"/>
                      </a:lnTo>
                      <a:lnTo>
                        <a:pt x="18" y="438"/>
                      </a:lnTo>
                      <a:lnTo>
                        <a:pt x="18" y="438"/>
                      </a:lnTo>
                      <a:lnTo>
                        <a:pt x="18" y="438"/>
                      </a:lnTo>
                      <a:lnTo>
                        <a:pt x="24" y="438"/>
                      </a:lnTo>
                      <a:lnTo>
                        <a:pt x="24" y="432"/>
                      </a:lnTo>
                      <a:lnTo>
                        <a:pt x="24" y="432"/>
                      </a:lnTo>
                      <a:lnTo>
                        <a:pt x="24" y="432"/>
                      </a:lnTo>
                      <a:lnTo>
                        <a:pt x="24" y="432"/>
                      </a:lnTo>
                      <a:lnTo>
                        <a:pt x="24" y="432"/>
                      </a:lnTo>
                      <a:lnTo>
                        <a:pt x="30" y="432"/>
                      </a:lnTo>
                      <a:lnTo>
                        <a:pt x="30" y="432"/>
                      </a:lnTo>
                      <a:lnTo>
                        <a:pt x="30" y="426"/>
                      </a:lnTo>
                      <a:lnTo>
                        <a:pt x="30" y="426"/>
                      </a:lnTo>
                      <a:lnTo>
                        <a:pt x="30" y="426"/>
                      </a:lnTo>
                      <a:lnTo>
                        <a:pt x="30" y="426"/>
                      </a:lnTo>
                      <a:lnTo>
                        <a:pt x="36" y="426"/>
                      </a:lnTo>
                      <a:lnTo>
                        <a:pt x="36" y="426"/>
                      </a:lnTo>
                      <a:lnTo>
                        <a:pt x="36" y="426"/>
                      </a:lnTo>
                      <a:lnTo>
                        <a:pt x="36" y="420"/>
                      </a:lnTo>
                      <a:lnTo>
                        <a:pt x="36" y="420"/>
                      </a:lnTo>
                      <a:lnTo>
                        <a:pt x="42" y="420"/>
                      </a:lnTo>
                      <a:lnTo>
                        <a:pt x="42" y="420"/>
                      </a:lnTo>
                      <a:lnTo>
                        <a:pt x="42" y="420"/>
                      </a:lnTo>
                      <a:lnTo>
                        <a:pt x="42" y="414"/>
                      </a:lnTo>
                      <a:lnTo>
                        <a:pt x="42" y="414"/>
                      </a:lnTo>
                      <a:lnTo>
                        <a:pt x="42" y="414"/>
                      </a:lnTo>
                      <a:lnTo>
                        <a:pt x="48" y="414"/>
                      </a:lnTo>
                      <a:lnTo>
                        <a:pt x="48" y="414"/>
                      </a:lnTo>
                      <a:lnTo>
                        <a:pt x="48" y="408"/>
                      </a:lnTo>
                      <a:lnTo>
                        <a:pt x="48" y="408"/>
                      </a:lnTo>
                      <a:lnTo>
                        <a:pt x="48" y="408"/>
                      </a:lnTo>
                      <a:lnTo>
                        <a:pt x="48" y="408"/>
                      </a:lnTo>
                      <a:lnTo>
                        <a:pt x="54" y="402"/>
                      </a:lnTo>
                      <a:lnTo>
                        <a:pt x="54" y="402"/>
                      </a:lnTo>
                      <a:lnTo>
                        <a:pt x="54" y="402"/>
                      </a:lnTo>
                      <a:lnTo>
                        <a:pt x="54" y="396"/>
                      </a:lnTo>
                      <a:lnTo>
                        <a:pt x="54" y="396"/>
                      </a:lnTo>
                      <a:lnTo>
                        <a:pt x="54" y="396"/>
                      </a:lnTo>
                      <a:lnTo>
                        <a:pt x="60" y="396"/>
                      </a:lnTo>
                      <a:lnTo>
                        <a:pt x="60" y="390"/>
                      </a:lnTo>
                      <a:lnTo>
                        <a:pt x="60" y="390"/>
                      </a:lnTo>
                      <a:lnTo>
                        <a:pt x="60" y="390"/>
                      </a:lnTo>
                      <a:lnTo>
                        <a:pt x="60" y="384"/>
                      </a:lnTo>
                      <a:lnTo>
                        <a:pt x="60" y="384"/>
                      </a:lnTo>
                      <a:lnTo>
                        <a:pt x="66" y="384"/>
                      </a:lnTo>
                      <a:lnTo>
                        <a:pt x="66" y="384"/>
                      </a:lnTo>
                      <a:lnTo>
                        <a:pt x="66" y="378"/>
                      </a:lnTo>
                      <a:lnTo>
                        <a:pt x="66" y="378"/>
                      </a:lnTo>
                      <a:lnTo>
                        <a:pt x="66" y="372"/>
                      </a:lnTo>
                      <a:lnTo>
                        <a:pt x="72" y="372"/>
                      </a:lnTo>
                      <a:lnTo>
                        <a:pt x="72" y="372"/>
                      </a:lnTo>
                      <a:lnTo>
                        <a:pt x="72" y="366"/>
                      </a:lnTo>
                      <a:lnTo>
                        <a:pt x="72" y="366"/>
                      </a:lnTo>
                      <a:lnTo>
                        <a:pt x="72" y="360"/>
                      </a:lnTo>
                      <a:lnTo>
                        <a:pt x="72" y="354"/>
                      </a:lnTo>
                      <a:lnTo>
                        <a:pt x="78" y="354"/>
                      </a:lnTo>
                      <a:lnTo>
                        <a:pt x="78" y="348"/>
                      </a:lnTo>
                      <a:lnTo>
                        <a:pt x="78" y="342"/>
                      </a:lnTo>
                      <a:lnTo>
                        <a:pt x="78" y="342"/>
                      </a:lnTo>
                      <a:lnTo>
                        <a:pt x="78" y="336"/>
                      </a:lnTo>
                      <a:lnTo>
                        <a:pt x="78" y="330"/>
                      </a:lnTo>
                      <a:lnTo>
                        <a:pt x="84" y="330"/>
                      </a:lnTo>
                      <a:lnTo>
                        <a:pt x="84" y="324"/>
                      </a:lnTo>
                      <a:lnTo>
                        <a:pt x="84" y="318"/>
                      </a:lnTo>
                      <a:lnTo>
                        <a:pt x="84" y="318"/>
                      </a:lnTo>
                      <a:lnTo>
                        <a:pt x="84" y="312"/>
                      </a:lnTo>
                      <a:lnTo>
                        <a:pt x="84" y="306"/>
                      </a:lnTo>
                      <a:lnTo>
                        <a:pt x="90" y="306"/>
                      </a:lnTo>
                      <a:lnTo>
                        <a:pt x="90" y="300"/>
                      </a:lnTo>
                      <a:lnTo>
                        <a:pt x="90" y="294"/>
                      </a:lnTo>
                      <a:lnTo>
                        <a:pt x="90" y="294"/>
                      </a:lnTo>
                      <a:lnTo>
                        <a:pt x="90" y="288"/>
                      </a:lnTo>
                      <a:lnTo>
                        <a:pt x="90" y="282"/>
                      </a:lnTo>
                      <a:lnTo>
                        <a:pt x="96" y="282"/>
                      </a:lnTo>
                      <a:lnTo>
                        <a:pt x="96" y="276"/>
                      </a:lnTo>
                      <a:lnTo>
                        <a:pt x="96" y="270"/>
                      </a:lnTo>
                      <a:lnTo>
                        <a:pt x="96" y="270"/>
                      </a:lnTo>
                      <a:lnTo>
                        <a:pt x="96" y="264"/>
                      </a:lnTo>
                      <a:lnTo>
                        <a:pt x="96" y="258"/>
                      </a:lnTo>
                      <a:lnTo>
                        <a:pt x="102" y="258"/>
                      </a:lnTo>
                      <a:lnTo>
                        <a:pt x="102" y="252"/>
                      </a:lnTo>
                      <a:lnTo>
                        <a:pt x="102" y="246"/>
                      </a:lnTo>
                      <a:lnTo>
                        <a:pt x="102" y="240"/>
                      </a:lnTo>
                      <a:lnTo>
                        <a:pt x="102" y="234"/>
                      </a:lnTo>
                      <a:lnTo>
                        <a:pt x="108" y="234"/>
                      </a:lnTo>
                      <a:lnTo>
                        <a:pt x="108" y="228"/>
                      </a:lnTo>
                      <a:lnTo>
                        <a:pt x="108" y="222"/>
                      </a:lnTo>
                      <a:lnTo>
                        <a:pt x="108" y="216"/>
                      </a:lnTo>
                      <a:lnTo>
                        <a:pt x="108" y="216"/>
                      </a:lnTo>
                      <a:lnTo>
                        <a:pt x="114" y="210"/>
                      </a:lnTo>
                      <a:lnTo>
                        <a:pt x="114" y="204"/>
                      </a:lnTo>
                      <a:lnTo>
                        <a:pt x="114" y="204"/>
                      </a:lnTo>
                      <a:lnTo>
                        <a:pt x="114" y="198"/>
                      </a:lnTo>
                      <a:lnTo>
                        <a:pt x="114" y="192"/>
                      </a:lnTo>
                      <a:lnTo>
                        <a:pt x="114" y="192"/>
                      </a:lnTo>
                      <a:lnTo>
                        <a:pt x="120" y="186"/>
                      </a:lnTo>
                      <a:lnTo>
                        <a:pt x="120" y="180"/>
                      </a:lnTo>
                      <a:lnTo>
                        <a:pt x="120" y="180"/>
                      </a:lnTo>
                      <a:lnTo>
                        <a:pt x="120" y="174"/>
                      </a:lnTo>
                      <a:lnTo>
                        <a:pt x="120" y="168"/>
                      </a:lnTo>
                      <a:lnTo>
                        <a:pt x="120" y="168"/>
                      </a:lnTo>
                      <a:lnTo>
                        <a:pt x="126" y="162"/>
                      </a:lnTo>
                      <a:lnTo>
                        <a:pt x="126" y="156"/>
                      </a:lnTo>
                      <a:lnTo>
                        <a:pt x="126" y="156"/>
                      </a:lnTo>
                      <a:lnTo>
                        <a:pt x="126" y="150"/>
                      </a:lnTo>
                      <a:lnTo>
                        <a:pt x="126" y="144"/>
                      </a:lnTo>
                      <a:lnTo>
                        <a:pt x="126" y="144"/>
                      </a:lnTo>
                      <a:lnTo>
                        <a:pt x="132" y="138"/>
                      </a:lnTo>
                      <a:lnTo>
                        <a:pt x="132" y="132"/>
                      </a:lnTo>
                      <a:lnTo>
                        <a:pt x="132" y="132"/>
                      </a:lnTo>
                      <a:lnTo>
                        <a:pt x="132" y="126"/>
                      </a:lnTo>
                      <a:lnTo>
                        <a:pt x="132" y="120"/>
                      </a:lnTo>
                      <a:lnTo>
                        <a:pt x="132" y="120"/>
                      </a:lnTo>
                      <a:lnTo>
                        <a:pt x="138" y="114"/>
                      </a:lnTo>
                      <a:lnTo>
                        <a:pt x="138" y="108"/>
                      </a:lnTo>
                      <a:lnTo>
                        <a:pt x="138" y="108"/>
                      </a:lnTo>
                      <a:lnTo>
                        <a:pt x="138" y="102"/>
                      </a:lnTo>
                      <a:lnTo>
                        <a:pt x="138" y="96"/>
                      </a:lnTo>
                      <a:lnTo>
                        <a:pt x="144" y="96"/>
                      </a:lnTo>
                      <a:lnTo>
                        <a:pt x="144" y="90"/>
                      </a:lnTo>
                      <a:lnTo>
                        <a:pt x="144" y="84"/>
                      </a:lnTo>
                      <a:lnTo>
                        <a:pt x="144" y="78"/>
                      </a:lnTo>
                      <a:lnTo>
                        <a:pt x="144" y="78"/>
                      </a:lnTo>
                      <a:lnTo>
                        <a:pt x="144" y="72"/>
                      </a:lnTo>
                      <a:lnTo>
                        <a:pt x="150" y="66"/>
                      </a:lnTo>
                      <a:lnTo>
                        <a:pt x="150" y="66"/>
                      </a:lnTo>
                      <a:lnTo>
                        <a:pt x="150" y="60"/>
                      </a:lnTo>
                      <a:lnTo>
                        <a:pt x="150" y="54"/>
                      </a:lnTo>
                      <a:lnTo>
                        <a:pt x="150" y="54"/>
                      </a:lnTo>
                      <a:lnTo>
                        <a:pt x="150" y="48"/>
                      </a:lnTo>
                      <a:lnTo>
                        <a:pt x="156" y="42"/>
                      </a:lnTo>
                      <a:lnTo>
                        <a:pt x="156" y="42"/>
                      </a:lnTo>
                      <a:lnTo>
                        <a:pt x="156" y="36"/>
                      </a:lnTo>
                      <a:lnTo>
                        <a:pt x="156" y="30"/>
                      </a:lnTo>
                      <a:lnTo>
                        <a:pt x="156" y="30"/>
                      </a:lnTo>
                      <a:lnTo>
                        <a:pt x="156" y="24"/>
                      </a:lnTo>
                      <a:lnTo>
                        <a:pt x="162" y="18"/>
                      </a:lnTo>
                      <a:lnTo>
                        <a:pt x="162" y="18"/>
                      </a:lnTo>
                      <a:lnTo>
                        <a:pt x="162" y="12"/>
                      </a:lnTo>
                      <a:lnTo>
                        <a:pt x="162" y="6"/>
                      </a:lnTo>
                      <a:lnTo>
                        <a:pt x="162" y="6"/>
                      </a:lnTo>
                      <a:lnTo>
                        <a:pt x="162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68" y="6"/>
                      </a:lnTo>
                      <a:lnTo>
                        <a:pt x="168" y="12"/>
                      </a:lnTo>
                      <a:lnTo>
                        <a:pt x="174" y="12"/>
                      </a:lnTo>
                      <a:lnTo>
                        <a:pt x="174" y="18"/>
                      </a:lnTo>
                      <a:lnTo>
                        <a:pt x="174" y="24"/>
                      </a:lnTo>
                      <a:lnTo>
                        <a:pt x="174" y="30"/>
                      </a:lnTo>
                      <a:lnTo>
                        <a:pt x="174" y="30"/>
                      </a:lnTo>
                      <a:lnTo>
                        <a:pt x="174" y="36"/>
                      </a:lnTo>
                      <a:lnTo>
                        <a:pt x="180" y="42"/>
                      </a:lnTo>
                      <a:lnTo>
                        <a:pt x="180" y="48"/>
                      </a:lnTo>
                      <a:lnTo>
                        <a:pt x="180" y="48"/>
                      </a:lnTo>
                      <a:lnTo>
                        <a:pt x="180" y="54"/>
                      </a:lnTo>
                      <a:lnTo>
                        <a:pt x="180" y="60"/>
                      </a:lnTo>
                      <a:lnTo>
                        <a:pt x="180" y="66"/>
                      </a:lnTo>
                      <a:lnTo>
                        <a:pt x="186" y="66"/>
                      </a:lnTo>
                      <a:lnTo>
                        <a:pt x="186" y="72"/>
                      </a:lnTo>
                      <a:lnTo>
                        <a:pt x="186" y="78"/>
                      </a:lnTo>
                      <a:lnTo>
                        <a:pt x="186" y="84"/>
                      </a:lnTo>
                      <a:lnTo>
                        <a:pt x="186" y="84"/>
                      </a:lnTo>
                      <a:lnTo>
                        <a:pt x="186" y="90"/>
                      </a:lnTo>
                      <a:lnTo>
                        <a:pt x="192" y="96"/>
                      </a:lnTo>
                      <a:lnTo>
                        <a:pt x="192" y="102"/>
                      </a:lnTo>
                      <a:lnTo>
                        <a:pt x="192" y="102"/>
                      </a:lnTo>
                      <a:lnTo>
                        <a:pt x="192" y="108"/>
                      </a:lnTo>
                      <a:lnTo>
                        <a:pt x="192" y="114"/>
                      </a:lnTo>
                      <a:lnTo>
                        <a:pt x="192" y="114"/>
                      </a:lnTo>
                      <a:lnTo>
                        <a:pt x="198" y="120"/>
                      </a:lnTo>
                      <a:lnTo>
                        <a:pt x="198" y="126"/>
                      </a:lnTo>
                      <a:lnTo>
                        <a:pt x="198" y="132"/>
                      </a:lnTo>
                      <a:lnTo>
                        <a:pt x="198" y="132"/>
                      </a:lnTo>
                      <a:lnTo>
                        <a:pt x="198" y="138"/>
                      </a:lnTo>
                      <a:lnTo>
                        <a:pt x="204" y="144"/>
                      </a:lnTo>
                      <a:lnTo>
                        <a:pt x="204" y="150"/>
                      </a:lnTo>
                      <a:lnTo>
                        <a:pt x="204" y="150"/>
                      </a:lnTo>
                      <a:lnTo>
                        <a:pt x="204" y="156"/>
                      </a:lnTo>
                      <a:lnTo>
                        <a:pt x="204" y="162"/>
                      </a:lnTo>
                      <a:lnTo>
                        <a:pt x="204" y="168"/>
                      </a:lnTo>
                      <a:lnTo>
                        <a:pt x="210" y="168"/>
                      </a:lnTo>
                      <a:lnTo>
                        <a:pt x="210" y="174"/>
                      </a:lnTo>
                      <a:lnTo>
                        <a:pt x="210" y="180"/>
                      </a:lnTo>
                      <a:lnTo>
                        <a:pt x="210" y="186"/>
                      </a:lnTo>
                      <a:lnTo>
                        <a:pt x="210" y="186"/>
                      </a:lnTo>
                      <a:lnTo>
                        <a:pt x="210" y="192"/>
                      </a:lnTo>
                      <a:lnTo>
                        <a:pt x="216" y="198"/>
                      </a:lnTo>
                      <a:lnTo>
                        <a:pt x="216" y="204"/>
                      </a:lnTo>
                      <a:lnTo>
                        <a:pt x="216" y="204"/>
                      </a:lnTo>
                      <a:lnTo>
                        <a:pt x="216" y="210"/>
                      </a:lnTo>
                      <a:lnTo>
                        <a:pt x="216" y="216"/>
                      </a:lnTo>
                      <a:lnTo>
                        <a:pt x="216" y="222"/>
                      </a:lnTo>
                      <a:lnTo>
                        <a:pt x="222" y="222"/>
                      </a:lnTo>
                      <a:lnTo>
                        <a:pt x="222" y="228"/>
                      </a:lnTo>
                      <a:lnTo>
                        <a:pt x="222" y="234"/>
                      </a:lnTo>
                      <a:lnTo>
                        <a:pt x="222" y="240"/>
                      </a:lnTo>
                      <a:lnTo>
                        <a:pt x="222" y="240"/>
                      </a:lnTo>
                      <a:lnTo>
                        <a:pt x="222" y="246"/>
                      </a:lnTo>
                      <a:lnTo>
                        <a:pt x="228" y="252"/>
                      </a:lnTo>
                      <a:lnTo>
                        <a:pt x="228" y="258"/>
                      </a:lnTo>
                      <a:lnTo>
                        <a:pt x="228" y="258"/>
                      </a:lnTo>
                      <a:lnTo>
                        <a:pt x="228" y="264"/>
                      </a:lnTo>
                      <a:lnTo>
                        <a:pt x="228" y="270"/>
                      </a:lnTo>
                      <a:lnTo>
                        <a:pt x="234" y="276"/>
                      </a:lnTo>
                      <a:lnTo>
                        <a:pt x="234" y="276"/>
                      </a:lnTo>
                      <a:lnTo>
                        <a:pt x="234" y="282"/>
                      </a:lnTo>
                      <a:lnTo>
                        <a:pt x="234" y="288"/>
                      </a:lnTo>
                      <a:lnTo>
                        <a:pt x="234" y="294"/>
                      </a:lnTo>
                      <a:lnTo>
                        <a:pt x="234" y="294"/>
                      </a:lnTo>
                      <a:lnTo>
                        <a:pt x="240" y="300"/>
                      </a:lnTo>
                      <a:lnTo>
                        <a:pt x="240" y="306"/>
                      </a:lnTo>
                      <a:lnTo>
                        <a:pt x="240" y="312"/>
                      </a:lnTo>
                      <a:lnTo>
                        <a:pt x="240" y="312"/>
                      </a:lnTo>
                      <a:lnTo>
                        <a:pt x="240" y="318"/>
                      </a:lnTo>
                      <a:lnTo>
                        <a:pt x="240" y="324"/>
                      </a:lnTo>
                      <a:lnTo>
                        <a:pt x="246" y="330"/>
                      </a:lnTo>
                      <a:lnTo>
                        <a:pt x="246" y="330"/>
                      </a:lnTo>
                      <a:lnTo>
                        <a:pt x="246" y="336"/>
                      </a:lnTo>
                      <a:lnTo>
                        <a:pt x="246" y="342"/>
                      </a:lnTo>
                      <a:lnTo>
                        <a:pt x="246" y="348"/>
                      </a:lnTo>
                      <a:lnTo>
                        <a:pt x="246" y="348"/>
                      </a:lnTo>
                      <a:lnTo>
                        <a:pt x="252" y="354"/>
                      </a:lnTo>
                      <a:lnTo>
                        <a:pt x="252" y="360"/>
                      </a:lnTo>
                      <a:lnTo>
                        <a:pt x="252" y="366"/>
                      </a:lnTo>
                      <a:lnTo>
                        <a:pt x="252" y="366"/>
                      </a:lnTo>
                      <a:lnTo>
                        <a:pt x="252" y="372"/>
                      </a:lnTo>
                      <a:lnTo>
                        <a:pt x="252" y="378"/>
                      </a:lnTo>
                      <a:lnTo>
                        <a:pt x="258" y="384"/>
                      </a:lnTo>
                      <a:lnTo>
                        <a:pt x="258" y="384"/>
                      </a:lnTo>
                      <a:lnTo>
                        <a:pt x="258" y="390"/>
                      </a:lnTo>
                      <a:lnTo>
                        <a:pt x="258" y="396"/>
                      </a:lnTo>
                      <a:lnTo>
                        <a:pt x="258" y="402"/>
                      </a:lnTo>
                      <a:lnTo>
                        <a:pt x="258" y="402"/>
                      </a:lnTo>
                      <a:lnTo>
                        <a:pt x="264" y="408"/>
                      </a:lnTo>
                      <a:lnTo>
                        <a:pt x="264" y="414"/>
                      </a:lnTo>
                      <a:lnTo>
                        <a:pt x="264" y="420"/>
                      </a:lnTo>
                      <a:lnTo>
                        <a:pt x="264" y="420"/>
                      </a:lnTo>
                      <a:lnTo>
                        <a:pt x="264" y="426"/>
                      </a:lnTo>
                      <a:lnTo>
                        <a:pt x="270" y="432"/>
                      </a:lnTo>
                      <a:lnTo>
                        <a:pt x="270" y="432"/>
                      </a:lnTo>
                      <a:lnTo>
                        <a:pt x="270" y="438"/>
                      </a:lnTo>
                      <a:lnTo>
                        <a:pt x="270" y="438"/>
                      </a:lnTo>
                      <a:lnTo>
                        <a:pt x="270" y="444"/>
                      </a:lnTo>
                      <a:lnTo>
                        <a:pt x="276" y="450"/>
                      </a:lnTo>
                      <a:lnTo>
                        <a:pt x="276" y="456"/>
                      </a:lnTo>
                      <a:lnTo>
                        <a:pt x="276" y="462"/>
                      </a:lnTo>
                      <a:lnTo>
                        <a:pt x="276" y="462"/>
                      </a:lnTo>
                      <a:lnTo>
                        <a:pt x="276" y="468"/>
                      </a:lnTo>
                      <a:lnTo>
                        <a:pt x="276" y="468"/>
                      </a:lnTo>
                      <a:lnTo>
                        <a:pt x="282" y="474"/>
                      </a:lnTo>
                      <a:lnTo>
                        <a:pt x="282" y="480"/>
                      </a:lnTo>
                      <a:lnTo>
                        <a:pt x="282" y="480"/>
                      </a:lnTo>
                      <a:lnTo>
                        <a:pt x="282" y="486"/>
                      </a:lnTo>
                      <a:lnTo>
                        <a:pt x="282" y="492"/>
                      </a:lnTo>
                      <a:lnTo>
                        <a:pt x="282" y="492"/>
                      </a:lnTo>
                      <a:lnTo>
                        <a:pt x="288" y="498"/>
                      </a:lnTo>
                      <a:lnTo>
                        <a:pt x="288" y="498"/>
                      </a:lnTo>
                      <a:lnTo>
                        <a:pt x="288" y="504"/>
                      </a:lnTo>
                      <a:lnTo>
                        <a:pt x="288" y="510"/>
                      </a:lnTo>
                      <a:lnTo>
                        <a:pt x="288" y="510"/>
                      </a:lnTo>
                      <a:lnTo>
                        <a:pt x="288" y="516"/>
                      </a:lnTo>
                      <a:lnTo>
                        <a:pt x="294" y="516"/>
                      </a:lnTo>
                      <a:lnTo>
                        <a:pt x="294" y="522"/>
                      </a:lnTo>
                      <a:lnTo>
                        <a:pt x="294" y="522"/>
                      </a:lnTo>
                      <a:lnTo>
                        <a:pt x="294" y="528"/>
                      </a:lnTo>
                      <a:lnTo>
                        <a:pt x="294" y="528"/>
                      </a:lnTo>
                      <a:lnTo>
                        <a:pt x="294" y="534"/>
                      </a:lnTo>
                      <a:lnTo>
                        <a:pt x="300" y="534"/>
                      </a:lnTo>
                      <a:lnTo>
                        <a:pt x="300" y="540"/>
                      </a:lnTo>
                      <a:lnTo>
                        <a:pt x="300" y="540"/>
                      </a:lnTo>
                      <a:lnTo>
                        <a:pt x="300" y="546"/>
                      </a:lnTo>
                      <a:lnTo>
                        <a:pt x="300" y="552"/>
                      </a:lnTo>
                      <a:lnTo>
                        <a:pt x="306" y="552"/>
                      </a:lnTo>
                      <a:lnTo>
                        <a:pt x="306" y="552"/>
                      </a:lnTo>
                      <a:lnTo>
                        <a:pt x="306" y="558"/>
                      </a:lnTo>
                      <a:lnTo>
                        <a:pt x="306" y="558"/>
                      </a:lnTo>
                      <a:lnTo>
                        <a:pt x="306" y="564"/>
                      </a:lnTo>
                      <a:lnTo>
                        <a:pt x="306" y="564"/>
                      </a:lnTo>
                      <a:lnTo>
                        <a:pt x="312" y="570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82"/>
                      </a:lnTo>
                      <a:lnTo>
                        <a:pt x="312" y="582"/>
                      </a:lnTo>
                      <a:lnTo>
                        <a:pt x="312" y="582"/>
                      </a:lnTo>
                      <a:lnTo>
                        <a:pt x="318" y="588"/>
                      </a:lnTo>
                      <a:lnTo>
                        <a:pt x="318" y="588"/>
                      </a:lnTo>
                      <a:lnTo>
                        <a:pt x="318" y="594"/>
                      </a:lnTo>
                      <a:lnTo>
                        <a:pt x="318" y="594"/>
                      </a:lnTo>
                      <a:lnTo>
                        <a:pt x="318" y="600"/>
                      </a:lnTo>
                      <a:lnTo>
                        <a:pt x="318" y="600"/>
                      </a:lnTo>
                      <a:lnTo>
                        <a:pt x="324" y="606"/>
                      </a:lnTo>
                      <a:lnTo>
                        <a:pt x="324" y="606"/>
                      </a:lnTo>
                      <a:lnTo>
                        <a:pt x="324" y="606"/>
                      </a:lnTo>
                      <a:lnTo>
                        <a:pt x="324" y="612"/>
                      </a:lnTo>
                      <a:lnTo>
                        <a:pt x="324" y="612"/>
                      </a:lnTo>
                      <a:lnTo>
                        <a:pt x="324" y="618"/>
                      </a:lnTo>
                      <a:lnTo>
                        <a:pt x="330" y="618"/>
                      </a:lnTo>
                      <a:lnTo>
                        <a:pt x="330" y="618"/>
                      </a:lnTo>
                      <a:lnTo>
                        <a:pt x="330" y="624"/>
                      </a:lnTo>
                      <a:lnTo>
                        <a:pt x="330" y="624"/>
                      </a:lnTo>
                      <a:lnTo>
                        <a:pt x="330" y="630"/>
                      </a:lnTo>
                      <a:lnTo>
                        <a:pt x="330" y="630"/>
                      </a:lnTo>
                      <a:lnTo>
                        <a:pt x="336" y="630"/>
                      </a:lnTo>
                      <a:lnTo>
                        <a:pt x="336" y="636"/>
                      </a:lnTo>
                      <a:lnTo>
                        <a:pt x="336" y="636"/>
                      </a:lnTo>
                      <a:lnTo>
                        <a:pt x="336" y="636"/>
                      </a:lnTo>
                      <a:lnTo>
                        <a:pt x="336" y="642"/>
                      </a:lnTo>
                      <a:lnTo>
                        <a:pt x="336" y="642"/>
                      </a:lnTo>
                      <a:lnTo>
                        <a:pt x="342" y="642"/>
                      </a:lnTo>
                      <a:lnTo>
                        <a:pt x="342" y="648"/>
                      </a:lnTo>
                      <a:lnTo>
                        <a:pt x="342" y="648"/>
                      </a:lnTo>
                      <a:lnTo>
                        <a:pt x="342" y="648"/>
                      </a:lnTo>
                      <a:lnTo>
                        <a:pt x="342" y="654"/>
                      </a:lnTo>
                      <a:lnTo>
                        <a:pt x="348" y="654"/>
                      </a:lnTo>
                      <a:lnTo>
                        <a:pt x="348" y="654"/>
                      </a:lnTo>
                      <a:lnTo>
                        <a:pt x="348" y="654"/>
                      </a:lnTo>
                      <a:lnTo>
                        <a:pt x="348" y="654"/>
                      </a:lnTo>
                      <a:lnTo>
                        <a:pt x="348" y="654"/>
                      </a:lnTo>
                      <a:lnTo>
                        <a:pt x="348" y="648"/>
                      </a:lnTo>
                      <a:lnTo>
                        <a:pt x="354" y="648"/>
                      </a:lnTo>
                      <a:lnTo>
                        <a:pt x="354" y="648"/>
                      </a:lnTo>
                      <a:lnTo>
                        <a:pt x="354" y="648"/>
                      </a:lnTo>
                      <a:lnTo>
                        <a:pt x="354" y="648"/>
                      </a:lnTo>
                      <a:lnTo>
                        <a:pt x="354" y="648"/>
                      </a:lnTo>
                      <a:lnTo>
                        <a:pt x="354" y="642"/>
                      </a:lnTo>
                      <a:lnTo>
                        <a:pt x="360" y="642"/>
                      </a:lnTo>
                      <a:lnTo>
                        <a:pt x="360" y="642"/>
                      </a:lnTo>
                      <a:lnTo>
                        <a:pt x="360" y="642"/>
                      </a:lnTo>
                      <a:lnTo>
                        <a:pt x="360" y="642"/>
                      </a:lnTo>
                      <a:lnTo>
                        <a:pt x="360" y="636"/>
                      </a:lnTo>
                      <a:lnTo>
                        <a:pt x="366" y="636"/>
                      </a:lnTo>
                      <a:lnTo>
                        <a:pt x="366" y="636"/>
                      </a:lnTo>
                      <a:lnTo>
                        <a:pt x="366" y="636"/>
                      </a:lnTo>
                      <a:lnTo>
                        <a:pt x="366" y="636"/>
                      </a:lnTo>
                      <a:lnTo>
                        <a:pt x="366" y="630"/>
                      </a:lnTo>
                      <a:lnTo>
                        <a:pt x="366" y="630"/>
                      </a:lnTo>
                      <a:lnTo>
                        <a:pt x="372" y="630"/>
                      </a:lnTo>
                      <a:lnTo>
                        <a:pt x="372" y="630"/>
                      </a:lnTo>
                      <a:lnTo>
                        <a:pt x="372" y="630"/>
                      </a:lnTo>
                      <a:lnTo>
                        <a:pt x="372" y="624"/>
                      </a:lnTo>
                      <a:lnTo>
                        <a:pt x="372" y="624"/>
                      </a:lnTo>
                      <a:lnTo>
                        <a:pt x="372" y="624"/>
                      </a:lnTo>
                      <a:lnTo>
                        <a:pt x="378" y="618"/>
                      </a:lnTo>
                      <a:lnTo>
                        <a:pt x="378" y="618"/>
                      </a:lnTo>
                      <a:lnTo>
                        <a:pt x="378" y="618"/>
                      </a:lnTo>
                      <a:lnTo>
                        <a:pt x="378" y="618"/>
                      </a:lnTo>
                      <a:lnTo>
                        <a:pt x="378" y="612"/>
                      </a:lnTo>
                      <a:lnTo>
                        <a:pt x="378" y="612"/>
                      </a:lnTo>
                      <a:lnTo>
                        <a:pt x="384" y="612"/>
                      </a:lnTo>
                      <a:lnTo>
                        <a:pt x="384" y="606"/>
                      </a:lnTo>
                      <a:lnTo>
                        <a:pt x="384" y="606"/>
                      </a:lnTo>
                      <a:lnTo>
                        <a:pt x="384" y="606"/>
                      </a:lnTo>
                      <a:lnTo>
                        <a:pt x="384" y="600"/>
                      </a:lnTo>
                      <a:lnTo>
                        <a:pt x="384" y="600"/>
                      </a:lnTo>
                      <a:lnTo>
                        <a:pt x="390" y="600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lnTo>
                        <a:pt x="390" y="594"/>
                      </a:lnTo>
                      <a:lnTo>
                        <a:pt x="390" y="588"/>
                      </a:lnTo>
                      <a:lnTo>
                        <a:pt x="390" y="588"/>
                      </a:lnTo>
                      <a:lnTo>
                        <a:pt x="396" y="588"/>
                      </a:lnTo>
                      <a:lnTo>
                        <a:pt x="396" y="582"/>
                      </a:lnTo>
                      <a:lnTo>
                        <a:pt x="396" y="582"/>
                      </a:lnTo>
                      <a:lnTo>
                        <a:pt x="396" y="582"/>
                      </a:lnTo>
                      <a:lnTo>
                        <a:pt x="396" y="576"/>
                      </a:lnTo>
                      <a:lnTo>
                        <a:pt x="396" y="576"/>
                      </a:lnTo>
                      <a:lnTo>
                        <a:pt x="402" y="576"/>
                      </a:lnTo>
                      <a:lnTo>
                        <a:pt x="402" y="570"/>
                      </a:lnTo>
                      <a:lnTo>
                        <a:pt x="402" y="570"/>
                      </a:lnTo>
                      <a:lnTo>
                        <a:pt x="402" y="570"/>
                      </a:lnTo>
                      <a:lnTo>
                        <a:pt x="402" y="564"/>
                      </a:lnTo>
                      <a:lnTo>
                        <a:pt x="408" y="564"/>
                      </a:lnTo>
                      <a:lnTo>
                        <a:pt x="408" y="558"/>
                      </a:lnTo>
                      <a:lnTo>
                        <a:pt x="408" y="558"/>
                      </a:lnTo>
                      <a:lnTo>
                        <a:pt x="408" y="558"/>
                      </a:lnTo>
                      <a:lnTo>
                        <a:pt x="408" y="552"/>
                      </a:lnTo>
                      <a:lnTo>
                        <a:pt x="408" y="552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14" y="540"/>
                      </a:lnTo>
                      <a:lnTo>
                        <a:pt x="414" y="540"/>
                      </a:lnTo>
                      <a:lnTo>
                        <a:pt x="414" y="534"/>
                      </a:lnTo>
                      <a:lnTo>
                        <a:pt x="414" y="534"/>
                      </a:lnTo>
                      <a:lnTo>
                        <a:pt x="420" y="528"/>
                      </a:lnTo>
                      <a:lnTo>
                        <a:pt x="420" y="528"/>
                      </a:lnTo>
                      <a:lnTo>
                        <a:pt x="420" y="522"/>
                      </a:lnTo>
                      <a:lnTo>
                        <a:pt x="420" y="522"/>
                      </a:lnTo>
                      <a:lnTo>
                        <a:pt x="420" y="516"/>
                      </a:lnTo>
                      <a:lnTo>
                        <a:pt x="426" y="516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26" y="510"/>
                      </a:lnTo>
                      <a:lnTo>
                        <a:pt x="426" y="504"/>
                      </a:lnTo>
                      <a:lnTo>
                        <a:pt x="426" y="504"/>
                      </a:lnTo>
                      <a:lnTo>
                        <a:pt x="426" y="498"/>
                      </a:lnTo>
                      <a:lnTo>
                        <a:pt x="432" y="498"/>
                      </a:lnTo>
                      <a:lnTo>
                        <a:pt x="432" y="492"/>
                      </a:lnTo>
                      <a:lnTo>
                        <a:pt x="432" y="492"/>
                      </a:lnTo>
                      <a:lnTo>
                        <a:pt x="432" y="492"/>
                      </a:lnTo>
                      <a:lnTo>
                        <a:pt x="432" y="486"/>
                      </a:lnTo>
                      <a:lnTo>
                        <a:pt x="438" y="486"/>
                      </a:lnTo>
                      <a:lnTo>
                        <a:pt x="438" y="486"/>
                      </a:lnTo>
                      <a:lnTo>
                        <a:pt x="438" y="480"/>
                      </a:lnTo>
                      <a:lnTo>
                        <a:pt x="438" y="480"/>
                      </a:lnTo>
                      <a:lnTo>
                        <a:pt x="438" y="480"/>
                      </a:lnTo>
                      <a:lnTo>
                        <a:pt x="438" y="474"/>
                      </a:lnTo>
                      <a:lnTo>
                        <a:pt x="444" y="474"/>
                      </a:lnTo>
                      <a:lnTo>
                        <a:pt x="444" y="468"/>
                      </a:lnTo>
                      <a:lnTo>
                        <a:pt x="444" y="468"/>
                      </a:lnTo>
                      <a:lnTo>
                        <a:pt x="444" y="468"/>
                      </a:lnTo>
                      <a:lnTo>
                        <a:pt x="444" y="462"/>
                      </a:lnTo>
                      <a:lnTo>
                        <a:pt x="444" y="462"/>
                      </a:lnTo>
                      <a:lnTo>
                        <a:pt x="450" y="462"/>
                      </a:lnTo>
                      <a:lnTo>
                        <a:pt x="450" y="456"/>
                      </a:lnTo>
                      <a:lnTo>
                        <a:pt x="450" y="456"/>
                      </a:lnTo>
                      <a:lnTo>
                        <a:pt x="450" y="450"/>
                      </a:lnTo>
                      <a:lnTo>
                        <a:pt x="450" y="450"/>
                      </a:lnTo>
                      <a:lnTo>
                        <a:pt x="450" y="444"/>
                      </a:lnTo>
                      <a:lnTo>
                        <a:pt x="456" y="444"/>
                      </a:lnTo>
                      <a:lnTo>
                        <a:pt x="456" y="438"/>
                      </a:lnTo>
                      <a:lnTo>
                        <a:pt x="456" y="438"/>
                      </a:lnTo>
                      <a:lnTo>
                        <a:pt x="456" y="438"/>
                      </a:lnTo>
                      <a:lnTo>
                        <a:pt x="456" y="432"/>
                      </a:lnTo>
                      <a:lnTo>
                        <a:pt x="462" y="432"/>
                      </a:lnTo>
                      <a:lnTo>
                        <a:pt x="462" y="426"/>
                      </a:lnTo>
                      <a:lnTo>
                        <a:pt x="462" y="426"/>
                      </a:lnTo>
                      <a:lnTo>
                        <a:pt x="462" y="420"/>
                      </a:lnTo>
                      <a:lnTo>
                        <a:pt x="462" y="420"/>
                      </a:lnTo>
                      <a:lnTo>
                        <a:pt x="462" y="414"/>
                      </a:lnTo>
                      <a:lnTo>
                        <a:pt x="468" y="414"/>
                      </a:lnTo>
                      <a:lnTo>
                        <a:pt x="468" y="408"/>
                      </a:lnTo>
                      <a:lnTo>
                        <a:pt x="468" y="408"/>
                      </a:lnTo>
                      <a:lnTo>
                        <a:pt x="468" y="402"/>
                      </a:lnTo>
                      <a:lnTo>
                        <a:pt x="468" y="396"/>
                      </a:lnTo>
                      <a:lnTo>
                        <a:pt x="474" y="396"/>
                      </a:lnTo>
                      <a:lnTo>
                        <a:pt x="474" y="390"/>
                      </a:lnTo>
                      <a:lnTo>
                        <a:pt x="474" y="390"/>
                      </a:lnTo>
                      <a:lnTo>
                        <a:pt x="474" y="384"/>
                      </a:lnTo>
                      <a:lnTo>
                        <a:pt x="474" y="378"/>
                      </a:lnTo>
                      <a:lnTo>
                        <a:pt x="474" y="378"/>
                      </a:lnTo>
                      <a:lnTo>
                        <a:pt x="480" y="372"/>
                      </a:lnTo>
                      <a:lnTo>
                        <a:pt x="480" y="372"/>
                      </a:lnTo>
                      <a:lnTo>
                        <a:pt x="480" y="366"/>
                      </a:lnTo>
                      <a:lnTo>
                        <a:pt x="480" y="366"/>
                      </a:lnTo>
                      <a:lnTo>
                        <a:pt x="480" y="360"/>
                      </a:lnTo>
                      <a:lnTo>
                        <a:pt x="480" y="360"/>
                      </a:lnTo>
                      <a:lnTo>
                        <a:pt x="486" y="354"/>
                      </a:lnTo>
                      <a:lnTo>
                        <a:pt x="486" y="348"/>
                      </a:lnTo>
                      <a:lnTo>
                        <a:pt x="486" y="348"/>
                      </a:lnTo>
                      <a:lnTo>
                        <a:pt x="486" y="342"/>
                      </a:lnTo>
                      <a:lnTo>
                        <a:pt x="486" y="342"/>
                      </a:lnTo>
                      <a:lnTo>
                        <a:pt x="486" y="336"/>
                      </a:lnTo>
                      <a:lnTo>
                        <a:pt x="492" y="330"/>
                      </a:lnTo>
                      <a:lnTo>
                        <a:pt x="492" y="330"/>
                      </a:lnTo>
                      <a:lnTo>
                        <a:pt x="492" y="324"/>
                      </a:lnTo>
                      <a:lnTo>
                        <a:pt x="492" y="324"/>
                      </a:lnTo>
                      <a:lnTo>
                        <a:pt x="492" y="318"/>
                      </a:lnTo>
                      <a:lnTo>
                        <a:pt x="498" y="312"/>
                      </a:lnTo>
                      <a:lnTo>
                        <a:pt x="498" y="312"/>
                      </a:lnTo>
                      <a:lnTo>
                        <a:pt x="498" y="306"/>
                      </a:lnTo>
                      <a:lnTo>
                        <a:pt x="498" y="300"/>
                      </a:lnTo>
                      <a:lnTo>
                        <a:pt x="498" y="300"/>
                      </a:lnTo>
                      <a:lnTo>
                        <a:pt x="498" y="294"/>
                      </a:lnTo>
                      <a:lnTo>
                        <a:pt x="504" y="288"/>
                      </a:lnTo>
                      <a:lnTo>
                        <a:pt x="504" y="288"/>
                      </a:lnTo>
                      <a:lnTo>
                        <a:pt x="504" y="282"/>
                      </a:lnTo>
                      <a:lnTo>
                        <a:pt x="504" y="276"/>
                      </a:lnTo>
                      <a:lnTo>
                        <a:pt x="504" y="276"/>
                      </a:lnTo>
                      <a:lnTo>
                        <a:pt x="504" y="270"/>
                      </a:lnTo>
                      <a:lnTo>
                        <a:pt x="504" y="270"/>
                      </a:lnTo>
                      <a:lnTo>
                        <a:pt x="510" y="264"/>
                      </a:lnTo>
                      <a:lnTo>
                        <a:pt x="510" y="258"/>
                      </a:lnTo>
                      <a:lnTo>
                        <a:pt x="510" y="258"/>
                      </a:lnTo>
                      <a:lnTo>
                        <a:pt x="510" y="258"/>
                      </a:lnTo>
                      <a:lnTo>
                        <a:pt x="510" y="258"/>
                      </a:lnTo>
                      <a:lnTo>
                        <a:pt x="516" y="258"/>
                      </a:lnTo>
                      <a:lnTo>
                        <a:pt x="516" y="258"/>
                      </a:lnTo>
                      <a:lnTo>
                        <a:pt x="516" y="258"/>
                      </a:lnTo>
                      <a:lnTo>
                        <a:pt x="516" y="264"/>
                      </a:lnTo>
                      <a:lnTo>
                        <a:pt x="516" y="264"/>
                      </a:lnTo>
                      <a:lnTo>
                        <a:pt x="516" y="264"/>
                      </a:lnTo>
                      <a:lnTo>
                        <a:pt x="522" y="270"/>
                      </a:lnTo>
                      <a:lnTo>
                        <a:pt x="522" y="270"/>
                      </a:lnTo>
                      <a:lnTo>
                        <a:pt x="522" y="270"/>
                      </a:lnTo>
                      <a:lnTo>
                        <a:pt x="522" y="276"/>
                      </a:lnTo>
                      <a:lnTo>
                        <a:pt x="522" y="276"/>
                      </a:lnTo>
                      <a:lnTo>
                        <a:pt x="522" y="276"/>
                      </a:lnTo>
                      <a:lnTo>
                        <a:pt x="528" y="276"/>
                      </a:lnTo>
                      <a:lnTo>
                        <a:pt x="528" y="282"/>
                      </a:lnTo>
                      <a:lnTo>
                        <a:pt x="528" y="282"/>
                      </a:lnTo>
                      <a:lnTo>
                        <a:pt x="528" y="282"/>
                      </a:lnTo>
                      <a:lnTo>
                        <a:pt x="528" y="288"/>
                      </a:lnTo>
                      <a:lnTo>
                        <a:pt x="528" y="288"/>
                      </a:lnTo>
                      <a:lnTo>
                        <a:pt x="534" y="288"/>
                      </a:lnTo>
                      <a:lnTo>
                        <a:pt x="534" y="288"/>
                      </a:lnTo>
                      <a:lnTo>
                        <a:pt x="534" y="294"/>
                      </a:lnTo>
                      <a:lnTo>
                        <a:pt x="534" y="294"/>
                      </a:lnTo>
                      <a:lnTo>
                        <a:pt x="534" y="294"/>
                      </a:lnTo>
                      <a:lnTo>
                        <a:pt x="540" y="300"/>
                      </a:lnTo>
                      <a:lnTo>
                        <a:pt x="540" y="300"/>
                      </a:lnTo>
                      <a:lnTo>
                        <a:pt x="540" y="300"/>
                      </a:lnTo>
                      <a:lnTo>
                        <a:pt x="540" y="306"/>
                      </a:lnTo>
                      <a:lnTo>
                        <a:pt x="540" y="306"/>
                      </a:lnTo>
                      <a:lnTo>
                        <a:pt x="540" y="306"/>
                      </a:lnTo>
                      <a:lnTo>
                        <a:pt x="546" y="306"/>
                      </a:lnTo>
                      <a:lnTo>
                        <a:pt x="546" y="312"/>
                      </a:lnTo>
                      <a:lnTo>
                        <a:pt x="546" y="312"/>
                      </a:lnTo>
                      <a:lnTo>
                        <a:pt x="546" y="312"/>
                      </a:lnTo>
                      <a:lnTo>
                        <a:pt x="546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2" y="318"/>
                      </a:lnTo>
                      <a:lnTo>
                        <a:pt x="558" y="312"/>
                      </a:lnTo>
                      <a:lnTo>
                        <a:pt x="558" y="312"/>
                      </a:lnTo>
                      <a:lnTo>
                        <a:pt x="558" y="312"/>
                      </a:lnTo>
                      <a:lnTo>
                        <a:pt x="558" y="312"/>
                      </a:lnTo>
                      <a:lnTo>
                        <a:pt x="558" y="306"/>
                      </a:lnTo>
                      <a:lnTo>
                        <a:pt x="564" y="306"/>
                      </a:lnTo>
                      <a:lnTo>
                        <a:pt x="564" y="306"/>
                      </a:lnTo>
                      <a:lnTo>
                        <a:pt x="564" y="300"/>
                      </a:lnTo>
                      <a:lnTo>
                        <a:pt x="564" y="300"/>
                      </a:lnTo>
                      <a:lnTo>
                        <a:pt x="564" y="300"/>
                      </a:lnTo>
                      <a:lnTo>
                        <a:pt x="564" y="300"/>
                      </a:lnTo>
                      <a:lnTo>
                        <a:pt x="570" y="294"/>
                      </a:lnTo>
                      <a:lnTo>
                        <a:pt x="570" y="294"/>
                      </a:lnTo>
                      <a:lnTo>
                        <a:pt x="570" y="294"/>
                      </a:lnTo>
                      <a:lnTo>
                        <a:pt x="570" y="294"/>
                      </a:lnTo>
                      <a:lnTo>
                        <a:pt x="570" y="288"/>
                      </a:lnTo>
                      <a:lnTo>
                        <a:pt x="570" y="288"/>
                      </a:lnTo>
                      <a:lnTo>
                        <a:pt x="576" y="288"/>
                      </a:lnTo>
                      <a:lnTo>
                        <a:pt x="576" y="282"/>
                      </a:lnTo>
                      <a:lnTo>
                        <a:pt x="576" y="282"/>
                      </a:lnTo>
                      <a:lnTo>
                        <a:pt x="576" y="282"/>
                      </a:lnTo>
                      <a:lnTo>
                        <a:pt x="576" y="282"/>
                      </a:lnTo>
                      <a:lnTo>
                        <a:pt x="576" y="276"/>
                      </a:lnTo>
                      <a:lnTo>
                        <a:pt x="582" y="276"/>
                      </a:lnTo>
                      <a:lnTo>
                        <a:pt x="582" y="276"/>
                      </a:lnTo>
                      <a:lnTo>
                        <a:pt x="582" y="276"/>
                      </a:lnTo>
                      <a:lnTo>
                        <a:pt x="582" y="270"/>
                      </a:lnTo>
                      <a:lnTo>
                        <a:pt x="582" y="270"/>
                      </a:lnTo>
                      <a:lnTo>
                        <a:pt x="588" y="264"/>
                      </a:lnTo>
                      <a:lnTo>
                        <a:pt x="588" y="264"/>
                      </a:lnTo>
                      <a:lnTo>
                        <a:pt x="588" y="264"/>
                      </a:lnTo>
                      <a:lnTo>
                        <a:pt x="588" y="264"/>
                      </a:lnTo>
                      <a:lnTo>
                        <a:pt x="588" y="264"/>
                      </a:lnTo>
                      <a:lnTo>
                        <a:pt x="588" y="264"/>
                      </a:lnTo>
                      <a:lnTo>
                        <a:pt x="594" y="264"/>
                      </a:lnTo>
                      <a:lnTo>
                        <a:pt x="594" y="264"/>
                      </a:lnTo>
                      <a:lnTo>
                        <a:pt x="594" y="264"/>
                      </a:lnTo>
                      <a:lnTo>
                        <a:pt x="594" y="270"/>
                      </a:lnTo>
                      <a:lnTo>
                        <a:pt x="594" y="270"/>
                      </a:lnTo>
                      <a:lnTo>
                        <a:pt x="594" y="276"/>
                      </a:lnTo>
                      <a:lnTo>
                        <a:pt x="600" y="276"/>
                      </a:lnTo>
                      <a:lnTo>
                        <a:pt x="600" y="288"/>
                      </a:lnTo>
                      <a:lnTo>
                        <a:pt x="600" y="288"/>
                      </a:lnTo>
                      <a:lnTo>
                        <a:pt x="600" y="294"/>
                      </a:lnTo>
                      <a:lnTo>
                        <a:pt x="600" y="294"/>
                      </a:lnTo>
                      <a:lnTo>
                        <a:pt x="600" y="300"/>
                      </a:lnTo>
                      <a:lnTo>
                        <a:pt x="606" y="306"/>
                      </a:lnTo>
                      <a:lnTo>
                        <a:pt x="606" y="306"/>
                      </a:lnTo>
                      <a:lnTo>
                        <a:pt x="606" y="312"/>
                      </a:lnTo>
                      <a:lnTo>
                        <a:pt x="606" y="318"/>
                      </a:lnTo>
                      <a:lnTo>
                        <a:pt x="606" y="318"/>
                      </a:lnTo>
                      <a:lnTo>
                        <a:pt x="612" y="324"/>
                      </a:lnTo>
                      <a:lnTo>
                        <a:pt x="612" y="330"/>
                      </a:lnTo>
                      <a:lnTo>
                        <a:pt x="612" y="330"/>
                      </a:lnTo>
                      <a:lnTo>
                        <a:pt x="612" y="336"/>
                      </a:lnTo>
                      <a:lnTo>
                        <a:pt x="612" y="336"/>
                      </a:lnTo>
                      <a:lnTo>
                        <a:pt x="612" y="342"/>
                      </a:lnTo>
                      <a:lnTo>
                        <a:pt x="618" y="342"/>
                      </a:lnTo>
                      <a:lnTo>
                        <a:pt x="618" y="348"/>
                      </a:lnTo>
                      <a:lnTo>
                        <a:pt x="618" y="354"/>
                      </a:lnTo>
                      <a:lnTo>
                        <a:pt x="618" y="354"/>
                      </a:lnTo>
                      <a:lnTo>
                        <a:pt x="618" y="360"/>
                      </a:lnTo>
                      <a:lnTo>
                        <a:pt x="618" y="360"/>
                      </a:lnTo>
                      <a:lnTo>
                        <a:pt x="624" y="366"/>
                      </a:lnTo>
                      <a:lnTo>
                        <a:pt x="624" y="366"/>
                      </a:lnTo>
                      <a:lnTo>
                        <a:pt x="624" y="372"/>
                      </a:lnTo>
                      <a:lnTo>
                        <a:pt x="624" y="372"/>
                      </a:lnTo>
                      <a:lnTo>
                        <a:pt x="624" y="378"/>
                      </a:lnTo>
                      <a:lnTo>
                        <a:pt x="624" y="378"/>
                      </a:lnTo>
                      <a:lnTo>
                        <a:pt x="630" y="384"/>
                      </a:lnTo>
                      <a:lnTo>
                        <a:pt x="630" y="384"/>
                      </a:lnTo>
                      <a:lnTo>
                        <a:pt x="630" y="390"/>
                      </a:lnTo>
                      <a:lnTo>
                        <a:pt x="630" y="390"/>
                      </a:lnTo>
                      <a:lnTo>
                        <a:pt x="630" y="396"/>
                      </a:lnTo>
                      <a:lnTo>
                        <a:pt x="630" y="396"/>
                      </a:lnTo>
                      <a:lnTo>
                        <a:pt x="636" y="402"/>
                      </a:lnTo>
                      <a:lnTo>
                        <a:pt x="636" y="402"/>
                      </a:lnTo>
                      <a:lnTo>
                        <a:pt x="636" y="408"/>
                      </a:lnTo>
                      <a:lnTo>
                        <a:pt x="636" y="408"/>
                      </a:lnTo>
                      <a:lnTo>
                        <a:pt x="636" y="414"/>
                      </a:lnTo>
                      <a:lnTo>
                        <a:pt x="636" y="414"/>
                      </a:lnTo>
                      <a:lnTo>
                        <a:pt x="642" y="420"/>
                      </a:lnTo>
                      <a:lnTo>
                        <a:pt x="642" y="420"/>
                      </a:lnTo>
                      <a:lnTo>
                        <a:pt x="642" y="426"/>
                      </a:lnTo>
                      <a:lnTo>
                        <a:pt x="642" y="426"/>
                      </a:lnTo>
                      <a:lnTo>
                        <a:pt x="642" y="432"/>
                      </a:lnTo>
                      <a:lnTo>
                        <a:pt x="648" y="432"/>
                      </a:lnTo>
                      <a:lnTo>
                        <a:pt x="648" y="432"/>
                      </a:lnTo>
                      <a:lnTo>
                        <a:pt x="648" y="438"/>
                      </a:lnTo>
                      <a:lnTo>
                        <a:pt x="648" y="438"/>
                      </a:lnTo>
                      <a:lnTo>
                        <a:pt x="648" y="444"/>
                      </a:lnTo>
                      <a:lnTo>
                        <a:pt x="648" y="444"/>
                      </a:lnTo>
                      <a:lnTo>
                        <a:pt x="654" y="450"/>
                      </a:lnTo>
                      <a:lnTo>
                        <a:pt x="654" y="450"/>
                      </a:lnTo>
                      <a:lnTo>
                        <a:pt x="654" y="450"/>
                      </a:lnTo>
                      <a:lnTo>
                        <a:pt x="654" y="456"/>
                      </a:lnTo>
                      <a:lnTo>
                        <a:pt x="654" y="456"/>
                      </a:lnTo>
                      <a:lnTo>
                        <a:pt x="654" y="456"/>
                      </a:lnTo>
                      <a:lnTo>
                        <a:pt x="660" y="462"/>
                      </a:lnTo>
                      <a:lnTo>
                        <a:pt x="660" y="462"/>
                      </a:lnTo>
                      <a:lnTo>
                        <a:pt x="660" y="468"/>
                      </a:lnTo>
                      <a:lnTo>
                        <a:pt x="660" y="468"/>
                      </a:lnTo>
                      <a:lnTo>
                        <a:pt x="660" y="468"/>
                      </a:lnTo>
                      <a:lnTo>
                        <a:pt x="660" y="474"/>
                      </a:lnTo>
                      <a:lnTo>
                        <a:pt x="666" y="474"/>
                      </a:lnTo>
                      <a:lnTo>
                        <a:pt x="666" y="474"/>
                      </a:lnTo>
                      <a:lnTo>
                        <a:pt x="666" y="480"/>
                      </a:lnTo>
                      <a:lnTo>
                        <a:pt x="666" y="480"/>
                      </a:lnTo>
                      <a:lnTo>
                        <a:pt x="666" y="486"/>
                      </a:lnTo>
                      <a:lnTo>
                        <a:pt x="672" y="486"/>
                      </a:lnTo>
                      <a:lnTo>
                        <a:pt x="672" y="486"/>
                      </a:lnTo>
                      <a:lnTo>
                        <a:pt x="672" y="486"/>
                      </a:lnTo>
                      <a:lnTo>
                        <a:pt x="672" y="492"/>
                      </a:lnTo>
                      <a:lnTo>
                        <a:pt x="672" y="492"/>
                      </a:lnTo>
                      <a:lnTo>
                        <a:pt x="672" y="492"/>
                      </a:lnTo>
                      <a:lnTo>
                        <a:pt x="678" y="498"/>
                      </a:lnTo>
                      <a:lnTo>
                        <a:pt x="678" y="498"/>
                      </a:lnTo>
                      <a:lnTo>
                        <a:pt x="678" y="504"/>
                      </a:lnTo>
                      <a:lnTo>
                        <a:pt x="678" y="504"/>
                      </a:lnTo>
                      <a:lnTo>
                        <a:pt x="678" y="510"/>
                      </a:lnTo>
                      <a:lnTo>
                        <a:pt x="678" y="510"/>
                      </a:lnTo>
                      <a:lnTo>
                        <a:pt x="684" y="516"/>
                      </a:lnTo>
                      <a:lnTo>
                        <a:pt x="684" y="516"/>
                      </a:lnTo>
                      <a:lnTo>
                        <a:pt x="684" y="516"/>
                      </a:lnTo>
                      <a:lnTo>
                        <a:pt x="684" y="522"/>
                      </a:lnTo>
                      <a:lnTo>
                        <a:pt x="684" y="522"/>
                      </a:lnTo>
                      <a:lnTo>
                        <a:pt x="684" y="528"/>
                      </a:lnTo>
                      <a:lnTo>
                        <a:pt x="690" y="528"/>
                      </a:lnTo>
                      <a:lnTo>
                        <a:pt x="690" y="528"/>
                      </a:lnTo>
                      <a:lnTo>
                        <a:pt x="690" y="534"/>
                      </a:lnTo>
                      <a:lnTo>
                        <a:pt x="690" y="534"/>
                      </a:lnTo>
                      <a:lnTo>
                        <a:pt x="690" y="540"/>
                      </a:lnTo>
                      <a:lnTo>
                        <a:pt x="690" y="540"/>
                      </a:lnTo>
                      <a:lnTo>
                        <a:pt x="696" y="546"/>
                      </a:lnTo>
                      <a:lnTo>
                        <a:pt x="696" y="546"/>
                      </a:lnTo>
                      <a:lnTo>
                        <a:pt x="696" y="546"/>
                      </a:lnTo>
                      <a:lnTo>
                        <a:pt x="696" y="552"/>
                      </a:lnTo>
                      <a:lnTo>
                        <a:pt x="696" y="552"/>
                      </a:lnTo>
                      <a:lnTo>
                        <a:pt x="702" y="552"/>
                      </a:lnTo>
                      <a:lnTo>
                        <a:pt x="702" y="558"/>
                      </a:lnTo>
                      <a:lnTo>
                        <a:pt x="702" y="558"/>
                      </a:lnTo>
                      <a:lnTo>
                        <a:pt x="702" y="558"/>
                      </a:lnTo>
                      <a:lnTo>
                        <a:pt x="702" y="564"/>
                      </a:lnTo>
                      <a:lnTo>
                        <a:pt x="702" y="564"/>
                      </a:lnTo>
                      <a:lnTo>
                        <a:pt x="708" y="564"/>
                      </a:lnTo>
                      <a:lnTo>
                        <a:pt x="708" y="570"/>
                      </a:lnTo>
                      <a:lnTo>
                        <a:pt x="708" y="570"/>
                      </a:lnTo>
                      <a:lnTo>
                        <a:pt x="708" y="570"/>
                      </a:lnTo>
                      <a:lnTo>
                        <a:pt x="708" y="576"/>
                      </a:lnTo>
                      <a:lnTo>
                        <a:pt x="708" y="576"/>
                      </a:lnTo>
                      <a:lnTo>
                        <a:pt x="714" y="576"/>
                      </a:lnTo>
                      <a:lnTo>
                        <a:pt x="714" y="576"/>
                      </a:lnTo>
                      <a:lnTo>
                        <a:pt x="714" y="582"/>
                      </a:lnTo>
                      <a:lnTo>
                        <a:pt x="714" y="582"/>
                      </a:lnTo>
                      <a:lnTo>
                        <a:pt x="714" y="582"/>
                      </a:lnTo>
                      <a:lnTo>
                        <a:pt x="720" y="588"/>
                      </a:lnTo>
                      <a:lnTo>
                        <a:pt x="720" y="588"/>
                      </a:lnTo>
                      <a:lnTo>
                        <a:pt x="720" y="588"/>
                      </a:lnTo>
                      <a:lnTo>
                        <a:pt x="720" y="594"/>
                      </a:lnTo>
                      <a:lnTo>
                        <a:pt x="720" y="594"/>
                      </a:lnTo>
                      <a:lnTo>
                        <a:pt x="720" y="594"/>
                      </a:lnTo>
                      <a:lnTo>
                        <a:pt x="726" y="594"/>
                      </a:lnTo>
                      <a:lnTo>
                        <a:pt x="726" y="600"/>
                      </a:lnTo>
                      <a:lnTo>
                        <a:pt x="726" y="600"/>
                      </a:lnTo>
                      <a:lnTo>
                        <a:pt x="726" y="600"/>
                      </a:lnTo>
                      <a:lnTo>
                        <a:pt x="726" y="606"/>
                      </a:lnTo>
                      <a:lnTo>
                        <a:pt x="726" y="606"/>
                      </a:lnTo>
                      <a:lnTo>
                        <a:pt x="732" y="606"/>
                      </a:lnTo>
                      <a:lnTo>
                        <a:pt x="732" y="606"/>
                      </a:lnTo>
                      <a:lnTo>
                        <a:pt x="732" y="606"/>
                      </a:lnTo>
                      <a:lnTo>
                        <a:pt x="732" y="612"/>
                      </a:lnTo>
                      <a:lnTo>
                        <a:pt x="732" y="612"/>
                      </a:lnTo>
                      <a:lnTo>
                        <a:pt x="732" y="612"/>
                      </a:lnTo>
                      <a:lnTo>
                        <a:pt x="738" y="612"/>
                      </a:lnTo>
                      <a:lnTo>
                        <a:pt x="738" y="612"/>
                      </a:lnTo>
                      <a:lnTo>
                        <a:pt x="738" y="618"/>
                      </a:lnTo>
                      <a:lnTo>
                        <a:pt x="738" y="618"/>
                      </a:lnTo>
                      <a:lnTo>
                        <a:pt x="738" y="618"/>
                      </a:lnTo>
                      <a:lnTo>
                        <a:pt x="744" y="618"/>
                      </a:lnTo>
                      <a:lnTo>
                        <a:pt x="744" y="618"/>
                      </a:lnTo>
                      <a:lnTo>
                        <a:pt x="744" y="618"/>
                      </a:lnTo>
                      <a:lnTo>
                        <a:pt x="744" y="618"/>
                      </a:lnTo>
                      <a:lnTo>
                        <a:pt x="744" y="618"/>
                      </a:lnTo>
                      <a:lnTo>
                        <a:pt x="744" y="624"/>
                      </a:lnTo>
                      <a:lnTo>
                        <a:pt x="750" y="624"/>
                      </a:lnTo>
                      <a:lnTo>
                        <a:pt x="750" y="624"/>
                      </a:lnTo>
                      <a:lnTo>
                        <a:pt x="750" y="624"/>
                      </a:lnTo>
                      <a:lnTo>
                        <a:pt x="750" y="624"/>
                      </a:lnTo>
                      <a:lnTo>
                        <a:pt x="750" y="624"/>
                      </a:lnTo>
                      <a:lnTo>
                        <a:pt x="750" y="624"/>
                      </a:lnTo>
                      <a:lnTo>
                        <a:pt x="756" y="624"/>
                      </a:lnTo>
                      <a:lnTo>
                        <a:pt x="756" y="630"/>
                      </a:lnTo>
                      <a:lnTo>
                        <a:pt x="756" y="630"/>
                      </a:lnTo>
                      <a:lnTo>
                        <a:pt x="756" y="630"/>
                      </a:lnTo>
                      <a:lnTo>
                        <a:pt x="756" y="630"/>
                      </a:lnTo>
                      <a:lnTo>
                        <a:pt x="756" y="630"/>
                      </a:lnTo>
                      <a:lnTo>
                        <a:pt x="762" y="624"/>
                      </a:lnTo>
                      <a:lnTo>
                        <a:pt x="762" y="624"/>
                      </a:lnTo>
                      <a:lnTo>
                        <a:pt x="762" y="624"/>
                      </a:lnTo>
                      <a:lnTo>
                        <a:pt x="762" y="624"/>
                      </a:lnTo>
                      <a:lnTo>
                        <a:pt x="762" y="624"/>
                      </a:lnTo>
                      <a:lnTo>
                        <a:pt x="762" y="618"/>
                      </a:lnTo>
                      <a:lnTo>
                        <a:pt x="768" y="618"/>
                      </a:lnTo>
                      <a:lnTo>
                        <a:pt x="768" y="618"/>
                      </a:lnTo>
                      <a:lnTo>
                        <a:pt x="768" y="618"/>
                      </a:lnTo>
                      <a:lnTo>
                        <a:pt x="768" y="612"/>
                      </a:lnTo>
                      <a:lnTo>
                        <a:pt x="768" y="612"/>
                      </a:lnTo>
                      <a:lnTo>
                        <a:pt x="774" y="612"/>
                      </a:lnTo>
                      <a:lnTo>
                        <a:pt x="774" y="612"/>
                      </a:lnTo>
                      <a:lnTo>
                        <a:pt x="774" y="606"/>
                      </a:lnTo>
                      <a:lnTo>
                        <a:pt x="774" y="606"/>
                      </a:lnTo>
                      <a:lnTo>
                        <a:pt x="774" y="606"/>
                      </a:lnTo>
                      <a:lnTo>
                        <a:pt x="774" y="606"/>
                      </a:lnTo>
                      <a:lnTo>
                        <a:pt x="780" y="606"/>
                      </a:lnTo>
                      <a:lnTo>
                        <a:pt x="780" y="600"/>
                      </a:lnTo>
                      <a:lnTo>
                        <a:pt x="780" y="600"/>
                      </a:lnTo>
                      <a:lnTo>
                        <a:pt x="780" y="600"/>
                      </a:lnTo>
                      <a:lnTo>
                        <a:pt x="780" y="594"/>
                      </a:lnTo>
                      <a:lnTo>
                        <a:pt x="780" y="594"/>
                      </a:lnTo>
                      <a:lnTo>
                        <a:pt x="786" y="594"/>
                      </a:lnTo>
                      <a:lnTo>
                        <a:pt x="786" y="594"/>
                      </a:lnTo>
                      <a:lnTo>
                        <a:pt x="786" y="588"/>
                      </a:lnTo>
                      <a:lnTo>
                        <a:pt x="786" y="588"/>
                      </a:lnTo>
                      <a:lnTo>
                        <a:pt x="786" y="588"/>
                      </a:lnTo>
                      <a:lnTo>
                        <a:pt x="786" y="582"/>
                      </a:lnTo>
                      <a:lnTo>
                        <a:pt x="792" y="582"/>
                      </a:lnTo>
                      <a:lnTo>
                        <a:pt x="792" y="582"/>
                      </a:lnTo>
                      <a:lnTo>
                        <a:pt x="792" y="576"/>
                      </a:lnTo>
                      <a:lnTo>
                        <a:pt x="792" y="576"/>
                      </a:lnTo>
                      <a:lnTo>
                        <a:pt x="792" y="570"/>
                      </a:lnTo>
                      <a:lnTo>
                        <a:pt x="798" y="570"/>
                      </a:lnTo>
                      <a:lnTo>
                        <a:pt x="798" y="570"/>
                      </a:lnTo>
                      <a:lnTo>
                        <a:pt x="798" y="564"/>
                      </a:lnTo>
                      <a:lnTo>
                        <a:pt x="798" y="564"/>
                      </a:lnTo>
                      <a:lnTo>
                        <a:pt x="798" y="564"/>
                      </a:lnTo>
                      <a:lnTo>
                        <a:pt x="798" y="558"/>
                      </a:lnTo>
                      <a:lnTo>
                        <a:pt x="804" y="558"/>
                      </a:lnTo>
                      <a:lnTo>
                        <a:pt x="804" y="558"/>
                      </a:lnTo>
                      <a:lnTo>
                        <a:pt x="804" y="552"/>
                      </a:lnTo>
                      <a:lnTo>
                        <a:pt x="804" y="552"/>
                      </a:lnTo>
                      <a:lnTo>
                        <a:pt x="804" y="546"/>
                      </a:lnTo>
                      <a:lnTo>
                        <a:pt x="804" y="546"/>
                      </a:lnTo>
                      <a:lnTo>
                        <a:pt x="810" y="546"/>
                      </a:lnTo>
                      <a:lnTo>
                        <a:pt x="810" y="540"/>
                      </a:lnTo>
                      <a:lnTo>
                        <a:pt x="810" y="540"/>
                      </a:lnTo>
                      <a:lnTo>
                        <a:pt x="810" y="540"/>
                      </a:lnTo>
                      <a:lnTo>
                        <a:pt x="810" y="534"/>
                      </a:lnTo>
                      <a:lnTo>
                        <a:pt x="810" y="534"/>
                      </a:lnTo>
                      <a:lnTo>
                        <a:pt x="816" y="528"/>
                      </a:lnTo>
                      <a:lnTo>
                        <a:pt x="816" y="528"/>
                      </a:lnTo>
                      <a:lnTo>
                        <a:pt x="816" y="522"/>
                      </a:lnTo>
                      <a:lnTo>
                        <a:pt x="816" y="522"/>
                      </a:lnTo>
                      <a:lnTo>
                        <a:pt x="816" y="516"/>
                      </a:lnTo>
                      <a:lnTo>
                        <a:pt x="816" y="516"/>
                      </a:lnTo>
                      <a:lnTo>
                        <a:pt x="822" y="516"/>
                      </a:lnTo>
                      <a:lnTo>
                        <a:pt x="822" y="510"/>
                      </a:lnTo>
                      <a:lnTo>
                        <a:pt x="822" y="510"/>
                      </a:lnTo>
                      <a:lnTo>
                        <a:pt x="822" y="504"/>
                      </a:lnTo>
                      <a:lnTo>
                        <a:pt x="822" y="504"/>
                      </a:lnTo>
                      <a:lnTo>
                        <a:pt x="822" y="498"/>
                      </a:lnTo>
                      <a:lnTo>
                        <a:pt x="828" y="498"/>
                      </a:lnTo>
                      <a:lnTo>
                        <a:pt x="828" y="492"/>
                      </a:lnTo>
                      <a:lnTo>
                        <a:pt x="828" y="492"/>
                      </a:lnTo>
                      <a:lnTo>
                        <a:pt x="828" y="486"/>
                      </a:lnTo>
                      <a:lnTo>
                        <a:pt x="828" y="480"/>
                      </a:lnTo>
                      <a:lnTo>
                        <a:pt x="828" y="480"/>
                      </a:lnTo>
                      <a:lnTo>
                        <a:pt x="834" y="480"/>
                      </a:lnTo>
                      <a:lnTo>
                        <a:pt x="834" y="474"/>
                      </a:lnTo>
                      <a:lnTo>
                        <a:pt x="834" y="474"/>
                      </a:lnTo>
                      <a:lnTo>
                        <a:pt x="834" y="468"/>
                      </a:lnTo>
                      <a:lnTo>
                        <a:pt x="834" y="462"/>
                      </a:lnTo>
                      <a:lnTo>
                        <a:pt x="840" y="462"/>
                      </a:lnTo>
                      <a:lnTo>
                        <a:pt x="840" y="456"/>
                      </a:lnTo>
                      <a:lnTo>
                        <a:pt x="840" y="456"/>
                      </a:lnTo>
                      <a:lnTo>
                        <a:pt x="840" y="450"/>
                      </a:lnTo>
                      <a:lnTo>
                        <a:pt x="840" y="450"/>
                      </a:lnTo>
                      <a:lnTo>
                        <a:pt x="840" y="444"/>
                      </a:lnTo>
                      <a:lnTo>
                        <a:pt x="846" y="444"/>
                      </a:lnTo>
                      <a:lnTo>
                        <a:pt x="846" y="438"/>
                      </a:lnTo>
                      <a:lnTo>
                        <a:pt x="846" y="438"/>
                      </a:lnTo>
                      <a:lnTo>
                        <a:pt x="846" y="432"/>
                      </a:lnTo>
                      <a:lnTo>
                        <a:pt x="846" y="426"/>
                      </a:lnTo>
                      <a:lnTo>
                        <a:pt x="846" y="426"/>
                      </a:lnTo>
                      <a:lnTo>
                        <a:pt x="852" y="420"/>
                      </a:lnTo>
                      <a:lnTo>
                        <a:pt x="852" y="420"/>
                      </a:lnTo>
                      <a:lnTo>
                        <a:pt x="852" y="414"/>
                      </a:lnTo>
                      <a:lnTo>
                        <a:pt x="852" y="408"/>
                      </a:lnTo>
                      <a:lnTo>
                        <a:pt x="852" y="408"/>
                      </a:lnTo>
                      <a:lnTo>
                        <a:pt x="852" y="402"/>
                      </a:lnTo>
                      <a:lnTo>
                        <a:pt x="858" y="402"/>
                      </a:lnTo>
                      <a:lnTo>
                        <a:pt x="858" y="396"/>
                      </a:lnTo>
                      <a:lnTo>
                        <a:pt x="858" y="390"/>
                      </a:lnTo>
                      <a:lnTo>
                        <a:pt x="858" y="390"/>
                      </a:lnTo>
                      <a:lnTo>
                        <a:pt x="858" y="384"/>
                      </a:lnTo>
                      <a:lnTo>
                        <a:pt x="858" y="378"/>
                      </a:lnTo>
                      <a:lnTo>
                        <a:pt x="864" y="378"/>
                      </a:lnTo>
                      <a:lnTo>
                        <a:pt x="864" y="372"/>
                      </a:lnTo>
                      <a:lnTo>
                        <a:pt x="864" y="366"/>
                      </a:lnTo>
                      <a:lnTo>
                        <a:pt x="864" y="360"/>
                      </a:lnTo>
                      <a:lnTo>
                        <a:pt x="864" y="354"/>
                      </a:lnTo>
                      <a:lnTo>
                        <a:pt x="870" y="354"/>
                      </a:lnTo>
                      <a:lnTo>
                        <a:pt x="870" y="348"/>
                      </a:lnTo>
                      <a:lnTo>
                        <a:pt x="870" y="342"/>
                      </a:lnTo>
                      <a:lnTo>
                        <a:pt x="870" y="342"/>
                      </a:lnTo>
                      <a:lnTo>
                        <a:pt x="870" y="336"/>
                      </a:lnTo>
                      <a:lnTo>
                        <a:pt x="876" y="330"/>
                      </a:lnTo>
                      <a:lnTo>
                        <a:pt x="876" y="330"/>
                      </a:lnTo>
                      <a:lnTo>
                        <a:pt x="876" y="324"/>
                      </a:lnTo>
                      <a:lnTo>
                        <a:pt x="876" y="318"/>
                      </a:lnTo>
                      <a:lnTo>
                        <a:pt x="876" y="312"/>
                      </a:lnTo>
                      <a:lnTo>
                        <a:pt x="876" y="312"/>
                      </a:lnTo>
                      <a:lnTo>
                        <a:pt x="882" y="306"/>
                      </a:lnTo>
                      <a:lnTo>
                        <a:pt x="882" y="300"/>
                      </a:lnTo>
                      <a:lnTo>
                        <a:pt x="882" y="300"/>
                      </a:lnTo>
                      <a:lnTo>
                        <a:pt x="882" y="294"/>
                      </a:lnTo>
                      <a:lnTo>
                        <a:pt x="882" y="288"/>
                      </a:lnTo>
                      <a:lnTo>
                        <a:pt x="882" y="282"/>
                      </a:lnTo>
                      <a:lnTo>
                        <a:pt x="888" y="276"/>
                      </a:lnTo>
                      <a:lnTo>
                        <a:pt x="888" y="276"/>
                      </a:lnTo>
                      <a:lnTo>
                        <a:pt x="888" y="270"/>
                      </a:lnTo>
                      <a:lnTo>
                        <a:pt x="888" y="264"/>
                      </a:lnTo>
                      <a:lnTo>
                        <a:pt x="888" y="258"/>
                      </a:lnTo>
                      <a:lnTo>
                        <a:pt x="888" y="258"/>
                      </a:lnTo>
                      <a:lnTo>
                        <a:pt x="894" y="252"/>
                      </a:lnTo>
                      <a:lnTo>
                        <a:pt x="894" y="246"/>
                      </a:lnTo>
                      <a:lnTo>
                        <a:pt x="894" y="240"/>
                      </a:lnTo>
                      <a:lnTo>
                        <a:pt x="894" y="234"/>
                      </a:lnTo>
                      <a:lnTo>
                        <a:pt x="894" y="228"/>
                      </a:lnTo>
                      <a:lnTo>
                        <a:pt x="894" y="228"/>
                      </a:lnTo>
                      <a:lnTo>
                        <a:pt x="900" y="222"/>
                      </a:lnTo>
                      <a:lnTo>
                        <a:pt x="900" y="216"/>
                      </a:lnTo>
                      <a:lnTo>
                        <a:pt x="900" y="210"/>
                      </a:lnTo>
                      <a:lnTo>
                        <a:pt x="900" y="210"/>
                      </a:lnTo>
                      <a:lnTo>
                        <a:pt x="900" y="204"/>
                      </a:lnTo>
                      <a:lnTo>
                        <a:pt x="900" y="198"/>
                      </a:lnTo>
                      <a:lnTo>
                        <a:pt x="906" y="186"/>
                      </a:lnTo>
                      <a:lnTo>
                        <a:pt x="906" y="180"/>
                      </a:lnTo>
                      <a:lnTo>
                        <a:pt x="906" y="174"/>
                      </a:lnTo>
                      <a:lnTo>
                        <a:pt x="906" y="162"/>
                      </a:lnTo>
                      <a:lnTo>
                        <a:pt x="906" y="156"/>
                      </a:lnTo>
                      <a:lnTo>
                        <a:pt x="906" y="144"/>
                      </a:lnTo>
                      <a:lnTo>
                        <a:pt x="912" y="132"/>
                      </a:lnTo>
                      <a:lnTo>
                        <a:pt x="912" y="126"/>
                      </a:lnTo>
                      <a:lnTo>
                        <a:pt x="912" y="114"/>
                      </a:lnTo>
                      <a:lnTo>
                        <a:pt x="912" y="102"/>
                      </a:lnTo>
                      <a:lnTo>
                        <a:pt x="912" y="84"/>
                      </a:lnTo>
                      <a:lnTo>
                        <a:pt x="918" y="72"/>
                      </a:lnTo>
                      <a:lnTo>
                        <a:pt x="918" y="60"/>
                      </a:lnTo>
                      <a:lnTo>
                        <a:pt x="918" y="54"/>
                      </a:lnTo>
                      <a:lnTo>
                        <a:pt x="918" y="42"/>
                      </a:lnTo>
                      <a:lnTo>
                        <a:pt x="918" y="36"/>
                      </a:lnTo>
                      <a:lnTo>
                        <a:pt x="918" y="30"/>
                      </a:lnTo>
                      <a:lnTo>
                        <a:pt x="924" y="24"/>
                      </a:lnTo>
                      <a:lnTo>
                        <a:pt x="924" y="24"/>
                      </a:lnTo>
                      <a:lnTo>
                        <a:pt x="924" y="18"/>
                      </a:lnTo>
                      <a:lnTo>
                        <a:pt x="924" y="18"/>
                      </a:lnTo>
                      <a:lnTo>
                        <a:pt x="924" y="18"/>
                      </a:lnTo>
                      <a:lnTo>
                        <a:pt x="930" y="18"/>
                      </a:lnTo>
                      <a:lnTo>
                        <a:pt x="930" y="18"/>
                      </a:lnTo>
                      <a:lnTo>
                        <a:pt x="930" y="18"/>
                      </a:lnTo>
                      <a:lnTo>
                        <a:pt x="930" y="18"/>
                      </a:lnTo>
                      <a:lnTo>
                        <a:pt x="930" y="18"/>
                      </a:lnTo>
                      <a:lnTo>
                        <a:pt x="930" y="18"/>
                      </a:lnTo>
                      <a:lnTo>
                        <a:pt x="936" y="18"/>
                      </a:lnTo>
                      <a:lnTo>
                        <a:pt x="936" y="18"/>
                      </a:lnTo>
                      <a:lnTo>
                        <a:pt x="936" y="18"/>
                      </a:lnTo>
                      <a:lnTo>
                        <a:pt x="936" y="18"/>
                      </a:lnTo>
                      <a:lnTo>
                        <a:pt x="936" y="18"/>
                      </a:lnTo>
                      <a:lnTo>
                        <a:pt x="936" y="18"/>
                      </a:lnTo>
                      <a:lnTo>
                        <a:pt x="942" y="18"/>
                      </a:lnTo>
                      <a:lnTo>
                        <a:pt x="942" y="18"/>
                      </a:lnTo>
                      <a:lnTo>
                        <a:pt x="942" y="18"/>
                      </a:lnTo>
                      <a:lnTo>
                        <a:pt x="942" y="18"/>
                      </a:lnTo>
                      <a:lnTo>
                        <a:pt x="942" y="18"/>
                      </a:lnTo>
                      <a:lnTo>
                        <a:pt x="942" y="18"/>
                      </a:lnTo>
                      <a:lnTo>
                        <a:pt x="948" y="18"/>
                      </a:lnTo>
                      <a:lnTo>
                        <a:pt x="948" y="18"/>
                      </a:lnTo>
                      <a:lnTo>
                        <a:pt x="948" y="18"/>
                      </a:lnTo>
                      <a:lnTo>
                        <a:pt x="948" y="18"/>
                      </a:lnTo>
                      <a:lnTo>
                        <a:pt x="948" y="18"/>
                      </a:lnTo>
                      <a:lnTo>
                        <a:pt x="948" y="18"/>
                      </a:lnTo>
                      <a:lnTo>
                        <a:pt x="954" y="18"/>
                      </a:lnTo>
                      <a:lnTo>
                        <a:pt x="954" y="18"/>
                      </a:lnTo>
                      <a:lnTo>
                        <a:pt x="954" y="18"/>
                      </a:lnTo>
                      <a:lnTo>
                        <a:pt x="954" y="18"/>
                      </a:lnTo>
                      <a:lnTo>
                        <a:pt x="954" y="18"/>
                      </a:lnTo>
                      <a:lnTo>
                        <a:pt x="954" y="18"/>
                      </a:lnTo>
                      <a:lnTo>
                        <a:pt x="960" y="18"/>
                      </a:lnTo>
                      <a:lnTo>
                        <a:pt x="960" y="18"/>
                      </a:lnTo>
                      <a:lnTo>
                        <a:pt x="960" y="18"/>
                      </a:lnTo>
                      <a:lnTo>
                        <a:pt x="960" y="18"/>
                      </a:lnTo>
                      <a:lnTo>
                        <a:pt x="960" y="18"/>
                      </a:lnTo>
                      <a:lnTo>
                        <a:pt x="966" y="18"/>
                      </a:lnTo>
                      <a:lnTo>
                        <a:pt x="966" y="18"/>
                      </a:lnTo>
                      <a:lnTo>
                        <a:pt x="966" y="18"/>
                      </a:lnTo>
                      <a:lnTo>
                        <a:pt x="966" y="18"/>
                      </a:lnTo>
                      <a:lnTo>
                        <a:pt x="966" y="18"/>
                      </a:lnTo>
                      <a:lnTo>
                        <a:pt x="966" y="18"/>
                      </a:lnTo>
                      <a:lnTo>
                        <a:pt x="972" y="18"/>
                      </a:lnTo>
                      <a:lnTo>
                        <a:pt x="972" y="18"/>
                      </a:lnTo>
                      <a:lnTo>
                        <a:pt x="972" y="18"/>
                      </a:lnTo>
                      <a:lnTo>
                        <a:pt x="972" y="18"/>
                      </a:lnTo>
                      <a:lnTo>
                        <a:pt x="972" y="18"/>
                      </a:lnTo>
                      <a:lnTo>
                        <a:pt x="972" y="18"/>
                      </a:lnTo>
                      <a:lnTo>
                        <a:pt x="978" y="18"/>
                      </a:lnTo>
                      <a:lnTo>
                        <a:pt x="978" y="18"/>
                      </a:lnTo>
                      <a:lnTo>
                        <a:pt x="978" y="18"/>
                      </a:lnTo>
                      <a:lnTo>
                        <a:pt x="978" y="18"/>
                      </a:lnTo>
                      <a:lnTo>
                        <a:pt x="978" y="18"/>
                      </a:lnTo>
                      <a:lnTo>
                        <a:pt x="978" y="18"/>
                      </a:lnTo>
                      <a:lnTo>
                        <a:pt x="984" y="18"/>
                      </a:lnTo>
                      <a:lnTo>
                        <a:pt x="984" y="18"/>
                      </a:lnTo>
                      <a:lnTo>
                        <a:pt x="984" y="18"/>
                      </a:lnTo>
                      <a:lnTo>
                        <a:pt x="984" y="18"/>
                      </a:lnTo>
                      <a:lnTo>
                        <a:pt x="984" y="18"/>
                      </a:lnTo>
                      <a:lnTo>
                        <a:pt x="984" y="18"/>
                      </a:lnTo>
                      <a:lnTo>
                        <a:pt x="990" y="18"/>
                      </a:lnTo>
                      <a:lnTo>
                        <a:pt x="990" y="18"/>
                      </a:lnTo>
                      <a:lnTo>
                        <a:pt x="990" y="18"/>
                      </a:lnTo>
                      <a:lnTo>
                        <a:pt x="990" y="18"/>
                      </a:lnTo>
                      <a:lnTo>
                        <a:pt x="990" y="18"/>
                      </a:lnTo>
                      <a:lnTo>
                        <a:pt x="990" y="18"/>
                      </a:lnTo>
                      <a:lnTo>
                        <a:pt x="996" y="18"/>
                      </a:lnTo>
                      <a:lnTo>
                        <a:pt x="996" y="18"/>
                      </a:lnTo>
                      <a:lnTo>
                        <a:pt x="996" y="18"/>
                      </a:lnTo>
                      <a:lnTo>
                        <a:pt x="996" y="18"/>
                      </a:lnTo>
                      <a:lnTo>
                        <a:pt x="996" y="18"/>
                      </a:lnTo>
                      <a:lnTo>
                        <a:pt x="996" y="18"/>
                      </a:lnTo>
                      <a:lnTo>
                        <a:pt x="1002" y="18"/>
                      </a:lnTo>
                      <a:lnTo>
                        <a:pt x="1002" y="18"/>
                      </a:lnTo>
                      <a:lnTo>
                        <a:pt x="1002" y="18"/>
                      </a:lnTo>
                      <a:lnTo>
                        <a:pt x="1002" y="18"/>
                      </a:lnTo>
                      <a:lnTo>
                        <a:pt x="1008" y="18"/>
                      </a:lnTo>
                      <a:lnTo>
                        <a:pt x="1008" y="18"/>
                      </a:lnTo>
                      <a:lnTo>
                        <a:pt x="1008" y="18"/>
                      </a:lnTo>
                      <a:lnTo>
                        <a:pt x="1008" y="18"/>
                      </a:lnTo>
                      <a:lnTo>
                        <a:pt x="1008" y="18"/>
                      </a:lnTo>
                      <a:lnTo>
                        <a:pt x="1008" y="18"/>
                      </a:lnTo>
                      <a:lnTo>
                        <a:pt x="1014" y="18"/>
                      </a:lnTo>
                      <a:lnTo>
                        <a:pt x="1014" y="18"/>
                      </a:lnTo>
                      <a:lnTo>
                        <a:pt x="1014" y="18"/>
                      </a:lnTo>
                      <a:lnTo>
                        <a:pt x="1014" y="18"/>
                      </a:lnTo>
                      <a:lnTo>
                        <a:pt x="1014" y="18"/>
                      </a:lnTo>
                      <a:lnTo>
                        <a:pt x="1014" y="18"/>
                      </a:lnTo>
                      <a:lnTo>
                        <a:pt x="1020" y="18"/>
                      </a:lnTo>
                      <a:lnTo>
                        <a:pt x="1020" y="18"/>
                      </a:lnTo>
                      <a:lnTo>
                        <a:pt x="1020" y="18"/>
                      </a:lnTo>
                      <a:lnTo>
                        <a:pt x="1020" y="24"/>
                      </a:lnTo>
                      <a:lnTo>
                        <a:pt x="1020" y="24"/>
                      </a:lnTo>
                      <a:lnTo>
                        <a:pt x="1020" y="30"/>
                      </a:lnTo>
                      <a:lnTo>
                        <a:pt x="1026" y="36"/>
                      </a:lnTo>
                      <a:lnTo>
                        <a:pt x="1026" y="42"/>
                      </a:lnTo>
                      <a:lnTo>
                        <a:pt x="1026" y="54"/>
                      </a:lnTo>
                      <a:lnTo>
                        <a:pt x="1026" y="60"/>
                      </a:lnTo>
                      <a:lnTo>
                        <a:pt x="1026" y="84"/>
                      </a:lnTo>
                      <a:lnTo>
                        <a:pt x="1026" y="90"/>
                      </a:lnTo>
                      <a:lnTo>
                        <a:pt x="1032" y="102"/>
                      </a:lnTo>
                      <a:lnTo>
                        <a:pt x="1032" y="114"/>
                      </a:lnTo>
                      <a:lnTo>
                        <a:pt x="1032" y="126"/>
                      </a:lnTo>
                      <a:lnTo>
                        <a:pt x="1032" y="132"/>
                      </a:lnTo>
                      <a:lnTo>
                        <a:pt x="1032" y="144"/>
                      </a:lnTo>
                      <a:lnTo>
                        <a:pt x="1032" y="156"/>
                      </a:lnTo>
                      <a:lnTo>
                        <a:pt x="1038" y="162"/>
                      </a:lnTo>
                      <a:lnTo>
                        <a:pt x="1038" y="174"/>
                      </a:lnTo>
                      <a:lnTo>
                        <a:pt x="1038" y="186"/>
                      </a:lnTo>
                      <a:lnTo>
                        <a:pt x="1038" y="192"/>
                      </a:lnTo>
                      <a:lnTo>
                        <a:pt x="1038" y="198"/>
                      </a:lnTo>
                      <a:lnTo>
                        <a:pt x="1044" y="204"/>
                      </a:lnTo>
                      <a:lnTo>
                        <a:pt x="1044" y="210"/>
                      </a:lnTo>
                      <a:lnTo>
                        <a:pt x="1044" y="210"/>
                      </a:lnTo>
                      <a:lnTo>
                        <a:pt x="1044" y="216"/>
                      </a:lnTo>
                      <a:lnTo>
                        <a:pt x="1044" y="222"/>
                      </a:lnTo>
                      <a:lnTo>
                        <a:pt x="1044" y="228"/>
                      </a:lnTo>
                      <a:lnTo>
                        <a:pt x="1044" y="228"/>
                      </a:lnTo>
                      <a:lnTo>
                        <a:pt x="1050" y="234"/>
                      </a:lnTo>
                      <a:lnTo>
                        <a:pt x="1050" y="240"/>
                      </a:lnTo>
                      <a:lnTo>
                        <a:pt x="1050" y="246"/>
                      </a:lnTo>
                      <a:lnTo>
                        <a:pt x="1050" y="252"/>
                      </a:lnTo>
                      <a:lnTo>
                        <a:pt x="1050" y="258"/>
                      </a:lnTo>
                      <a:lnTo>
                        <a:pt x="1050" y="258"/>
                      </a:lnTo>
                      <a:lnTo>
                        <a:pt x="1056" y="264"/>
                      </a:lnTo>
                      <a:lnTo>
                        <a:pt x="1056" y="270"/>
                      </a:lnTo>
                      <a:lnTo>
                        <a:pt x="1056" y="276"/>
                      </a:lnTo>
                      <a:lnTo>
                        <a:pt x="1056" y="282"/>
                      </a:lnTo>
                      <a:lnTo>
                        <a:pt x="1062" y="288"/>
                      </a:lnTo>
                      <a:lnTo>
                        <a:pt x="1062" y="294"/>
                      </a:lnTo>
                      <a:lnTo>
                        <a:pt x="1062" y="300"/>
                      </a:lnTo>
                      <a:lnTo>
                        <a:pt x="1062" y="300"/>
                      </a:lnTo>
                      <a:lnTo>
                        <a:pt x="1062" y="306"/>
                      </a:lnTo>
                      <a:lnTo>
                        <a:pt x="1062" y="312"/>
                      </a:lnTo>
                      <a:lnTo>
                        <a:pt x="1068" y="312"/>
                      </a:lnTo>
                      <a:lnTo>
                        <a:pt x="1068" y="318"/>
                      </a:lnTo>
                      <a:lnTo>
                        <a:pt x="1068" y="324"/>
                      </a:lnTo>
                      <a:lnTo>
                        <a:pt x="1068" y="330"/>
                      </a:lnTo>
                      <a:lnTo>
                        <a:pt x="1068" y="330"/>
                      </a:lnTo>
                      <a:lnTo>
                        <a:pt x="1068" y="336"/>
                      </a:lnTo>
                      <a:lnTo>
                        <a:pt x="1074" y="342"/>
                      </a:lnTo>
                      <a:lnTo>
                        <a:pt x="1074" y="342"/>
                      </a:lnTo>
                      <a:lnTo>
                        <a:pt x="1074" y="348"/>
                      </a:lnTo>
                      <a:lnTo>
                        <a:pt x="1074" y="354"/>
                      </a:lnTo>
                      <a:lnTo>
                        <a:pt x="1074" y="354"/>
                      </a:lnTo>
                      <a:lnTo>
                        <a:pt x="1074" y="360"/>
                      </a:lnTo>
                      <a:lnTo>
                        <a:pt x="1080" y="366"/>
                      </a:lnTo>
                      <a:lnTo>
                        <a:pt x="1080" y="366"/>
                      </a:lnTo>
                      <a:lnTo>
                        <a:pt x="1080" y="372"/>
                      </a:lnTo>
                      <a:lnTo>
                        <a:pt x="1080" y="378"/>
                      </a:lnTo>
                      <a:lnTo>
                        <a:pt x="1080" y="378"/>
                      </a:lnTo>
                      <a:lnTo>
                        <a:pt x="1080" y="384"/>
                      </a:lnTo>
                      <a:lnTo>
                        <a:pt x="1086" y="390"/>
                      </a:lnTo>
                      <a:lnTo>
                        <a:pt x="1086" y="390"/>
                      </a:lnTo>
                      <a:lnTo>
                        <a:pt x="1086" y="396"/>
                      </a:lnTo>
                      <a:lnTo>
                        <a:pt x="1086" y="402"/>
                      </a:lnTo>
                      <a:lnTo>
                        <a:pt x="1086" y="402"/>
                      </a:lnTo>
                      <a:lnTo>
                        <a:pt x="1086" y="408"/>
                      </a:lnTo>
                      <a:lnTo>
                        <a:pt x="1092" y="408"/>
                      </a:lnTo>
                      <a:lnTo>
                        <a:pt x="1092" y="414"/>
                      </a:lnTo>
                      <a:lnTo>
                        <a:pt x="1092" y="420"/>
                      </a:lnTo>
                      <a:lnTo>
                        <a:pt x="1092" y="420"/>
                      </a:lnTo>
                      <a:lnTo>
                        <a:pt x="1092" y="426"/>
                      </a:lnTo>
                      <a:lnTo>
                        <a:pt x="1098" y="426"/>
                      </a:lnTo>
                      <a:lnTo>
                        <a:pt x="1098" y="432"/>
                      </a:lnTo>
                      <a:lnTo>
                        <a:pt x="1098" y="438"/>
                      </a:lnTo>
                      <a:lnTo>
                        <a:pt x="1098" y="438"/>
                      </a:lnTo>
                      <a:lnTo>
                        <a:pt x="1098" y="444"/>
                      </a:lnTo>
                      <a:lnTo>
                        <a:pt x="1098" y="444"/>
                      </a:lnTo>
                      <a:lnTo>
                        <a:pt x="1104" y="450"/>
                      </a:lnTo>
                      <a:lnTo>
                        <a:pt x="1104" y="450"/>
                      </a:lnTo>
                      <a:lnTo>
                        <a:pt x="1104" y="456"/>
                      </a:lnTo>
                      <a:lnTo>
                        <a:pt x="1104" y="456"/>
                      </a:lnTo>
                      <a:lnTo>
                        <a:pt x="1104" y="462"/>
                      </a:lnTo>
                      <a:lnTo>
                        <a:pt x="1104" y="462"/>
                      </a:lnTo>
                      <a:lnTo>
                        <a:pt x="1110" y="468"/>
                      </a:lnTo>
                      <a:lnTo>
                        <a:pt x="1110" y="474"/>
                      </a:lnTo>
                      <a:lnTo>
                        <a:pt x="1110" y="474"/>
                      </a:lnTo>
                      <a:lnTo>
                        <a:pt x="1110" y="480"/>
                      </a:lnTo>
                      <a:lnTo>
                        <a:pt x="1110" y="480"/>
                      </a:lnTo>
                      <a:lnTo>
                        <a:pt x="1110" y="480"/>
                      </a:lnTo>
                      <a:lnTo>
                        <a:pt x="1116" y="486"/>
                      </a:lnTo>
                      <a:lnTo>
                        <a:pt x="1116" y="492"/>
                      </a:lnTo>
                      <a:lnTo>
                        <a:pt x="1116" y="492"/>
                      </a:lnTo>
                      <a:lnTo>
                        <a:pt x="1116" y="498"/>
                      </a:lnTo>
                      <a:lnTo>
                        <a:pt x="1116" y="498"/>
                      </a:lnTo>
                      <a:lnTo>
                        <a:pt x="1116" y="504"/>
                      </a:lnTo>
                      <a:lnTo>
                        <a:pt x="1122" y="504"/>
                      </a:lnTo>
                      <a:lnTo>
                        <a:pt x="1122" y="510"/>
                      </a:lnTo>
                      <a:lnTo>
                        <a:pt x="1122" y="510"/>
                      </a:lnTo>
                      <a:lnTo>
                        <a:pt x="1122" y="516"/>
                      </a:lnTo>
                      <a:lnTo>
                        <a:pt x="1122" y="516"/>
                      </a:lnTo>
                      <a:lnTo>
                        <a:pt x="1122" y="516"/>
                      </a:lnTo>
                      <a:lnTo>
                        <a:pt x="1128" y="522"/>
                      </a:lnTo>
                      <a:lnTo>
                        <a:pt x="1128" y="522"/>
                      </a:lnTo>
                      <a:lnTo>
                        <a:pt x="1128" y="528"/>
                      </a:lnTo>
                      <a:lnTo>
                        <a:pt x="1128" y="528"/>
                      </a:lnTo>
                      <a:lnTo>
                        <a:pt x="1128" y="534"/>
                      </a:lnTo>
                      <a:lnTo>
                        <a:pt x="1128" y="534"/>
                      </a:lnTo>
                      <a:lnTo>
                        <a:pt x="1134" y="540"/>
                      </a:lnTo>
                      <a:lnTo>
                        <a:pt x="1134" y="540"/>
                      </a:lnTo>
                      <a:lnTo>
                        <a:pt x="1134" y="540"/>
                      </a:lnTo>
                      <a:lnTo>
                        <a:pt x="1134" y="546"/>
                      </a:lnTo>
                      <a:lnTo>
                        <a:pt x="1134" y="546"/>
                      </a:lnTo>
                      <a:lnTo>
                        <a:pt x="1140" y="546"/>
                      </a:lnTo>
                      <a:lnTo>
                        <a:pt x="1140" y="552"/>
                      </a:lnTo>
                      <a:lnTo>
                        <a:pt x="1140" y="552"/>
                      </a:lnTo>
                      <a:lnTo>
                        <a:pt x="1140" y="558"/>
                      </a:lnTo>
                      <a:lnTo>
                        <a:pt x="1140" y="558"/>
                      </a:lnTo>
                      <a:lnTo>
                        <a:pt x="1140" y="558"/>
                      </a:lnTo>
                      <a:lnTo>
                        <a:pt x="1146" y="564"/>
                      </a:lnTo>
                      <a:lnTo>
                        <a:pt x="1146" y="564"/>
                      </a:lnTo>
                      <a:lnTo>
                        <a:pt x="1146" y="570"/>
                      </a:lnTo>
                      <a:lnTo>
                        <a:pt x="1146" y="570"/>
                      </a:lnTo>
                      <a:lnTo>
                        <a:pt x="1146" y="570"/>
                      </a:lnTo>
                      <a:lnTo>
                        <a:pt x="1152" y="576"/>
                      </a:lnTo>
                      <a:lnTo>
                        <a:pt x="1152" y="576"/>
                      </a:lnTo>
                      <a:lnTo>
                        <a:pt x="1152" y="582"/>
                      </a:lnTo>
                      <a:lnTo>
                        <a:pt x="1152" y="582"/>
                      </a:lnTo>
                      <a:lnTo>
                        <a:pt x="1152" y="582"/>
                      </a:lnTo>
                      <a:lnTo>
                        <a:pt x="1152" y="588"/>
                      </a:lnTo>
                      <a:lnTo>
                        <a:pt x="1158" y="588"/>
                      </a:lnTo>
                      <a:lnTo>
                        <a:pt x="1158" y="588"/>
                      </a:lnTo>
                      <a:lnTo>
                        <a:pt x="1158" y="594"/>
                      </a:lnTo>
                      <a:lnTo>
                        <a:pt x="1158" y="594"/>
                      </a:lnTo>
                      <a:lnTo>
                        <a:pt x="1158" y="594"/>
                      </a:lnTo>
                      <a:lnTo>
                        <a:pt x="1158" y="594"/>
                      </a:lnTo>
                      <a:lnTo>
                        <a:pt x="1164" y="600"/>
                      </a:lnTo>
                      <a:lnTo>
                        <a:pt x="1164" y="600"/>
                      </a:lnTo>
                      <a:lnTo>
                        <a:pt x="1164" y="600"/>
                      </a:lnTo>
                      <a:lnTo>
                        <a:pt x="1164" y="606"/>
                      </a:lnTo>
                      <a:lnTo>
                        <a:pt x="1164" y="606"/>
                      </a:lnTo>
                      <a:lnTo>
                        <a:pt x="1164" y="606"/>
                      </a:lnTo>
                      <a:lnTo>
                        <a:pt x="1170" y="606"/>
                      </a:lnTo>
                      <a:lnTo>
                        <a:pt x="1170" y="606"/>
                      </a:lnTo>
                      <a:lnTo>
                        <a:pt x="1170" y="612"/>
                      </a:lnTo>
                      <a:lnTo>
                        <a:pt x="1170" y="612"/>
                      </a:lnTo>
                      <a:lnTo>
                        <a:pt x="1170" y="612"/>
                      </a:lnTo>
                      <a:lnTo>
                        <a:pt x="1176" y="612"/>
                      </a:lnTo>
                      <a:lnTo>
                        <a:pt x="1176" y="618"/>
                      </a:lnTo>
                      <a:lnTo>
                        <a:pt x="1176" y="618"/>
                      </a:lnTo>
                      <a:lnTo>
                        <a:pt x="1176" y="618"/>
                      </a:lnTo>
                      <a:lnTo>
                        <a:pt x="1176" y="618"/>
                      </a:lnTo>
                      <a:lnTo>
                        <a:pt x="1176" y="618"/>
                      </a:lnTo>
                      <a:lnTo>
                        <a:pt x="1182" y="624"/>
                      </a:lnTo>
                      <a:lnTo>
                        <a:pt x="1182" y="624"/>
                      </a:lnTo>
                      <a:lnTo>
                        <a:pt x="1182" y="624"/>
                      </a:lnTo>
                      <a:lnTo>
                        <a:pt x="1182" y="624"/>
                      </a:lnTo>
                      <a:lnTo>
                        <a:pt x="1182" y="624"/>
                      </a:lnTo>
                      <a:lnTo>
                        <a:pt x="1182" y="630"/>
                      </a:lnTo>
                      <a:lnTo>
                        <a:pt x="1188" y="630"/>
                      </a:lnTo>
                      <a:lnTo>
                        <a:pt x="1188" y="630"/>
                      </a:lnTo>
                      <a:lnTo>
                        <a:pt x="1188" y="630"/>
                      </a:lnTo>
                      <a:lnTo>
                        <a:pt x="1188" y="630"/>
                      </a:lnTo>
                      <a:lnTo>
                        <a:pt x="1188" y="624"/>
                      </a:lnTo>
                      <a:lnTo>
                        <a:pt x="1188" y="624"/>
                      </a:lnTo>
                      <a:lnTo>
                        <a:pt x="1194" y="624"/>
                      </a:lnTo>
                      <a:lnTo>
                        <a:pt x="1194" y="624"/>
                      </a:lnTo>
                      <a:lnTo>
                        <a:pt x="1194" y="624"/>
                      </a:lnTo>
                      <a:lnTo>
                        <a:pt x="1194" y="624"/>
                      </a:lnTo>
                      <a:lnTo>
                        <a:pt x="1194" y="624"/>
                      </a:lnTo>
                      <a:lnTo>
                        <a:pt x="1200" y="618"/>
                      </a:lnTo>
                      <a:lnTo>
                        <a:pt x="1200" y="618"/>
                      </a:lnTo>
                      <a:lnTo>
                        <a:pt x="1200" y="618"/>
                      </a:lnTo>
                      <a:lnTo>
                        <a:pt x="1200" y="618"/>
                      </a:lnTo>
                      <a:lnTo>
                        <a:pt x="1200" y="618"/>
                      </a:lnTo>
                      <a:lnTo>
                        <a:pt x="1200" y="618"/>
                      </a:lnTo>
                      <a:lnTo>
                        <a:pt x="1206" y="618"/>
                      </a:lnTo>
                      <a:lnTo>
                        <a:pt x="1206" y="618"/>
                      </a:lnTo>
                      <a:lnTo>
                        <a:pt x="1206" y="612"/>
                      </a:lnTo>
                      <a:lnTo>
                        <a:pt x="1206" y="612"/>
                      </a:lnTo>
                      <a:lnTo>
                        <a:pt x="1206" y="612"/>
                      </a:lnTo>
                      <a:lnTo>
                        <a:pt x="1206" y="612"/>
                      </a:lnTo>
                      <a:lnTo>
                        <a:pt x="1212" y="612"/>
                      </a:lnTo>
                      <a:lnTo>
                        <a:pt x="1212" y="606"/>
                      </a:lnTo>
                      <a:lnTo>
                        <a:pt x="1212" y="606"/>
                      </a:lnTo>
                      <a:lnTo>
                        <a:pt x="1212" y="606"/>
                      </a:lnTo>
                      <a:lnTo>
                        <a:pt x="1212" y="606"/>
                      </a:lnTo>
                      <a:lnTo>
                        <a:pt x="1212" y="606"/>
                      </a:lnTo>
                      <a:lnTo>
                        <a:pt x="1218" y="600"/>
                      </a:lnTo>
                      <a:lnTo>
                        <a:pt x="1218" y="600"/>
                      </a:lnTo>
                      <a:lnTo>
                        <a:pt x="1218" y="600"/>
                      </a:lnTo>
                      <a:lnTo>
                        <a:pt x="1218" y="594"/>
                      </a:lnTo>
                      <a:lnTo>
                        <a:pt x="1218" y="594"/>
                      </a:lnTo>
                      <a:lnTo>
                        <a:pt x="1218" y="594"/>
                      </a:lnTo>
                      <a:lnTo>
                        <a:pt x="1224" y="594"/>
                      </a:lnTo>
                      <a:lnTo>
                        <a:pt x="1224" y="588"/>
                      </a:lnTo>
                      <a:lnTo>
                        <a:pt x="1224" y="588"/>
                      </a:lnTo>
                      <a:lnTo>
                        <a:pt x="1224" y="588"/>
                      </a:lnTo>
                      <a:lnTo>
                        <a:pt x="1224" y="588"/>
                      </a:lnTo>
                      <a:lnTo>
                        <a:pt x="1224" y="582"/>
                      </a:lnTo>
                      <a:lnTo>
                        <a:pt x="1230" y="582"/>
                      </a:lnTo>
                      <a:lnTo>
                        <a:pt x="1230" y="582"/>
                      </a:lnTo>
                      <a:lnTo>
                        <a:pt x="1230" y="576"/>
                      </a:lnTo>
                      <a:lnTo>
                        <a:pt x="1230" y="576"/>
                      </a:lnTo>
                      <a:lnTo>
                        <a:pt x="1230" y="576"/>
                      </a:lnTo>
                      <a:lnTo>
                        <a:pt x="1236" y="576"/>
                      </a:lnTo>
                      <a:lnTo>
                        <a:pt x="1236" y="570"/>
                      </a:lnTo>
                      <a:lnTo>
                        <a:pt x="1236" y="570"/>
                      </a:lnTo>
                      <a:lnTo>
                        <a:pt x="1236" y="570"/>
                      </a:lnTo>
                      <a:lnTo>
                        <a:pt x="1236" y="564"/>
                      </a:lnTo>
                      <a:lnTo>
                        <a:pt x="1236" y="564"/>
                      </a:lnTo>
                      <a:lnTo>
                        <a:pt x="1242" y="564"/>
                      </a:lnTo>
                      <a:lnTo>
                        <a:pt x="1242" y="558"/>
                      </a:lnTo>
                      <a:lnTo>
                        <a:pt x="1242" y="558"/>
                      </a:lnTo>
                      <a:lnTo>
                        <a:pt x="1242" y="558"/>
                      </a:lnTo>
                      <a:lnTo>
                        <a:pt x="1242" y="552"/>
                      </a:lnTo>
                      <a:lnTo>
                        <a:pt x="1242" y="552"/>
                      </a:lnTo>
                      <a:lnTo>
                        <a:pt x="1248" y="552"/>
                      </a:lnTo>
                      <a:lnTo>
                        <a:pt x="1248" y="546"/>
                      </a:lnTo>
                      <a:lnTo>
                        <a:pt x="1248" y="546"/>
                      </a:lnTo>
                      <a:lnTo>
                        <a:pt x="1248" y="546"/>
                      </a:lnTo>
                      <a:lnTo>
                        <a:pt x="1248" y="540"/>
                      </a:lnTo>
                      <a:lnTo>
                        <a:pt x="1248" y="540"/>
                      </a:lnTo>
                      <a:lnTo>
                        <a:pt x="1254" y="534"/>
                      </a:lnTo>
                      <a:lnTo>
                        <a:pt x="1254" y="534"/>
                      </a:lnTo>
                      <a:lnTo>
                        <a:pt x="1254" y="528"/>
                      </a:lnTo>
                      <a:lnTo>
                        <a:pt x="1254" y="528"/>
                      </a:lnTo>
                      <a:lnTo>
                        <a:pt x="1254" y="528"/>
                      </a:lnTo>
                      <a:lnTo>
                        <a:pt x="1254" y="522"/>
                      </a:lnTo>
                      <a:lnTo>
                        <a:pt x="1260" y="522"/>
                      </a:lnTo>
                      <a:lnTo>
                        <a:pt x="1260" y="516"/>
                      </a:lnTo>
                      <a:lnTo>
                        <a:pt x="1260" y="516"/>
                      </a:lnTo>
                      <a:lnTo>
                        <a:pt x="1260" y="516"/>
                      </a:lnTo>
                      <a:lnTo>
                        <a:pt x="1260" y="510"/>
                      </a:lnTo>
                      <a:lnTo>
                        <a:pt x="1260" y="510"/>
                      </a:lnTo>
                      <a:lnTo>
                        <a:pt x="1266" y="504"/>
                      </a:lnTo>
                      <a:lnTo>
                        <a:pt x="1266" y="504"/>
                      </a:lnTo>
                      <a:lnTo>
                        <a:pt x="1266" y="498"/>
                      </a:lnTo>
                      <a:lnTo>
                        <a:pt x="1266" y="498"/>
                      </a:lnTo>
                      <a:lnTo>
                        <a:pt x="1266" y="492"/>
                      </a:lnTo>
                      <a:lnTo>
                        <a:pt x="1272" y="492"/>
                      </a:lnTo>
                      <a:lnTo>
                        <a:pt x="1272" y="492"/>
                      </a:lnTo>
                      <a:lnTo>
                        <a:pt x="1272" y="486"/>
                      </a:lnTo>
                      <a:lnTo>
                        <a:pt x="1272" y="486"/>
                      </a:lnTo>
                      <a:lnTo>
                        <a:pt x="1272" y="486"/>
                      </a:lnTo>
                      <a:lnTo>
                        <a:pt x="1272" y="480"/>
                      </a:lnTo>
                      <a:lnTo>
                        <a:pt x="1278" y="480"/>
                      </a:lnTo>
                      <a:lnTo>
                        <a:pt x="1278" y="480"/>
                      </a:lnTo>
                      <a:lnTo>
                        <a:pt x="1278" y="474"/>
                      </a:lnTo>
                      <a:lnTo>
                        <a:pt x="1278" y="474"/>
                      </a:lnTo>
                      <a:lnTo>
                        <a:pt x="1278" y="474"/>
                      </a:lnTo>
                      <a:lnTo>
                        <a:pt x="1278" y="468"/>
                      </a:lnTo>
                      <a:lnTo>
                        <a:pt x="1284" y="468"/>
                      </a:lnTo>
                      <a:lnTo>
                        <a:pt x="1284" y="468"/>
                      </a:lnTo>
                      <a:lnTo>
                        <a:pt x="1284" y="462"/>
                      </a:lnTo>
                      <a:lnTo>
                        <a:pt x="1284" y="462"/>
                      </a:lnTo>
                      <a:lnTo>
                        <a:pt x="1284" y="456"/>
                      </a:lnTo>
                      <a:lnTo>
                        <a:pt x="1290" y="456"/>
                      </a:lnTo>
                      <a:lnTo>
                        <a:pt x="1290" y="456"/>
                      </a:lnTo>
                      <a:lnTo>
                        <a:pt x="1290" y="450"/>
                      </a:lnTo>
                      <a:lnTo>
                        <a:pt x="1290" y="450"/>
                      </a:lnTo>
                      <a:lnTo>
                        <a:pt x="1290" y="450"/>
                      </a:lnTo>
                      <a:lnTo>
                        <a:pt x="1290" y="444"/>
                      </a:lnTo>
                      <a:lnTo>
                        <a:pt x="1296" y="444"/>
                      </a:lnTo>
                      <a:lnTo>
                        <a:pt x="1296" y="438"/>
                      </a:lnTo>
                      <a:lnTo>
                        <a:pt x="1296" y="438"/>
                      </a:lnTo>
                      <a:lnTo>
                        <a:pt x="1296" y="432"/>
                      </a:lnTo>
                      <a:lnTo>
                        <a:pt x="1296" y="432"/>
                      </a:lnTo>
                      <a:lnTo>
                        <a:pt x="1296" y="432"/>
                      </a:lnTo>
                      <a:lnTo>
                        <a:pt x="1302" y="426"/>
                      </a:lnTo>
                      <a:lnTo>
                        <a:pt x="1302" y="426"/>
                      </a:lnTo>
                      <a:lnTo>
                        <a:pt x="1302" y="420"/>
                      </a:lnTo>
                      <a:lnTo>
                        <a:pt x="1302" y="420"/>
                      </a:lnTo>
                      <a:lnTo>
                        <a:pt x="1302" y="414"/>
                      </a:lnTo>
                      <a:lnTo>
                        <a:pt x="1302" y="414"/>
                      </a:lnTo>
                      <a:lnTo>
                        <a:pt x="1308" y="408"/>
                      </a:lnTo>
                      <a:lnTo>
                        <a:pt x="1308" y="408"/>
                      </a:lnTo>
                      <a:lnTo>
                        <a:pt x="1308" y="402"/>
                      </a:lnTo>
                      <a:lnTo>
                        <a:pt x="1308" y="402"/>
                      </a:lnTo>
                      <a:lnTo>
                        <a:pt x="1308" y="396"/>
                      </a:lnTo>
                      <a:lnTo>
                        <a:pt x="1308" y="396"/>
                      </a:lnTo>
                      <a:lnTo>
                        <a:pt x="1314" y="390"/>
                      </a:lnTo>
                      <a:lnTo>
                        <a:pt x="1314" y="390"/>
                      </a:lnTo>
                      <a:lnTo>
                        <a:pt x="1314" y="384"/>
                      </a:lnTo>
                      <a:lnTo>
                        <a:pt x="1314" y="384"/>
                      </a:lnTo>
                      <a:lnTo>
                        <a:pt x="1314" y="378"/>
                      </a:lnTo>
                      <a:lnTo>
                        <a:pt x="1314" y="378"/>
                      </a:lnTo>
                      <a:lnTo>
                        <a:pt x="1320" y="372"/>
                      </a:lnTo>
                      <a:lnTo>
                        <a:pt x="1320" y="372"/>
                      </a:lnTo>
                      <a:lnTo>
                        <a:pt x="1320" y="366"/>
                      </a:lnTo>
                      <a:lnTo>
                        <a:pt x="1320" y="366"/>
                      </a:lnTo>
                      <a:lnTo>
                        <a:pt x="1320" y="360"/>
                      </a:lnTo>
                      <a:lnTo>
                        <a:pt x="1320" y="360"/>
                      </a:lnTo>
                      <a:lnTo>
                        <a:pt x="1326" y="354"/>
                      </a:lnTo>
                      <a:lnTo>
                        <a:pt x="1326" y="354"/>
                      </a:lnTo>
                      <a:lnTo>
                        <a:pt x="1326" y="348"/>
                      </a:lnTo>
                      <a:lnTo>
                        <a:pt x="1326" y="342"/>
                      </a:lnTo>
                      <a:lnTo>
                        <a:pt x="1326" y="342"/>
                      </a:lnTo>
                      <a:lnTo>
                        <a:pt x="1332" y="336"/>
                      </a:lnTo>
                      <a:lnTo>
                        <a:pt x="1332" y="336"/>
                      </a:lnTo>
                      <a:lnTo>
                        <a:pt x="1332" y="330"/>
                      </a:lnTo>
                      <a:lnTo>
                        <a:pt x="1332" y="330"/>
                      </a:lnTo>
                      <a:lnTo>
                        <a:pt x="1332" y="324"/>
                      </a:lnTo>
                      <a:lnTo>
                        <a:pt x="1332" y="318"/>
                      </a:lnTo>
                      <a:lnTo>
                        <a:pt x="1338" y="318"/>
                      </a:lnTo>
                      <a:lnTo>
                        <a:pt x="1338" y="312"/>
                      </a:lnTo>
                      <a:lnTo>
                        <a:pt x="1338" y="306"/>
                      </a:lnTo>
                      <a:lnTo>
                        <a:pt x="1338" y="306"/>
                      </a:lnTo>
                      <a:lnTo>
                        <a:pt x="1338" y="300"/>
                      </a:lnTo>
                      <a:lnTo>
                        <a:pt x="1338" y="294"/>
                      </a:lnTo>
                      <a:lnTo>
                        <a:pt x="1344" y="294"/>
                      </a:lnTo>
                      <a:lnTo>
                        <a:pt x="1344" y="288"/>
                      </a:lnTo>
                      <a:lnTo>
                        <a:pt x="1344" y="282"/>
                      </a:lnTo>
                      <a:lnTo>
                        <a:pt x="1344" y="276"/>
                      </a:lnTo>
                      <a:lnTo>
                        <a:pt x="1344" y="276"/>
                      </a:lnTo>
                      <a:lnTo>
                        <a:pt x="1350" y="270"/>
                      </a:lnTo>
                      <a:lnTo>
                        <a:pt x="1350" y="270"/>
                      </a:lnTo>
                      <a:lnTo>
                        <a:pt x="1350" y="264"/>
                      </a:lnTo>
                      <a:lnTo>
                        <a:pt x="1350" y="264"/>
                      </a:lnTo>
                      <a:lnTo>
                        <a:pt x="1350" y="264"/>
                      </a:lnTo>
                      <a:lnTo>
                        <a:pt x="1350" y="264"/>
                      </a:lnTo>
                      <a:lnTo>
                        <a:pt x="1356" y="264"/>
                      </a:lnTo>
                      <a:lnTo>
                        <a:pt x="1356" y="264"/>
                      </a:lnTo>
                      <a:lnTo>
                        <a:pt x="1356" y="264"/>
                      </a:lnTo>
                      <a:lnTo>
                        <a:pt x="1356" y="264"/>
                      </a:lnTo>
                      <a:lnTo>
                        <a:pt x="1356" y="270"/>
                      </a:lnTo>
                      <a:lnTo>
                        <a:pt x="1356" y="270"/>
                      </a:lnTo>
                      <a:lnTo>
                        <a:pt x="1362" y="270"/>
                      </a:lnTo>
                      <a:lnTo>
                        <a:pt x="1362" y="276"/>
                      </a:lnTo>
                      <a:lnTo>
                        <a:pt x="1362" y="276"/>
                      </a:lnTo>
                      <a:lnTo>
                        <a:pt x="1362" y="276"/>
                      </a:lnTo>
                      <a:lnTo>
                        <a:pt x="1362" y="276"/>
                      </a:lnTo>
                      <a:lnTo>
                        <a:pt x="1362" y="282"/>
                      </a:lnTo>
                      <a:lnTo>
                        <a:pt x="1368" y="282"/>
                      </a:lnTo>
                      <a:lnTo>
                        <a:pt x="1368" y="282"/>
                      </a:lnTo>
                      <a:lnTo>
                        <a:pt x="1368" y="282"/>
                      </a:lnTo>
                      <a:lnTo>
                        <a:pt x="1368" y="288"/>
                      </a:lnTo>
                      <a:lnTo>
                        <a:pt x="1368" y="288"/>
                      </a:lnTo>
                      <a:lnTo>
                        <a:pt x="1374" y="288"/>
                      </a:lnTo>
                      <a:lnTo>
                        <a:pt x="1374" y="294"/>
                      </a:lnTo>
                      <a:lnTo>
                        <a:pt x="1374" y="294"/>
                      </a:lnTo>
                      <a:lnTo>
                        <a:pt x="1374" y="294"/>
                      </a:lnTo>
                      <a:lnTo>
                        <a:pt x="1374" y="294"/>
                      </a:lnTo>
                      <a:lnTo>
                        <a:pt x="1374" y="300"/>
                      </a:lnTo>
                      <a:lnTo>
                        <a:pt x="1380" y="300"/>
                      </a:lnTo>
                      <a:lnTo>
                        <a:pt x="1380" y="300"/>
                      </a:lnTo>
                      <a:lnTo>
                        <a:pt x="1380" y="300"/>
                      </a:lnTo>
                      <a:lnTo>
                        <a:pt x="1380" y="306"/>
                      </a:lnTo>
                      <a:lnTo>
                        <a:pt x="1380" y="306"/>
                      </a:lnTo>
                      <a:lnTo>
                        <a:pt x="1380" y="306"/>
                      </a:lnTo>
                      <a:lnTo>
                        <a:pt x="1386" y="312"/>
                      </a:lnTo>
                      <a:lnTo>
                        <a:pt x="1386" y="312"/>
                      </a:lnTo>
                      <a:lnTo>
                        <a:pt x="1386" y="312"/>
                      </a:lnTo>
                      <a:lnTo>
                        <a:pt x="1386" y="312"/>
                      </a:lnTo>
                      <a:lnTo>
                        <a:pt x="1386" y="318"/>
                      </a:lnTo>
                      <a:lnTo>
                        <a:pt x="1386" y="318"/>
                      </a:lnTo>
                      <a:lnTo>
                        <a:pt x="1392" y="318"/>
                      </a:lnTo>
                      <a:lnTo>
                        <a:pt x="1392" y="318"/>
                      </a:lnTo>
                      <a:lnTo>
                        <a:pt x="1392" y="318"/>
                      </a:lnTo>
                      <a:lnTo>
                        <a:pt x="1392" y="318"/>
                      </a:lnTo>
                      <a:lnTo>
                        <a:pt x="1392" y="318"/>
                      </a:lnTo>
                      <a:lnTo>
                        <a:pt x="1398" y="318"/>
                      </a:lnTo>
                      <a:lnTo>
                        <a:pt x="1398" y="312"/>
                      </a:lnTo>
                      <a:lnTo>
                        <a:pt x="1398" y="312"/>
                      </a:lnTo>
                      <a:lnTo>
                        <a:pt x="1398" y="312"/>
                      </a:lnTo>
                      <a:lnTo>
                        <a:pt x="1398" y="306"/>
                      </a:lnTo>
                      <a:lnTo>
                        <a:pt x="1398" y="306"/>
                      </a:lnTo>
                      <a:lnTo>
                        <a:pt x="1404" y="306"/>
                      </a:lnTo>
                      <a:lnTo>
                        <a:pt x="1404" y="306"/>
                      </a:lnTo>
                      <a:lnTo>
                        <a:pt x="1404" y="300"/>
                      </a:lnTo>
                      <a:lnTo>
                        <a:pt x="1404" y="300"/>
                      </a:lnTo>
                      <a:lnTo>
                        <a:pt x="1404" y="300"/>
                      </a:lnTo>
                      <a:lnTo>
                        <a:pt x="1404" y="294"/>
                      </a:lnTo>
                      <a:lnTo>
                        <a:pt x="1410" y="294"/>
                      </a:lnTo>
                      <a:lnTo>
                        <a:pt x="1410" y="294"/>
                      </a:lnTo>
                      <a:lnTo>
                        <a:pt x="1410" y="288"/>
                      </a:lnTo>
                      <a:lnTo>
                        <a:pt x="1410" y="288"/>
                      </a:lnTo>
                      <a:lnTo>
                        <a:pt x="1410" y="288"/>
                      </a:lnTo>
                      <a:lnTo>
                        <a:pt x="1410" y="288"/>
                      </a:lnTo>
                      <a:lnTo>
                        <a:pt x="1416" y="282"/>
                      </a:lnTo>
                      <a:lnTo>
                        <a:pt x="1416" y="282"/>
                      </a:lnTo>
                      <a:lnTo>
                        <a:pt x="1416" y="282"/>
                      </a:lnTo>
                      <a:lnTo>
                        <a:pt x="1416" y="276"/>
                      </a:lnTo>
                      <a:lnTo>
                        <a:pt x="1416" y="276"/>
                      </a:lnTo>
                      <a:lnTo>
                        <a:pt x="1416" y="276"/>
                      </a:lnTo>
                      <a:lnTo>
                        <a:pt x="1422" y="276"/>
                      </a:lnTo>
                      <a:lnTo>
                        <a:pt x="1422" y="270"/>
                      </a:lnTo>
                      <a:lnTo>
                        <a:pt x="1422" y="270"/>
                      </a:lnTo>
                      <a:lnTo>
                        <a:pt x="1422" y="270"/>
                      </a:lnTo>
                      <a:lnTo>
                        <a:pt x="1422" y="264"/>
                      </a:lnTo>
                      <a:lnTo>
                        <a:pt x="1422" y="264"/>
                      </a:lnTo>
                      <a:lnTo>
                        <a:pt x="1428" y="264"/>
                      </a:lnTo>
                      <a:lnTo>
                        <a:pt x="1428" y="258"/>
                      </a:lnTo>
                      <a:lnTo>
                        <a:pt x="1428" y="258"/>
                      </a:lnTo>
                      <a:lnTo>
                        <a:pt x="1428" y="258"/>
                      </a:lnTo>
                      <a:lnTo>
                        <a:pt x="1428" y="258"/>
                      </a:lnTo>
                      <a:lnTo>
                        <a:pt x="1434" y="258"/>
                      </a:lnTo>
                      <a:lnTo>
                        <a:pt x="1434" y="258"/>
                      </a:lnTo>
                      <a:lnTo>
                        <a:pt x="1434" y="264"/>
                      </a:lnTo>
                      <a:lnTo>
                        <a:pt x="1434" y="264"/>
                      </a:lnTo>
                      <a:lnTo>
                        <a:pt x="1434" y="270"/>
                      </a:lnTo>
                      <a:lnTo>
                        <a:pt x="1434" y="270"/>
                      </a:lnTo>
                      <a:lnTo>
                        <a:pt x="1440" y="276"/>
                      </a:lnTo>
                      <a:lnTo>
                        <a:pt x="1440" y="276"/>
                      </a:lnTo>
                      <a:lnTo>
                        <a:pt x="1440" y="282"/>
                      </a:lnTo>
                      <a:lnTo>
                        <a:pt x="1440" y="288"/>
                      </a:lnTo>
                      <a:lnTo>
                        <a:pt x="1440" y="294"/>
                      </a:lnTo>
                      <a:lnTo>
                        <a:pt x="1446" y="300"/>
                      </a:lnTo>
                      <a:lnTo>
                        <a:pt x="1446" y="300"/>
                      </a:lnTo>
                      <a:lnTo>
                        <a:pt x="1446" y="306"/>
                      </a:lnTo>
                      <a:lnTo>
                        <a:pt x="1446" y="312"/>
                      </a:lnTo>
                      <a:lnTo>
                        <a:pt x="1446" y="312"/>
                      </a:lnTo>
                      <a:lnTo>
                        <a:pt x="1446" y="318"/>
                      </a:lnTo>
                      <a:lnTo>
                        <a:pt x="1452" y="324"/>
                      </a:lnTo>
                      <a:lnTo>
                        <a:pt x="1452" y="324"/>
                      </a:lnTo>
                      <a:lnTo>
                        <a:pt x="1452" y="330"/>
                      </a:lnTo>
                      <a:lnTo>
                        <a:pt x="1452" y="330"/>
                      </a:lnTo>
                      <a:lnTo>
                        <a:pt x="1452" y="336"/>
                      </a:lnTo>
                      <a:lnTo>
                        <a:pt x="1452" y="342"/>
                      </a:lnTo>
                      <a:lnTo>
                        <a:pt x="1458" y="342"/>
                      </a:lnTo>
                      <a:lnTo>
                        <a:pt x="1458" y="348"/>
                      </a:lnTo>
                      <a:lnTo>
                        <a:pt x="1458" y="348"/>
                      </a:lnTo>
                      <a:lnTo>
                        <a:pt x="1458" y="354"/>
                      </a:lnTo>
                      <a:lnTo>
                        <a:pt x="1458" y="360"/>
                      </a:lnTo>
                      <a:lnTo>
                        <a:pt x="1458" y="360"/>
                      </a:lnTo>
                      <a:lnTo>
                        <a:pt x="1464" y="366"/>
                      </a:lnTo>
                      <a:lnTo>
                        <a:pt x="1464" y="366"/>
                      </a:lnTo>
                      <a:lnTo>
                        <a:pt x="1464" y="372"/>
                      </a:lnTo>
                      <a:lnTo>
                        <a:pt x="1464" y="372"/>
                      </a:lnTo>
                      <a:lnTo>
                        <a:pt x="1464" y="378"/>
                      </a:lnTo>
                      <a:lnTo>
                        <a:pt x="1464" y="378"/>
                      </a:lnTo>
                      <a:lnTo>
                        <a:pt x="1470" y="384"/>
                      </a:lnTo>
                      <a:lnTo>
                        <a:pt x="1470" y="390"/>
                      </a:lnTo>
                      <a:lnTo>
                        <a:pt x="1470" y="390"/>
                      </a:lnTo>
                      <a:lnTo>
                        <a:pt x="1470" y="396"/>
                      </a:lnTo>
                      <a:lnTo>
                        <a:pt x="1470" y="396"/>
                      </a:lnTo>
                      <a:lnTo>
                        <a:pt x="1476" y="402"/>
                      </a:lnTo>
                      <a:lnTo>
                        <a:pt x="1476" y="402"/>
                      </a:lnTo>
                      <a:lnTo>
                        <a:pt x="1476" y="408"/>
                      </a:lnTo>
                      <a:lnTo>
                        <a:pt x="1476" y="408"/>
                      </a:lnTo>
                      <a:lnTo>
                        <a:pt x="1476" y="414"/>
                      </a:lnTo>
                      <a:lnTo>
                        <a:pt x="1476" y="414"/>
                      </a:lnTo>
                      <a:lnTo>
                        <a:pt x="1482" y="420"/>
                      </a:lnTo>
                      <a:lnTo>
                        <a:pt x="1482" y="420"/>
                      </a:lnTo>
                      <a:lnTo>
                        <a:pt x="1482" y="426"/>
                      </a:lnTo>
                      <a:lnTo>
                        <a:pt x="1482" y="426"/>
                      </a:lnTo>
                      <a:lnTo>
                        <a:pt x="1482" y="432"/>
                      </a:lnTo>
                      <a:lnTo>
                        <a:pt x="1482" y="432"/>
                      </a:lnTo>
                      <a:lnTo>
                        <a:pt x="1488" y="438"/>
                      </a:lnTo>
                      <a:lnTo>
                        <a:pt x="1488" y="438"/>
                      </a:lnTo>
                      <a:lnTo>
                        <a:pt x="1488" y="438"/>
                      </a:lnTo>
                      <a:lnTo>
                        <a:pt x="1488" y="444"/>
                      </a:lnTo>
                      <a:lnTo>
                        <a:pt x="1488" y="444"/>
                      </a:lnTo>
                      <a:lnTo>
                        <a:pt x="1488" y="450"/>
                      </a:lnTo>
                      <a:lnTo>
                        <a:pt x="1494" y="450"/>
                      </a:lnTo>
                      <a:lnTo>
                        <a:pt x="1494" y="456"/>
                      </a:lnTo>
                      <a:lnTo>
                        <a:pt x="1494" y="456"/>
                      </a:lnTo>
                      <a:lnTo>
                        <a:pt x="1494" y="462"/>
                      </a:lnTo>
                      <a:lnTo>
                        <a:pt x="1494" y="462"/>
                      </a:lnTo>
                      <a:lnTo>
                        <a:pt x="1494" y="462"/>
                      </a:lnTo>
                      <a:lnTo>
                        <a:pt x="1500" y="468"/>
                      </a:lnTo>
                      <a:lnTo>
                        <a:pt x="1500" y="468"/>
                      </a:lnTo>
                      <a:lnTo>
                        <a:pt x="1500" y="468"/>
                      </a:lnTo>
                      <a:lnTo>
                        <a:pt x="1500" y="474"/>
                      </a:lnTo>
                      <a:lnTo>
                        <a:pt x="1500" y="474"/>
                      </a:lnTo>
                      <a:lnTo>
                        <a:pt x="1500" y="480"/>
                      </a:lnTo>
                      <a:lnTo>
                        <a:pt x="1506" y="480"/>
                      </a:lnTo>
                      <a:lnTo>
                        <a:pt x="1506" y="480"/>
                      </a:lnTo>
                      <a:lnTo>
                        <a:pt x="1506" y="486"/>
                      </a:lnTo>
                      <a:lnTo>
                        <a:pt x="1506" y="486"/>
                      </a:lnTo>
                      <a:lnTo>
                        <a:pt x="1506" y="486"/>
                      </a:lnTo>
                      <a:lnTo>
                        <a:pt x="1506" y="492"/>
                      </a:lnTo>
                      <a:lnTo>
                        <a:pt x="1512" y="492"/>
                      </a:lnTo>
                      <a:lnTo>
                        <a:pt x="1512" y="498"/>
                      </a:lnTo>
                      <a:lnTo>
                        <a:pt x="1512" y="498"/>
                      </a:lnTo>
                      <a:lnTo>
                        <a:pt x="1512" y="498"/>
                      </a:lnTo>
                      <a:lnTo>
                        <a:pt x="1512" y="504"/>
                      </a:lnTo>
                      <a:lnTo>
                        <a:pt x="1518" y="504"/>
                      </a:lnTo>
                      <a:lnTo>
                        <a:pt x="1518" y="510"/>
                      </a:lnTo>
                      <a:lnTo>
                        <a:pt x="1518" y="510"/>
                      </a:lnTo>
                      <a:lnTo>
                        <a:pt x="1518" y="510"/>
                      </a:lnTo>
                      <a:lnTo>
                        <a:pt x="1518" y="516"/>
                      </a:lnTo>
                      <a:lnTo>
                        <a:pt x="1518" y="522"/>
                      </a:lnTo>
                      <a:lnTo>
                        <a:pt x="1524" y="522"/>
                      </a:lnTo>
                      <a:lnTo>
                        <a:pt x="1524" y="528"/>
                      </a:lnTo>
                      <a:lnTo>
                        <a:pt x="1524" y="528"/>
                      </a:lnTo>
                      <a:lnTo>
                        <a:pt x="1524" y="528"/>
                      </a:lnTo>
                      <a:lnTo>
                        <a:pt x="1524" y="534"/>
                      </a:lnTo>
                      <a:lnTo>
                        <a:pt x="1524" y="534"/>
                      </a:lnTo>
                      <a:lnTo>
                        <a:pt x="1530" y="540"/>
                      </a:lnTo>
                      <a:lnTo>
                        <a:pt x="1530" y="540"/>
                      </a:lnTo>
                      <a:lnTo>
                        <a:pt x="1530" y="546"/>
                      </a:lnTo>
                      <a:lnTo>
                        <a:pt x="1530" y="546"/>
                      </a:lnTo>
                      <a:lnTo>
                        <a:pt x="1530" y="552"/>
                      </a:lnTo>
                      <a:lnTo>
                        <a:pt x="1536" y="552"/>
                      </a:lnTo>
                      <a:lnTo>
                        <a:pt x="1536" y="558"/>
                      </a:lnTo>
                      <a:lnTo>
                        <a:pt x="1536" y="558"/>
                      </a:lnTo>
                      <a:lnTo>
                        <a:pt x="1536" y="558"/>
                      </a:lnTo>
                      <a:lnTo>
                        <a:pt x="1536" y="564"/>
                      </a:lnTo>
                      <a:lnTo>
                        <a:pt x="1536" y="564"/>
                      </a:lnTo>
                      <a:lnTo>
                        <a:pt x="1542" y="570"/>
                      </a:lnTo>
                      <a:lnTo>
                        <a:pt x="1542" y="570"/>
                      </a:lnTo>
                      <a:lnTo>
                        <a:pt x="1542" y="570"/>
                      </a:lnTo>
                      <a:lnTo>
                        <a:pt x="1542" y="576"/>
                      </a:lnTo>
                      <a:lnTo>
                        <a:pt x="1542" y="576"/>
                      </a:lnTo>
                      <a:lnTo>
                        <a:pt x="1542" y="576"/>
                      </a:lnTo>
                      <a:lnTo>
                        <a:pt x="1548" y="582"/>
                      </a:lnTo>
                      <a:lnTo>
                        <a:pt x="1548" y="582"/>
                      </a:lnTo>
                      <a:lnTo>
                        <a:pt x="1548" y="582"/>
                      </a:lnTo>
                      <a:lnTo>
                        <a:pt x="1548" y="588"/>
                      </a:lnTo>
                      <a:lnTo>
                        <a:pt x="1548" y="588"/>
                      </a:lnTo>
                      <a:lnTo>
                        <a:pt x="1548" y="588"/>
                      </a:lnTo>
                      <a:lnTo>
                        <a:pt x="1554" y="594"/>
                      </a:lnTo>
                      <a:lnTo>
                        <a:pt x="1554" y="594"/>
                      </a:lnTo>
                      <a:lnTo>
                        <a:pt x="1554" y="594"/>
                      </a:lnTo>
                      <a:lnTo>
                        <a:pt x="1554" y="600"/>
                      </a:lnTo>
                      <a:lnTo>
                        <a:pt x="1554" y="600"/>
                      </a:lnTo>
                      <a:lnTo>
                        <a:pt x="1554" y="600"/>
                      </a:lnTo>
                      <a:lnTo>
                        <a:pt x="1560" y="606"/>
                      </a:lnTo>
                      <a:lnTo>
                        <a:pt x="1560" y="606"/>
                      </a:lnTo>
                      <a:lnTo>
                        <a:pt x="1560" y="606"/>
                      </a:lnTo>
                      <a:lnTo>
                        <a:pt x="1560" y="612"/>
                      </a:lnTo>
                      <a:lnTo>
                        <a:pt x="1560" y="612"/>
                      </a:lnTo>
                      <a:lnTo>
                        <a:pt x="1560" y="612"/>
                      </a:lnTo>
                      <a:lnTo>
                        <a:pt x="1566" y="618"/>
                      </a:lnTo>
                      <a:lnTo>
                        <a:pt x="1566" y="618"/>
                      </a:lnTo>
                      <a:lnTo>
                        <a:pt x="1566" y="618"/>
                      </a:lnTo>
                      <a:lnTo>
                        <a:pt x="1566" y="618"/>
                      </a:lnTo>
                      <a:lnTo>
                        <a:pt x="1566" y="624"/>
                      </a:lnTo>
                      <a:lnTo>
                        <a:pt x="1572" y="624"/>
                      </a:lnTo>
                      <a:lnTo>
                        <a:pt x="1572" y="624"/>
                      </a:lnTo>
                      <a:lnTo>
                        <a:pt x="1572" y="630"/>
                      </a:lnTo>
                      <a:lnTo>
                        <a:pt x="1572" y="630"/>
                      </a:lnTo>
                      <a:lnTo>
                        <a:pt x="1572" y="630"/>
                      </a:lnTo>
                      <a:lnTo>
                        <a:pt x="1572" y="630"/>
                      </a:lnTo>
                      <a:lnTo>
                        <a:pt x="1578" y="630"/>
                      </a:lnTo>
                      <a:lnTo>
                        <a:pt x="1578" y="636"/>
                      </a:lnTo>
                      <a:lnTo>
                        <a:pt x="1578" y="636"/>
                      </a:lnTo>
                      <a:lnTo>
                        <a:pt x="1578" y="636"/>
                      </a:lnTo>
                      <a:lnTo>
                        <a:pt x="1578" y="636"/>
                      </a:lnTo>
                      <a:lnTo>
                        <a:pt x="1578" y="636"/>
                      </a:lnTo>
                      <a:lnTo>
                        <a:pt x="1584" y="642"/>
                      </a:lnTo>
                      <a:lnTo>
                        <a:pt x="1584" y="642"/>
                      </a:lnTo>
                      <a:lnTo>
                        <a:pt x="1584" y="642"/>
                      </a:lnTo>
                      <a:lnTo>
                        <a:pt x="1584" y="642"/>
                      </a:lnTo>
                      <a:lnTo>
                        <a:pt x="1584" y="642"/>
                      </a:lnTo>
                      <a:lnTo>
                        <a:pt x="1584" y="648"/>
                      </a:lnTo>
                      <a:lnTo>
                        <a:pt x="1590" y="648"/>
                      </a:lnTo>
                      <a:lnTo>
                        <a:pt x="1590" y="648"/>
                      </a:lnTo>
                      <a:lnTo>
                        <a:pt x="1590" y="648"/>
                      </a:lnTo>
                      <a:lnTo>
                        <a:pt x="1590" y="648"/>
                      </a:lnTo>
                      <a:lnTo>
                        <a:pt x="1590" y="648"/>
                      </a:lnTo>
                      <a:lnTo>
                        <a:pt x="1596" y="654"/>
                      </a:lnTo>
                      <a:lnTo>
                        <a:pt x="1596" y="654"/>
                      </a:lnTo>
                      <a:lnTo>
                        <a:pt x="1596" y="654"/>
                      </a:lnTo>
                      <a:lnTo>
                        <a:pt x="1596" y="654"/>
                      </a:lnTo>
                      <a:lnTo>
                        <a:pt x="1596" y="654"/>
                      </a:lnTo>
                      <a:lnTo>
                        <a:pt x="1596" y="654"/>
                      </a:lnTo>
                      <a:lnTo>
                        <a:pt x="1602" y="648"/>
                      </a:lnTo>
                      <a:lnTo>
                        <a:pt x="1602" y="648"/>
                      </a:lnTo>
                      <a:lnTo>
                        <a:pt x="1602" y="648"/>
                      </a:lnTo>
                      <a:lnTo>
                        <a:pt x="1602" y="642"/>
                      </a:lnTo>
                      <a:lnTo>
                        <a:pt x="1602" y="642"/>
                      </a:lnTo>
                      <a:lnTo>
                        <a:pt x="1602" y="642"/>
                      </a:lnTo>
                      <a:lnTo>
                        <a:pt x="1608" y="636"/>
                      </a:lnTo>
                      <a:lnTo>
                        <a:pt x="1608" y="636"/>
                      </a:lnTo>
                      <a:lnTo>
                        <a:pt x="1608" y="636"/>
                      </a:lnTo>
                      <a:lnTo>
                        <a:pt x="1608" y="630"/>
                      </a:lnTo>
                      <a:lnTo>
                        <a:pt x="1608" y="630"/>
                      </a:lnTo>
                      <a:lnTo>
                        <a:pt x="1608" y="630"/>
                      </a:lnTo>
                      <a:lnTo>
                        <a:pt x="1614" y="624"/>
                      </a:lnTo>
                      <a:lnTo>
                        <a:pt x="1614" y="624"/>
                      </a:lnTo>
                      <a:lnTo>
                        <a:pt x="1614" y="618"/>
                      </a:lnTo>
                      <a:lnTo>
                        <a:pt x="1614" y="618"/>
                      </a:lnTo>
                      <a:lnTo>
                        <a:pt x="1614" y="618"/>
                      </a:lnTo>
                      <a:lnTo>
                        <a:pt x="1614" y="612"/>
                      </a:lnTo>
                      <a:lnTo>
                        <a:pt x="1620" y="612"/>
                      </a:lnTo>
                      <a:lnTo>
                        <a:pt x="1620" y="606"/>
                      </a:lnTo>
                      <a:lnTo>
                        <a:pt x="1620" y="606"/>
                      </a:lnTo>
                      <a:lnTo>
                        <a:pt x="1620" y="606"/>
                      </a:lnTo>
                      <a:lnTo>
                        <a:pt x="1620" y="600"/>
                      </a:lnTo>
                      <a:lnTo>
                        <a:pt x="1620" y="600"/>
                      </a:lnTo>
                      <a:lnTo>
                        <a:pt x="1626" y="594"/>
                      </a:lnTo>
                      <a:lnTo>
                        <a:pt x="1626" y="594"/>
                      </a:lnTo>
                      <a:lnTo>
                        <a:pt x="1626" y="588"/>
                      </a:lnTo>
                      <a:lnTo>
                        <a:pt x="1626" y="588"/>
                      </a:lnTo>
                      <a:lnTo>
                        <a:pt x="1626" y="582"/>
                      </a:lnTo>
                      <a:lnTo>
                        <a:pt x="1632" y="582"/>
                      </a:lnTo>
                      <a:lnTo>
                        <a:pt x="1632" y="582"/>
                      </a:lnTo>
                      <a:lnTo>
                        <a:pt x="1632" y="576"/>
                      </a:lnTo>
                      <a:lnTo>
                        <a:pt x="1632" y="576"/>
                      </a:lnTo>
                      <a:lnTo>
                        <a:pt x="1632" y="570"/>
                      </a:lnTo>
                      <a:lnTo>
                        <a:pt x="1632" y="564"/>
                      </a:lnTo>
                      <a:lnTo>
                        <a:pt x="1638" y="564"/>
                      </a:lnTo>
                      <a:lnTo>
                        <a:pt x="1638" y="558"/>
                      </a:lnTo>
                      <a:lnTo>
                        <a:pt x="1638" y="558"/>
                      </a:lnTo>
                      <a:lnTo>
                        <a:pt x="1638" y="552"/>
                      </a:lnTo>
                      <a:lnTo>
                        <a:pt x="1638" y="552"/>
                      </a:lnTo>
                      <a:lnTo>
                        <a:pt x="1644" y="546"/>
                      </a:lnTo>
                      <a:lnTo>
                        <a:pt x="1644" y="540"/>
                      </a:lnTo>
                      <a:lnTo>
                        <a:pt x="1644" y="540"/>
                      </a:lnTo>
                      <a:lnTo>
                        <a:pt x="1644" y="534"/>
                      </a:lnTo>
                      <a:lnTo>
                        <a:pt x="1644" y="534"/>
                      </a:lnTo>
                      <a:lnTo>
                        <a:pt x="1644" y="528"/>
                      </a:lnTo>
                      <a:lnTo>
                        <a:pt x="1650" y="528"/>
                      </a:lnTo>
                      <a:lnTo>
                        <a:pt x="1650" y="522"/>
                      </a:lnTo>
                      <a:lnTo>
                        <a:pt x="1650" y="522"/>
                      </a:lnTo>
                      <a:lnTo>
                        <a:pt x="1650" y="516"/>
                      </a:lnTo>
                      <a:lnTo>
                        <a:pt x="1650" y="516"/>
                      </a:lnTo>
                      <a:lnTo>
                        <a:pt x="1650" y="510"/>
                      </a:lnTo>
                      <a:lnTo>
                        <a:pt x="1656" y="510"/>
                      </a:lnTo>
                      <a:lnTo>
                        <a:pt x="1656" y="504"/>
                      </a:lnTo>
                      <a:lnTo>
                        <a:pt x="1656" y="498"/>
                      </a:lnTo>
                      <a:lnTo>
                        <a:pt x="1656" y="498"/>
                      </a:lnTo>
                      <a:lnTo>
                        <a:pt x="1656" y="492"/>
                      </a:lnTo>
                      <a:lnTo>
                        <a:pt x="1656" y="492"/>
                      </a:lnTo>
                      <a:lnTo>
                        <a:pt x="1662" y="486"/>
                      </a:lnTo>
                      <a:lnTo>
                        <a:pt x="1662" y="480"/>
                      </a:lnTo>
                      <a:lnTo>
                        <a:pt x="1662" y="480"/>
                      </a:lnTo>
                      <a:lnTo>
                        <a:pt x="1662" y="474"/>
                      </a:lnTo>
                      <a:lnTo>
                        <a:pt x="1662" y="468"/>
                      </a:lnTo>
                      <a:lnTo>
                        <a:pt x="1668" y="468"/>
                      </a:lnTo>
                      <a:lnTo>
                        <a:pt x="1668" y="462"/>
                      </a:lnTo>
                      <a:lnTo>
                        <a:pt x="1668" y="462"/>
                      </a:lnTo>
                      <a:lnTo>
                        <a:pt x="1668" y="456"/>
                      </a:lnTo>
                      <a:lnTo>
                        <a:pt x="1668" y="450"/>
                      </a:lnTo>
                      <a:lnTo>
                        <a:pt x="1668" y="450"/>
                      </a:lnTo>
                      <a:lnTo>
                        <a:pt x="1674" y="444"/>
                      </a:lnTo>
                      <a:lnTo>
                        <a:pt x="1674" y="438"/>
                      </a:lnTo>
                      <a:lnTo>
                        <a:pt x="1674" y="438"/>
                      </a:lnTo>
                      <a:lnTo>
                        <a:pt x="1674" y="432"/>
                      </a:lnTo>
                      <a:lnTo>
                        <a:pt x="1674" y="432"/>
                      </a:lnTo>
                      <a:lnTo>
                        <a:pt x="1674" y="426"/>
                      </a:lnTo>
                      <a:lnTo>
                        <a:pt x="1674" y="420"/>
                      </a:lnTo>
                      <a:lnTo>
                        <a:pt x="1680" y="414"/>
                      </a:lnTo>
                      <a:lnTo>
                        <a:pt x="1680" y="408"/>
                      </a:lnTo>
                      <a:lnTo>
                        <a:pt x="1680" y="408"/>
                      </a:lnTo>
                      <a:lnTo>
                        <a:pt x="1680" y="402"/>
                      </a:lnTo>
                      <a:lnTo>
                        <a:pt x="1680" y="402"/>
                      </a:lnTo>
                      <a:lnTo>
                        <a:pt x="1686" y="396"/>
                      </a:lnTo>
                      <a:lnTo>
                        <a:pt x="1686" y="390"/>
                      </a:lnTo>
                      <a:lnTo>
                        <a:pt x="1686" y="384"/>
                      </a:lnTo>
                      <a:lnTo>
                        <a:pt x="1686" y="384"/>
                      </a:lnTo>
                      <a:lnTo>
                        <a:pt x="1686" y="378"/>
                      </a:lnTo>
                      <a:lnTo>
                        <a:pt x="1686" y="372"/>
                      </a:lnTo>
                      <a:lnTo>
                        <a:pt x="1692" y="366"/>
                      </a:lnTo>
                      <a:lnTo>
                        <a:pt x="1692" y="366"/>
                      </a:lnTo>
                      <a:lnTo>
                        <a:pt x="1692" y="360"/>
                      </a:lnTo>
                      <a:lnTo>
                        <a:pt x="1692" y="354"/>
                      </a:lnTo>
                      <a:lnTo>
                        <a:pt x="1692" y="348"/>
                      </a:lnTo>
                      <a:lnTo>
                        <a:pt x="1692" y="348"/>
                      </a:lnTo>
                      <a:lnTo>
                        <a:pt x="1698" y="342"/>
                      </a:lnTo>
                      <a:lnTo>
                        <a:pt x="1698" y="336"/>
                      </a:lnTo>
                      <a:lnTo>
                        <a:pt x="1698" y="330"/>
                      </a:lnTo>
                      <a:lnTo>
                        <a:pt x="1698" y="330"/>
                      </a:lnTo>
                      <a:lnTo>
                        <a:pt x="1698" y="324"/>
                      </a:lnTo>
                      <a:lnTo>
                        <a:pt x="1704" y="318"/>
                      </a:lnTo>
                      <a:lnTo>
                        <a:pt x="1704" y="312"/>
                      </a:lnTo>
                      <a:lnTo>
                        <a:pt x="1704" y="312"/>
                      </a:lnTo>
                      <a:lnTo>
                        <a:pt x="1704" y="306"/>
                      </a:lnTo>
                      <a:lnTo>
                        <a:pt x="1704" y="300"/>
                      </a:lnTo>
                      <a:lnTo>
                        <a:pt x="1704" y="294"/>
                      </a:lnTo>
                      <a:lnTo>
                        <a:pt x="1710" y="294"/>
                      </a:lnTo>
                      <a:lnTo>
                        <a:pt x="1710" y="288"/>
                      </a:lnTo>
                      <a:lnTo>
                        <a:pt x="1710" y="282"/>
                      </a:lnTo>
                      <a:lnTo>
                        <a:pt x="1710" y="276"/>
                      </a:lnTo>
                      <a:lnTo>
                        <a:pt x="1710" y="276"/>
                      </a:lnTo>
                      <a:lnTo>
                        <a:pt x="1710" y="270"/>
                      </a:lnTo>
                      <a:lnTo>
                        <a:pt x="1716" y="264"/>
                      </a:lnTo>
                      <a:lnTo>
                        <a:pt x="1716" y="258"/>
                      </a:lnTo>
                      <a:lnTo>
                        <a:pt x="1716" y="258"/>
                      </a:lnTo>
                      <a:lnTo>
                        <a:pt x="1716" y="252"/>
                      </a:lnTo>
                      <a:lnTo>
                        <a:pt x="1716" y="246"/>
                      </a:lnTo>
                      <a:lnTo>
                        <a:pt x="1716" y="240"/>
                      </a:lnTo>
                      <a:lnTo>
                        <a:pt x="1722" y="240"/>
                      </a:lnTo>
                      <a:lnTo>
                        <a:pt x="1722" y="234"/>
                      </a:lnTo>
                      <a:lnTo>
                        <a:pt x="1722" y="228"/>
                      </a:lnTo>
                      <a:lnTo>
                        <a:pt x="1722" y="222"/>
                      </a:lnTo>
                      <a:lnTo>
                        <a:pt x="1722" y="222"/>
                      </a:lnTo>
                      <a:lnTo>
                        <a:pt x="1722" y="216"/>
                      </a:lnTo>
                      <a:lnTo>
                        <a:pt x="1728" y="210"/>
                      </a:lnTo>
                      <a:lnTo>
                        <a:pt x="1728" y="204"/>
                      </a:lnTo>
                      <a:lnTo>
                        <a:pt x="1728" y="204"/>
                      </a:lnTo>
                      <a:lnTo>
                        <a:pt x="1728" y="198"/>
                      </a:lnTo>
                      <a:lnTo>
                        <a:pt x="1728" y="192"/>
                      </a:lnTo>
                      <a:lnTo>
                        <a:pt x="1728" y="186"/>
                      </a:lnTo>
                      <a:lnTo>
                        <a:pt x="1734" y="186"/>
                      </a:lnTo>
                      <a:lnTo>
                        <a:pt x="1734" y="180"/>
                      </a:lnTo>
                      <a:lnTo>
                        <a:pt x="1734" y="174"/>
                      </a:lnTo>
                      <a:lnTo>
                        <a:pt x="1734" y="168"/>
                      </a:lnTo>
                      <a:lnTo>
                        <a:pt x="1734" y="168"/>
                      </a:lnTo>
                      <a:lnTo>
                        <a:pt x="1740" y="162"/>
                      </a:lnTo>
                      <a:lnTo>
                        <a:pt x="1740" y="156"/>
                      </a:lnTo>
                      <a:lnTo>
                        <a:pt x="1740" y="150"/>
                      </a:lnTo>
                      <a:lnTo>
                        <a:pt x="1740" y="150"/>
                      </a:lnTo>
                      <a:lnTo>
                        <a:pt x="1740" y="144"/>
                      </a:lnTo>
                      <a:lnTo>
                        <a:pt x="1740" y="138"/>
                      </a:lnTo>
                      <a:lnTo>
                        <a:pt x="1746" y="132"/>
                      </a:lnTo>
                      <a:lnTo>
                        <a:pt x="1746" y="132"/>
                      </a:lnTo>
                      <a:lnTo>
                        <a:pt x="1746" y="126"/>
                      </a:lnTo>
                      <a:lnTo>
                        <a:pt x="1746" y="120"/>
                      </a:lnTo>
                      <a:lnTo>
                        <a:pt x="1746" y="114"/>
                      </a:lnTo>
                      <a:lnTo>
                        <a:pt x="1746" y="114"/>
                      </a:lnTo>
                      <a:lnTo>
                        <a:pt x="1752" y="102"/>
                      </a:lnTo>
                      <a:lnTo>
                        <a:pt x="1752" y="102"/>
                      </a:lnTo>
                      <a:lnTo>
                        <a:pt x="1752" y="96"/>
                      </a:lnTo>
                      <a:lnTo>
                        <a:pt x="1752" y="90"/>
                      </a:lnTo>
                      <a:lnTo>
                        <a:pt x="1752" y="84"/>
                      </a:lnTo>
                      <a:lnTo>
                        <a:pt x="1758" y="84"/>
                      </a:lnTo>
                      <a:lnTo>
                        <a:pt x="1758" y="78"/>
                      </a:lnTo>
                      <a:lnTo>
                        <a:pt x="1758" y="72"/>
                      </a:lnTo>
                      <a:lnTo>
                        <a:pt x="1758" y="66"/>
                      </a:lnTo>
                      <a:lnTo>
                        <a:pt x="1758" y="66"/>
                      </a:lnTo>
                      <a:lnTo>
                        <a:pt x="1758" y="60"/>
                      </a:lnTo>
                      <a:lnTo>
                        <a:pt x="1764" y="54"/>
                      </a:lnTo>
                      <a:lnTo>
                        <a:pt x="1764" y="48"/>
                      </a:lnTo>
                      <a:lnTo>
                        <a:pt x="1764" y="48"/>
                      </a:lnTo>
                      <a:lnTo>
                        <a:pt x="1764" y="42"/>
                      </a:lnTo>
                      <a:lnTo>
                        <a:pt x="1764" y="36"/>
                      </a:lnTo>
                      <a:lnTo>
                        <a:pt x="1770" y="30"/>
                      </a:lnTo>
                      <a:lnTo>
                        <a:pt x="1770" y="30"/>
                      </a:lnTo>
                      <a:lnTo>
                        <a:pt x="1770" y="24"/>
                      </a:lnTo>
                      <a:lnTo>
                        <a:pt x="1770" y="18"/>
                      </a:lnTo>
                      <a:lnTo>
                        <a:pt x="1770" y="12"/>
                      </a:lnTo>
                      <a:lnTo>
                        <a:pt x="1770" y="12"/>
                      </a:lnTo>
                      <a:lnTo>
                        <a:pt x="1776" y="6"/>
                      </a:lnTo>
                      <a:lnTo>
                        <a:pt x="1776" y="6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6"/>
                      </a:lnTo>
                      <a:lnTo>
                        <a:pt x="1782" y="6"/>
                      </a:lnTo>
                      <a:lnTo>
                        <a:pt x="1782" y="12"/>
                      </a:lnTo>
                      <a:lnTo>
                        <a:pt x="1782" y="18"/>
                      </a:lnTo>
                      <a:lnTo>
                        <a:pt x="1782" y="18"/>
                      </a:lnTo>
                      <a:lnTo>
                        <a:pt x="1782" y="24"/>
                      </a:lnTo>
                      <a:lnTo>
                        <a:pt x="1782" y="30"/>
                      </a:lnTo>
                      <a:lnTo>
                        <a:pt x="1788" y="30"/>
                      </a:lnTo>
                      <a:lnTo>
                        <a:pt x="1788" y="36"/>
                      </a:lnTo>
                      <a:lnTo>
                        <a:pt x="1788" y="42"/>
                      </a:lnTo>
                      <a:lnTo>
                        <a:pt x="1788" y="42"/>
                      </a:lnTo>
                      <a:lnTo>
                        <a:pt x="1788" y="48"/>
                      </a:lnTo>
                      <a:lnTo>
                        <a:pt x="1794" y="54"/>
                      </a:lnTo>
                      <a:lnTo>
                        <a:pt x="1794" y="54"/>
                      </a:lnTo>
                      <a:lnTo>
                        <a:pt x="1794" y="60"/>
                      </a:lnTo>
                      <a:lnTo>
                        <a:pt x="1794" y="66"/>
                      </a:lnTo>
                      <a:lnTo>
                        <a:pt x="1794" y="66"/>
                      </a:lnTo>
                      <a:lnTo>
                        <a:pt x="1794" y="72"/>
                      </a:lnTo>
                      <a:lnTo>
                        <a:pt x="1800" y="78"/>
                      </a:lnTo>
                      <a:lnTo>
                        <a:pt x="1800" y="84"/>
                      </a:lnTo>
                      <a:lnTo>
                        <a:pt x="1800" y="90"/>
                      </a:lnTo>
                      <a:lnTo>
                        <a:pt x="1800" y="96"/>
                      </a:lnTo>
                      <a:lnTo>
                        <a:pt x="1800" y="96"/>
                      </a:lnTo>
                      <a:lnTo>
                        <a:pt x="1806" y="102"/>
                      </a:lnTo>
                      <a:lnTo>
                        <a:pt x="1806" y="108"/>
                      </a:lnTo>
                      <a:lnTo>
                        <a:pt x="1806" y="108"/>
                      </a:lnTo>
                      <a:lnTo>
                        <a:pt x="1806" y="114"/>
                      </a:lnTo>
                      <a:lnTo>
                        <a:pt x="1806" y="120"/>
                      </a:lnTo>
                      <a:lnTo>
                        <a:pt x="1806" y="120"/>
                      </a:lnTo>
                      <a:lnTo>
                        <a:pt x="1812" y="126"/>
                      </a:lnTo>
                      <a:lnTo>
                        <a:pt x="1812" y="132"/>
                      </a:lnTo>
                      <a:lnTo>
                        <a:pt x="1812" y="132"/>
                      </a:lnTo>
                      <a:lnTo>
                        <a:pt x="1812" y="138"/>
                      </a:lnTo>
                      <a:lnTo>
                        <a:pt x="1812" y="144"/>
                      </a:lnTo>
                      <a:lnTo>
                        <a:pt x="1812" y="144"/>
                      </a:lnTo>
                      <a:lnTo>
                        <a:pt x="1818" y="150"/>
                      </a:lnTo>
                      <a:lnTo>
                        <a:pt x="1818" y="156"/>
                      </a:lnTo>
                      <a:lnTo>
                        <a:pt x="1818" y="156"/>
                      </a:lnTo>
                      <a:lnTo>
                        <a:pt x="1818" y="162"/>
                      </a:lnTo>
                      <a:lnTo>
                        <a:pt x="1818" y="168"/>
                      </a:lnTo>
                      <a:lnTo>
                        <a:pt x="1818" y="168"/>
                      </a:lnTo>
                      <a:lnTo>
                        <a:pt x="1824" y="174"/>
                      </a:lnTo>
                      <a:lnTo>
                        <a:pt x="1824" y="180"/>
                      </a:lnTo>
                      <a:lnTo>
                        <a:pt x="1824" y="180"/>
                      </a:lnTo>
                      <a:lnTo>
                        <a:pt x="1824" y="186"/>
                      </a:lnTo>
                      <a:lnTo>
                        <a:pt x="1824" y="192"/>
                      </a:lnTo>
                      <a:lnTo>
                        <a:pt x="1830" y="192"/>
                      </a:lnTo>
                      <a:lnTo>
                        <a:pt x="1830" y="198"/>
                      </a:lnTo>
                      <a:lnTo>
                        <a:pt x="1830" y="204"/>
                      </a:lnTo>
                      <a:lnTo>
                        <a:pt x="1830" y="204"/>
                      </a:lnTo>
                      <a:lnTo>
                        <a:pt x="1830" y="210"/>
                      </a:lnTo>
                      <a:lnTo>
                        <a:pt x="1830" y="216"/>
                      </a:lnTo>
                      <a:lnTo>
                        <a:pt x="1836" y="216"/>
                      </a:lnTo>
                      <a:lnTo>
                        <a:pt x="1836" y="222"/>
                      </a:lnTo>
                      <a:lnTo>
                        <a:pt x="1836" y="228"/>
                      </a:lnTo>
                      <a:lnTo>
                        <a:pt x="1836" y="234"/>
                      </a:lnTo>
                      <a:lnTo>
                        <a:pt x="1836" y="234"/>
                      </a:lnTo>
                      <a:lnTo>
                        <a:pt x="1836" y="240"/>
                      </a:lnTo>
                      <a:lnTo>
                        <a:pt x="1842" y="246"/>
                      </a:lnTo>
                      <a:lnTo>
                        <a:pt x="1842" y="246"/>
                      </a:lnTo>
                      <a:lnTo>
                        <a:pt x="1842" y="252"/>
                      </a:lnTo>
                      <a:lnTo>
                        <a:pt x="1842" y="258"/>
                      </a:lnTo>
                      <a:lnTo>
                        <a:pt x="1842" y="258"/>
                      </a:lnTo>
                      <a:lnTo>
                        <a:pt x="1842" y="264"/>
                      </a:lnTo>
                      <a:lnTo>
                        <a:pt x="1848" y="270"/>
                      </a:lnTo>
                      <a:lnTo>
                        <a:pt x="1848" y="270"/>
                      </a:lnTo>
                      <a:lnTo>
                        <a:pt x="1848" y="276"/>
                      </a:lnTo>
                      <a:lnTo>
                        <a:pt x="1848" y="282"/>
                      </a:lnTo>
                      <a:lnTo>
                        <a:pt x="1848" y="282"/>
                      </a:lnTo>
                      <a:lnTo>
                        <a:pt x="1848" y="288"/>
                      </a:lnTo>
                      <a:lnTo>
                        <a:pt x="1854" y="294"/>
                      </a:lnTo>
                      <a:lnTo>
                        <a:pt x="1854" y="294"/>
                      </a:lnTo>
                      <a:lnTo>
                        <a:pt x="1854" y="300"/>
                      </a:lnTo>
                      <a:lnTo>
                        <a:pt x="1854" y="306"/>
                      </a:lnTo>
                      <a:lnTo>
                        <a:pt x="1854" y="306"/>
                      </a:lnTo>
                      <a:lnTo>
                        <a:pt x="1860" y="312"/>
                      </a:lnTo>
                      <a:lnTo>
                        <a:pt x="1860" y="318"/>
                      </a:lnTo>
                      <a:lnTo>
                        <a:pt x="1860" y="318"/>
                      </a:lnTo>
                      <a:lnTo>
                        <a:pt x="1860" y="324"/>
                      </a:lnTo>
                      <a:lnTo>
                        <a:pt x="1860" y="330"/>
                      </a:lnTo>
                      <a:lnTo>
                        <a:pt x="1860" y="330"/>
                      </a:lnTo>
                      <a:lnTo>
                        <a:pt x="1866" y="336"/>
                      </a:lnTo>
                      <a:lnTo>
                        <a:pt x="1866" y="342"/>
                      </a:lnTo>
                      <a:lnTo>
                        <a:pt x="1866" y="342"/>
                      </a:lnTo>
                      <a:lnTo>
                        <a:pt x="1866" y="348"/>
                      </a:lnTo>
                      <a:lnTo>
                        <a:pt x="1866" y="354"/>
                      </a:lnTo>
                      <a:lnTo>
                        <a:pt x="1866" y="354"/>
                      </a:lnTo>
                      <a:lnTo>
                        <a:pt x="1872" y="360"/>
                      </a:lnTo>
                      <a:lnTo>
                        <a:pt x="1872" y="366"/>
                      </a:lnTo>
                      <a:lnTo>
                        <a:pt x="1872" y="366"/>
                      </a:lnTo>
                      <a:lnTo>
                        <a:pt x="1872" y="372"/>
                      </a:lnTo>
                      <a:lnTo>
                        <a:pt x="1872" y="372"/>
                      </a:lnTo>
                      <a:lnTo>
                        <a:pt x="1878" y="378"/>
                      </a:lnTo>
                      <a:lnTo>
                        <a:pt x="1878" y="378"/>
                      </a:lnTo>
                      <a:lnTo>
                        <a:pt x="1878" y="378"/>
                      </a:lnTo>
                      <a:lnTo>
                        <a:pt x="1878" y="384"/>
                      </a:lnTo>
                      <a:lnTo>
                        <a:pt x="1878" y="384"/>
                      </a:lnTo>
                      <a:lnTo>
                        <a:pt x="1878" y="384"/>
                      </a:lnTo>
                      <a:lnTo>
                        <a:pt x="1878" y="384"/>
                      </a:lnTo>
                      <a:lnTo>
                        <a:pt x="1884" y="390"/>
                      </a:lnTo>
                      <a:lnTo>
                        <a:pt x="1884" y="390"/>
                      </a:lnTo>
                      <a:lnTo>
                        <a:pt x="1884" y="390"/>
                      </a:lnTo>
                      <a:lnTo>
                        <a:pt x="1884" y="396"/>
                      </a:lnTo>
                      <a:lnTo>
                        <a:pt x="1884" y="396"/>
                      </a:lnTo>
                      <a:lnTo>
                        <a:pt x="1884" y="396"/>
                      </a:lnTo>
                      <a:lnTo>
                        <a:pt x="1890" y="396"/>
                      </a:lnTo>
                      <a:lnTo>
                        <a:pt x="1890" y="402"/>
                      </a:lnTo>
                      <a:lnTo>
                        <a:pt x="1890" y="402"/>
                      </a:lnTo>
                      <a:lnTo>
                        <a:pt x="1890" y="402"/>
                      </a:lnTo>
                      <a:lnTo>
                        <a:pt x="1890" y="408"/>
                      </a:lnTo>
                      <a:lnTo>
                        <a:pt x="1890" y="408"/>
                      </a:lnTo>
                      <a:lnTo>
                        <a:pt x="1896" y="408"/>
                      </a:lnTo>
                      <a:lnTo>
                        <a:pt x="1896" y="408"/>
                      </a:lnTo>
                      <a:lnTo>
                        <a:pt x="1896" y="414"/>
                      </a:lnTo>
                      <a:lnTo>
                        <a:pt x="1896" y="414"/>
                      </a:lnTo>
                      <a:lnTo>
                        <a:pt x="1896" y="414"/>
                      </a:lnTo>
                      <a:lnTo>
                        <a:pt x="1902" y="414"/>
                      </a:lnTo>
                      <a:lnTo>
                        <a:pt x="1902" y="414"/>
                      </a:lnTo>
                      <a:lnTo>
                        <a:pt x="1902" y="420"/>
                      </a:lnTo>
                      <a:lnTo>
                        <a:pt x="1902" y="420"/>
                      </a:lnTo>
                      <a:lnTo>
                        <a:pt x="1902" y="420"/>
                      </a:lnTo>
                      <a:lnTo>
                        <a:pt x="1902" y="420"/>
                      </a:lnTo>
                      <a:lnTo>
                        <a:pt x="1908" y="420"/>
                      </a:lnTo>
                      <a:lnTo>
                        <a:pt x="1908" y="426"/>
                      </a:lnTo>
                      <a:lnTo>
                        <a:pt x="1908" y="426"/>
                      </a:lnTo>
                      <a:lnTo>
                        <a:pt x="1908" y="426"/>
                      </a:lnTo>
                      <a:lnTo>
                        <a:pt x="1908" y="426"/>
                      </a:lnTo>
                      <a:lnTo>
                        <a:pt x="1908" y="426"/>
                      </a:lnTo>
                      <a:lnTo>
                        <a:pt x="1914" y="426"/>
                      </a:lnTo>
                      <a:lnTo>
                        <a:pt x="1914" y="426"/>
                      </a:lnTo>
                      <a:lnTo>
                        <a:pt x="1914" y="432"/>
                      </a:lnTo>
                      <a:lnTo>
                        <a:pt x="1914" y="432"/>
                      </a:lnTo>
                      <a:lnTo>
                        <a:pt x="1914" y="432"/>
                      </a:lnTo>
                      <a:lnTo>
                        <a:pt x="1920" y="432"/>
                      </a:lnTo>
                      <a:lnTo>
                        <a:pt x="1920" y="432"/>
                      </a:lnTo>
                      <a:lnTo>
                        <a:pt x="1920" y="432"/>
                      </a:lnTo>
                      <a:lnTo>
                        <a:pt x="1920" y="438"/>
                      </a:lnTo>
                      <a:lnTo>
                        <a:pt x="1920" y="438"/>
                      </a:lnTo>
                      <a:lnTo>
                        <a:pt x="1920" y="438"/>
                      </a:lnTo>
                      <a:lnTo>
                        <a:pt x="1926" y="438"/>
                      </a:lnTo>
                      <a:lnTo>
                        <a:pt x="1926" y="438"/>
                      </a:lnTo>
                      <a:lnTo>
                        <a:pt x="1926" y="438"/>
                      </a:lnTo>
                      <a:lnTo>
                        <a:pt x="1926" y="438"/>
                      </a:lnTo>
                      <a:lnTo>
                        <a:pt x="1926" y="438"/>
                      </a:lnTo>
                      <a:lnTo>
                        <a:pt x="1926" y="444"/>
                      </a:lnTo>
                      <a:lnTo>
                        <a:pt x="1932" y="444"/>
                      </a:lnTo>
                      <a:lnTo>
                        <a:pt x="1932" y="444"/>
                      </a:lnTo>
                      <a:lnTo>
                        <a:pt x="1932" y="444"/>
                      </a:lnTo>
                      <a:lnTo>
                        <a:pt x="1932" y="444"/>
                      </a:lnTo>
                      <a:lnTo>
                        <a:pt x="1932" y="444"/>
                      </a:lnTo>
                      <a:lnTo>
                        <a:pt x="1938" y="444"/>
                      </a:lnTo>
                      <a:lnTo>
                        <a:pt x="1938" y="444"/>
                      </a:lnTo>
                      <a:lnTo>
                        <a:pt x="1938" y="444"/>
                      </a:lnTo>
                      <a:lnTo>
                        <a:pt x="1938" y="444"/>
                      </a:lnTo>
                      <a:lnTo>
                        <a:pt x="1938" y="444"/>
                      </a:lnTo>
                      <a:lnTo>
                        <a:pt x="1938" y="444"/>
                      </a:lnTo>
                      <a:lnTo>
                        <a:pt x="1944" y="444"/>
                      </a:lnTo>
                      <a:lnTo>
                        <a:pt x="1944" y="444"/>
                      </a:lnTo>
                      <a:lnTo>
                        <a:pt x="1944" y="444"/>
                      </a:lnTo>
                      <a:lnTo>
                        <a:pt x="1944" y="444"/>
                      </a:lnTo>
                      <a:lnTo>
                        <a:pt x="1944" y="444"/>
                      </a:lnTo>
                      <a:lnTo>
                        <a:pt x="1944" y="444"/>
                      </a:lnTo>
                      <a:lnTo>
                        <a:pt x="1950" y="444"/>
                      </a:lnTo>
                      <a:lnTo>
                        <a:pt x="1950" y="444"/>
                      </a:lnTo>
                      <a:lnTo>
                        <a:pt x="1950" y="444"/>
                      </a:lnTo>
                      <a:lnTo>
                        <a:pt x="1950" y="444"/>
                      </a:lnTo>
                      <a:lnTo>
                        <a:pt x="1950" y="444"/>
                      </a:lnTo>
                      <a:lnTo>
                        <a:pt x="1950" y="444"/>
                      </a:lnTo>
                      <a:lnTo>
                        <a:pt x="1956" y="444"/>
                      </a:lnTo>
                      <a:lnTo>
                        <a:pt x="1956" y="444"/>
                      </a:lnTo>
                      <a:lnTo>
                        <a:pt x="1956" y="444"/>
                      </a:lnTo>
                      <a:lnTo>
                        <a:pt x="1956" y="444"/>
                      </a:lnTo>
                      <a:lnTo>
                        <a:pt x="1956" y="444"/>
                      </a:lnTo>
                      <a:lnTo>
                        <a:pt x="1956" y="444"/>
                      </a:lnTo>
                      <a:lnTo>
                        <a:pt x="1962" y="444"/>
                      </a:lnTo>
                      <a:lnTo>
                        <a:pt x="1962" y="444"/>
                      </a:lnTo>
                      <a:lnTo>
                        <a:pt x="1962" y="444"/>
                      </a:lnTo>
                      <a:lnTo>
                        <a:pt x="1962" y="444"/>
                      </a:lnTo>
                      <a:lnTo>
                        <a:pt x="1962" y="444"/>
                      </a:lnTo>
                      <a:lnTo>
                        <a:pt x="1968" y="444"/>
                      </a:lnTo>
                      <a:lnTo>
                        <a:pt x="1968" y="444"/>
                      </a:lnTo>
                      <a:lnTo>
                        <a:pt x="1968" y="444"/>
                      </a:lnTo>
                      <a:lnTo>
                        <a:pt x="1968" y="444"/>
                      </a:lnTo>
                      <a:lnTo>
                        <a:pt x="1968" y="444"/>
                      </a:lnTo>
                      <a:lnTo>
                        <a:pt x="1968" y="444"/>
                      </a:lnTo>
                      <a:lnTo>
                        <a:pt x="1974" y="444"/>
                      </a:lnTo>
                      <a:lnTo>
                        <a:pt x="1974" y="444"/>
                      </a:lnTo>
                      <a:lnTo>
                        <a:pt x="1974" y="444"/>
                      </a:lnTo>
                      <a:lnTo>
                        <a:pt x="1974" y="444"/>
                      </a:lnTo>
                      <a:lnTo>
                        <a:pt x="1974" y="444"/>
                      </a:lnTo>
                      <a:lnTo>
                        <a:pt x="1974" y="444"/>
                      </a:lnTo>
                      <a:lnTo>
                        <a:pt x="1980" y="444"/>
                      </a:lnTo>
                      <a:lnTo>
                        <a:pt x="1980" y="444"/>
                      </a:lnTo>
                      <a:lnTo>
                        <a:pt x="1980" y="444"/>
                      </a:lnTo>
                      <a:lnTo>
                        <a:pt x="1980" y="444"/>
                      </a:lnTo>
                      <a:lnTo>
                        <a:pt x="1980" y="444"/>
                      </a:lnTo>
                      <a:lnTo>
                        <a:pt x="1980" y="444"/>
                      </a:lnTo>
                      <a:lnTo>
                        <a:pt x="1986" y="444"/>
                      </a:lnTo>
                      <a:lnTo>
                        <a:pt x="1986" y="444"/>
                      </a:lnTo>
                      <a:lnTo>
                        <a:pt x="1986" y="444"/>
                      </a:lnTo>
                      <a:lnTo>
                        <a:pt x="1986" y="444"/>
                      </a:lnTo>
                      <a:lnTo>
                        <a:pt x="1986" y="444"/>
                      </a:lnTo>
                      <a:lnTo>
                        <a:pt x="1986" y="444"/>
                      </a:lnTo>
                      <a:lnTo>
                        <a:pt x="1992" y="444"/>
                      </a:lnTo>
                      <a:lnTo>
                        <a:pt x="1992" y="444"/>
                      </a:lnTo>
                      <a:lnTo>
                        <a:pt x="1992" y="444"/>
                      </a:lnTo>
                      <a:lnTo>
                        <a:pt x="1992" y="444"/>
                      </a:lnTo>
                      <a:lnTo>
                        <a:pt x="1992" y="444"/>
                      </a:lnTo>
                      <a:lnTo>
                        <a:pt x="1992" y="444"/>
                      </a:lnTo>
                      <a:lnTo>
                        <a:pt x="1998" y="444"/>
                      </a:lnTo>
                      <a:lnTo>
                        <a:pt x="1998" y="444"/>
                      </a:lnTo>
                      <a:lnTo>
                        <a:pt x="1998" y="444"/>
                      </a:lnTo>
                      <a:lnTo>
                        <a:pt x="1998" y="444"/>
                      </a:lnTo>
                      <a:lnTo>
                        <a:pt x="1998" y="444"/>
                      </a:lnTo>
                      <a:lnTo>
                        <a:pt x="2004" y="444"/>
                      </a:lnTo>
                      <a:lnTo>
                        <a:pt x="2004" y="444"/>
                      </a:lnTo>
                      <a:lnTo>
                        <a:pt x="2004" y="444"/>
                      </a:lnTo>
                      <a:lnTo>
                        <a:pt x="2004" y="444"/>
                      </a:lnTo>
                      <a:lnTo>
                        <a:pt x="2004" y="444"/>
                      </a:lnTo>
                      <a:lnTo>
                        <a:pt x="2004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0" y="444"/>
                      </a:lnTo>
                      <a:lnTo>
                        <a:pt x="2016" y="444"/>
                      </a:lnTo>
                      <a:lnTo>
                        <a:pt x="2016" y="444"/>
                      </a:lnTo>
                      <a:lnTo>
                        <a:pt x="2016" y="444"/>
                      </a:lnTo>
                      <a:lnTo>
                        <a:pt x="2016" y="444"/>
                      </a:lnTo>
                      <a:lnTo>
                        <a:pt x="2016" y="444"/>
                      </a:lnTo>
                      <a:lnTo>
                        <a:pt x="2016" y="444"/>
                      </a:lnTo>
                      <a:lnTo>
                        <a:pt x="2022" y="444"/>
                      </a:lnTo>
                      <a:lnTo>
                        <a:pt x="2022" y="444"/>
                      </a:lnTo>
                      <a:lnTo>
                        <a:pt x="2022" y="444"/>
                      </a:lnTo>
                      <a:lnTo>
                        <a:pt x="2022" y="444"/>
                      </a:lnTo>
                      <a:lnTo>
                        <a:pt x="2022" y="444"/>
                      </a:lnTo>
                      <a:lnTo>
                        <a:pt x="2022" y="444"/>
                      </a:lnTo>
                      <a:lnTo>
                        <a:pt x="2028" y="444"/>
                      </a:lnTo>
                      <a:lnTo>
                        <a:pt x="2028" y="444"/>
                      </a:lnTo>
                      <a:lnTo>
                        <a:pt x="2028" y="444"/>
                      </a:lnTo>
                      <a:lnTo>
                        <a:pt x="2028" y="444"/>
                      </a:lnTo>
                      <a:lnTo>
                        <a:pt x="2028" y="444"/>
                      </a:lnTo>
                      <a:lnTo>
                        <a:pt x="2034" y="444"/>
                      </a:lnTo>
                      <a:lnTo>
                        <a:pt x="2034" y="444"/>
                      </a:lnTo>
                      <a:lnTo>
                        <a:pt x="2034" y="444"/>
                      </a:lnTo>
                      <a:lnTo>
                        <a:pt x="2034" y="444"/>
                      </a:lnTo>
                      <a:lnTo>
                        <a:pt x="2034" y="444"/>
                      </a:lnTo>
                      <a:lnTo>
                        <a:pt x="2034" y="444"/>
                      </a:lnTo>
                      <a:lnTo>
                        <a:pt x="2040" y="444"/>
                      </a:lnTo>
                      <a:lnTo>
                        <a:pt x="2040" y="444"/>
                      </a:lnTo>
                      <a:lnTo>
                        <a:pt x="2040" y="444"/>
                      </a:lnTo>
                      <a:lnTo>
                        <a:pt x="2040" y="444"/>
                      </a:lnTo>
                      <a:lnTo>
                        <a:pt x="2040" y="444"/>
                      </a:lnTo>
                      <a:lnTo>
                        <a:pt x="2040" y="444"/>
                      </a:lnTo>
                      <a:lnTo>
                        <a:pt x="2046" y="444"/>
                      </a:lnTo>
                      <a:lnTo>
                        <a:pt x="2046" y="444"/>
                      </a:lnTo>
                      <a:lnTo>
                        <a:pt x="2046" y="444"/>
                      </a:lnTo>
                      <a:lnTo>
                        <a:pt x="2046" y="444"/>
                      </a:lnTo>
                      <a:lnTo>
                        <a:pt x="2046" y="444"/>
                      </a:lnTo>
                      <a:lnTo>
                        <a:pt x="2046" y="444"/>
                      </a:lnTo>
                      <a:lnTo>
                        <a:pt x="2052" y="444"/>
                      </a:lnTo>
                      <a:lnTo>
                        <a:pt x="2052" y="444"/>
                      </a:lnTo>
                      <a:lnTo>
                        <a:pt x="2052" y="444"/>
                      </a:lnTo>
                      <a:lnTo>
                        <a:pt x="2052" y="444"/>
                      </a:lnTo>
                      <a:lnTo>
                        <a:pt x="2052" y="444"/>
                      </a:lnTo>
                      <a:lnTo>
                        <a:pt x="2058" y="444"/>
                      </a:lnTo>
                      <a:lnTo>
                        <a:pt x="2058" y="444"/>
                      </a:lnTo>
                      <a:lnTo>
                        <a:pt x="2058" y="444"/>
                      </a:lnTo>
                      <a:lnTo>
                        <a:pt x="2058" y="444"/>
                      </a:lnTo>
                      <a:lnTo>
                        <a:pt x="2058" y="444"/>
                      </a:lnTo>
                      <a:lnTo>
                        <a:pt x="2058" y="444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64" y="444"/>
                      </a:lnTo>
                      <a:lnTo>
                        <a:pt x="2070" y="444"/>
                      </a:lnTo>
                      <a:lnTo>
                        <a:pt x="2070" y="444"/>
                      </a:lnTo>
                      <a:lnTo>
                        <a:pt x="2070" y="444"/>
                      </a:lnTo>
                      <a:lnTo>
                        <a:pt x="2070" y="444"/>
                      </a:lnTo>
                      <a:lnTo>
                        <a:pt x="2070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76" y="444"/>
                      </a:lnTo>
                      <a:lnTo>
                        <a:pt x="2082" y="444"/>
                      </a:lnTo>
                      <a:lnTo>
                        <a:pt x="2082" y="444"/>
                      </a:lnTo>
                      <a:lnTo>
                        <a:pt x="2082" y="444"/>
                      </a:lnTo>
                      <a:lnTo>
                        <a:pt x="2082" y="444"/>
                      </a:lnTo>
                      <a:lnTo>
                        <a:pt x="2082" y="444"/>
                      </a:lnTo>
                      <a:lnTo>
                        <a:pt x="2088" y="444"/>
                      </a:lnTo>
                      <a:lnTo>
                        <a:pt x="2088" y="444"/>
                      </a:lnTo>
                      <a:lnTo>
                        <a:pt x="2088" y="444"/>
                      </a:lnTo>
                      <a:lnTo>
                        <a:pt x="2088" y="444"/>
                      </a:lnTo>
                      <a:lnTo>
                        <a:pt x="2088" y="444"/>
                      </a:lnTo>
                      <a:lnTo>
                        <a:pt x="2088" y="444"/>
                      </a:lnTo>
                      <a:lnTo>
                        <a:pt x="2094" y="444"/>
                      </a:lnTo>
                      <a:lnTo>
                        <a:pt x="2094" y="444"/>
                      </a:lnTo>
                      <a:lnTo>
                        <a:pt x="2094" y="444"/>
                      </a:lnTo>
                      <a:lnTo>
                        <a:pt x="2094" y="444"/>
                      </a:lnTo>
                      <a:lnTo>
                        <a:pt x="2094" y="444"/>
                      </a:lnTo>
                      <a:lnTo>
                        <a:pt x="2094" y="444"/>
                      </a:lnTo>
                      <a:lnTo>
                        <a:pt x="2100" y="444"/>
                      </a:lnTo>
                      <a:lnTo>
                        <a:pt x="2100" y="444"/>
                      </a:lnTo>
                      <a:lnTo>
                        <a:pt x="2100" y="444"/>
                      </a:lnTo>
                      <a:lnTo>
                        <a:pt x="2100" y="444"/>
                      </a:lnTo>
                      <a:lnTo>
                        <a:pt x="2100" y="444"/>
                      </a:lnTo>
                      <a:lnTo>
                        <a:pt x="2100" y="444"/>
                      </a:lnTo>
                      <a:lnTo>
                        <a:pt x="2106" y="444"/>
                      </a:lnTo>
                      <a:lnTo>
                        <a:pt x="2106" y="444"/>
                      </a:lnTo>
                      <a:lnTo>
                        <a:pt x="2106" y="444"/>
                      </a:lnTo>
                      <a:lnTo>
                        <a:pt x="2106" y="444"/>
                      </a:lnTo>
                      <a:lnTo>
                        <a:pt x="2106" y="444"/>
                      </a:lnTo>
                      <a:lnTo>
                        <a:pt x="2112" y="444"/>
                      </a:lnTo>
                      <a:lnTo>
                        <a:pt x="2112" y="444"/>
                      </a:lnTo>
                      <a:lnTo>
                        <a:pt x="2112" y="444"/>
                      </a:lnTo>
                      <a:lnTo>
                        <a:pt x="2112" y="444"/>
                      </a:lnTo>
                      <a:lnTo>
                        <a:pt x="2112" y="444"/>
                      </a:lnTo>
                      <a:lnTo>
                        <a:pt x="2112" y="444"/>
                      </a:lnTo>
                      <a:lnTo>
                        <a:pt x="2118" y="444"/>
                      </a:lnTo>
                      <a:lnTo>
                        <a:pt x="2118" y="444"/>
                      </a:lnTo>
                      <a:lnTo>
                        <a:pt x="2118" y="444"/>
                      </a:lnTo>
                      <a:lnTo>
                        <a:pt x="2118" y="444"/>
                      </a:lnTo>
                      <a:lnTo>
                        <a:pt x="2118" y="444"/>
                      </a:lnTo>
                      <a:lnTo>
                        <a:pt x="2118" y="444"/>
                      </a:lnTo>
                      <a:lnTo>
                        <a:pt x="2124" y="444"/>
                      </a:lnTo>
                      <a:lnTo>
                        <a:pt x="2124" y="444"/>
                      </a:lnTo>
                      <a:lnTo>
                        <a:pt x="2124" y="444"/>
                      </a:lnTo>
                      <a:lnTo>
                        <a:pt x="2124" y="444"/>
                      </a:lnTo>
                      <a:lnTo>
                        <a:pt x="2124" y="444"/>
                      </a:lnTo>
                      <a:lnTo>
                        <a:pt x="2130" y="444"/>
                      </a:lnTo>
                      <a:lnTo>
                        <a:pt x="2130" y="444"/>
                      </a:lnTo>
                      <a:lnTo>
                        <a:pt x="2130" y="444"/>
                      </a:lnTo>
                      <a:lnTo>
                        <a:pt x="2130" y="444"/>
                      </a:lnTo>
                      <a:lnTo>
                        <a:pt x="2130" y="444"/>
                      </a:lnTo>
                      <a:lnTo>
                        <a:pt x="2130" y="444"/>
                      </a:lnTo>
                      <a:lnTo>
                        <a:pt x="2136" y="444"/>
                      </a:lnTo>
                      <a:lnTo>
                        <a:pt x="2136" y="444"/>
                      </a:lnTo>
                      <a:lnTo>
                        <a:pt x="2136" y="444"/>
                      </a:lnTo>
                      <a:lnTo>
                        <a:pt x="2136" y="444"/>
                      </a:lnTo>
                      <a:lnTo>
                        <a:pt x="2136" y="444"/>
                      </a:lnTo>
                      <a:lnTo>
                        <a:pt x="2136" y="444"/>
                      </a:lnTo>
                      <a:lnTo>
                        <a:pt x="2142" y="444"/>
                      </a:lnTo>
                      <a:lnTo>
                        <a:pt x="2142" y="444"/>
                      </a:lnTo>
                      <a:lnTo>
                        <a:pt x="2142" y="444"/>
                      </a:lnTo>
                      <a:lnTo>
                        <a:pt x="2142" y="444"/>
                      </a:lnTo>
                      <a:lnTo>
                        <a:pt x="2142" y="444"/>
                      </a:lnTo>
                      <a:lnTo>
                        <a:pt x="2142" y="444"/>
                      </a:lnTo>
                      <a:lnTo>
                        <a:pt x="2148" y="444"/>
                      </a:lnTo>
                      <a:lnTo>
                        <a:pt x="2148" y="444"/>
                      </a:lnTo>
                      <a:lnTo>
                        <a:pt x="2148" y="444"/>
                      </a:lnTo>
                      <a:lnTo>
                        <a:pt x="2148" y="444"/>
                      </a:lnTo>
                      <a:lnTo>
                        <a:pt x="2148" y="444"/>
                      </a:lnTo>
                      <a:lnTo>
                        <a:pt x="2148" y="444"/>
                      </a:lnTo>
                      <a:lnTo>
                        <a:pt x="2154" y="444"/>
                      </a:lnTo>
                      <a:lnTo>
                        <a:pt x="2154" y="444"/>
                      </a:lnTo>
                      <a:lnTo>
                        <a:pt x="2154" y="444"/>
                      </a:lnTo>
                      <a:lnTo>
                        <a:pt x="2154" y="444"/>
                      </a:lnTo>
                      <a:lnTo>
                        <a:pt x="2154" y="444"/>
                      </a:lnTo>
                      <a:lnTo>
                        <a:pt x="2154" y="444"/>
                      </a:lnTo>
                      <a:lnTo>
                        <a:pt x="2160" y="444"/>
                      </a:lnTo>
                      <a:lnTo>
                        <a:pt x="2160" y="444"/>
                      </a:lnTo>
                      <a:lnTo>
                        <a:pt x="2160" y="444"/>
                      </a:lnTo>
                      <a:lnTo>
                        <a:pt x="2160" y="444"/>
                      </a:lnTo>
                      <a:lnTo>
                        <a:pt x="2160" y="444"/>
                      </a:lnTo>
                      <a:lnTo>
                        <a:pt x="2160" y="444"/>
                      </a:lnTo>
                      <a:lnTo>
                        <a:pt x="2166" y="444"/>
                      </a:lnTo>
                      <a:lnTo>
                        <a:pt x="2166" y="444"/>
                      </a:lnTo>
                      <a:lnTo>
                        <a:pt x="2166" y="444"/>
                      </a:lnTo>
                      <a:lnTo>
                        <a:pt x="2166" y="444"/>
                      </a:lnTo>
                      <a:lnTo>
                        <a:pt x="2166" y="444"/>
                      </a:lnTo>
                      <a:lnTo>
                        <a:pt x="2172" y="444"/>
                      </a:lnTo>
                      <a:lnTo>
                        <a:pt x="2172" y="444"/>
                      </a:lnTo>
                      <a:lnTo>
                        <a:pt x="2172" y="444"/>
                      </a:lnTo>
                      <a:lnTo>
                        <a:pt x="2172" y="444"/>
                      </a:lnTo>
                      <a:lnTo>
                        <a:pt x="2172" y="444"/>
                      </a:lnTo>
                      <a:lnTo>
                        <a:pt x="2172" y="444"/>
                      </a:lnTo>
                      <a:lnTo>
                        <a:pt x="2178" y="444"/>
                      </a:lnTo>
                      <a:lnTo>
                        <a:pt x="2178" y="444"/>
                      </a:lnTo>
                      <a:lnTo>
                        <a:pt x="2178" y="444"/>
                      </a:lnTo>
                      <a:lnTo>
                        <a:pt x="2178" y="444"/>
                      </a:lnTo>
                      <a:lnTo>
                        <a:pt x="2178" y="444"/>
                      </a:lnTo>
                      <a:lnTo>
                        <a:pt x="2184" y="444"/>
                      </a:lnTo>
                      <a:lnTo>
                        <a:pt x="2184" y="444"/>
                      </a:lnTo>
                      <a:lnTo>
                        <a:pt x="2184" y="444"/>
                      </a:lnTo>
                      <a:lnTo>
                        <a:pt x="2184" y="444"/>
                      </a:lnTo>
                      <a:lnTo>
                        <a:pt x="2184" y="444"/>
                      </a:lnTo>
                      <a:lnTo>
                        <a:pt x="2184" y="444"/>
                      </a:lnTo>
                      <a:lnTo>
                        <a:pt x="2190" y="444"/>
                      </a:lnTo>
                      <a:lnTo>
                        <a:pt x="2190" y="444"/>
                      </a:lnTo>
                      <a:lnTo>
                        <a:pt x="2190" y="444"/>
                      </a:lnTo>
                      <a:lnTo>
                        <a:pt x="2190" y="444"/>
                      </a:lnTo>
                      <a:lnTo>
                        <a:pt x="2190" y="444"/>
                      </a:lnTo>
                      <a:lnTo>
                        <a:pt x="2190" y="444"/>
                      </a:lnTo>
                      <a:lnTo>
                        <a:pt x="2196" y="444"/>
                      </a:lnTo>
                      <a:lnTo>
                        <a:pt x="2196" y="444"/>
                      </a:lnTo>
                      <a:lnTo>
                        <a:pt x="2196" y="444"/>
                      </a:lnTo>
                      <a:lnTo>
                        <a:pt x="2196" y="444"/>
                      </a:lnTo>
                      <a:lnTo>
                        <a:pt x="2196" y="444"/>
                      </a:lnTo>
                      <a:lnTo>
                        <a:pt x="2196" y="444"/>
                      </a:lnTo>
                      <a:lnTo>
                        <a:pt x="2202" y="444"/>
                      </a:lnTo>
                      <a:lnTo>
                        <a:pt x="2202" y="444"/>
                      </a:lnTo>
                      <a:lnTo>
                        <a:pt x="2202" y="444"/>
                      </a:lnTo>
                      <a:lnTo>
                        <a:pt x="2202" y="444"/>
                      </a:lnTo>
                      <a:lnTo>
                        <a:pt x="2202" y="444"/>
                      </a:lnTo>
                      <a:lnTo>
                        <a:pt x="2202" y="444"/>
                      </a:lnTo>
                      <a:lnTo>
                        <a:pt x="2208" y="444"/>
                      </a:lnTo>
                      <a:lnTo>
                        <a:pt x="2208" y="444"/>
                      </a:lnTo>
                      <a:lnTo>
                        <a:pt x="2208" y="444"/>
                      </a:lnTo>
                      <a:lnTo>
                        <a:pt x="2208" y="444"/>
                      </a:lnTo>
                      <a:lnTo>
                        <a:pt x="2208" y="444"/>
                      </a:lnTo>
                      <a:lnTo>
                        <a:pt x="2208" y="444"/>
                      </a:lnTo>
                      <a:lnTo>
                        <a:pt x="2214" y="444"/>
                      </a:lnTo>
                      <a:lnTo>
                        <a:pt x="2214" y="444"/>
                      </a:lnTo>
                      <a:lnTo>
                        <a:pt x="2214" y="444"/>
                      </a:lnTo>
                      <a:lnTo>
                        <a:pt x="2214" y="444"/>
                      </a:lnTo>
                      <a:lnTo>
                        <a:pt x="2214" y="444"/>
                      </a:lnTo>
                      <a:lnTo>
                        <a:pt x="2220" y="444"/>
                      </a:lnTo>
                      <a:lnTo>
                        <a:pt x="2220" y="444"/>
                      </a:lnTo>
                      <a:lnTo>
                        <a:pt x="2220" y="444"/>
                      </a:lnTo>
                      <a:lnTo>
                        <a:pt x="2220" y="444"/>
                      </a:lnTo>
                      <a:lnTo>
                        <a:pt x="2220" y="444"/>
                      </a:lnTo>
                      <a:lnTo>
                        <a:pt x="2220" y="444"/>
                      </a:lnTo>
                      <a:lnTo>
                        <a:pt x="2226" y="444"/>
                      </a:lnTo>
                      <a:lnTo>
                        <a:pt x="2226" y="444"/>
                      </a:lnTo>
                      <a:lnTo>
                        <a:pt x="2226" y="444"/>
                      </a:lnTo>
                      <a:lnTo>
                        <a:pt x="2226" y="444"/>
                      </a:lnTo>
                      <a:lnTo>
                        <a:pt x="2226" y="444"/>
                      </a:lnTo>
                      <a:lnTo>
                        <a:pt x="2226" y="444"/>
                      </a:lnTo>
                      <a:lnTo>
                        <a:pt x="2232" y="444"/>
                      </a:lnTo>
                      <a:lnTo>
                        <a:pt x="2232" y="444"/>
                      </a:lnTo>
                      <a:lnTo>
                        <a:pt x="2232" y="444"/>
                      </a:lnTo>
                      <a:lnTo>
                        <a:pt x="2232" y="444"/>
                      </a:lnTo>
                      <a:lnTo>
                        <a:pt x="2232" y="444"/>
                      </a:lnTo>
                      <a:lnTo>
                        <a:pt x="2232" y="444"/>
                      </a:lnTo>
                      <a:lnTo>
                        <a:pt x="2238" y="444"/>
                      </a:lnTo>
                      <a:lnTo>
                        <a:pt x="2238" y="444"/>
                      </a:lnTo>
                      <a:lnTo>
                        <a:pt x="2238" y="444"/>
                      </a:lnTo>
                      <a:lnTo>
                        <a:pt x="2238" y="444"/>
                      </a:lnTo>
                      <a:lnTo>
                        <a:pt x="2238" y="444"/>
                      </a:lnTo>
                      <a:lnTo>
                        <a:pt x="2244" y="444"/>
                      </a:lnTo>
                      <a:lnTo>
                        <a:pt x="2244" y="444"/>
                      </a:lnTo>
                      <a:lnTo>
                        <a:pt x="2244" y="444"/>
                      </a:lnTo>
                      <a:lnTo>
                        <a:pt x="2244" y="444"/>
                      </a:lnTo>
                      <a:lnTo>
                        <a:pt x="2244" y="444"/>
                      </a:lnTo>
                      <a:lnTo>
                        <a:pt x="2244" y="444"/>
                      </a:lnTo>
                      <a:lnTo>
                        <a:pt x="2250" y="444"/>
                      </a:lnTo>
                      <a:lnTo>
                        <a:pt x="2250" y="444"/>
                      </a:lnTo>
                      <a:lnTo>
                        <a:pt x="2250" y="444"/>
                      </a:lnTo>
                      <a:lnTo>
                        <a:pt x="2250" y="444"/>
                      </a:lnTo>
                      <a:lnTo>
                        <a:pt x="2250" y="444"/>
                      </a:lnTo>
                      <a:lnTo>
                        <a:pt x="2250" y="444"/>
                      </a:lnTo>
                      <a:lnTo>
                        <a:pt x="2256" y="444"/>
                      </a:lnTo>
                      <a:lnTo>
                        <a:pt x="2256" y="444"/>
                      </a:lnTo>
                      <a:lnTo>
                        <a:pt x="2256" y="444"/>
                      </a:lnTo>
                      <a:lnTo>
                        <a:pt x="2256" y="444"/>
                      </a:lnTo>
                      <a:lnTo>
                        <a:pt x="2256" y="444"/>
                      </a:lnTo>
                      <a:lnTo>
                        <a:pt x="2256" y="444"/>
                      </a:lnTo>
                      <a:lnTo>
                        <a:pt x="2262" y="444"/>
                      </a:lnTo>
                      <a:lnTo>
                        <a:pt x="2262" y="444"/>
                      </a:lnTo>
                      <a:lnTo>
                        <a:pt x="2262" y="444"/>
                      </a:lnTo>
                      <a:lnTo>
                        <a:pt x="2262" y="444"/>
                      </a:lnTo>
                      <a:lnTo>
                        <a:pt x="2262" y="444"/>
                      </a:lnTo>
                      <a:lnTo>
                        <a:pt x="2262" y="444"/>
                      </a:lnTo>
                      <a:lnTo>
                        <a:pt x="2268" y="444"/>
                      </a:lnTo>
                      <a:lnTo>
                        <a:pt x="2268" y="444"/>
                      </a:lnTo>
                      <a:lnTo>
                        <a:pt x="2268" y="444"/>
                      </a:lnTo>
                      <a:lnTo>
                        <a:pt x="2268" y="444"/>
                      </a:lnTo>
                      <a:lnTo>
                        <a:pt x="2268" y="444"/>
                      </a:lnTo>
                      <a:lnTo>
                        <a:pt x="2274" y="444"/>
                      </a:lnTo>
                      <a:lnTo>
                        <a:pt x="2274" y="444"/>
                      </a:lnTo>
                      <a:lnTo>
                        <a:pt x="2274" y="444"/>
                      </a:lnTo>
                      <a:lnTo>
                        <a:pt x="2274" y="444"/>
                      </a:lnTo>
                      <a:lnTo>
                        <a:pt x="2274" y="444"/>
                      </a:lnTo>
                      <a:lnTo>
                        <a:pt x="2274" y="444"/>
                      </a:lnTo>
                      <a:lnTo>
                        <a:pt x="2280" y="444"/>
                      </a:lnTo>
                      <a:lnTo>
                        <a:pt x="2280" y="444"/>
                      </a:lnTo>
                      <a:lnTo>
                        <a:pt x="2280" y="444"/>
                      </a:lnTo>
                      <a:lnTo>
                        <a:pt x="2280" y="444"/>
                      </a:lnTo>
                      <a:lnTo>
                        <a:pt x="2280" y="444"/>
                      </a:lnTo>
                      <a:lnTo>
                        <a:pt x="2280" y="444"/>
                      </a:lnTo>
                      <a:lnTo>
                        <a:pt x="2286" y="444"/>
                      </a:lnTo>
                      <a:lnTo>
                        <a:pt x="2286" y="444"/>
                      </a:lnTo>
                      <a:lnTo>
                        <a:pt x="2286" y="444"/>
                      </a:lnTo>
                      <a:lnTo>
                        <a:pt x="2286" y="444"/>
                      </a:lnTo>
                      <a:lnTo>
                        <a:pt x="2286" y="444"/>
                      </a:lnTo>
                      <a:lnTo>
                        <a:pt x="2286" y="444"/>
                      </a:lnTo>
                      <a:lnTo>
                        <a:pt x="2292" y="444"/>
                      </a:lnTo>
                      <a:lnTo>
                        <a:pt x="2292" y="444"/>
                      </a:lnTo>
                      <a:lnTo>
                        <a:pt x="2292" y="444"/>
                      </a:lnTo>
                      <a:lnTo>
                        <a:pt x="2292" y="444"/>
                      </a:lnTo>
                      <a:lnTo>
                        <a:pt x="2292" y="444"/>
                      </a:lnTo>
                      <a:lnTo>
                        <a:pt x="2292" y="444"/>
                      </a:lnTo>
                      <a:lnTo>
                        <a:pt x="2298" y="444"/>
                      </a:lnTo>
                      <a:lnTo>
                        <a:pt x="2298" y="444"/>
                      </a:lnTo>
                      <a:lnTo>
                        <a:pt x="2298" y="444"/>
                      </a:lnTo>
                      <a:lnTo>
                        <a:pt x="2298" y="444"/>
                      </a:lnTo>
                      <a:lnTo>
                        <a:pt x="2298" y="444"/>
                      </a:lnTo>
                      <a:lnTo>
                        <a:pt x="2298" y="444"/>
                      </a:lnTo>
                      <a:lnTo>
                        <a:pt x="2304" y="444"/>
                      </a:lnTo>
                      <a:lnTo>
                        <a:pt x="2304" y="444"/>
                      </a:lnTo>
                      <a:lnTo>
                        <a:pt x="2304" y="444"/>
                      </a:lnTo>
                      <a:lnTo>
                        <a:pt x="2304" y="444"/>
                      </a:lnTo>
                      <a:lnTo>
                        <a:pt x="2304" y="444"/>
                      </a:lnTo>
                      <a:lnTo>
                        <a:pt x="2310" y="444"/>
                      </a:lnTo>
                      <a:lnTo>
                        <a:pt x="2310" y="444"/>
                      </a:lnTo>
                      <a:lnTo>
                        <a:pt x="2310" y="444"/>
                      </a:lnTo>
                      <a:lnTo>
                        <a:pt x="2310" y="444"/>
                      </a:lnTo>
                      <a:lnTo>
                        <a:pt x="2310" y="444"/>
                      </a:lnTo>
                      <a:lnTo>
                        <a:pt x="2316" y="444"/>
                      </a:lnTo>
                      <a:lnTo>
                        <a:pt x="2316" y="444"/>
                      </a:lnTo>
                      <a:lnTo>
                        <a:pt x="2316" y="444"/>
                      </a:lnTo>
                      <a:lnTo>
                        <a:pt x="2316" y="444"/>
                      </a:lnTo>
                      <a:lnTo>
                        <a:pt x="2316" y="444"/>
                      </a:lnTo>
                      <a:lnTo>
                        <a:pt x="2316" y="444"/>
                      </a:lnTo>
                      <a:lnTo>
                        <a:pt x="2322" y="444"/>
                      </a:lnTo>
                      <a:lnTo>
                        <a:pt x="2322" y="444"/>
                      </a:lnTo>
                      <a:lnTo>
                        <a:pt x="2322" y="444"/>
                      </a:lnTo>
                      <a:lnTo>
                        <a:pt x="2322" y="444"/>
                      </a:lnTo>
                      <a:lnTo>
                        <a:pt x="2322" y="444"/>
                      </a:lnTo>
                      <a:lnTo>
                        <a:pt x="2322" y="444"/>
                      </a:lnTo>
                      <a:lnTo>
                        <a:pt x="2328" y="444"/>
                      </a:lnTo>
                      <a:lnTo>
                        <a:pt x="2328" y="444"/>
                      </a:lnTo>
                      <a:lnTo>
                        <a:pt x="2328" y="444"/>
                      </a:lnTo>
                      <a:lnTo>
                        <a:pt x="2328" y="444"/>
                      </a:lnTo>
                      <a:lnTo>
                        <a:pt x="2328" y="444"/>
                      </a:lnTo>
                      <a:lnTo>
                        <a:pt x="2328" y="444"/>
                      </a:lnTo>
                      <a:lnTo>
                        <a:pt x="2334" y="444"/>
                      </a:lnTo>
                      <a:lnTo>
                        <a:pt x="2334" y="444"/>
                      </a:lnTo>
                      <a:lnTo>
                        <a:pt x="2334" y="444"/>
                      </a:lnTo>
                      <a:lnTo>
                        <a:pt x="2334" y="444"/>
                      </a:lnTo>
                      <a:lnTo>
                        <a:pt x="2334" y="444"/>
                      </a:lnTo>
                      <a:lnTo>
                        <a:pt x="2334" y="444"/>
                      </a:lnTo>
                      <a:lnTo>
                        <a:pt x="2340" y="444"/>
                      </a:lnTo>
                      <a:lnTo>
                        <a:pt x="2340" y="444"/>
                      </a:lnTo>
                      <a:lnTo>
                        <a:pt x="2340" y="444"/>
                      </a:lnTo>
                      <a:lnTo>
                        <a:pt x="2340" y="444"/>
                      </a:lnTo>
                      <a:lnTo>
                        <a:pt x="2340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46" y="444"/>
                      </a:lnTo>
                      <a:lnTo>
                        <a:pt x="2352" y="444"/>
                      </a:lnTo>
                      <a:lnTo>
                        <a:pt x="2352" y="444"/>
                      </a:lnTo>
                      <a:lnTo>
                        <a:pt x="2352" y="444"/>
                      </a:lnTo>
                      <a:lnTo>
                        <a:pt x="2352" y="444"/>
                      </a:lnTo>
                      <a:lnTo>
                        <a:pt x="2352" y="444"/>
                      </a:lnTo>
                      <a:lnTo>
                        <a:pt x="2358" y="444"/>
                      </a:lnTo>
                      <a:lnTo>
                        <a:pt x="2358" y="444"/>
                      </a:lnTo>
                      <a:lnTo>
                        <a:pt x="2358" y="444"/>
                      </a:lnTo>
                      <a:lnTo>
                        <a:pt x="2358" y="444"/>
                      </a:lnTo>
                      <a:lnTo>
                        <a:pt x="2358" y="444"/>
                      </a:lnTo>
                      <a:lnTo>
                        <a:pt x="2358" y="444"/>
                      </a:lnTo>
                      <a:lnTo>
                        <a:pt x="2364" y="444"/>
                      </a:lnTo>
                      <a:lnTo>
                        <a:pt x="2364" y="444"/>
                      </a:lnTo>
                      <a:lnTo>
                        <a:pt x="2364" y="444"/>
                      </a:lnTo>
                      <a:lnTo>
                        <a:pt x="2364" y="444"/>
                      </a:lnTo>
                      <a:lnTo>
                        <a:pt x="2364" y="444"/>
                      </a:lnTo>
                      <a:lnTo>
                        <a:pt x="2364" y="444"/>
                      </a:lnTo>
                      <a:lnTo>
                        <a:pt x="2370" y="444"/>
                      </a:lnTo>
                      <a:lnTo>
                        <a:pt x="2370" y="444"/>
                      </a:lnTo>
                      <a:lnTo>
                        <a:pt x="2370" y="444"/>
                      </a:lnTo>
                      <a:lnTo>
                        <a:pt x="2370" y="444"/>
                      </a:lnTo>
                      <a:lnTo>
                        <a:pt x="2370" y="444"/>
                      </a:lnTo>
                      <a:lnTo>
                        <a:pt x="2376" y="444"/>
                      </a:lnTo>
                      <a:lnTo>
                        <a:pt x="2376" y="444"/>
                      </a:lnTo>
                      <a:lnTo>
                        <a:pt x="2376" y="444"/>
                      </a:lnTo>
                      <a:lnTo>
                        <a:pt x="2376" y="444"/>
                      </a:lnTo>
                      <a:lnTo>
                        <a:pt x="2376" y="444"/>
                      </a:lnTo>
                      <a:lnTo>
                        <a:pt x="2376" y="444"/>
                      </a:lnTo>
                      <a:lnTo>
                        <a:pt x="2382" y="444"/>
                      </a:lnTo>
                      <a:lnTo>
                        <a:pt x="2382" y="444"/>
                      </a:lnTo>
                      <a:lnTo>
                        <a:pt x="2382" y="444"/>
                      </a:lnTo>
                      <a:lnTo>
                        <a:pt x="2382" y="444"/>
                      </a:lnTo>
                      <a:lnTo>
                        <a:pt x="2382" y="444"/>
                      </a:lnTo>
                      <a:lnTo>
                        <a:pt x="2382" y="444"/>
                      </a:lnTo>
                      <a:lnTo>
                        <a:pt x="2388" y="444"/>
                      </a:lnTo>
                      <a:lnTo>
                        <a:pt x="2388" y="444"/>
                      </a:lnTo>
                      <a:lnTo>
                        <a:pt x="2388" y="444"/>
                      </a:lnTo>
                      <a:lnTo>
                        <a:pt x="2388" y="444"/>
                      </a:lnTo>
                      <a:lnTo>
                        <a:pt x="2388" y="444"/>
                      </a:lnTo>
                      <a:lnTo>
                        <a:pt x="2388" y="444"/>
                      </a:lnTo>
                      <a:lnTo>
                        <a:pt x="2394" y="444"/>
                      </a:lnTo>
                      <a:lnTo>
                        <a:pt x="2394" y="444"/>
                      </a:lnTo>
                      <a:lnTo>
                        <a:pt x="2394" y="444"/>
                      </a:lnTo>
                      <a:lnTo>
                        <a:pt x="2394" y="444"/>
                      </a:lnTo>
                      <a:lnTo>
                        <a:pt x="2394" y="444"/>
                      </a:lnTo>
                      <a:lnTo>
                        <a:pt x="2394" y="444"/>
                      </a:lnTo>
                      <a:lnTo>
                        <a:pt x="2400" y="444"/>
                      </a:lnTo>
                      <a:lnTo>
                        <a:pt x="2400" y="444"/>
                      </a:lnTo>
                      <a:lnTo>
                        <a:pt x="2400" y="444"/>
                      </a:lnTo>
                      <a:lnTo>
                        <a:pt x="2400" y="444"/>
                      </a:lnTo>
                      <a:lnTo>
                        <a:pt x="2400" y="444"/>
                      </a:lnTo>
                      <a:lnTo>
                        <a:pt x="2400" y="444"/>
                      </a:lnTo>
                      <a:lnTo>
                        <a:pt x="2406" y="444"/>
                      </a:lnTo>
                      <a:lnTo>
                        <a:pt x="2406" y="444"/>
                      </a:lnTo>
                      <a:lnTo>
                        <a:pt x="2406" y="444"/>
                      </a:lnTo>
                      <a:lnTo>
                        <a:pt x="2406" y="444"/>
                      </a:lnTo>
                      <a:lnTo>
                        <a:pt x="2406" y="444"/>
                      </a:lnTo>
                      <a:lnTo>
                        <a:pt x="2406" y="444"/>
                      </a:lnTo>
                      <a:lnTo>
                        <a:pt x="2412" y="444"/>
                      </a:lnTo>
                      <a:lnTo>
                        <a:pt x="2412" y="444"/>
                      </a:lnTo>
                      <a:lnTo>
                        <a:pt x="2412" y="444"/>
                      </a:lnTo>
                      <a:lnTo>
                        <a:pt x="2412" y="444"/>
                      </a:lnTo>
                      <a:lnTo>
                        <a:pt x="2412" y="444"/>
                      </a:lnTo>
                      <a:lnTo>
                        <a:pt x="2418" y="444"/>
                      </a:lnTo>
                      <a:lnTo>
                        <a:pt x="2418" y="444"/>
                      </a:lnTo>
                      <a:lnTo>
                        <a:pt x="2418" y="444"/>
                      </a:lnTo>
                      <a:lnTo>
                        <a:pt x="2418" y="444"/>
                      </a:lnTo>
                      <a:lnTo>
                        <a:pt x="2418" y="444"/>
                      </a:lnTo>
                      <a:lnTo>
                        <a:pt x="2418" y="444"/>
                      </a:lnTo>
                      <a:lnTo>
                        <a:pt x="2424" y="444"/>
                      </a:lnTo>
                      <a:lnTo>
                        <a:pt x="2424" y="444"/>
                      </a:lnTo>
                      <a:lnTo>
                        <a:pt x="2424" y="444"/>
                      </a:lnTo>
                      <a:lnTo>
                        <a:pt x="2424" y="444"/>
                      </a:lnTo>
                      <a:lnTo>
                        <a:pt x="2424" y="444"/>
                      </a:lnTo>
                      <a:lnTo>
                        <a:pt x="2430" y="444"/>
                      </a:lnTo>
                      <a:lnTo>
                        <a:pt x="2430" y="444"/>
                      </a:lnTo>
                      <a:lnTo>
                        <a:pt x="2430" y="444"/>
                      </a:lnTo>
                      <a:lnTo>
                        <a:pt x="2430" y="444"/>
                      </a:lnTo>
                      <a:lnTo>
                        <a:pt x="2430" y="444"/>
                      </a:lnTo>
                      <a:lnTo>
                        <a:pt x="2430" y="444"/>
                      </a:lnTo>
                      <a:lnTo>
                        <a:pt x="2436" y="444"/>
                      </a:lnTo>
                      <a:lnTo>
                        <a:pt x="2436" y="444"/>
                      </a:lnTo>
                      <a:lnTo>
                        <a:pt x="2436" y="444"/>
                      </a:lnTo>
                      <a:lnTo>
                        <a:pt x="2436" y="444"/>
                      </a:lnTo>
                      <a:lnTo>
                        <a:pt x="2436" y="444"/>
                      </a:lnTo>
                      <a:lnTo>
                        <a:pt x="2436" y="444"/>
                      </a:lnTo>
                      <a:lnTo>
                        <a:pt x="2442" y="444"/>
                      </a:lnTo>
                      <a:lnTo>
                        <a:pt x="2442" y="444"/>
                      </a:lnTo>
                      <a:lnTo>
                        <a:pt x="2442" y="444"/>
                      </a:lnTo>
                      <a:lnTo>
                        <a:pt x="2442" y="444"/>
                      </a:lnTo>
                      <a:lnTo>
                        <a:pt x="2442" y="444"/>
                      </a:lnTo>
                      <a:lnTo>
                        <a:pt x="2442" y="444"/>
                      </a:lnTo>
                      <a:lnTo>
                        <a:pt x="2448" y="444"/>
                      </a:lnTo>
                      <a:lnTo>
                        <a:pt x="2448" y="444"/>
                      </a:lnTo>
                      <a:lnTo>
                        <a:pt x="2448" y="444"/>
                      </a:lnTo>
                      <a:lnTo>
                        <a:pt x="2448" y="444"/>
                      </a:lnTo>
                      <a:lnTo>
                        <a:pt x="2448" y="444"/>
                      </a:lnTo>
                      <a:lnTo>
                        <a:pt x="2448" y="444"/>
                      </a:lnTo>
                      <a:lnTo>
                        <a:pt x="2454" y="444"/>
                      </a:lnTo>
                      <a:lnTo>
                        <a:pt x="2454" y="444"/>
                      </a:lnTo>
                      <a:lnTo>
                        <a:pt x="2454" y="444"/>
                      </a:lnTo>
                      <a:lnTo>
                        <a:pt x="2454" y="444"/>
                      </a:lnTo>
                      <a:lnTo>
                        <a:pt x="2454" y="444"/>
                      </a:lnTo>
                      <a:lnTo>
                        <a:pt x="2460" y="444"/>
                      </a:lnTo>
                      <a:lnTo>
                        <a:pt x="2460" y="444"/>
                      </a:lnTo>
                      <a:lnTo>
                        <a:pt x="2460" y="444"/>
                      </a:lnTo>
                      <a:lnTo>
                        <a:pt x="2460" y="444"/>
                      </a:lnTo>
                      <a:lnTo>
                        <a:pt x="2460" y="444"/>
                      </a:lnTo>
                      <a:lnTo>
                        <a:pt x="2460" y="444"/>
                      </a:lnTo>
                      <a:lnTo>
                        <a:pt x="2466" y="444"/>
                      </a:lnTo>
                      <a:lnTo>
                        <a:pt x="2466" y="444"/>
                      </a:lnTo>
                      <a:lnTo>
                        <a:pt x="2466" y="444"/>
                      </a:lnTo>
                      <a:lnTo>
                        <a:pt x="2466" y="444"/>
                      </a:lnTo>
                      <a:lnTo>
                        <a:pt x="2466" y="444"/>
                      </a:lnTo>
                      <a:lnTo>
                        <a:pt x="2466" y="444"/>
                      </a:lnTo>
                      <a:lnTo>
                        <a:pt x="2472" y="444"/>
                      </a:lnTo>
                      <a:lnTo>
                        <a:pt x="2472" y="444"/>
                      </a:lnTo>
                      <a:lnTo>
                        <a:pt x="2472" y="444"/>
                      </a:lnTo>
                      <a:lnTo>
                        <a:pt x="2472" y="444"/>
                      </a:lnTo>
                      <a:lnTo>
                        <a:pt x="2472" y="444"/>
                      </a:lnTo>
                      <a:lnTo>
                        <a:pt x="2472" y="444"/>
                      </a:lnTo>
                      <a:lnTo>
                        <a:pt x="2478" y="444"/>
                      </a:lnTo>
                      <a:lnTo>
                        <a:pt x="2478" y="444"/>
                      </a:lnTo>
                      <a:lnTo>
                        <a:pt x="2478" y="444"/>
                      </a:lnTo>
                      <a:lnTo>
                        <a:pt x="2478" y="444"/>
                      </a:lnTo>
                      <a:lnTo>
                        <a:pt x="2478" y="444"/>
                      </a:lnTo>
                      <a:lnTo>
                        <a:pt x="2478" y="444"/>
                      </a:lnTo>
                      <a:lnTo>
                        <a:pt x="2484" y="444"/>
                      </a:lnTo>
                      <a:lnTo>
                        <a:pt x="2484" y="444"/>
                      </a:lnTo>
                      <a:lnTo>
                        <a:pt x="2484" y="444"/>
                      </a:lnTo>
                      <a:lnTo>
                        <a:pt x="2484" y="444"/>
                      </a:lnTo>
                      <a:lnTo>
                        <a:pt x="2484" y="444"/>
                      </a:lnTo>
                      <a:lnTo>
                        <a:pt x="2490" y="444"/>
                      </a:lnTo>
                      <a:lnTo>
                        <a:pt x="2490" y="444"/>
                      </a:lnTo>
                      <a:lnTo>
                        <a:pt x="2490" y="444"/>
                      </a:lnTo>
                      <a:lnTo>
                        <a:pt x="2490" y="444"/>
                      </a:lnTo>
                      <a:lnTo>
                        <a:pt x="2490" y="444"/>
                      </a:lnTo>
                      <a:lnTo>
                        <a:pt x="2490" y="444"/>
                      </a:lnTo>
                      <a:lnTo>
                        <a:pt x="2496" y="444"/>
                      </a:lnTo>
                      <a:lnTo>
                        <a:pt x="2496" y="444"/>
                      </a:lnTo>
                      <a:lnTo>
                        <a:pt x="2496" y="444"/>
                      </a:lnTo>
                      <a:lnTo>
                        <a:pt x="2496" y="444"/>
                      </a:lnTo>
                      <a:lnTo>
                        <a:pt x="2496" y="444"/>
                      </a:lnTo>
                      <a:lnTo>
                        <a:pt x="2496" y="444"/>
                      </a:lnTo>
                      <a:lnTo>
                        <a:pt x="2502" y="444"/>
                      </a:lnTo>
                      <a:lnTo>
                        <a:pt x="2502" y="444"/>
                      </a:lnTo>
                      <a:lnTo>
                        <a:pt x="2502" y="444"/>
                      </a:lnTo>
                      <a:lnTo>
                        <a:pt x="2502" y="444"/>
                      </a:lnTo>
                      <a:lnTo>
                        <a:pt x="2502" y="444"/>
                      </a:lnTo>
                      <a:lnTo>
                        <a:pt x="2502" y="444"/>
                      </a:lnTo>
                      <a:lnTo>
                        <a:pt x="2508" y="444"/>
                      </a:lnTo>
                      <a:lnTo>
                        <a:pt x="2508" y="444"/>
                      </a:lnTo>
                      <a:lnTo>
                        <a:pt x="2508" y="444"/>
                      </a:lnTo>
                      <a:lnTo>
                        <a:pt x="2508" y="444"/>
                      </a:lnTo>
                      <a:lnTo>
                        <a:pt x="2508" y="444"/>
                      </a:lnTo>
                      <a:lnTo>
                        <a:pt x="2508" y="444"/>
                      </a:lnTo>
                      <a:lnTo>
                        <a:pt x="2514" y="444"/>
                      </a:lnTo>
                      <a:lnTo>
                        <a:pt x="2514" y="444"/>
                      </a:lnTo>
                      <a:lnTo>
                        <a:pt x="2514" y="444"/>
                      </a:lnTo>
                      <a:lnTo>
                        <a:pt x="2514" y="444"/>
                      </a:lnTo>
                      <a:lnTo>
                        <a:pt x="2514" y="444"/>
                      </a:lnTo>
                      <a:lnTo>
                        <a:pt x="2520" y="444"/>
                      </a:lnTo>
                      <a:lnTo>
                        <a:pt x="2520" y="444"/>
                      </a:lnTo>
                      <a:lnTo>
                        <a:pt x="2520" y="444"/>
                      </a:lnTo>
                      <a:lnTo>
                        <a:pt x="2520" y="444"/>
                      </a:lnTo>
                      <a:lnTo>
                        <a:pt x="2520" y="444"/>
                      </a:lnTo>
                      <a:lnTo>
                        <a:pt x="2520" y="444"/>
                      </a:lnTo>
                      <a:lnTo>
                        <a:pt x="2526" y="444"/>
                      </a:lnTo>
                      <a:lnTo>
                        <a:pt x="2526" y="444"/>
                      </a:lnTo>
                      <a:lnTo>
                        <a:pt x="2526" y="444"/>
                      </a:lnTo>
                      <a:lnTo>
                        <a:pt x="2526" y="444"/>
                      </a:lnTo>
                      <a:lnTo>
                        <a:pt x="2526" y="444"/>
                      </a:lnTo>
                      <a:lnTo>
                        <a:pt x="2526" y="444"/>
                      </a:lnTo>
                      <a:lnTo>
                        <a:pt x="2532" y="444"/>
                      </a:lnTo>
                      <a:lnTo>
                        <a:pt x="2532" y="444"/>
                      </a:lnTo>
                      <a:lnTo>
                        <a:pt x="2532" y="444"/>
                      </a:lnTo>
                      <a:lnTo>
                        <a:pt x="2532" y="444"/>
                      </a:lnTo>
                      <a:lnTo>
                        <a:pt x="2532" y="444"/>
                      </a:lnTo>
                      <a:lnTo>
                        <a:pt x="2532" y="444"/>
                      </a:lnTo>
                      <a:lnTo>
                        <a:pt x="2538" y="444"/>
                      </a:lnTo>
                      <a:lnTo>
                        <a:pt x="2538" y="444"/>
                      </a:lnTo>
                      <a:lnTo>
                        <a:pt x="2538" y="444"/>
                      </a:lnTo>
                      <a:lnTo>
                        <a:pt x="2538" y="444"/>
                      </a:lnTo>
                      <a:lnTo>
                        <a:pt x="2538" y="444"/>
                      </a:lnTo>
                      <a:lnTo>
                        <a:pt x="2538" y="444"/>
                      </a:lnTo>
                      <a:lnTo>
                        <a:pt x="2544" y="444"/>
                      </a:lnTo>
                      <a:lnTo>
                        <a:pt x="2544" y="444"/>
                      </a:lnTo>
                      <a:lnTo>
                        <a:pt x="2544" y="444"/>
                      </a:lnTo>
                      <a:lnTo>
                        <a:pt x="2544" y="444"/>
                      </a:lnTo>
                      <a:lnTo>
                        <a:pt x="2544" y="444"/>
                      </a:lnTo>
                      <a:lnTo>
                        <a:pt x="2544" y="444"/>
                      </a:lnTo>
                      <a:lnTo>
                        <a:pt x="2550" y="444"/>
                      </a:lnTo>
                      <a:lnTo>
                        <a:pt x="2550" y="444"/>
                      </a:lnTo>
                      <a:lnTo>
                        <a:pt x="2550" y="444"/>
                      </a:lnTo>
                      <a:lnTo>
                        <a:pt x="2550" y="444"/>
                      </a:lnTo>
                      <a:lnTo>
                        <a:pt x="2550" y="444"/>
                      </a:lnTo>
                      <a:lnTo>
                        <a:pt x="2556" y="444"/>
                      </a:lnTo>
                      <a:lnTo>
                        <a:pt x="2556" y="444"/>
                      </a:lnTo>
                      <a:lnTo>
                        <a:pt x="2556" y="444"/>
                      </a:lnTo>
                      <a:lnTo>
                        <a:pt x="2556" y="444"/>
                      </a:lnTo>
                      <a:lnTo>
                        <a:pt x="2556" y="444"/>
                      </a:lnTo>
                      <a:lnTo>
                        <a:pt x="2562" y="444"/>
                      </a:lnTo>
                      <a:lnTo>
                        <a:pt x="2562" y="444"/>
                      </a:lnTo>
                      <a:lnTo>
                        <a:pt x="2562" y="444"/>
                      </a:lnTo>
                      <a:lnTo>
                        <a:pt x="2562" y="444"/>
                      </a:lnTo>
                      <a:lnTo>
                        <a:pt x="2562" y="444"/>
                      </a:lnTo>
                      <a:lnTo>
                        <a:pt x="2562" y="444"/>
                      </a:lnTo>
                      <a:lnTo>
                        <a:pt x="2568" y="444"/>
                      </a:lnTo>
                      <a:lnTo>
                        <a:pt x="2568" y="444"/>
                      </a:lnTo>
                      <a:lnTo>
                        <a:pt x="2568" y="444"/>
                      </a:lnTo>
                      <a:lnTo>
                        <a:pt x="2568" y="444"/>
                      </a:lnTo>
                      <a:lnTo>
                        <a:pt x="2568" y="444"/>
                      </a:lnTo>
                      <a:lnTo>
                        <a:pt x="2568" y="444"/>
                      </a:lnTo>
                      <a:lnTo>
                        <a:pt x="2574" y="444"/>
                      </a:lnTo>
                      <a:lnTo>
                        <a:pt x="2574" y="444"/>
                      </a:lnTo>
                      <a:lnTo>
                        <a:pt x="2574" y="444"/>
                      </a:lnTo>
                      <a:lnTo>
                        <a:pt x="2574" y="444"/>
                      </a:lnTo>
                      <a:lnTo>
                        <a:pt x="2574" y="444"/>
                      </a:lnTo>
                      <a:lnTo>
                        <a:pt x="2574" y="444"/>
                      </a:lnTo>
                      <a:lnTo>
                        <a:pt x="2580" y="444"/>
                      </a:lnTo>
                      <a:lnTo>
                        <a:pt x="2580" y="444"/>
                      </a:lnTo>
                      <a:lnTo>
                        <a:pt x="2580" y="444"/>
                      </a:lnTo>
                      <a:lnTo>
                        <a:pt x="2580" y="444"/>
                      </a:lnTo>
                      <a:lnTo>
                        <a:pt x="2580" y="444"/>
                      </a:lnTo>
                      <a:lnTo>
                        <a:pt x="2580" y="444"/>
                      </a:lnTo>
                      <a:lnTo>
                        <a:pt x="2586" y="444"/>
                      </a:lnTo>
                      <a:lnTo>
                        <a:pt x="2586" y="444"/>
                      </a:lnTo>
                      <a:lnTo>
                        <a:pt x="2586" y="444"/>
                      </a:lnTo>
                      <a:lnTo>
                        <a:pt x="2586" y="444"/>
                      </a:lnTo>
                      <a:lnTo>
                        <a:pt x="2586" y="444"/>
                      </a:lnTo>
                      <a:lnTo>
                        <a:pt x="2586" y="444"/>
                      </a:lnTo>
                      <a:lnTo>
                        <a:pt x="2592" y="444"/>
                      </a:lnTo>
                      <a:lnTo>
                        <a:pt x="2592" y="444"/>
                      </a:lnTo>
                      <a:lnTo>
                        <a:pt x="2592" y="444"/>
                      </a:lnTo>
                      <a:lnTo>
                        <a:pt x="2592" y="444"/>
                      </a:lnTo>
                      <a:lnTo>
                        <a:pt x="2592" y="444"/>
                      </a:lnTo>
                      <a:lnTo>
                        <a:pt x="2598" y="444"/>
                      </a:lnTo>
                      <a:lnTo>
                        <a:pt x="2598" y="444"/>
                      </a:lnTo>
                      <a:lnTo>
                        <a:pt x="2598" y="444"/>
                      </a:lnTo>
                      <a:lnTo>
                        <a:pt x="2598" y="444"/>
                      </a:lnTo>
                      <a:lnTo>
                        <a:pt x="2598" y="444"/>
                      </a:lnTo>
                      <a:lnTo>
                        <a:pt x="2598" y="444"/>
                      </a:lnTo>
                      <a:lnTo>
                        <a:pt x="2604" y="444"/>
                      </a:lnTo>
                      <a:lnTo>
                        <a:pt x="2604" y="444"/>
                      </a:lnTo>
                      <a:lnTo>
                        <a:pt x="2604" y="444"/>
                      </a:lnTo>
                      <a:lnTo>
                        <a:pt x="2604" y="444"/>
                      </a:lnTo>
                      <a:lnTo>
                        <a:pt x="2604" y="444"/>
                      </a:lnTo>
                      <a:lnTo>
                        <a:pt x="2604" y="444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0" y="444"/>
                      </a:lnTo>
                      <a:lnTo>
                        <a:pt x="2616" y="444"/>
                      </a:lnTo>
                      <a:lnTo>
                        <a:pt x="2616" y="444"/>
                      </a:lnTo>
                      <a:lnTo>
                        <a:pt x="2616" y="444"/>
                      </a:lnTo>
                      <a:lnTo>
                        <a:pt x="2616" y="444"/>
                      </a:lnTo>
                      <a:lnTo>
                        <a:pt x="2616" y="444"/>
                      </a:lnTo>
                      <a:lnTo>
                        <a:pt x="2616" y="444"/>
                      </a:lnTo>
                      <a:lnTo>
                        <a:pt x="2622" y="444"/>
                      </a:lnTo>
                      <a:lnTo>
                        <a:pt x="2622" y="444"/>
                      </a:lnTo>
                      <a:lnTo>
                        <a:pt x="2622" y="444"/>
                      </a:lnTo>
                      <a:lnTo>
                        <a:pt x="2622" y="444"/>
                      </a:lnTo>
                      <a:lnTo>
                        <a:pt x="2622" y="444"/>
                      </a:lnTo>
                      <a:lnTo>
                        <a:pt x="2628" y="444"/>
                      </a:lnTo>
                      <a:lnTo>
                        <a:pt x="2628" y="444"/>
                      </a:lnTo>
                      <a:lnTo>
                        <a:pt x="2628" y="444"/>
                      </a:lnTo>
                      <a:lnTo>
                        <a:pt x="2628" y="444"/>
                      </a:lnTo>
                      <a:lnTo>
                        <a:pt x="2628" y="444"/>
                      </a:lnTo>
                      <a:lnTo>
                        <a:pt x="2628" y="444"/>
                      </a:lnTo>
                      <a:lnTo>
                        <a:pt x="2634" y="444"/>
                      </a:lnTo>
                      <a:lnTo>
                        <a:pt x="2634" y="444"/>
                      </a:lnTo>
                      <a:lnTo>
                        <a:pt x="2634" y="444"/>
                      </a:lnTo>
                      <a:lnTo>
                        <a:pt x="2634" y="444"/>
                      </a:lnTo>
                      <a:lnTo>
                        <a:pt x="2634" y="444"/>
                      </a:lnTo>
                      <a:lnTo>
                        <a:pt x="2634" y="444"/>
                      </a:lnTo>
                      <a:lnTo>
                        <a:pt x="2640" y="444"/>
                      </a:lnTo>
                      <a:lnTo>
                        <a:pt x="2640" y="444"/>
                      </a:lnTo>
                      <a:lnTo>
                        <a:pt x="2640" y="444"/>
                      </a:lnTo>
                      <a:lnTo>
                        <a:pt x="2640" y="444"/>
                      </a:lnTo>
                      <a:lnTo>
                        <a:pt x="2640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46" y="444"/>
                      </a:lnTo>
                      <a:lnTo>
                        <a:pt x="2652" y="444"/>
                      </a:lnTo>
                      <a:lnTo>
                        <a:pt x="2652" y="444"/>
                      </a:lnTo>
                      <a:lnTo>
                        <a:pt x="2652" y="444"/>
                      </a:lnTo>
                      <a:lnTo>
                        <a:pt x="2652" y="444"/>
                      </a:lnTo>
                      <a:lnTo>
                        <a:pt x="2652" y="444"/>
                      </a:lnTo>
                      <a:lnTo>
                        <a:pt x="2658" y="444"/>
                      </a:lnTo>
                      <a:lnTo>
                        <a:pt x="2658" y="444"/>
                      </a:lnTo>
                      <a:lnTo>
                        <a:pt x="2658" y="444"/>
                      </a:lnTo>
                      <a:lnTo>
                        <a:pt x="2658" y="444"/>
                      </a:lnTo>
                      <a:lnTo>
                        <a:pt x="2658" y="444"/>
                      </a:lnTo>
                      <a:lnTo>
                        <a:pt x="2658" y="444"/>
                      </a:lnTo>
                      <a:lnTo>
                        <a:pt x="2664" y="444"/>
                      </a:lnTo>
                      <a:lnTo>
                        <a:pt x="2664" y="444"/>
                      </a:lnTo>
                      <a:lnTo>
                        <a:pt x="2664" y="444"/>
                      </a:lnTo>
                      <a:lnTo>
                        <a:pt x="2664" y="444"/>
                      </a:lnTo>
                      <a:lnTo>
                        <a:pt x="2664" y="444"/>
                      </a:lnTo>
                      <a:lnTo>
                        <a:pt x="2664" y="444"/>
                      </a:lnTo>
                      <a:lnTo>
                        <a:pt x="2670" y="444"/>
                      </a:lnTo>
                      <a:lnTo>
                        <a:pt x="2670" y="444"/>
                      </a:lnTo>
                      <a:lnTo>
                        <a:pt x="2670" y="444"/>
                      </a:lnTo>
                      <a:lnTo>
                        <a:pt x="2670" y="444"/>
                      </a:lnTo>
                      <a:lnTo>
                        <a:pt x="2670" y="444"/>
                      </a:lnTo>
                      <a:lnTo>
                        <a:pt x="2670" y="444"/>
                      </a:lnTo>
                      <a:lnTo>
                        <a:pt x="2676" y="444"/>
                      </a:lnTo>
                      <a:lnTo>
                        <a:pt x="2676" y="444"/>
                      </a:lnTo>
                      <a:lnTo>
                        <a:pt x="2676" y="444"/>
                      </a:lnTo>
                      <a:lnTo>
                        <a:pt x="2676" y="444"/>
                      </a:lnTo>
                      <a:lnTo>
                        <a:pt x="2676" y="444"/>
                      </a:lnTo>
                      <a:lnTo>
                        <a:pt x="2676" y="444"/>
                      </a:lnTo>
                      <a:lnTo>
                        <a:pt x="2682" y="444"/>
                      </a:lnTo>
                      <a:lnTo>
                        <a:pt x="2682" y="444"/>
                      </a:lnTo>
                      <a:lnTo>
                        <a:pt x="2682" y="444"/>
                      </a:lnTo>
                      <a:lnTo>
                        <a:pt x="2682" y="444"/>
                      </a:lnTo>
                      <a:lnTo>
                        <a:pt x="2682" y="444"/>
                      </a:lnTo>
                      <a:lnTo>
                        <a:pt x="2682" y="444"/>
                      </a:lnTo>
                      <a:lnTo>
                        <a:pt x="2688" y="444"/>
                      </a:lnTo>
                      <a:lnTo>
                        <a:pt x="2688" y="444"/>
                      </a:lnTo>
                      <a:lnTo>
                        <a:pt x="2688" y="444"/>
                      </a:lnTo>
                      <a:lnTo>
                        <a:pt x="2688" y="444"/>
                      </a:lnTo>
                      <a:lnTo>
                        <a:pt x="2688" y="444"/>
                      </a:lnTo>
                      <a:lnTo>
                        <a:pt x="2694" y="444"/>
                      </a:lnTo>
                      <a:lnTo>
                        <a:pt x="2694" y="444"/>
                      </a:lnTo>
                      <a:lnTo>
                        <a:pt x="2694" y="444"/>
                      </a:lnTo>
                      <a:lnTo>
                        <a:pt x="2694" y="444"/>
                      </a:lnTo>
                      <a:lnTo>
                        <a:pt x="2694" y="444"/>
                      </a:lnTo>
                      <a:lnTo>
                        <a:pt x="2700" y="444"/>
                      </a:lnTo>
                      <a:lnTo>
                        <a:pt x="2700" y="444"/>
                      </a:lnTo>
                      <a:lnTo>
                        <a:pt x="2700" y="444"/>
                      </a:lnTo>
                      <a:lnTo>
                        <a:pt x="2700" y="444"/>
                      </a:lnTo>
                      <a:lnTo>
                        <a:pt x="2700" y="444"/>
                      </a:lnTo>
                      <a:lnTo>
                        <a:pt x="2700" y="444"/>
                      </a:lnTo>
                      <a:lnTo>
                        <a:pt x="2706" y="444"/>
                      </a:lnTo>
                      <a:lnTo>
                        <a:pt x="2706" y="444"/>
                      </a:lnTo>
                      <a:lnTo>
                        <a:pt x="2706" y="444"/>
                      </a:lnTo>
                      <a:lnTo>
                        <a:pt x="2706" y="444"/>
                      </a:lnTo>
                      <a:lnTo>
                        <a:pt x="2706" y="444"/>
                      </a:lnTo>
                      <a:lnTo>
                        <a:pt x="2706" y="444"/>
                      </a:lnTo>
                      <a:lnTo>
                        <a:pt x="2712" y="444"/>
                      </a:lnTo>
                      <a:lnTo>
                        <a:pt x="2712" y="444"/>
                      </a:lnTo>
                      <a:lnTo>
                        <a:pt x="2712" y="444"/>
                      </a:lnTo>
                      <a:lnTo>
                        <a:pt x="2712" y="444"/>
                      </a:lnTo>
                      <a:lnTo>
                        <a:pt x="2712" y="444"/>
                      </a:lnTo>
                      <a:lnTo>
                        <a:pt x="2712" y="444"/>
                      </a:lnTo>
                      <a:lnTo>
                        <a:pt x="2718" y="444"/>
                      </a:lnTo>
                      <a:lnTo>
                        <a:pt x="2718" y="444"/>
                      </a:lnTo>
                      <a:lnTo>
                        <a:pt x="2718" y="444"/>
                      </a:lnTo>
                      <a:lnTo>
                        <a:pt x="2718" y="444"/>
                      </a:lnTo>
                      <a:lnTo>
                        <a:pt x="2718" y="444"/>
                      </a:lnTo>
                      <a:lnTo>
                        <a:pt x="2724" y="444"/>
                      </a:lnTo>
                      <a:lnTo>
                        <a:pt x="2724" y="444"/>
                      </a:lnTo>
                      <a:lnTo>
                        <a:pt x="2724" y="444"/>
                      </a:lnTo>
                      <a:lnTo>
                        <a:pt x="2724" y="444"/>
                      </a:lnTo>
                      <a:lnTo>
                        <a:pt x="2724" y="444"/>
                      </a:lnTo>
                      <a:lnTo>
                        <a:pt x="2724" y="444"/>
                      </a:lnTo>
                      <a:lnTo>
                        <a:pt x="2730" y="444"/>
                      </a:lnTo>
                      <a:lnTo>
                        <a:pt x="2730" y="444"/>
                      </a:lnTo>
                      <a:lnTo>
                        <a:pt x="2730" y="444"/>
                      </a:lnTo>
                      <a:lnTo>
                        <a:pt x="2730" y="444"/>
                      </a:lnTo>
                      <a:lnTo>
                        <a:pt x="2730" y="444"/>
                      </a:lnTo>
                      <a:lnTo>
                        <a:pt x="2730" y="444"/>
                      </a:lnTo>
                      <a:lnTo>
                        <a:pt x="2736" y="444"/>
                      </a:lnTo>
                      <a:lnTo>
                        <a:pt x="2736" y="444"/>
                      </a:lnTo>
                      <a:lnTo>
                        <a:pt x="2736" y="444"/>
                      </a:lnTo>
                      <a:lnTo>
                        <a:pt x="2736" y="444"/>
                      </a:lnTo>
                      <a:lnTo>
                        <a:pt x="2736" y="444"/>
                      </a:lnTo>
                      <a:lnTo>
                        <a:pt x="2736" y="444"/>
                      </a:lnTo>
                      <a:lnTo>
                        <a:pt x="2742" y="444"/>
                      </a:lnTo>
                      <a:lnTo>
                        <a:pt x="2742" y="444"/>
                      </a:lnTo>
                      <a:lnTo>
                        <a:pt x="2742" y="444"/>
                      </a:lnTo>
                      <a:lnTo>
                        <a:pt x="2742" y="444"/>
                      </a:lnTo>
                      <a:lnTo>
                        <a:pt x="2742" y="444"/>
                      </a:lnTo>
                      <a:lnTo>
                        <a:pt x="2742" y="444"/>
                      </a:lnTo>
                      <a:lnTo>
                        <a:pt x="2748" y="444"/>
                      </a:lnTo>
                      <a:lnTo>
                        <a:pt x="2748" y="444"/>
                      </a:lnTo>
                      <a:lnTo>
                        <a:pt x="2748" y="444"/>
                      </a:lnTo>
                      <a:lnTo>
                        <a:pt x="2748" y="444"/>
                      </a:lnTo>
                      <a:lnTo>
                        <a:pt x="2748" y="444"/>
                      </a:lnTo>
                      <a:lnTo>
                        <a:pt x="2748" y="444"/>
                      </a:lnTo>
                      <a:lnTo>
                        <a:pt x="2754" y="444"/>
                      </a:lnTo>
                      <a:lnTo>
                        <a:pt x="2754" y="444"/>
                      </a:lnTo>
                      <a:lnTo>
                        <a:pt x="2754" y="444"/>
                      </a:lnTo>
                      <a:lnTo>
                        <a:pt x="2754" y="444"/>
                      </a:lnTo>
                      <a:lnTo>
                        <a:pt x="2754" y="444"/>
                      </a:lnTo>
                      <a:lnTo>
                        <a:pt x="2754" y="444"/>
                      </a:lnTo>
                      <a:lnTo>
                        <a:pt x="2760" y="444"/>
                      </a:lnTo>
                      <a:lnTo>
                        <a:pt x="2760" y="444"/>
                      </a:lnTo>
                      <a:lnTo>
                        <a:pt x="2760" y="444"/>
                      </a:lnTo>
                      <a:lnTo>
                        <a:pt x="2760" y="444"/>
                      </a:lnTo>
                      <a:lnTo>
                        <a:pt x="2760" y="444"/>
                      </a:lnTo>
                      <a:lnTo>
                        <a:pt x="2766" y="444"/>
                      </a:lnTo>
                      <a:lnTo>
                        <a:pt x="2766" y="444"/>
                      </a:lnTo>
                      <a:lnTo>
                        <a:pt x="2766" y="444"/>
                      </a:lnTo>
                      <a:lnTo>
                        <a:pt x="2766" y="444"/>
                      </a:lnTo>
                      <a:lnTo>
                        <a:pt x="2766" y="444"/>
                      </a:lnTo>
                      <a:lnTo>
                        <a:pt x="2766" y="444"/>
                      </a:lnTo>
                      <a:lnTo>
                        <a:pt x="2772" y="444"/>
                      </a:lnTo>
                      <a:lnTo>
                        <a:pt x="2772" y="444"/>
                      </a:lnTo>
                      <a:lnTo>
                        <a:pt x="2772" y="444"/>
                      </a:lnTo>
                      <a:lnTo>
                        <a:pt x="2772" y="444"/>
                      </a:lnTo>
                      <a:lnTo>
                        <a:pt x="2772" y="444"/>
                      </a:lnTo>
                      <a:lnTo>
                        <a:pt x="2772" y="444"/>
                      </a:lnTo>
                      <a:lnTo>
                        <a:pt x="2778" y="444"/>
                      </a:lnTo>
                      <a:lnTo>
                        <a:pt x="2778" y="444"/>
                      </a:lnTo>
                      <a:lnTo>
                        <a:pt x="2778" y="444"/>
                      </a:lnTo>
                      <a:lnTo>
                        <a:pt x="2778" y="444"/>
                      </a:lnTo>
                      <a:lnTo>
                        <a:pt x="2778" y="450"/>
                      </a:lnTo>
                      <a:lnTo>
                        <a:pt x="2778" y="450"/>
                      </a:lnTo>
                      <a:lnTo>
                        <a:pt x="2784" y="450"/>
                      </a:lnTo>
                      <a:lnTo>
                        <a:pt x="2784" y="450"/>
                      </a:lnTo>
                      <a:lnTo>
                        <a:pt x="2784" y="450"/>
                      </a:lnTo>
                      <a:lnTo>
                        <a:pt x="2784" y="450"/>
                      </a:lnTo>
                      <a:lnTo>
                        <a:pt x="2784" y="450"/>
                      </a:lnTo>
                      <a:lnTo>
                        <a:pt x="2790" y="450"/>
                      </a:lnTo>
                      <a:lnTo>
                        <a:pt x="2790" y="456"/>
                      </a:lnTo>
                      <a:lnTo>
                        <a:pt x="2790" y="456"/>
                      </a:lnTo>
                      <a:lnTo>
                        <a:pt x="2790" y="456"/>
                      </a:lnTo>
                      <a:lnTo>
                        <a:pt x="2790" y="456"/>
                      </a:lnTo>
                      <a:lnTo>
                        <a:pt x="2790" y="456"/>
                      </a:lnTo>
                      <a:lnTo>
                        <a:pt x="2796" y="456"/>
                      </a:lnTo>
                      <a:lnTo>
                        <a:pt x="2796" y="462"/>
                      </a:lnTo>
                      <a:lnTo>
                        <a:pt x="2796" y="462"/>
                      </a:lnTo>
                      <a:lnTo>
                        <a:pt x="2796" y="462"/>
                      </a:lnTo>
                      <a:lnTo>
                        <a:pt x="2796" y="462"/>
                      </a:lnTo>
                      <a:lnTo>
                        <a:pt x="2796" y="462"/>
                      </a:lnTo>
                      <a:lnTo>
                        <a:pt x="2802" y="462"/>
                      </a:lnTo>
                      <a:lnTo>
                        <a:pt x="2802" y="468"/>
                      </a:lnTo>
                      <a:lnTo>
                        <a:pt x="2802" y="468"/>
                      </a:lnTo>
                      <a:lnTo>
                        <a:pt x="2802" y="468"/>
                      </a:lnTo>
                      <a:lnTo>
                        <a:pt x="2802" y="468"/>
                      </a:lnTo>
                      <a:lnTo>
                        <a:pt x="2802" y="468"/>
                      </a:lnTo>
                      <a:lnTo>
                        <a:pt x="2808" y="474"/>
                      </a:lnTo>
                      <a:lnTo>
                        <a:pt x="2808" y="474"/>
                      </a:lnTo>
                      <a:lnTo>
                        <a:pt x="2808" y="474"/>
                      </a:lnTo>
                      <a:lnTo>
                        <a:pt x="2808" y="474"/>
                      </a:lnTo>
                      <a:lnTo>
                        <a:pt x="2808" y="474"/>
                      </a:lnTo>
                      <a:lnTo>
                        <a:pt x="2808" y="480"/>
                      </a:lnTo>
                      <a:lnTo>
                        <a:pt x="2814" y="480"/>
                      </a:lnTo>
                      <a:lnTo>
                        <a:pt x="2814" y="480"/>
                      </a:lnTo>
                      <a:lnTo>
                        <a:pt x="2814" y="486"/>
                      </a:lnTo>
                      <a:lnTo>
                        <a:pt x="2814" y="486"/>
                      </a:lnTo>
                      <a:lnTo>
                        <a:pt x="2814" y="486"/>
                      </a:lnTo>
                      <a:lnTo>
                        <a:pt x="2814" y="486"/>
                      </a:lnTo>
                      <a:lnTo>
                        <a:pt x="2820" y="492"/>
                      </a:lnTo>
                      <a:lnTo>
                        <a:pt x="2820" y="492"/>
                      </a:lnTo>
                      <a:lnTo>
                        <a:pt x="2820" y="498"/>
                      </a:lnTo>
                      <a:lnTo>
                        <a:pt x="2820" y="498"/>
                      </a:lnTo>
                      <a:lnTo>
                        <a:pt x="2820" y="498"/>
                      </a:lnTo>
                      <a:lnTo>
                        <a:pt x="2826" y="504"/>
                      </a:lnTo>
                      <a:lnTo>
                        <a:pt x="2826" y="504"/>
                      </a:lnTo>
                      <a:lnTo>
                        <a:pt x="2826" y="504"/>
                      </a:lnTo>
                      <a:lnTo>
                        <a:pt x="2826" y="510"/>
                      </a:lnTo>
                      <a:lnTo>
                        <a:pt x="2826" y="510"/>
                      </a:lnTo>
                      <a:lnTo>
                        <a:pt x="2832" y="510"/>
                      </a:lnTo>
                      <a:lnTo>
                        <a:pt x="2832" y="516"/>
                      </a:lnTo>
                      <a:lnTo>
                        <a:pt x="2832" y="516"/>
                      </a:lnTo>
                      <a:lnTo>
                        <a:pt x="2832" y="516"/>
                      </a:lnTo>
                      <a:lnTo>
                        <a:pt x="2832" y="522"/>
                      </a:lnTo>
                      <a:lnTo>
                        <a:pt x="2832" y="522"/>
                      </a:lnTo>
                      <a:lnTo>
                        <a:pt x="2832" y="522"/>
                      </a:lnTo>
                      <a:lnTo>
                        <a:pt x="2838" y="522"/>
                      </a:lnTo>
                      <a:lnTo>
                        <a:pt x="2838" y="528"/>
                      </a:lnTo>
                      <a:lnTo>
                        <a:pt x="2838" y="528"/>
                      </a:lnTo>
                      <a:lnTo>
                        <a:pt x="2838" y="528"/>
                      </a:lnTo>
                      <a:lnTo>
                        <a:pt x="2838" y="528"/>
                      </a:lnTo>
                      <a:lnTo>
                        <a:pt x="2844" y="528"/>
                      </a:lnTo>
                      <a:lnTo>
                        <a:pt x="2844" y="528"/>
                      </a:lnTo>
                      <a:lnTo>
                        <a:pt x="2844" y="528"/>
                      </a:lnTo>
                      <a:lnTo>
                        <a:pt x="2844" y="528"/>
                      </a:lnTo>
                      <a:lnTo>
                        <a:pt x="2844" y="528"/>
                      </a:lnTo>
                      <a:lnTo>
                        <a:pt x="2844" y="528"/>
                      </a:lnTo>
                      <a:lnTo>
                        <a:pt x="2850" y="534"/>
                      </a:lnTo>
                      <a:lnTo>
                        <a:pt x="2850" y="534"/>
                      </a:lnTo>
                      <a:lnTo>
                        <a:pt x="2850" y="534"/>
                      </a:lnTo>
                      <a:lnTo>
                        <a:pt x="2850" y="534"/>
                      </a:lnTo>
                      <a:lnTo>
                        <a:pt x="2850" y="534"/>
                      </a:lnTo>
                      <a:lnTo>
                        <a:pt x="2850" y="534"/>
                      </a:lnTo>
                      <a:lnTo>
                        <a:pt x="2856" y="534"/>
                      </a:lnTo>
                      <a:lnTo>
                        <a:pt x="2856" y="534"/>
                      </a:lnTo>
                      <a:lnTo>
                        <a:pt x="2856" y="534"/>
                      </a:lnTo>
                      <a:lnTo>
                        <a:pt x="2856" y="534"/>
                      </a:lnTo>
                      <a:lnTo>
                        <a:pt x="2856" y="534"/>
                      </a:lnTo>
                      <a:lnTo>
                        <a:pt x="2856" y="540"/>
                      </a:lnTo>
                      <a:lnTo>
                        <a:pt x="2862" y="540"/>
                      </a:lnTo>
                      <a:lnTo>
                        <a:pt x="2862" y="540"/>
                      </a:lnTo>
                      <a:lnTo>
                        <a:pt x="2862" y="540"/>
                      </a:lnTo>
                      <a:lnTo>
                        <a:pt x="2862" y="540"/>
                      </a:lnTo>
                      <a:lnTo>
                        <a:pt x="2862" y="540"/>
                      </a:lnTo>
                      <a:lnTo>
                        <a:pt x="2862" y="540"/>
                      </a:lnTo>
                      <a:lnTo>
                        <a:pt x="2868" y="546"/>
                      </a:lnTo>
                      <a:lnTo>
                        <a:pt x="2868" y="546"/>
                      </a:lnTo>
                      <a:lnTo>
                        <a:pt x="2868" y="546"/>
                      </a:lnTo>
                      <a:lnTo>
                        <a:pt x="2868" y="546"/>
                      </a:lnTo>
                      <a:lnTo>
                        <a:pt x="2868" y="552"/>
                      </a:lnTo>
                      <a:lnTo>
                        <a:pt x="2874" y="552"/>
                      </a:lnTo>
                      <a:lnTo>
                        <a:pt x="2874" y="552"/>
                      </a:lnTo>
                      <a:lnTo>
                        <a:pt x="2874" y="552"/>
                      </a:lnTo>
                      <a:lnTo>
                        <a:pt x="2874" y="558"/>
                      </a:lnTo>
                      <a:lnTo>
                        <a:pt x="2874" y="558"/>
                      </a:lnTo>
                      <a:lnTo>
                        <a:pt x="2874" y="558"/>
                      </a:lnTo>
                      <a:lnTo>
                        <a:pt x="2880" y="558"/>
                      </a:lnTo>
                      <a:lnTo>
                        <a:pt x="2880" y="558"/>
                      </a:lnTo>
                      <a:lnTo>
                        <a:pt x="2880" y="564"/>
                      </a:lnTo>
                      <a:lnTo>
                        <a:pt x="2880" y="564"/>
                      </a:lnTo>
                      <a:lnTo>
                        <a:pt x="2880" y="564"/>
                      </a:lnTo>
                      <a:lnTo>
                        <a:pt x="2880" y="564"/>
                      </a:lnTo>
                      <a:lnTo>
                        <a:pt x="2886" y="570"/>
                      </a:lnTo>
                      <a:lnTo>
                        <a:pt x="2886" y="570"/>
                      </a:lnTo>
                      <a:lnTo>
                        <a:pt x="2886" y="570"/>
                      </a:lnTo>
                      <a:lnTo>
                        <a:pt x="2886" y="570"/>
                      </a:lnTo>
                      <a:lnTo>
                        <a:pt x="2886" y="576"/>
                      </a:lnTo>
                      <a:lnTo>
                        <a:pt x="2892" y="576"/>
                      </a:lnTo>
                      <a:lnTo>
                        <a:pt x="2892" y="576"/>
                      </a:lnTo>
                      <a:lnTo>
                        <a:pt x="2892" y="582"/>
                      </a:lnTo>
                      <a:lnTo>
                        <a:pt x="2892" y="582"/>
                      </a:lnTo>
                      <a:lnTo>
                        <a:pt x="2892" y="582"/>
                      </a:lnTo>
                      <a:lnTo>
                        <a:pt x="2892" y="588"/>
                      </a:lnTo>
                      <a:lnTo>
                        <a:pt x="2898" y="588"/>
                      </a:lnTo>
                      <a:lnTo>
                        <a:pt x="2898" y="588"/>
                      </a:lnTo>
                      <a:lnTo>
                        <a:pt x="2898" y="594"/>
                      </a:lnTo>
                      <a:lnTo>
                        <a:pt x="2898" y="594"/>
                      </a:lnTo>
                      <a:lnTo>
                        <a:pt x="2898" y="594"/>
                      </a:lnTo>
                      <a:lnTo>
                        <a:pt x="2898" y="600"/>
                      </a:lnTo>
                      <a:lnTo>
                        <a:pt x="2904" y="600"/>
                      </a:lnTo>
                      <a:lnTo>
                        <a:pt x="2904" y="600"/>
                      </a:lnTo>
                      <a:lnTo>
                        <a:pt x="2904" y="606"/>
                      </a:lnTo>
                      <a:lnTo>
                        <a:pt x="2904" y="606"/>
                      </a:lnTo>
                      <a:lnTo>
                        <a:pt x="2904" y="606"/>
                      </a:lnTo>
                      <a:lnTo>
                        <a:pt x="2904" y="612"/>
                      </a:lnTo>
                      <a:lnTo>
                        <a:pt x="2910" y="612"/>
                      </a:lnTo>
                      <a:lnTo>
                        <a:pt x="2910" y="618"/>
                      </a:lnTo>
                      <a:lnTo>
                        <a:pt x="2910" y="618"/>
                      </a:lnTo>
                      <a:lnTo>
                        <a:pt x="2910" y="624"/>
                      </a:lnTo>
                      <a:lnTo>
                        <a:pt x="2910" y="624"/>
                      </a:lnTo>
                      <a:lnTo>
                        <a:pt x="2910" y="624"/>
                      </a:lnTo>
                      <a:lnTo>
                        <a:pt x="2916" y="630"/>
                      </a:lnTo>
                      <a:lnTo>
                        <a:pt x="2916" y="630"/>
                      </a:lnTo>
                      <a:lnTo>
                        <a:pt x="2916" y="630"/>
                      </a:lnTo>
                      <a:lnTo>
                        <a:pt x="2916" y="636"/>
                      </a:lnTo>
                      <a:lnTo>
                        <a:pt x="2916" y="642"/>
                      </a:lnTo>
                      <a:lnTo>
                        <a:pt x="2922" y="642"/>
                      </a:lnTo>
                      <a:lnTo>
                        <a:pt x="2922" y="648"/>
                      </a:lnTo>
                      <a:lnTo>
                        <a:pt x="2922" y="654"/>
                      </a:lnTo>
                      <a:lnTo>
                        <a:pt x="2922" y="660"/>
                      </a:lnTo>
                      <a:lnTo>
                        <a:pt x="2922" y="660"/>
                      </a:lnTo>
                      <a:lnTo>
                        <a:pt x="2922" y="666"/>
                      </a:lnTo>
                      <a:lnTo>
                        <a:pt x="2928" y="672"/>
                      </a:lnTo>
                      <a:lnTo>
                        <a:pt x="2928" y="678"/>
                      </a:lnTo>
                      <a:lnTo>
                        <a:pt x="2928" y="684"/>
                      </a:lnTo>
                      <a:lnTo>
                        <a:pt x="2928" y="690"/>
                      </a:lnTo>
                      <a:lnTo>
                        <a:pt x="2928" y="696"/>
                      </a:lnTo>
                      <a:lnTo>
                        <a:pt x="2928" y="702"/>
                      </a:lnTo>
                      <a:lnTo>
                        <a:pt x="2934" y="708"/>
                      </a:lnTo>
                      <a:lnTo>
                        <a:pt x="2934" y="714"/>
                      </a:lnTo>
                      <a:lnTo>
                        <a:pt x="2934" y="720"/>
                      </a:lnTo>
                      <a:lnTo>
                        <a:pt x="2934" y="726"/>
                      </a:lnTo>
                      <a:lnTo>
                        <a:pt x="2934" y="738"/>
                      </a:lnTo>
                      <a:lnTo>
                        <a:pt x="2940" y="744"/>
                      </a:lnTo>
                      <a:lnTo>
                        <a:pt x="2940" y="750"/>
                      </a:lnTo>
                      <a:lnTo>
                        <a:pt x="2940" y="756"/>
                      </a:lnTo>
                      <a:lnTo>
                        <a:pt x="2940" y="762"/>
                      </a:lnTo>
                      <a:lnTo>
                        <a:pt x="2940" y="768"/>
                      </a:lnTo>
                      <a:lnTo>
                        <a:pt x="2940" y="774"/>
                      </a:lnTo>
                      <a:lnTo>
                        <a:pt x="2946" y="780"/>
                      </a:lnTo>
                      <a:lnTo>
                        <a:pt x="2946" y="786"/>
                      </a:lnTo>
                      <a:lnTo>
                        <a:pt x="2946" y="792"/>
                      </a:lnTo>
                      <a:lnTo>
                        <a:pt x="2946" y="798"/>
                      </a:lnTo>
                      <a:lnTo>
                        <a:pt x="2946" y="804"/>
                      </a:lnTo>
                      <a:lnTo>
                        <a:pt x="2946" y="810"/>
                      </a:lnTo>
                      <a:lnTo>
                        <a:pt x="2952" y="816"/>
                      </a:lnTo>
                      <a:lnTo>
                        <a:pt x="2952" y="822"/>
                      </a:lnTo>
                      <a:lnTo>
                        <a:pt x="2952" y="828"/>
                      </a:lnTo>
                      <a:lnTo>
                        <a:pt x="2952" y="834"/>
                      </a:lnTo>
                      <a:lnTo>
                        <a:pt x="2952" y="834"/>
                      </a:lnTo>
                      <a:lnTo>
                        <a:pt x="2952" y="840"/>
                      </a:lnTo>
                      <a:lnTo>
                        <a:pt x="2958" y="846"/>
                      </a:lnTo>
                      <a:lnTo>
                        <a:pt x="2958" y="852"/>
                      </a:lnTo>
                      <a:lnTo>
                        <a:pt x="2958" y="858"/>
                      </a:lnTo>
                      <a:lnTo>
                        <a:pt x="2958" y="864"/>
                      </a:lnTo>
                      <a:lnTo>
                        <a:pt x="2958" y="870"/>
                      </a:lnTo>
                      <a:lnTo>
                        <a:pt x="2958" y="876"/>
                      </a:lnTo>
                      <a:lnTo>
                        <a:pt x="2964" y="882"/>
                      </a:lnTo>
                      <a:lnTo>
                        <a:pt x="2964" y="888"/>
                      </a:lnTo>
                      <a:lnTo>
                        <a:pt x="2964" y="894"/>
                      </a:lnTo>
                      <a:lnTo>
                        <a:pt x="2964" y="900"/>
                      </a:lnTo>
                      <a:lnTo>
                        <a:pt x="2964" y="906"/>
                      </a:lnTo>
                      <a:lnTo>
                        <a:pt x="2964" y="912"/>
                      </a:lnTo>
                      <a:lnTo>
                        <a:pt x="2970" y="918"/>
                      </a:lnTo>
                      <a:lnTo>
                        <a:pt x="2970" y="924"/>
                      </a:lnTo>
                      <a:lnTo>
                        <a:pt x="2970" y="930"/>
                      </a:lnTo>
                      <a:lnTo>
                        <a:pt x="2970" y="936"/>
                      </a:lnTo>
                      <a:lnTo>
                        <a:pt x="2970" y="942"/>
                      </a:lnTo>
                      <a:lnTo>
                        <a:pt x="2976" y="954"/>
                      </a:lnTo>
                      <a:lnTo>
                        <a:pt x="2976" y="960"/>
                      </a:lnTo>
                      <a:lnTo>
                        <a:pt x="2976" y="966"/>
                      </a:lnTo>
                      <a:lnTo>
                        <a:pt x="2976" y="972"/>
                      </a:lnTo>
                      <a:lnTo>
                        <a:pt x="2976" y="978"/>
                      </a:lnTo>
                      <a:lnTo>
                        <a:pt x="2976" y="984"/>
                      </a:lnTo>
                      <a:lnTo>
                        <a:pt x="2982" y="990"/>
                      </a:lnTo>
                      <a:lnTo>
                        <a:pt x="2982" y="996"/>
                      </a:lnTo>
                      <a:lnTo>
                        <a:pt x="2982" y="1002"/>
                      </a:lnTo>
                      <a:lnTo>
                        <a:pt x="2982" y="1008"/>
                      </a:lnTo>
                      <a:lnTo>
                        <a:pt x="2982" y="1014"/>
                      </a:lnTo>
                      <a:lnTo>
                        <a:pt x="2982" y="1014"/>
                      </a:lnTo>
                      <a:lnTo>
                        <a:pt x="2988" y="1020"/>
                      </a:lnTo>
                      <a:lnTo>
                        <a:pt x="2988" y="1026"/>
                      </a:lnTo>
                      <a:lnTo>
                        <a:pt x="2988" y="1032"/>
                      </a:lnTo>
                      <a:lnTo>
                        <a:pt x="2988" y="1032"/>
                      </a:lnTo>
                      <a:lnTo>
                        <a:pt x="2988" y="1032"/>
                      </a:lnTo>
                      <a:lnTo>
                        <a:pt x="2988" y="1032"/>
                      </a:lnTo>
                      <a:lnTo>
                        <a:pt x="2994" y="1026"/>
                      </a:lnTo>
                      <a:lnTo>
                        <a:pt x="2994" y="1020"/>
                      </a:lnTo>
                      <a:lnTo>
                        <a:pt x="2994" y="1008"/>
                      </a:lnTo>
                      <a:lnTo>
                        <a:pt x="2994" y="1002"/>
                      </a:lnTo>
                      <a:lnTo>
                        <a:pt x="2994" y="996"/>
                      </a:lnTo>
                      <a:lnTo>
                        <a:pt x="2994" y="984"/>
                      </a:lnTo>
                      <a:lnTo>
                        <a:pt x="3000" y="978"/>
                      </a:lnTo>
                      <a:lnTo>
                        <a:pt x="3000" y="972"/>
                      </a:lnTo>
                      <a:lnTo>
                        <a:pt x="3000" y="966"/>
                      </a:lnTo>
                      <a:lnTo>
                        <a:pt x="3000" y="954"/>
                      </a:lnTo>
                      <a:lnTo>
                        <a:pt x="3000" y="948"/>
                      </a:lnTo>
                      <a:lnTo>
                        <a:pt x="3000" y="942"/>
                      </a:lnTo>
                      <a:lnTo>
                        <a:pt x="3006" y="930"/>
                      </a:lnTo>
                      <a:lnTo>
                        <a:pt x="3006" y="924"/>
                      </a:lnTo>
                      <a:lnTo>
                        <a:pt x="3006" y="918"/>
                      </a:lnTo>
                      <a:lnTo>
                        <a:pt x="3006" y="906"/>
                      </a:lnTo>
                      <a:lnTo>
                        <a:pt x="3006" y="900"/>
                      </a:lnTo>
                      <a:lnTo>
                        <a:pt x="3012" y="894"/>
                      </a:lnTo>
                      <a:lnTo>
                        <a:pt x="3012" y="888"/>
                      </a:lnTo>
                      <a:lnTo>
                        <a:pt x="3012" y="876"/>
                      </a:lnTo>
                      <a:lnTo>
                        <a:pt x="3012" y="870"/>
                      </a:lnTo>
                      <a:lnTo>
                        <a:pt x="3012" y="864"/>
                      </a:lnTo>
                      <a:lnTo>
                        <a:pt x="3012" y="858"/>
                      </a:lnTo>
                      <a:lnTo>
                        <a:pt x="3018" y="846"/>
                      </a:lnTo>
                      <a:lnTo>
                        <a:pt x="3018" y="840"/>
                      </a:lnTo>
                      <a:lnTo>
                        <a:pt x="3018" y="834"/>
                      </a:lnTo>
                      <a:lnTo>
                        <a:pt x="3018" y="828"/>
                      </a:lnTo>
                      <a:lnTo>
                        <a:pt x="3018" y="822"/>
                      </a:lnTo>
                      <a:lnTo>
                        <a:pt x="3018" y="810"/>
                      </a:lnTo>
                      <a:lnTo>
                        <a:pt x="3024" y="804"/>
                      </a:lnTo>
                      <a:lnTo>
                        <a:pt x="3024" y="798"/>
                      </a:lnTo>
                      <a:lnTo>
                        <a:pt x="3024" y="792"/>
                      </a:lnTo>
                      <a:lnTo>
                        <a:pt x="3024" y="786"/>
                      </a:lnTo>
                      <a:lnTo>
                        <a:pt x="3024" y="774"/>
                      </a:lnTo>
                      <a:lnTo>
                        <a:pt x="3024" y="768"/>
                      </a:lnTo>
                      <a:lnTo>
                        <a:pt x="3030" y="762"/>
                      </a:lnTo>
                      <a:lnTo>
                        <a:pt x="3030" y="756"/>
                      </a:lnTo>
                      <a:lnTo>
                        <a:pt x="3030" y="750"/>
                      </a:lnTo>
                      <a:lnTo>
                        <a:pt x="3030" y="744"/>
                      </a:lnTo>
                      <a:lnTo>
                        <a:pt x="3030" y="738"/>
                      </a:lnTo>
                      <a:lnTo>
                        <a:pt x="3030" y="732"/>
                      </a:lnTo>
                      <a:lnTo>
                        <a:pt x="3036" y="720"/>
                      </a:lnTo>
                      <a:lnTo>
                        <a:pt x="3036" y="714"/>
                      </a:lnTo>
                      <a:lnTo>
                        <a:pt x="3036" y="708"/>
                      </a:lnTo>
                      <a:lnTo>
                        <a:pt x="3036" y="696"/>
                      </a:lnTo>
                      <a:lnTo>
                        <a:pt x="3036" y="690"/>
                      </a:lnTo>
                      <a:lnTo>
                        <a:pt x="3042" y="684"/>
                      </a:lnTo>
                      <a:lnTo>
                        <a:pt x="3042" y="672"/>
                      </a:lnTo>
                      <a:lnTo>
                        <a:pt x="3042" y="666"/>
                      </a:lnTo>
                      <a:lnTo>
                        <a:pt x="3042" y="660"/>
                      </a:lnTo>
                      <a:lnTo>
                        <a:pt x="3042" y="654"/>
                      </a:lnTo>
                      <a:lnTo>
                        <a:pt x="3048" y="648"/>
                      </a:lnTo>
                      <a:lnTo>
                        <a:pt x="3048" y="642"/>
                      </a:lnTo>
                      <a:lnTo>
                        <a:pt x="3048" y="636"/>
                      </a:lnTo>
                      <a:lnTo>
                        <a:pt x="3048" y="630"/>
                      </a:lnTo>
                      <a:lnTo>
                        <a:pt x="3048" y="624"/>
                      </a:lnTo>
                      <a:lnTo>
                        <a:pt x="3048" y="618"/>
                      </a:lnTo>
                      <a:lnTo>
                        <a:pt x="3054" y="612"/>
                      </a:lnTo>
                      <a:lnTo>
                        <a:pt x="3054" y="606"/>
                      </a:lnTo>
                      <a:lnTo>
                        <a:pt x="3054" y="600"/>
                      </a:lnTo>
                      <a:lnTo>
                        <a:pt x="3054" y="594"/>
                      </a:lnTo>
                      <a:lnTo>
                        <a:pt x="3054" y="588"/>
                      </a:lnTo>
                      <a:lnTo>
                        <a:pt x="3054" y="582"/>
                      </a:lnTo>
                      <a:lnTo>
                        <a:pt x="3060" y="576"/>
                      </a:lnTo>
                      <a:lnTo>
                        <a:pt x="3060" y="570"/>
                      </a:lnTo>
                      <a:lnTo>
                        <a:pt x="3060" y="564"/>
                      </a:lnTo>
                      <a:lnTo>
                        <a:pt x="3060" y="558"/>
                      </a:lnTo>
                      <a:lnTo>
                        <a:pt x="3060" y="552"/>
                      </a:lnTo>
                      <a:lnTo>
                        <a:pt x="3060" y="546"/>
                      </a:lnTo>
                      <a:lnTo>
                        <a:pt x="3066" y="540"/>
                      </a:lnTo>
                      <a:lnTo>
                        <a:pt x="3066" y="534"/>
                      </a:lnTo>
                      <a:lnTo>
                        <a:pt x="3066" y="528"/>
                      </a:lnTo>
                      <a:lnTo>
                        <a:pt x="3066" y="522"/>
                      </a:lnTo>
                      <a:lnTo>
                        <a:pt x="3066" y="516"/>
                      </a:lnTo>
                      <a:lnTo>
                        <a:pt x="3066" y="510"/>
                      </a:lnTo>
                      <a:lnTo>
                        <a:pt x="3072" y="504"/>
                      </a:lnTo>
                      <a:lnTo>
                        <a:pt x="3072" y="504"/>
                      </a:lnTo>
                      <a:lnTo>
                        <a:pt x="3072" y="498"/>
                      </a:lnTo>
                      <a:lnTo>
                        <a:pt x="3072" y="486"/>
                      </a:lnTo>
                      <a:lnTo>
                        <a:pt x="3072" y="480"/>
                      </a:lnTo>
                      <a:lnTo>
                        <a:pt x="3072" y="474"/>
                      </a:lnTo>
                      <a:lnTo>
                        <a:pt x="3078" y="474"/>
                      </a:lnTo>
                      <a:lnTo>
                        <a:pt x="3078" y="468"/>
                      </a:lnTo>
                      <a:lnTo>
                        <a:pt x="3078" y="462"/>
                      </a:lnTo>
                      <a:lnTo>
                        <a:pt x="3078" y="456"/>
                      </a:lnTo>
                      <a:lnTo>
                        <a:pt x="3078" y="456"/>
                      </a:lnTo>
                      <a:lnTo>
                        <a:pt x="3078" y="450"/>
                      </a:lnTo>
                      <a:lnTo>
                        <a:pt x="3084" y="444"/>
                      </a:lnTo>
                      <a:lnTo>
                        <a:pt x="3084" y="438"/>
                      </a:lnTo>
                      <a:lnTo>
                        <a:pt x="3084" y="432"/>
                      </a:lnTo>
                      <a:lnTo>
                        <a:pt x="3084" y="426"/>
                      </a:lnTo>
                      <a:lnTo>
                        <a:pt x="3084" y="420"/>
                      </a:lnTo>
                      <a:lnTo>
                        <a:pt x="3090" y="414"/>
                      </a:lnTo>
                      <a:lnTo>
                        <a:pt x="3090" y="408"/>
                      </a:lnTo>
                      <a:lnTo>
                        <a:pt x="3090" y="402"/>
                      </a:lnTo>
                      <a:lnTo>
                        <a:pt x="3090" y="396"/>
                      </a:lnTo>
                      <a:lnTo>
                        <a:pt x="3090" y="390"/>
                      </a:lnTo>
                      <a:lnTo>
                        <a:pt x="3090" y="390"/>
                      </a:lnTo>
                      <a:lnTo>
                        <a:pt x="3096" y="384"/>
                      </a:lnTo>
                      <a:lnTo>
                        <a:pt x="3096" y="378"/>
                      </a:lnTo>
                      <a:lnTo>
                        <a:pt x="3096" y="372"/>
                      </a:lnTo>
                      <a:lnTo>
                        <a:pt x="3096" y="366"/>
                      </a:lnTo>
                      <a:lnTo>
                        <a:pt x="3096" y="366"/>
                      </a:lnTo>
                      <a:lnTo>
                        <a:pt x="3102" y="360"/>
                      </a:lnTo>
                      <a:lnTo>
                        <a:pt x="3102" y="354"/>
                      </a:lnTo>
                      <a:lnTo>
                        <a:pt x="3102" y="348"/>
                      </a:lnTo>
                      <a:lnTo>
                        <a:pt x="3102" y="348"/>
                      </a:lnTo>
                      <a:lnTo>
                        <a:pt x="3102" y="342"/>
                      </a:lnTo>
                      <a:lnTo>
                        <a:pt x="3102" y="336"/>
                      </a:lnTo>
                      <a:lnTo>
                        <a:pt x="3108" y="336"/>
                      </a:lnTo>
                      <a:lnTo>
                        <a:pt x="3108" y="330"/>
                      </a:lnTo>
                      <a:lnTo>
                        <a:pt x="3108" y="324"/>
                      </a:lnTo>
                      <a:lnTo>
                        <a:pt x="3108" y="324"/>
                      </a:lnTo>
                      <a:lnTo>
                        <a:pt x="3108" y="318"/>
                      </a:lnTo>
                      <a:lnTo>
                        <a:pt x="3108" y="312"/>
                      </a:lnTo>
                      <a:lnTo>
                        <a:pt x="3114" y="306"/>
                      </a:lnTo>
                      <a:lnTo>
                        <a:pt x="3114" y="306"/>
                      </a:lnTo>
                      <a:lnTo>
                        <a:pt x="3114" y="300"/>
                      </a:lnTo>
                      <a:lnTo>
                        <a:pt x="3114" y="294"/>
                      </a:lnTo>
                      <a:lnTo>
                        <a:pt x="3114" y="294"/>
                      </a:lnTo>
                      <a:lnTo>
                        <a:pt x="3114" y="288"/>
                      </a:lnTo>
                      <a:lnTo>
                        <a:pt x="3120" y="282"/>
                      </a:lnTo>
                      <a:lnTo>
                        <a:pt x="3120" y="282"/>
                      </a:lnTo>
                      <a:lnTo>
                        <a:pt x="3120" y="276"/>
                      </a:lnTo>
                      <a:lnTo>
                        <a:pt x="3120" y="270"/>
                      </a:lnTo>
                      <a:lnTo>
                        <a:pt x="3120" y="270"/>
                      </a:lnTo>
                      <a:lnTo>
                        <a:pt x="3120" y="264"/>
                      </a:lnTo>
                      <a:lnTo>
                        <a:pt x="3126" y="258"/>
                      </a:lnTo>
                      <a:lnTo>
                        <a:pt x="3126" y="258"/>
                      </a:lnTo>
                      <a:lnTo>
                        <a:pt x="3126" y="252"/>
                      </a:lnTo>
                      <a:lnTo>
                        <a:pt x="3126" y="246"/>
                      </a:lnTo>
                      <a:lnTo>
                        <a:pt x="3126" y="246"/>
                      </a:lnTo>
                      <a:lnTo>
                        <a:pt x="3126" y="240"/>
                      </a:lnTo>
                      <a:lnTo>
                        <a:pt x="3132" y="240"/>
                      </a:lnTo>
                      <a:lnTo>
                        <a:pt x="3132" y="234"/>
                      </a:lnTo>
                      <a:lnTo>
                        <a:pt x="3132" y="228"/>
                      </a:lnTo>
                      <a:lnTo>
                        <a:pt x="3132" y="228"/>
                      </a:lnTo>
                      <a:lnTo>
                        <a:pt x="3132" y="222"/>
                      </a:lnTo>
                      <a:lnTo>
                        <a:pt x="3132" y="222"/>
                      </a:lnTo>
                      <a:lnTo>
                        <a:pt x="3138" y="216"/>
                      </a:lnTo>
                      <a:lnTo>
                        <a:pt x="3138" y="216"/>
                      </a:lnTo>
                      <a:lnTo>
                        <a:pt x="3138" y="210"/>
                      </a:lnTo>
                      <a:lnTo>
                        <a:pt x="3138" y="210"/>
                      </a:lnTo>
                      <a:lnTo>
                        <a:pt x="3138" y="204"/>
                      </a:lnTo>
                      <a:lnTo>
                        <a:pt x="3144" y="204"/>
                      </a:lnTo>
                      <a:lnTo>
                        <a:pt x="3144" y="198"/>
                      </a:lnTo>
                      <a:lnTo>
                        <a:pt x="3144" y="198"/>
                      </a:lnTo>
                      <a:lnTo>
                        <a:pt x="3144" y="192"/>
                      </a:lnTo>
                      <a:lnTo>
                        <a:pt x="3144" y="186"/>
                      </a:lnTo>
                      <a:lnTo>
                        <a:pt x="3144" y="186"/>
                      </a:lnTo>
                      <a:lnTo>
                        <a:pt x="3150" y="186"/>
                      </a:lnTo>
                      <a:lnTo>
                        <a:pt x="3150" y="180"/>
                      </a:lnTo>
                      <a:lnTo>
                        <a:pt x="3150" y="180"/>
                      </a:lnTo>
                      <a:lnTo>
                        <a:pt x="3150" y="174"/>
                      </a:lnTo>
                      <a:lnTo>
                        <a:pt x="3150" y="168"/>
                      </a:lnTo>
                      <a:lnTo>
                        <a:pt x="3150" y="168"/>
                      </a:lnTo>
                      <a:lnTo>
                        <a:pt x="3156" y="168"/>
                      </a:lnTo>
                      <a:lnTo>
                        <a:pt x="3156" y="162"/>
                      </a:lnTo>
                      <a:lnTo>
                        <a:pt x="3156" y="162"/>
                      </a:lnTo>
                      <a:lnTo>
                        <a:pt x="3156" y="162"/>
                      </a:lnTo>
                      <a:lnTo>
                        <a:pt x="3156" y="168"/>
                      </a:lnTo>
                      <a:lnTo>
                        <a:pt x="3156" y="168"/>
                      </a:lnTo>
                      <a:lnTo>
                        <a:pt x="3162" y="168"/>
                      </a:lnTo>
                      <a:lnTo>
                        <a:pt x="3162" y="168"/>
                      </a:lnTo>
                      <a:lnTo>
                        <a:pt x="3162" y="174"/>
                      </a:lnTo>
                      <a:lnTo>
                        <a:pt x="3162" y="174"/>
                      </a:lnTo>
                      <a:lnTo>
                        <a:pt x="3162" y="174"/>
                      </a:lnTo>
                      <a:lnTo>
                        <a:pt x="3168" y="174"/>
                      </a:lnTo>
                      <a:lnTo>
                        <a:pt x="3168" y="180"/>
                      </a:lnTo>
                      <a:lnTo>
                        <a:pt x="3168" y="180"/>
                      </a:lnTo>
                      <a:lnTo>
                        <a:pt x="3168" y="180"/>
                      </a:lnTo>
                      <a:lnTo>
                        <a:pt x="3168" y="180"/>
                      </a:lnTo>
                      <a:lnTo>
                        <a:pt x="3168" y="186"/>
                      </a:lnTo>
                      <a:lnTo>
                        <a:pt x="3174" y="186"/>
                      </a:lnTo>
                      <a:lnTo>
                        <a:pt x="3174" y="186"/>
                      </a:lnTo>
                      <a:lnTo>
                        <a:pt x="3174" y="186"/>
                      </a:lnTo>
                      <a:lnTo>
                        <a:pt x="3174" y="192"/>
                      </a:lnTo>
                      <a:lnTo>
                        <a:pt x="3174" y="192"/>
                      </a:lnTo>
                      <a:lnTo>
                        <a:pt x="3174" y="192"/>
                      </a:lnTo>
                      <a:lnTo>
                        <a:pt x="3180" y="198"/>
                      </a:lnTo>
                      <a:lnTo>
                        <a:pt x="3180" y="198"/>
                      </a:lnTo>
                      <a:lnTo>
                        <a:pt x="3180" y="198"/>
                      </a:lnTo>
                      <a:lnTo>
                        <a:pt x="3180" y="204"/>
                      </a:lnTo>
                      <a:lnTo>
                        <a:pt x="3180" y="204"/>
                      </a:lnTo>
                      <a:lnTo>
                        <a:pt x="3180" y="204"/>
                      </a:lnTo>
                      <a:lnTo>
                        <a:pt x="3186" y="210"/>
                      </a:lnTo>
                      <a:lnTo>
                        <a:pt x="3186" y="210"/>
                      </a:lnTo>
                      <a:lnTo>
                        <a:pt x="3186" y="216"/>
                      </a:lnTo>
                      <a:lnTo>
                        <a:pt x="3186" y="216"/>
                      </a:lnTo>
                      <a:lnTo>
                        <a:pt x="3186" y="216"/>
                      </a:lnTo>
                      <a:lnTo>
                        <a:pt x="3186" y="222"/>
                      </a:lnTo>
                      <a:lnTo>
                        <a:pt x="3192" y="222"/>
                      </a:lnTo>
                      <a:lnTo>
                        <a:pt x="3192" y="228"/>
                      </a:lnTo>
                      <a:lnTo>
                        <a:pt x="3192" y="228"/>
                      </a:lnTo>
                      <a:lnTo>
                        <a:pt x="3192" y="234"/>
                      </a:lnTo>
                      <a:lnTo>
                        <a:pt x="3192" y="234"/>
                      </a:lnTo>
                      <a:lnTo>
                        <a:pt x="3198" y="234"/>
                      </a:lnTo>
                      <a:lnTo>
                        <a:pt x="3198" y="240"/>
                      </a:lnTo>
                      <a:lnTo>
                        <a:pt x="3198" y="240"/>
                      </a:lnTo>
                      <a:lnTo>
                        <a:pt x="3198" y="246"/>
                      </a:lnTo>
                      <a:lnTo>
                        <a:pt x="3198" y="246"/>
                      </a:lnTo>
                      <a:lnTo>
                        <a:pt x="3198" y="252"/>
                      </a:lnTo>
                      <a:lnTo>
                        <a:pt x="3204" y="252"/>
                      </a:lnTo>
                      <a:lnTo>
                        <a:pt x="3204" y="252"/>
                      </a:lnTo>
                      <a:lnTo>
                        <a:pt x="3204" y="258"/>
                      </a:lnTo>
                      <a:lnTo>
                        <a:pt x="3204" y="258"/>
                      </a:lnTo>
                      <a:lnTo>
                        <a:pt x="3204" y="264"/>
                      </a:lnTo>
                      <a:lnTo>
                        <a:pt x="3204" y="264"/>
                      </a:lnTo>
                      <a:lnTo>
                        <a:pt x="3210" y="270"/>
                      </a:lnTo>
                      <a:lnTo>
                        <a:pt x="3210" y="270"/>
                      </a:lnTo>
                      <a:lnTo>
                        <a:pt x="3210" y="276"/>
                      </a:lnTo>
                      <a:lnTo>
                        <a:pt x="3210" y="276"/>
                      </a:lnTo>
                      <a:lnTo>
                        <a:pt x="3210" y="282"/>
                      </a:lnTo>
                      <a:lnTo>
                        <a:pt x="3210" y="282"/>
                      </a:lnTo>
                      <a:lnTo>
                        <a:pt x="3216" y="288"/>
                      </a:lnTo>
                      <a:lnTo>
                        <a:pt x="3216" y="288"/>
                      </a:lnTo>
                      <a:lnTo>
                        <a:pt x="3216" y="294"/>
                      </a:lnTo>
                      <a:lnTo>
                        <a:pt x="3216" y="294"/>
                      </a:lnTo>
                      <a:lnTo>
                        <a:pt x="3216" y="300"/>
                      </a:lnTo>
                      <a:lnTo>
                        <a:pt x="3216" y="300"/>
                      </a:lnTo>
                      <a:lnTo>
                        <a:pt x="3222" y="306"/>
                      </a:lnTo>
                      <a:lnTo>
                        <a:pt x="3222" y="312"/>
                      </a:lnTo>
                      <a:lnTo>
                        <a:pt x="3222" y="312"/>
                      </a:lnTo>
                      <a:lnTo>
                        <a:pt x="3222" y="318"/>
                      </a:lnTo>
                      <a:lnTo>
                        <a:pt x="3222" y="318"/>
                      </a:lnTo>
                      <a:lnTo>
                        <a:pt x="3222" y="324"/>
                      </a:lnTo>
                      <a:lnTo>
                        <a:pt x="3228" y="330"/>
                      </a:lnTo>
                      <a:lnTo>
                        <a:pt x="3228" y="330"/>
                      </a:lnTo>
                      <a:lnTo>
                        <a:pt x="3228" y="336"/>
                      </a:lnTo>
                      <a:lnTo>
                        <a:pt x="3228" y="336"/>
                      </a:lnTo>
                      <a:lnTo>
                        <a:pt x="3228" y="342"/>
                      </a:lnTo>
                      <a:lnTo>
                        <a:pt x="3234" y="348"/>
                      </a:lnTo>
                      <a:lnTo>
                        <a:pt x="3234" y="354"/>
                      </a:lnTo>
                      <a:lnTo>
                        <a:pt x="3234" y="354"/>
                      </a:lnTo>
                      <a:lnTo>
                        <a:pt x="3234" y="360"/>
                      </a:lnTo>
                      <a:lnTo>
                        <a:pt x="3234" y="360"/>
                      </a:lnTo>
                      <a:lnTo>
                        <a:pt x="3234" y="366"/>
                      </a:lnTo>
                      <a:lnTo>
                        <a:pt x="3240" y="366"/>
                      </a:lnTo>
                      <a:lnTo>
                        <a:pt x="3240" y="372"/>
                      </a:lnTo>
                      <a:lnTo>
                        <a:pt x="3240" y="372"/>
                      </a:lnTo>
                      <a:lnTo>
                        <a:pt x="3240" y="378"/>
                      </a:lnTo>
                      <a:lnTo>
                        <a:pt x="3240" y="378"/>
                      </a:lnTo>
                      <a:lnTo>
                        <a:pt x="3246" y="384"/>
                      </a:lnTo>
                      <a:lnTo>
                        <a:pt x="3246" y="384"/>
                      </a:lnTo>
                      <a:lnTo>
                        <a:pt x="3246" y="384"/>
                      </a:lnTo>
                      <a:lnTo>
                        <a:pt x="3246" y="390"/>
                      </a:lnTo>
                      <a:lnTo>
                        <a:pt x="3246" y="390"/>
                      </a:lnTo>
                      <a:lnTo>
                        <a:pt x="3246" y="396"/>
                      </a:lnTo>
                      <a:lnTo>
                        <a:pt x="3246" y="396"/>
                      </a:lnTo>
                      <a:lnTo>
                        <a:pt x="3252" y="402"/>
                      </a:lnTo>
                      <a:lnTo>
                        <a:pt x="3252" y="402"/>
                      </a:lnTo>
                      <a:lnTo>
                        <a:pt x="3252" y="408"/>
                      </a:lnTo>
                      <a:lnTo>
                        <a:pt x="3252" y="408"/>
                      </a:lnTo>
                      <a:lnTo>
                        <a:pt x="3252" y="408"/>
                      </a:lnTo>
                      <a:lnTo>
                        <a:pt x="3258" y="414"/>
                      </a:lnTo>
                      <a:lnTo>
                        <a:pt x="3258" y="414"/>
                      </a:lnTo>
                      <a:lnTo>
                        <a:pt x="3258" y="420"/>
                      </a:lnTo>
                      <a:lnTo>
                        <a:pt x="3258" y="420"/>
                      </a:lnTo>
                      <a:lnTo>
                        <a:pt x="3258" y="426"/>
                      </a:lnTo>
                      <a:lnTo>
                        <a:pt x="3258" y="426"/>
                      </a:lnTo>
                      <a:lnTo>
                        <a:pt x="3264" y="432"/>
                      </a:lnTo>
                      <a:lnTo>
                        <a:pt x="3264" y="432"/>
                      </a:lnTo>
                      <a:lnTo>
                        <a:pt x="3264" y="438"/>
                      </a:lnTo>
                      <a:lnTo>
                        <a:pt x="3264" y="438"/>
                      </a:lnTo>
                      <a:lnTo>
                        <a:pt x="3264" y="444"/>
                      </a:lnTo>
                      <a:lnTo>
                        <a:pt x="3264" y="450"/>
                      </a:lnTo>
                      <a:lnTo>
                        <a:pt x="3270" y="450"/>
                      </a:lnTo>
                      <a:lnTo>
                        <a:pt x="3270" y="456"/>
                      </a:lnTo>
                      <a:lnTo>
                        <a:pt x="3270" y="456"/>
                      </a:lnTo>
                      <a:lnTo>
                        <a:pt x="3270" y="462"/>
                      </a:lnTo>
                      <a:lnTo>
                        <a:pt x="3270" y="462"/>
                      </a:lnTo>
                      <a:lnTo>
                        <a:pt x="3270" y="468"/>
                      </a:lnTo>
                      <a:lnTo>
                        <a:pt x="3276" y="474"/>
                      </a:lnTo>
                      <a:lnTo>
                        <a:pt x="3276" y="474"/>
                      </a:lnTo>
                      <a:lnTo>
                        <a:pt x="3276" y="480"/>
                      </a:lnTo>
                      <a:lnTo>
                        <a:pt x="3276" y="486"/>
                      </a:lnTo>
                      <a:lnTo>
                        <a:pt x="3276" y="486"/>
                      </a:lnTo>
                      <a:lnTo>
                        <a:pt x="3282" y="492"/>
                      </a:lnTo>
                      <a:lnTo>
                        <a:pt x="3282" y="498"/>
                      </a:lnTo>
                      <a:lnTo>
                        <a:pt x="3282" y="504"/>
                      </a:lnTo>
                      <a:lnTo>
                        <a:pt x="3282" y="504"/>
                      </a:lnTo>
                      <a:lnTo>
                        <a:pt x="3282" y="510"/>
                      </a:lnTo>
                      <a:lnTo>
                        <a:pt x="3282" y="510"/>
                      </a:lnTo>
                      <a:lnTo>
                        <a:pt x="3288" y="516"/>
                      </a:lnTo>
                      <a:lnTo>
                        <a:pt x="3288" y="522"/>
                      </a:lnTo>
                      <a:lnTo>
                        <a:pt x="3288" y="522"/>
                      </a:lnTo>
                      <a:lnTo>
                        <a:pt x="3288" y="528"/>
                      </a:lnTo>
                      <a:lnTo>
                        <a:pt x="3288" y="534"/>
                      </a:lnTo>
                      <a:lnTo>
                        <a:pt x="3294" y="534"/>
                      </a:lnTo>
                      <a:lnTo>
                        <a:pt x="3294" y="540"/>
                      </a:lnTo>
                      <a:lnTo>
                        <a:pt x="3294" y="546"/>
                      </a:lnTo>
                      <a:lnTo>
                        <a:pt x="3294" y="546"/>
                      </a:lnTo>
                      <a:lnTo>
                        <a:pt x="3294" y="552"/>
                      </a:lnTo>
                      <a:lnTo>
                        <a:pt x="3294" y="558"/>
                      </a:lnTo>
                      <a:lnTo>
                        <a:pt x="3300" y="558"/>
                      </a:lnTo>
                      <a:lnTo>
                        <a:pt x="3300" y="564"/>
                      </a:lnTo>
                      <a:lnTo>
                        <a:pt x="3300" y="570"/>
                      </a:lnTo>
                      <a:lnTo>
                        <a:pt x="3300" y="576"/>
                      </a:lnTo>
                      <a:lnTo>
                        <a:pt x="3300" y="576"/>
                      </a:lnTo>
                      <a:lnTo>
                        <a:pt x="3300" y="582"/>
                      </a:lnTo>
                      <a:lnTo>
                        <a:pt x="3306" y="588"/>
                      </a:lnTo>
                      <a:lnTo>
                        <a:pt x="3306" y="594"/>
                      </a:lnTo>
                      <a:lnTo>
                        <a:pt x="3306" y="594"/>
                      </a:lnTo>
                      <a:lnTo>
                        <a:pt x="3306" y="600"/>
                      </a:lnTo>
                      <a:lnTo>
                        <a:pt x="3306" y="606"/>
                      </a:lnTo>
                      <a:lnTo>
                        <a:pt x="3306" y="612"/>
                      </a:lnTo>
                      <a:lnTo>
                        <a:pt x="3312" y="618"/>
                      </a:lnTo>
                      <a:lnTo>
                        <a:pt x="3312" y="618"/>
                      </a:lnTo>
                      <a:lnTo>
                        <a:pt x="3312" y="624"/>
                      </a:lnTo>
                      <a:lnTo>
                        <a:pt x="3312" y="630"/>
                      </a:lnTo>
                      <a:lnTo>
                        <a:pt x="3312" y="630"/>
                      </a:lnTo>
                      <a:lnTo>
                        <a:pt x="3312" y="636"/>
                      </a:lnTo>
                      <a:lnTo>
                        <a:pt x="3318" y="642"/>
                      </a:lnTo>
                      <a:lnTo>
                        <a:pt x="3318" y="648"/>
                      </a:lnTo>
                      <a:lnTo>
                        <a:pt x="3318" y="648"/>
                      </a:lnTo>
                      <a:lnTo>
                        <a:pt x="3318" y="654"/>
                      </a:lnTo>
                      <a:lnTo>
                        <a:pt x="3318" y="660"/>
                      </a:lnTo>
                      <a:lnTo>
                        <a:pt x="3324" y="660"/>
                      </a:lnTo>
                      <a:lnTo>
                        <a:pt x="3324" y="660"/>
                      </a:lnTo>
                      <a:lnTo>
                        <a:pt x="3324" y="660"/>
                      </a:lnTo>
                      <a:lnTo>
                        <a:pt x="3324" y="654"/>
                      </a:lnTo>
                      <a:lnTo>
                        <a:pt x="3324" y="654"/>
                      </a:lnTo>
                      <a:lnTo>
                        <a:pt x="3324" y="654"/>
                      </a:lnTo>
                      <a:lnTo>
                        <a:pt x="3324" y="648"/>
                      </a:lnTo>
                      <a:lnTo>
                        <a:pt x="3330" y="648"/>
                      </a:lnTo>
                      <a:lnTo>
                        <a:pt x="3330" y="648"/>
                      </a:lnTo>
                      <a:lnTo>
                        <a:pt x="3330" y="642"/>
                      </a:lnTo>
                      <a:lnTo>
                        <a:pt x="3330" y="642"/>
                      </a:lnTo>
                      <a:lnTo>
                        <a:pt x="3330" y="642"/>
                      </a:lnTo>
                      <a:lnTo>
                        <a:pt x="3336" y="642"/>
                      </a:lnTo>
                      <a:lnTo>
                        <a:pt x="3336" y="636"/>
                      </a:lnTo>
                      <a:lnTo>
                        <a:pt x="3336" y="636"/>
                      </a:lnTo>
                      <a:lnTo>
                        <a:pt x="3336" y="636"/>
                      </a:lnTo>
                      <a:lnTo>
                        <a:pt x="3336" y="630"/>
                      </a:lnTo>
                      <a:lnTo>
                        <a:pt x="3336" y="630"/>
                      </a:lnTo>
                      <a:lnTo>
                        <a:pt x="3342" y="630"/>
                      </a:lnTo>
                      <a:lnTo>
                        <a:pt x="3342" y="624"/>
                      </a:lnTo>
                      <a:lnTo>
                        <a:pt x="3342" y="624"/>
                      </a:lnTo>
                      <a:lnTo>
                        <a:pt x="3342" y="624"/>
                      </a:lnTo>
                      <a:lnTo>
                        <a:pt x="3342" y="618"/>
                      </a:lnTo>
                      <a:lnTo>
                        <a:pt x="3342" y="618"/>
                      </a:lnTo>
                      <a:lnTo>
                        <a:pt x="3348" y="618"/>
                      </a:lnTo>
                      <a:lnTo>
                        <a:pt x="3348" y="612"/>
                      </a:lnTo>
                      <a:lnTo>
                        <a:pt x="3348" y="612"/>
                      </a:lnTo>
                      <a:lnTo>
                        <a:pt x="3348" y="612"/>
                      </a:lnTo>
                      <a:lnTo>
                        <a:pt x="3348" y="606"/>
                      </a:lnTo>
                      <a:lnTo>
                        <a:pt x="3348" y="606"/>
                      </a:lnTo>
                      <a:lnTo>
                        <a:pt x="3354" y="606"/>
                      </a:lnTo>
                      <a:lnTo>
                        <a:pt x="3354" y="600"/>
                      </a:lnTo>
                      <a:lnTo>
                        <a:pt x="3354" y="600"/>
                      </a:lnTo>
                      <a:lnTo>
                        <a:pt x="3354" y="600"/>
                      </a:lnTo>
                      <a:lnTo>
                        <a:pt x="3354" y="600"/>
                      </a:lnTo>
                      <a:lnTo>
                        <a:pt x="3354" y="594"/>
                      </a:lnTo>
                      <a:lnTo>
                        <a:pt x="3360" y="594"/>
                      </a:lnTo>
                      <a:lnTo>
                        <a:pt x="3360" y="594"/>
                      </a:lnTo>
                      <a:lnTo>
                        <a:pt x="3360" y="594"/>
                      </a:lnTo>
                      <a:lnTo>
                        <a:pt x="3360" y="594"/>
                      </a:lnTo>
                      <a:lnTo>
                        <a:pt x="3360" y="594"/>
                      </a:lnTo>
                      <a:lnTo>
                        <a:pt x="3366" y="594"/>
                      </a:lnTo>
                      <a:lnTo>
                        <a:pt x="3366" y="594"/>
                      </a:lnTo>
                      <a:lnTo>
                        <a:pt x="3366" y="600"/>
                      </a:lnTo>
                      <a:lnTo>
                        <a:pt x="3366" y="600"/>
                      </a:lnTo>
                      <a:lnTo>
                        <a:pt x="3366" y="600"/>
                      </a:lnTo>
                      <a:lnTo>
                        <a:pt x="3366" y="600"/>
                      </a:lnTo>
                      <a:lnTo>
                        <a:pt x="3372" y="606"/>
                      </a:lnTo>
                      <a:lnTo>
                        <a:pt x="3372" y="606"/>
                      </a:lnTo>
                      <a:lnTo>
                        <a:pt x="3372" y="606"/>
                      </a:lnTo>
                      <a:lnTo>
                        <a:pt x="3372" y="612"/>
                      </a:lnTo>
                      <a:lnTo>
                        <a:pt x="3372" y="612"/>
                      </a:lnTo>
                      <a:lnTo>
                        <a:pt x="3372" y="612"/>
                      </a:lnTo>
                      <a:lnTo>
                        <a:pt x="3378" y="618"/>
                      </a:lnTo>
                      <a:lnTo>
                        <a:pt x="3378" y="618"/>
                      </a:lnTo>
                      <a:lnTo>
                        <a:pt x="3378" y="618"/>
                      </a:lnTo>
                      <a:lnTo>
                        <a:pt x="3378" y="624"/>
                      </a:lnTo>
                      <a:lnTo>
                        <a:pt x="3378" y="624"/>
                      </a:lnTo>
                      <a:lnTo>
                        <a:pt x="3378" y="624"/>
                      </a:lnTo>
                      <a:lnTo>
                        <a:pt x="3384" y="630"/>
                      </a:lnTo>
                      <a:lnTo>
                        <a:pt x="3384" y="630"/>
                      </a:lnTo>
                      <a:lnTo>
                        <a:pt x="3384" y="630"/>
                      </a:lnTo>
                      <a:lnTo>
                        <a:pt x="3384" y="636"/>
                      </a:lnTo>
                      <a:lnTo>
                        <a:pt x="3384" y="636"/>
                      </a:lnTo>
                      <a:lnTo>
                        <a:pt x="3384" y="636"/>
                      </a:lnTo>
                      <a:lnTo>
                        <a:pt x="3390" y="642"/>
                      </a:lnTo>
                      <a:lnTo>
                        <a:pt x="3390" y="642"/>
                      </a:lnTo>
                      <a:lnTo>
                        <a:pt x="3390" y="642"/>
                      </a:lnTo>
                      <a:lnTo>
                        <a:pt x="3390" y="642"/>
                      </a:lnTo>
                      <a:lnTo>
                        <a:pt x="3390" y="648"/>
                      </a:lnTo>
                      <a:lnTo>
                        <a:pt x="3390" y="648"/>
                      </a:lnTo>
                      <a:lnTo>
                        <a:pt x="3396" y="654"/>
                      </a:lnTo>
                      <a:lnTo>
                        <a:pt x="3396" y="654"/>
                      </a:lnTo>
                      <a:lnTo>
                        <a:pt x="3396" y="654"/>
                      </a:lnTo>
                      <a:lnTo>
                        <a:pt x="3396" y="660"/>
                      </a:lnTo>
                      <a:lnTo>
                        <a:pt x="3396" y="660"/>
                      </a:lnTo>
                      <a:lnTo>
                        <a:pt x="3402" y="660"/>
                      </a:lnTo>
                      <a:lnTo>
                        <a:pt x="3402" y="660"/>
                      </a:lnTo>
                      <a:lnTo>
                        <a:pt x="3402" y="654"/>
                      </a:lnTo>
                      <a:lnTo>
                        <a:pt x="3402" y="654"/>
                      </a:lnTo>
                      <a:lnTo>
                        <a:pt x="3402" y="648"/>
                      </a:lnTo>
                      <a:lnTo>
                        <a:pt x="3402" y="648"/>
                      </a:lnTo>
                      <a:lnTo>
                        <a:pt x="3408" y="642"/>
                      </a:lnTo>
                      <a:lnTo>
                        <a:pt x="3408" y="636"/>
                      </a:lnTo>
                      <a:lnTo>
                        <a:pt x="3408" y="630"/>
                      </a:lnTo>
                      <a:lnTo>
                        <a:pt x="3408" y="624"/>
                      </a:lnTo>
                      <a:lnTo>
                        <a:pt x="3408" y="624"/>
                      </a:lnTo>
                      <a:lnTo>
                        <a:pt x="3414" y="618"/>
                      </a:lnTo>
                      <a:lnTo>
                        <a:pt x="3414" y="612"/>
                      </a:lnTo>
                      <a:lnTo>
                        <a:pt x="3414" y="606"/>
                      </a:lnTo>
                      <a:lnTo>
                        <a:pt x="3414" y="606"/>
                      </a:lnTo>
                      <a:lnTo>
                        <a:pt x="3414" y="600"/>
                      </a:lnTo>
                      <a:lnTo>
                        <a:pt x="3414" y="594"/>
                      </a:lnTo>
                      <a:lnTo>
                        <a:pt x="3420" y="588"/>
                      </a:lnTo>
                      <a:lnTo>
                        <a:pt x="3420" y="588"/>
                      </a:lnTo>
                      <a:lnTo>
                        <a:pt x="3420" y="582"/>
                      </a:lnTo>
                      <a:lnTo>
                        <a:pt x="3420" y="576"/>
                      </a:lnTo>
                      <a:lnTo>
                        <a:pt x="3420" y="576"/>
                      </a:lnTo>
                      <a:lnTo>
                        <a:pt x="3420" y="570"/>
                      </a:lnTo>
                      <a:lnTo>
                        <a:pt x="3426" y="564"/>
                      </a:lnTo>
                      <a:lnTo>
                        <a:pt x="3426" y="558"/>
                      </a:lnTo>
                      <a:lnTo>
                        <a:pt x="3426" y="558"/>
                      </a:lnTo>
                      <a:lnTo>
                        <a:pt x="3426" y="552"/>
                      </a:lnTo>
                      <a:lnTo>
                        <a:pt x="3426" y="546"/>
                      </a:lnTo>
                      <a:lnTo>
                        <a:pt x="3426" y="546"/>
                      </a:lnTo>
                      <a:lnTo>
                        <a:pt x="3432" y="540"/>
                      </a:lnTo>
                      <a:lnTo>
                        <a:pt x="3432" y="540"/>
                      </a:lnTo>
                      <a:lnTo>
                        <a:pt x="3432" y="534"/>
                      </a:lnTo>
                      <a:lnTo>
                        <a:pt x="3432" y="528"/>
                      </a:lnTo>
                      <a:lnTo>
                        <a:pt x="3432" y="528"/>
                      </a:lnTo>
                      <a:lnTo>
                        <a:pt x="3438" y="522"/>
                      </a:lnTo>
                      <a:lnTo>
                        <a:pt x="3438" y="516"/>
                      </a:lnTo>
                      <a:lnTo>
                        <a:pt x="3438" y="516"/>
                      </a:lnTo>
                      <a:lnTo>
                        <a:pt x="3438" y="510"/>
                      </a:lnTo>
                      <a:lnTo>
                        <a:pt x="3438" y="510"/>
                      </a:lnTo>
                      <a:lnTo>
                        <a:pt x="3438" y="504"/>
                      </a:lnTo>
                      <a:lnTo>
                        <a:pt x="3444" y="504"/>
                      </a:lnTo>
                      <a:lnTo>
                        <a:pt x="3444" y="498"/>
                      </a:lnTo>
                      <a:lnTo>
                        <a:pt x="3444" y="492"/>
                      </a:lnTo>
                      <a:lnTo>
                        <a:pt x="3444" y="492"/>
                      </a:lnTo>
                      <a:lnTo>
                        <a:pt x="3444" y="486"/>
                      </a:lnTo>
                      <a:lnTo>
                        <a:pt x="3444" y="486"/>
                      </a:lnTo>
                      <a:lnTo>
                        <a:pt x="3450" y="480"/>
                      </a:lnTo>
                      <a:lnTo>
                        <a:pt x="3450" y="480"/>
                      </a:lnTo>
                      <a:lnTo>
                        <a:pt x="3450" y="474"/>
                      </a:lnTo>
                      <a:lnTo>
                        <a:pt x="3450" y="468"/>
                      </a:lnTo>
                      <a:lnTo>
                        <a:pt x="3450" y="468"/>
                      </a:lnTo>
                      <a:lnTo>
                        <a:pt x="3450" y="462"/>
                      </a:lnTo>
                      <a:lnTo>
                        <a:pt x="3456" y="462"/>
                      </a:lnTo>
                      <a:lnTo>
                        <a:pt x="3456" y="456"/>
                      </a:lnTo>
                      <a:lnTo>
                        <a:pt x="3456" y="456"/>
                      </a:lnTo>
                      <a:lnTo>
                        <a:pt x="3456" y="450"/>
                      </a:lnTo>
                      <a:lnTo>
                        <a:pt x="3456" y="450"/>
                      </a:lnTo>
                      <a:lnTo>
                        <a:pt x="3456" y="444"/>
                      </a:lnTo>
                      <a:lnTo>
                        <a:pt x="3462" y="444"/>
                      </a:lnTo>
                      <a:lnTo>
                        <a:pt x="3462" y="438"/>
                      </a:lnTo>
                      <a:lnTo>
                        <a:pt x="3462" y="438"/>
                      </a:lnTo>
                      <a:lnTo>
                        <a:pt x="3462" y="432"/>
                      </a:lnTo>
                      <a:lnTo>
                        <a:pt x="3462" y="432"/>
                      </a:lnTo>
                      <a:lnTo>
                        <a:pt x="3462" y="426"/>
                      </a:lnTo>
                      <a:lnTo>
                        <a:pt x="3468" y="426"/>
                      </a:lnTo>
                      <a:lnTo>
                        <a:pt x="3468" y="420"/>
                      </a:lnTo>
                      <a:lnTo>
                        <a:pt x="3468" y="420"/>
                      </a:lnTo>
                      <a:lnTo>
                        <a:pt x="3468" y="420"/>
                      </a:lnTo>
                      <a:lnTo>
                        <a:pt x="3468" y="414"/>
                      </a:lnTo>
                      <a:lnTo>
                        <a:pt x="3468" y="414"/>
                      </a:lnTo>
                      <a:lnTo>
                        <a:pt x="3474" y="408"/>
                      </a:lnTo>
                      <a:lnTo>
                        <a:pt x="3474" y="408"/>
                      </a:lnTo>
                      <a:lnTo>
                        <a:pt x="3474" y="408"/>
                      </a:lnTo>
                      <a:lnTo>
                        <a:pt x="3474" y="402"/>
                      </a:lnTo>
                      <a:lnTo>
                        <a:pt x="3474" y="396"/>
                      </a:lnTo>
                      <a:lnTo>
                        <a:pt x="3480" y="396"/>
                      </a:lnTo>
                      <a:lnTo>
                        <a:pt x="3480" y="396"/>
                      </a:lnTo>
                      <a:lnTo>
                        <a:pt x="3480" y="390"/>
                      </a:lnTo>
                      <a:lnTo>
                        <a:pt x="3480" y="390"/>
                      </a:lnTo>
                      <a:lnTo>
                        <a:pt x="3480" y="390"/>
                      </a:lnTo>
                      <a:lnTo>
                        <a:pt x="3480" y="384"/>
                      </a:lnTo>
                      <a:lnTo>
                        <a:pt x="3486" y="384"/>
                      </a:lnTo>
                      <a:lnTo>
                        <a:pt x="3486" y="378"/>
                      </a:lnTo>
                      <a:lnTo>
                        <a:pt x="3486" y="378"/>
                      </a:lnTo>
                      <a:lnTo>
                        <a:pt x="3486" y="372"/>
                      </a:lnTo>
                      <a:lnTo>
                        <a:pt x="3486" y="372"/>
                      </a:lnTo>
                      <a:lnTo>
                        <a:pt x="3492" y="366"/>
                      </a:lnTo>
                      <a:lnTo>
                        <a:pt x="3492" y="366"/>
                      </a:lnTo>
                      <a:lnTo>
                        <a:pt x="3492" y="360"/>
                      </a:lnTo>
                      <a:lnTo>
                        <a:pt x="3492" y="360"/>
                      </a:lnTo>
                      <a:lnTo>
                        <a:pt x="3492" y="354"/>
                      </a:lnTo>
                      <a:lnTo>
                        <a:pt x="3492" y="354"/>
                      </a:lnTo>
                      <a:lnTo>
                        <a:pt x="3498" y="348"/>
                      </a:lnTo>
                      <a:lnTo>
                        <a:pt x="3498" y="348"/>
                      </a:lnTo>
                      <a:lnTo>
                        <a:pt x="3498" y="342"/>
                      </a:lnTo>
                      <a:lnTo>
                        <a:pt x="3498" y="342"/>
                      </a:lnTo>
                      <a:lnTo>
                        <a:pt x="3498" y="336"/>
                      </a:lnTo>
                      <a:lnTo>
                        <a:pt x="3498" y="336"/>
                      </a:lnTo>
                      <a:lnTo>
                        <a:pt x="3504" y="330"/>
                      </a:lnTo>
                      <a:lnTo>
                        <a:pt x="3504" y="330"/>
                      </a:lnTo>
                      <a:lnTo>
                        <a:pt x="3504" y="324"/>
                      </a:lnTo>
                      <a:lnTo>
                        <a:pt x="3504" y="324"/>
                      </a:lnTo>
                      <a:lnTo>
                        <a:pt x="3504" y="318"/>
                      </a:lnTo>
                      <a:lnTo>
                        <a:pt x="3504" y="318"/>
                      </a:lnTo>
                      <a:lnTo>
                        <a:pt x="3510" y="318"/>
                      </a:lnTo>
                      <a:lnTo>
                        <a:pt x="3510" y="312"/>
                      </a:lnTo>
                      <a:lnTo>
                        <a:pt x="3510" y="312"/>
                      </a:lnTo>
                      <a:lnTo>
                        <a:pt x="3510" y="306"/>
                      </a:lnTo>
                      <a:lnTo>
                        <a:pt x="3510" y="306"/>
                      </a:lnTo>
                      <a:lnTo>
                        <a:pt x="3510" y="306"/>
                      </a:lnTo>
                      <a:lnTo>
                        <a:pt x="3516" y="300"/>
                      </a:lnTo>
                      <a:lnTo>
                        <a:pt x="3516" y="300"/>
                      </a:lnTo>
                      <a:lnTo>
                        <a:pt x="3516" y="294"/>
                      </a:lnTo>
                      <a:lnTo>
                        <a:pt x="3516" y="294"/>
                      </a:lnTo>
                      <a:lnTo>
                        <a:pt x="3516" y="294"/>
                      </a:lnTo>
                      <a:lnTo>
                        <a:pt x="3516" y="288"/>
                      </a:lnTo>
                      <a:lnTo>
                        <a:pt x="3522" y="288"/>
                      </a:lnTo>
                      <a:lnTo>
                        <a:pt x="3522" y="288"/>
                      </a:lnTo>
                      <a:lnTo>
                        <a:pt x="3522" y="282"/>
                      </a:lnTo>
                      <a:lnTo>
                        <a:pt x="3522" y="282"/>
                      </a:lnTo>
                      <a:lnTo>
                        <a:pt x="3522" y="282"/>
                      </a:lnTo>
                      <a:lnTo>
                        <a:pt x="3522" y="282"/>
                      </a:lnTo>
                      <a:lnTo>
                        <a:pt x="3528" y="276"/>
                      </a:lnTo>
                      <a:lnTo>
                        <a:pt x="3528" y="276"/>
                      </a:lnTo>
                      <a:lnTo>
                        <a:pt x="3528" y="270"/>
                      </a:lnTo>
                      <a:lnTo>
                        <a:pt x="3528" y="270"/>
                      </a:lnTo>
                      <a:lnTo>
                        <a:pt x="3528" y="270"/>
                      </a:lnTo>
                      <a:lnTo>
                        <a:pt x="3534" y="264"/>
                      </a:lnTo>
                      <a:lnTo>
                        <a:pt x="3534" y="264"/>
                      </a:lnTo>
                      <a:lnTo>
                        <a:pt x="3534" y="264"/>
                      </a:lnTo>
                      <a:lnTo>
                        <a:pt x="3534" y="258"/>
                      </a:lnTo>
                      <a:lnTo>
                        <a:pt x="3534" y="258"/>
                      </a:lnTo>
                      <a:lnTo>
                        <a:pt x="3540" y="258"/>
                      </a:lnTo>
                      <a:lnTo>
                        <a:pt x="3540" y="252"/>
                      </a:lnTo>
                      <a:lnTo>
                        <a:pt x="3540" y="252"/>
                      </a:lnTo>
                      <a:lnTo>
                        <a:pt x="3540" y="252"/>
                      </a:lnTo>
                      <a:lnTo>
                        <a:pt x="3540" y="252"/>
                      </a:lnTo>
                      <a:lnTo>
                        <a:pt x="3540" y="246"/>
                      </a:lnTo>
                      <a:lnTo>
                        <a:pt x="3546" y="246"/>
                      </a:lnTo>
                      <a:lnTo>
                        <a:pt x="3546" y="246"/>
                      </a:lnTo>
                      <a:lnTo>
                        <a:pt x="3546" y="246"/>
                      </a:lnTo>
                      <a:lnTo>
                        <a:pt x="3546" y="246"/>
                      </a:lnTo>
                      <a:lnTo>
                        <a:pt x="3546" y="240"/>
                      </a:lnTo>
                      <a:lnTo>
                        <a:pt x="3546" y="240"/>
                      </a:lnTo>
                      <a:lnTo>
                        <a:pt x="3552" y="240"/>
                      </a:lnTo>
                      <a:lnTo>
                        <a:pt x="3552" y="240"/>
                      </a:lnTo>
                      <a:lnTo>
                        <a:pt x="3552" y="240"/>
                      </a:lnTo>
                      <a:lnTo>
                        <a:pt x="3552" y="240"/>
                      </a:lnTo>
                      <a:lnTo>
                        <a:pt x="3552" y="234"/>
                      </a:lnTo>
                      <a:lnTo>
                        <a:pt x="3552" y="234"/>
                      </a:lnTo>
                      <a:lnTo>
                        <a:pt x="3558" y="234"/>
                      </a:lnTo>
                      <a:lnTo>
                        <a:pt x="3558" y="234"/>
                      </a:lnTo>
                      <a:lnTo>
                        <a:pt x="3558" y="234"/>
                      </a:lnTo>
                      <a:lnTo>
                        <a:pt x="3558" y="234"/>
                      </a:lnTo>
                      <a:lnTo>
                        <a:pt x="3558" y="234"/>
                      </a:lnTo>
                      <a:lnTo>
                        <a:pt x="3558" y="228"/>
                      </a:lnTo>
                      <a:lnTo>
                        <a:pt x="3564" y="228"/>
                      </a:lnTo>
                      <a:lnTo>
                        <a:pt x="3564" y="228"/>
                      </a:lnTo>
                      <a:lnTo>
                        <a:pt x="3564" y="228"/>
                      </a:lnTo>
                      <a:lnTo>
                        <a:pt x="3564" y="228"/>
                      </a:lnTo>
                      <a:lnTo>
                        <a:pt x="3564" y="228"/>
                      </a:lnTo>
                      <a:lnTo>
                        <a:pt x="3570" y="228"/>
                      </a:lnTo>
                      <a:lnTo>
                        <a:pt x="3570" y="228"/>
                      </a:lnTo>
                      <a:lnTo>
                        <a:pt x="3570" y="228"/>
                      </a:lnTo>
                      <a:lnTo>
                        <a:pt x="3570" y="228"/>
                      </a:lnTo>
                      <a:lnTo>
                        <a:pt x="3570" y="228"/>
                      </a:lnTo>
                      <a:lnTo>
                        <a:pt x="3570" y="228"/>
                      </a:lnTo>
                      <a:lnTo>
                        <a:pt x="3570" y="234"/>
                      </a:lnTo>
                      <a:lnTo>
                        <a:pt x="3576" y="234"/>
                      </a:lnTo>
                      <a:lnTo>
                        <a:pt x="3576" y="234"/>
                      </a:lnTo>
                      <a:lnTo>
                        <a:pt x="3576" y="234"/>
                      </a:lnTo>
                      <a:lnTo>
                        <a:pt x="3576" y="234"/>
                      </a:lnTo>
                      <a:lnTo>
                        <a:pt x="3576" y="234"/>
                      </a:lnTo>
                      <a:lnTo>
                        <a:pt x="3582" y="240"/>
                      </a:lnTo>
                      <a:lnTo>
                        <a:pt x="3582" y="240"/>
                      </a:lnTo>
                      <a:lnTo>
                        <a:pt x="3582" y="240"/>
                      </a:lnTo>
                      <a:lnTo>
                        <a:pt x="3582" y="240"/>
                      </a:lnTo>
                      <a:lnTo>
                        <a:pt x="3582" y="240"/>
                      </a:lnTo>
                      <a:lnTo>
                        <a:pt x="3582" y="240"/>
                      </a:lnTo>
                      <a:lnTo>
                        <a:pt x="3588" y="246"/>
                      </a:lnTo>
                      <a:lnTo>
                        <a:pt x="3588" y="246"/>
                      </a:lnTo>
                      <a:lnTo>
                        <a:pt x="3588" y="246"/>
                      </a:lnTo>
                      <a:lnTo>
                        <a:pt x="3588" y="246"/>
                      </a:lnTo>
                      <a:lnTo>
                        <a:pt x="3588" y="246"/>
                      </a:lnTo>
                      <a:lnTo>
                        <a:pt x="3594" y="252"/>
                      </a:lnTo>
                      <a:lnTo>
                        <a:pt x="3594" y="252"/>
                      </a:lnTo>
                      <a:lnTo>
                        <a:pt x="3594" y="252"/>
                      </a:lnTo>
                      <a:lnTo>
                        <a:pt x="3594" y="252"/>
                      </a:lnTo>
                      <a:lnTo>
                        <a:pt x="3594" y="258"/>
                      </a:lnTo>
                      <a:lnTo>
                        <a:pt x="3594" y="258"/>
                      </a:lnTo>
                      <a:lnTo>
                        <a:pt x="3600" y="258"/>
                      </a:lnTo>
                      <a:lnTo>
                        <a:pt x="3600" y="264"/>
                      </a:lnTo>
                      <a:lnTo>
                        <a:pt x="3600" y="264"/>
                      </a:lnTo>
                      <a:lnTo>
                        <a:pt x="3600" y="264"/>
                      </a:lnTo>
                      <a:lnTo>
                        <a:pt x="3600" y="270"/>
                      </a:lnTo>
                      <a:lnTo>
                        <a:pt x="3600" y="270"/>
                      </a:lnTo>
                      <a:lnTo>
                        <a:pt x="3606" y="270"/>
                      </a:lnTo>
                      <a:lnTo>
                        <a:pt x="3606" y="276"/>
                      </a:lnTo>
                      <a:lnTo>
                        <a:pt x="3606" y="276"/>
                      </a:lnTo>
                      <a:lnTo>
                        <a:pt x="3606" y="276"/>
                      </a:lnTo>
                      <a:lnTo>
                        <a:pt x="3606" y="282"/>
                      </a:lnTo>
                      <a:lnTo>
                        <a:pt x="3606" y="282"/>
                      </a:lnTo>
                      <a:lnTo>
                        <a:pt x="3612" y="282"/>
                      </a:lnTo>
                      <a:lnTo>
                        <a:pt x="3612" y="282"/>
                      </a:lnTo>
                      <a:lnTo>
                        <a:pt x="3612" y="288"/>
                      </a:lnTo>
                      <a:lnTo>
                        <a:pt x="3612" y="288"/>
                      </a:lnTo>
                      <a:lnTo>
                        <a:pt x="3612" y="288"/>
                      </a:lnTo>
                      <a:lnTo>
                        <a:pt x="3612" y="294"/>
                      </a:lnTo>
                      <a:lnTo>
                        <a:pt x="3618" y="294"/>
                      </a:lnTo>
                      <a:lnTo>
                        <a:pt x="3618" y="294"/>
                      </a:lnTo>
                      <a:lnTo>
                        <a:pt x="3618" y="300"/>
                      </a:lnTo>
                      <a:lnTo>
                        <a:pt x="3618" y="300"/>
                      </a:lnTo>
                      <a:lnTo>
                        <a:pt x="3618" y="306"/>
                      </a:lnTo>
                      <a:lnTo>
                        <a:pt x="3618" y="306"/>
                      </a:lnTo>
                      <a:lnTo>
                        <a:pt x="3624" y="306"/>
                      </a:lnTo>
                      <a:lnTo>
                        <a:pt x="3624" y="312"/>
                      </a:lnTo>
                      <a:lnTo>
                        <a:pt x="3624" y="312"/>
                      </a:lnTo>
                      <a:lnTo>
                        <a:pt x="3624" y="318"/>
                      </a:lnTo>
                      <a:lnTo>
                        <a:pt x="3624" y="318"/>
                      </a:lnTo>
                      <a:lnTo>
                        <a:pt x="3630" y="318"/>
                      </a:lnTo>
                      <a:lnTo>
                        <a:pt x="3630" y="324"/>
                      </a:lnTo>
                      <a:lnTo>
                        <a:pt x="3630" y="324"/>
                      </a:lnTo>
                      <a:lnTo>
                        <a:pt x="3630" y="330"/>
                      </a:lnTo>
                      <a:lnTo>
                        <a:pt x="3630" y="330"/>
                      </a:lnTo>
                      <a:lnTo>
                        <a:pt x="3630" y="336"/>
                      </a:lnTo>
                      <a:lnTo>
                        <a:pt x="3636" y="336"/>
                      </a:lnTo>
                      <a:lnTo>
                        <a:pt x="3636" y="342"/>
                      </a:lnTo>
                      <a:lnTo>
                        <a:pt x="3636" y="342"/>
                      </a:lnTo>
                      <a:lnTo>
                        <a:pt x="3636" y="348"/>
                      </a:lnTo>
                      <a:lnTo>
                        <a:pt x="3636" y="348"/>
                      </a:lnTo>
                      <a:lnTo>
                        <a:pt x="3636" y="354"/>
                      </a:lnTo>
                      <a:lnTo>
                        <a:pt x="3642" y="354"/>
                      </a:lnTo>
                      <a:lnTo>
                        <a:pt x="3642" y="360"/>
                      </a:lnTo>
                      <a:lnTo>
                        <a:pt x="3642" y="360"/>
                      </a:lnTo>
                      <a:lnTo>
                        <a:pt x="3642" y="366"/>
                      </a:lnTo>
                      <a:lnTo>
                        <a:pt x="3642" y="366"/>
                      </a:lnTo>
                      <a:lnTo>
                        <a:pt x="3648" y="372"/>
                      </a:lnTo>
                      <a:lnTo>
                        <a:pt x="3648" y="372"/>
                      </a:lnTo>
                      <a:lnTo>
                        <a:pt x="3648" y="378"/>
                      </a:lnTo>
                      <a:lnTo>
                        <a:pt x="3648" y="378"/>
                      </a:lnTo>
                      <a:lnTo>
                        <a:pt x="3648" y="384"/>
                      </a:lnTo>
                      <a:lnTo>
                        <a:pt x="3648" y="384"/>
                      </a:lnTo>
                      <a:lnTo>
                        <a:pt x="3648" y="390"/>
                      </a:lnTo>
                      <a:lnTo>
                        <a:pt x="3654" y="390"/>
                      </a:lnTo>
                      <a:lnTo>
                        <a:pt x="3654" y="390"/>
                      </a:lnTo>
                      <a:lnTo>
                        <a:pt x="3654" y="396"/>
                      </a:lnTo>
                      <a:lnTo>
                        <a:pt x="3654" y="396"/>
                      </a:lnTo>
                      <a:lnTo>
                        <a:pt x="3654" y="402"/>
                      </a:lnTo>
                      <a:lnTo>
                        <a:pt x="3660" y="402"/>
                      </a:lnTo>
                      <a:lnTo>
                        <a:pt x="3660" y="408"/>
                      </a:lnTo>
                      <a:lnTo>
                        <a:pt x="3660" y="408"/>
                      </a:lnTo>
                      <a:lnTo>
                        <a:pt x="3660" y="408"/>
                      </a:lnTo>
                      <a:lnTo>
                        <a:pt x="3660" y="414"/>
                      </a:lnTo>
                      <a:lnTo>
                        <a:pt x="3660" y="414"/>
                      </a:lnTo>
                      <a:lnTo>
                        <a:pt x="3666" y="420"/>
                      </a:lnTo>
                      <a:lnTo>
                        <a:pt x="3666" y="420"/>
                      </a:lnTo>
                      <a:lnTo>
                        <a:pt x="3666" y="420"/>
                      </a:lnTo>
                      <a:lnTo>
                        <a:pt x="3666" y="426"/>
                      </a:lnTo>
                      <a:lnTo>
                        <a:pt x="3666" y="426"/>
                      </a:lnTo>
                      <a:lnTo>
                        <a:pt x="3666" y="432"/>
                      </a:lnTo>
                      <a:lnTo>
                        <a:pt x="3672" y="432"/>
                      </a:lnTo>
                      <a:lnTo>
                        <a:pt x="3672" y="438"/>
                      </a:lnTo>
                      <a:lnTo>
                        <a:pt x="3672" y="438"/>
                      </a:lnTo>
                      <a:lnTo>
                        <a:pt x="3672" y="444"/>
                      </a:lnTo>
                      <a:lnTo>
                        <a:pt x="3672" y="444"/>
                      </a:lnTo>
                      <a:lnTo>
                        <a:pt x="3672" y="450"/>
                      </a:lnTo>
                      <a:lnTo>
                        <a:pt x="3678" y="450"/>
                      </a:lnTo>
                      <a:lnTo>
                        <a:pt x="3678" y="456"/>
                      </a:lnTo>
                      <a:lnTo>
                        <a:pt x="3678" y="456"/>
                      </a:lnTo>
                      <a:lnTo>
                        <a:pt x="3678" y="462"/>
                      </a:lnTo>
                      <a:lnTo>
                        <a:pt x="3678" y="462"/>
                      </a:lnTo>
                      <a:lnTo>
                        <a:pt x="3684" y="468"/>
                      </a:lnTo>
                      <a:lnTo>
                        <a:pt x="3684" y="468"/>
                      </a:lnTo>
                      <a:lnTo>
                        <a:pt x="3684" y="474"/>
                      </a:lnTo>
                      <a:lnTo>
                        <a:pt x="3684" y="480"/>
                      </a:lnTo>
                      <a:lnTo>
                        <a:pt x="3684" y="480"/>
                      </a:lnTo>
                      <a:lnTo>
                        <a:pt x="3684" y="486"/>
                      </a:lnTo>
                      <a:lnTo>
                        <a:pt x="3690" y="486"/>
                      </a:lnTo>
                      <a:lnTo>
                        <a:pt x="3690" y="492"/>
                      </a:lnTo>
                      <a:lnTo>
                        <a:pt x="3690" y="492"/>
                      </a:lnTo>
                      <a:lnTo>
                        <a:pt x="3690" y="498"/>
                      </a:lnTo>
                      <a:lnTo>
                        <a:pt x="3690" y="504"/>
                      </a:lnTo>
                      <a:lnTo>
                        <a:pt x="3690" y="504"/>
                      </a:lnTo>
                      <a:lnTo>
                        <a:pt x="3696" y="510"/>
                      </a:lnTo>
                      <a:lnTo>
                        <a:pt x="3696" y="510"/>
                      </a:lnTo>
                      <a:lnTo>
                        <a:pt x="3696" y="516"/>
                      </a:lnTo>
                      <a:lnTo>
                        <a:pt x="3696" y="516"/>
                      </a:lnTo>
                      <a:lnTo>
                        <a:pt x="3696" y="522"/>
                      </a:lnTo>
                      <a:lnTo>
                        <a:pt x="3696" y="528"/>
                      </a:lnTo>
                      <a:lnTo>
                        <a:pt x="3702" y="528"/>
                      </a:lnTo>
                      <a:lnTo>
                        <a:pt x="3702" y="534"/>
                      </a:lnTo>
                      <a:lnTo>
                        <a:pt x="3702" y="540"/>
                      </a:lnTo>
                      <a:lnTo>
                        <a:pt x="3702" y="540"/>
                      </a:lnTo>
                      <a:lnTo>
                        <a:pt x="3702" y="546"/>
                      </a:lnTo>
                      <a:lnTo>
                        <a:pt x="3702" y="546"/>
                      </a:lnTo>
                      <a:lnTo>
                        <a:pt x="3708" y="552"/>
                      </a:lnTo>
                      <a:lnTo>
                        <a:pt x="3708" y="558"/>
                      </a:lnTo>
                      <a:lnTo>
                        <a:pt x="3708" y="558"/>
                      </a:lnTo>
                      <a:lnTo>
                        <a:pt x="3708" y="564"/>
                      </a:lnTo>
                      <a:lnTo>
                        <a:pt x="3708" y="570"/>
                      </a:lnTo>
                      <a:lnTo>
                        <a:pt x="3708" y="576"/>
                      </a:lnTo>
                      <a:lnTo>
                        <a:pt x="3714" y="576"/>
                      </a:lnTo>
                      <a:lnTo>
                        <a:pt x="3714" y="582"/>
                      </a:lnTo>
                      <a:lnTo>
                        <a:pt x="3714" y="588"/>
                      </a:lnTo>
                      <a:lnTo>
                        <a:pt x="3714" y="588"/>
                      </a:lnTo>
                      <a:lnTo>
                        <a:pt x="3714" y="594"/>
                      </a:lnTo>
                      <a:lnTo>
                        <a:pt x="3714" y="600"/>
                      </a:lnTo>
                      <a:lnTo>
                        <a:pt x="3720" y="606"/>
                      </a:lnTo>
                      <a:lnTo>
                        <a:pt x="3720" y="606"/>
                      </a:lnTo>
                      <a:lnTo>
                        <a:pt x="3720" y="612"/>
                      </a:lnTo>
                      <a:lnTo>
                        <a:pt x="3720" y="618"/>
                      </a:lnTo>
                      <a:lnTo>
                        <a:pt x="3720" y="624"/>
                      </a:lnTo>
                      <a:lnTo>
                        <a:pt x="3726" y="630"/>
                      </a:lnTo>
                      <a:lnTo>
                        <a:pt x="3726" y="636"/>
                      </a:lnTo>
                      <a:lnTo>
                        <a:pt x="3726" y="636"/>
                      </a:lnTo>
                      <a:lnTo>
                        <a:pt x="3726" y="642"/>
                      </a:lnTo>
                      <a:lnTo>
                        <a:pt x="3726" y="648"/>
                      </a:lnTo>
                      <a:lnTo>
                        <a:pt x="3726" y="648"/>
                      </a:lnTo>
                      <a:lnTo>
                        <a:pt x="3732" y="654"/>
                      </a:lnTo>
                      <a:lnTo>
                        <a:pt x="3732" y="654"/>
                      </a:lnTo>
                      <a:lnTo>
                        <a:pt x="3732" y="660"/>
                      </a:lnTo>
                      <a:lnTo>
                        <a:pt x="3732" y="660"/>
                      </a:lnTo>
                      <a:lnTo>
                        <a:pt x="3732" y="660"/>
                      </a:lnTo>
                      <a:lnTo>
                        <a:pt x="3738" y="654"/>
                      </a:lnTo>
                      <a:lnTo>
                        <a:pt x="3738" y="654"/>
                      </a:lnTo>
                      <a:lnTo>
                        <a:pt x="3738" y="654"/>
                      </a:lnTo>
                      <a:lnTo>
                        <a:pt x="3738" y="648"/>
                      </a:lnTo>
                      <a:lnTo>
                        <a:pt x="3738" y="648"/>
                      </a:lnTo>
                      <a:lnTo>
                        <a:pt x="3738" y="648"/>
                      </a:lnTo>
                      <a:lnTo>
                        <a:pt x="3744" y="642"/>
                      </a:lnTo>
                      <a:lnTo>
                        <a:pt x="3744" y="642"/>
                      </a:lnTo>
                      <a:lnTo>
                        <a:pt x="3744" y="642"/>
                      </a:lnTo>
                      <a:lnTo>
                        <a:pt x="3744" y="642"/>
                      </a:lnTo>
                      <a:lnTo>
                        <a:pt x="3744" y="636"/>
                      </a:lnTo>
                      <a:lnTo>
                        <a:pt x="3744" y="636"/>
                      </a:lnTo>
                      <a:lnTo>
                        <a:pt x="3750" y="636"/>
                      </a:lnTo>
                      <a:lnTo>
                        <a:pt x="3750" y="630"/>
                      </a:lnTo>
                      <a:lnTo>
                        <a:pt x="3750" y="630"/>
                      </a:lnTo>
                      <a:lnTo>
                        <a:pt x="3750" y="630"/>
                      </a:lnTo>
                      <a:lnTo>
                        <a:pt x="3750" y="624"/>
                      </a:lnTo>
                      <a:lnTo>
                        <a:pt x="3750" y="624"/>
                      </a:lnTo>
                      <a:lnTo>
                        <a:pt x="3756" y="624"/>
                      </a:lnTo>
                      <a:lnTo>
                        <a:pt x="3756" y="618"/>
                      </a:lnTo>
                      <a:lnTo>
                        <a:pt x="3756" y="618"/>
                      </a:lnTo>
                      <a:lnTo>
                        <a:pt x="3756" y="618"/>
                      </a:lnTo>
                      <a:lnTo>
                        <a:pt x="3756" y="612"/>
                      </a:lnTo>
                      <a:lnTo>
                        <a:pt x="3756" y="612"/>
                      </a:lnTo>
                      <a:lnTo>
                        <a:pt x="3762" y="612"/>
                      </a:lnTo>
                      <a:lnTo>
                        <a:pt x="3762" y="606"/>
                      </a:lnTo>
                      <a:lnTo>
                        <a:pt x="3762" y="606"/>
                      </a:lnTo>
                      <a:lnTo>
                        <a:pt x="3762" y="606"/>
                      </a:lnTo>
                      <a:lnTo>
                        <a:pt x="3762" y="600"/>
                      </a:lnTo>
                      <a:lnTo>
                        <a:pt x="3768" y="600"/>
                      </a:lnTo>
                      <a:lnTo>
                        <a:pt x="3768" y="600"/>
                      </a:lnTo>
                      <a:lnTo>
                        <a:pt x="3768" y="600"/>
                      </a:lnTo>
                      <a:lnTo>
                        <a:pt x="3768" y="594"/>
                      </a:lnTo>
                      <a:lnTo>
                        <a:pt x="3768" y="594"/>
                      </a:lnTo>
                      <a:lnTo>
                        <a:pt x="3768" y="594"/>
                      </a:lnTo>
                      <a:lnTo>
                        <a:pt x="3768" y="594"/>
                      </a:lnTo>
                      <a:lnTo>
                        <a:pt x="3774" y="594"/>
                      </a:lnTo>
                      <a:lnTo>
                        <a:pt x="3774" y="594"/>
                      </a:lnTo>
                      <a:lnTo>
                        <a:pt x="3774" y="594"/>
                      </a:lnTo>
                      <a:lnTo>
                        <a:pt x="3774" y="594"/>
                      </a:lnTo>
                      <a:lnTo>
                        <a:pt x="3774" y="600"/>
                      </a:lnTo>
                      <a:lnTo>
                        <a:pt x="3780" y="600"/>
                      </a:lnTo>
                      <a:lnTo>
                        <a:pt x="3780" y="600"/>
                      </a:lnTo>
                      <a:lnTo>
                        <a:pt x="3780" y="600"/>
                      </a:lnTo>
                      <a:lnTo>
                        <a:pt x="3780" y="606"/>
                      </a:lnTo>
                      <a:lnTo>
                        <a:pt x="3780" y="606"/>
                      </a:lnTo>
                      <a:lnTo>
                        <a:pt x="3780" y="606"/>
                      </a:lnTo>
                      <a:lnTo>
                        <a:pt x="3786" y="612"/>
                      </a:lnTo>
                      <a:lnTo>
                        <a:pt x="3786" y="612"/>
                      </a:lnTo>
                      <a:lnTo>
                        <a:pt x="3786" y="612"/>
                      </a:lnTo>
                      <a:lnTo>
                        <a:pt x="3786" y="618"/>
                      </a:lnTo>
                      <a:lnTo>
                        <a:pt x="3786" y="618"/>
                      </a:lnTo>
                      <a:lnTo>
                        <a:pt x="3792" y="618"/>
                      </a:lnTo>
                      <a:lnTo>
                        <a:pt x="3792" y="624"/>
                      </a:lnTo>
                      <a:lnTo>
                        <a:pt x="3792" y="624"/>
                      </a:lnTo>
                      <a:lnTo>
                        <a:pt x="3792" y="624"/>
                      </a:lnTo>
                      <a:lnTo>
                        <a:pt x="3792" y="630"/>
                      </a:lnTo>
                      <a:lnTo>
                        <a:pt x="3792" y="630"/>
                      </a:lnTo>
                      <a:lnTo>
                        <a:pt x="3798" y="630"/>
                      </a:lnTo>
                      <a:lnTo>
                        <a:pt x="3798" y="636"/>
                      </a:lnTo>
                      <a:lnTo>
                        <a:pt x="3798" y="636"/>
                      </a:lnTo>
                      <a:lnTo>
                        <a:pt x="3798" y="636"/>
                      </a:lnTo>
                      <a:lnTo>
                        <a:pt x="3798" y="642"/>
                      </a:lnTo>
                      <a:lnTo>
                        <a:pt x="3798" y="642"/>
                      </a:lnTo>
                      <a:lnTo>
                        <a:pt x="3804" y="642"/>
                      </a:lnTo>
                      <a:lnTo>
                        <a:pt x="3804" y="642"/>
                      </a:lnTo>
                      <a:lnTo>
                        <a:pt x="3804" y="648"/>
                      </a:lnTo>
                      <a:lnTo>
                        <a:pt x="3804" y="648"/>
                      </a:lnTo>
                      <a:lnTo>
                        <a:pt x="3804" y="648"/>
                      </a:lnTo>
                      <a:lnTo>
                        <a:pt x="3804" y="654"/>
                      </a:lnTo>
                      <a:lnTo>
                        <a:pt x="3810" y="654"/>
                      </a:lnTo>
                      <a:lnTo>
                        <a:pt x="3810" y="654"/>
                      </a:lnTo>
                      <a:lnTo>
                        <a:pt x="3810" y="660"/>
                      </a:lnTo>
                      <a:lnTo>
                        <a:pt x="3810" y="660"/>
                      </a:lnTo>
                      <a:lnTo>
                        <a:pt x="3810" y="660"/>
                      </a:lnTo>
                      <a:lnTo>
                        <a:pt x="3816" y="654"/>
                      </a:lnTo>
                      <a:lnTo>
                        <a:pt x="3816" y="654"/>
                      </a:lnTo>
                      <a:lnTo>
                        <a:pt x="3816" y="648"/>
                      </a:lnTo>
                      <a:lnTo>
                        <a:pt x="3816" y="648"/>
                      </a:lnTo>
                      <a:lnTo>
                        <a:pt x="3816" y="642"/>
                      </a:lnTo>
                      <a:lnTo>
                        <a:pt x="3816" y="636"/>
                      </a:lnTo>
                      <a:lnTo>
                        <a:pt x="3816" y="630"/>
                      </a:lnTo>
                      <a:lnTo>
                        <a:pt x="3822" y="630"/>
                      </a:lnTo>
                      <a:lnTo>
                        <a:pt x="3822" y="624"/>
                      </a:lnTo>
                      <a:lnTo>
                        <a:pt x="3822" y="618"/>
                      </a:lnTo>
                      <a:lnTo>
                        <a:pt x="3822" y="612"/>
                      </a:lnTo>
                      <a:lnTo>
                        <a:pt x="3822" y="606"/>
                      </a:lnTo>
                      <a:lnTo>
                        <a:pt x="3828" y="600"/>
                      </a:lnTo>
                      <a:lnTo>
                        <a:pt x="3828" y="594"/>
                      </a:lnTo>
                      <a:lnTo>
                        <a:pt x="3828" y="594"/>
                      </a:lnTo>
                      <a:lnTo>
                        <a:pt x="3828" y="588"/>
                      </a:lnTo>
                      <a:lnTo>
                        <a:pt x="3828" y="582"/>
                      </a:lnTo>
                      <a:lnTo>
                        <a:pt x="3834" y="576"/>
                      </a:lnTo>
                      <a:lnTo>
                        <a:pt x="3834" y="576"/>
                      </a:lnTo>
                      <a:lnTo>
                        <a:pt x="3834" y="570"/>
                      </a:lnTo>
                      <a:lnTo>
                        <a:pt x="3834" y="564"/>
                      </a:lnTo>
                      <a:lnTo>
                        <a:pt x="3834" y="558"/>
                      </a:lnTo>
                      <a:lnTo>
                        <a:pt x="3834" y="558"/>
                      </a:lnTo>
                      <a:lnTo>
                        <a:pt x="3840" y="552"/>
                      </a:lnTo>
                      <a:lnTo>
                        <a:pt x="3840" y="546"/>
                      </a:lnTo>
                      <a:lnTo>
                        <a:pt x="3840" y="546"/>
                      </a:lnTo>
                      <a:lnTo>
                        <a:pt x="3840" y="540"/>
                      </a:lnTo>
                      <a:lnTo>
                        <a:pt x="3840" y="534"/>
                      </a:lnTo>
                      <a:lnTo>
                        <a:pt x="3840" y="534"/>
                      </a:lnTo>
                      <a:lnTo>
                        <a:pt x="3846" y="528"/>
                      </a:lnTo>
                      <a:lnTo>
                        <a:pt x="3846" y="522"/>
                      </a:lnTo>
                      <a:lnTo>
                        <a:pt x="3846" y="522"/>
                      </a:lnTo>
                      <a:lnTo>
                        <a:pt x="3846" y="516"/>
                      </a:lnTo>
                      <a:lnTo>
                        <a:pt x="3846" y="510"/>
                      </a:lnTo>
                      <a:lnTo>
                        <a:pt x="3846" y="510"/>
                      </a:lnTo>
                      <a:lnTo>
                        <a:pt x="3852" y="504"/>
                      </a:lnTo>
                      <a:lnTo>
                        <a:pt x="3852" y="504"/>
                      </a:lnTo>
                      <a:lnTo>
                        <a:pt x="3852" y="498"/>
                      </a:lnTo>
                      <a:lnTo>
                        <a:pt x="3852" y="492"/>
                      </a:lnTo>
                      <a:lnTo>
                        <a:pt x="3852" y="492"/>
                      </a:lnTo>
                      <a:lnTo>
                        <a:pt x="3852" y="486"/>
                      </a:lnTo>
                      <a:lnTo>
                        <a:pt x="3858" y="486"/>
                      </a:lnTo>
                      <a:lnTo>
                        <a:pt x="3858" y="480"/>
                      </a:lnTo>
                      <a:lnTo>
                        <a:pt x="3858" y="474"/>
                      </a:lnTo>
                      <a:lnTo>
                        <a:pt x="3858" y="474"/>
                      </a:lnTo>
                      <a:lnTo>
                        <a:pt x="3858" y="468"/>
                      </a:lnTo>
                      <a:lnTo>
                        <a:pt x="3858" y="462"/>
                      </a:lnTo>
                      <a:lnTo>
                        <a:pt x="3864" y="462"/>
                      </a:lnTo>
                      <a:lnTo>
                        <a:pt x="3864" y="456"/>
                      </a:lnTo>
                      <a:lnTo>
                        <a:pt x="3864" y="456"/>
                      </a:lnTo>
                      <a:lnTo>
                        <a:pt x="3864" y="450"/>
                      </a:lnTo>
                      <a:lnTo>
                        <a:pt x="3864" y="450"/>
                      </a:lnTo>
                      <a:lnTo>
                        <a:pt x="3864" y="444"/>
                      </a:lnTo>
                      <a:lnTo>
                        <a:pt x="3870" y="438"/>
                      </a:lnTo>
                      <a:lnTo>
                        <a:pt x="3870" y="438"/>
                      </a:lnTo>
                      <a:lnTo>
                        <a:pt x="3870" y="432"/>
                      </a:lnTo>
                      <a:lnTo>
                        <a:pt x="3870" y="432"/>
                      </a:lnTo>
                      <a:lnTo>
                        <a:pt x="3870" y="426"/>
                      </a:lnTo>
                      <a:lnTo>
                        <a:pt x="3876" y="426"/>
                      </a:lnTo>
                      <a:lnTo>
                        <a:pt x="3876" y="420"/>
                      </a:lnTo>
                      <a:lnTo>
                        <a:pt x="3876" y="420"/>
                      </a:lnTo>
                      <a:lnTo>
                        <a:pt x="3876" y="414"/>
                      </a:lnTo>
                      <a:lnTo>
                        <a:pt x="3876" y="414"/>
                      </a:lnTo>
                      <a:lnTo>
                        <a:pt x="3876" y="408"/>
                      </a:lnTo>
                      <a:lnTo>
                        <a:pt x="3882" y="408"/>
                      </a:lnTo>
                      <a:lnTo>
                        <a:pt x="3882" y="408"/>
                      </a:lnTo>
                      <a:lnTo>
                        <a:pt x="3882" y="402"/>
                      </a:lnTo>
                      <a:lnTo>
                        <a:pt x="3882" y="402"/>
                      </a:lnTo>
                      <a:lnTo>
                        <a:pt x="3882" y="396"/>
                      </a:lnTo>
                      <a:lnTo>
                        <a:pt x="3882" y="396"/>
                      </a:lnTo>
                      <a:lnTo>
                        <a:pt x="3888" y="390"/>
                      </a:lnTo>
                      <a:lnTo>
                        <a:pt x="3888" y="390"/>
                      </a:lnTo>
                      <a:lnTo>
                        <a:pt x="3888" y="384"/>
                      </a:lnTo>
                      <a:lnTo>
                        <a:pt x="3888" y="384"/>
                      </a:lnTo>
                      <a:lnTo>
                        <a:pt x="3888" y="384"/>
                      </a:lnTo>
                      <a:lnTo>
                        <a:pt x="3894" y="378"/>
                      </a:lnTo>
                      <a:lnTo>
                        <a:pt x="3894" y="372"/>
                      </a:lnTo>
                      <a:lnTo>
                        <a:pt x="3894" y="372"/>
                      </a:lnTo>
                      <a:lnTo>
                        <a:pt x="3894" y="372"/>
                      </a:lnTo>
                      <a:lnTo>
                        <a:pt x="3894" y="366"/>
                      </a:lnTo>
                      <a:lnTo>
                        <a:pt x="3894" y="366"/>
                      </a:lnTo>
                      <a:lnTo>
                        <a:pt x="3894" y="360"/>
                      </a:lnTo>
                      <a:lnTo>
                        <a:pt x="3900" y="360"/>
                      </a:lnTo>
                      <a:lnTo>
                        <a:pt x="3900" y="354"/>
                      </a:lnTo>
                      <a:lnTo>
                        <a:pt x="3900" y="354"/>
                      </a:lnTo>
                      <a:lnTo>
                        <a:pt x="3900" y="342"/>
                      </a:lnTo>
                      <a:lnTo>
                        <a:pt x="3900" y="342"/>
                      </a:lnTo>
                      <a:lnTo>
                        <a:pt x="3906" y="336"/>
                      </a:lnTo>
                      <a:lnTo>
                        <a:pt x="3906" y="336"/>
                      </a:lnTo>
                      <a:lnTo>
                        <a:pt x="3906" y="330"/>
                      </a:lnTo>
                      <a:lnTo>
                        <a:pt x="3906" y="330"/>
                      </a:lnTo>
                      <a:lnTo>
                        <a:pt x="3906" y="324"/>
                      </a:lnTo>
                      <a:lnTo>
                        <a:pt x="3906" y="318"/>
                      </a:lnTo>
                      <a:lnTo>
                        <a:pt x="3912" y="318"/>
                      </a:lnTo>
                      <a:lnTo>
                        <a:pt x="3912" y="312"/>
                      </a:lnTo>
                      <a:lnTo>
                        <a:pt x="3912" y="312"/>
                      </a:lnTo>
                      <a:lnTo>
                        <a:pt x="3912" y="306"/>
                      </a:lnTo>
                      <a:lnTo>
                        <a:pt x="3912" y="300"/>
                      </a:lnTo>
                      <a:lnTo>
                        <a:pt x="3912" y="300"/>
                      </a:lnTo>
                      <a:lnTo>
                        <a:pt x="3918" y="294"/>
                      </a:lnTo>
                      <a:lnTo>
                        <a:pt x="3918" y="294"/>
                      </a:lnTo>
                      <a:lnTo>
                        <a:pt x="3918" y="288"/>
                      </a:lnTo>
                      <a:lnTo>
                        <a:pt x="3918" y="288"/>
                      </a:lnTo>
                      <a:lnTo>
                        <a:pt x="3918" y="282"/>
                      </a:lnTo>
                      <a:lnTo>
                        <a:pt x="3918" y="282"/>
                      </a:lnTo>
                      <a:lnTo>
                        <a:pt x="3924" y="276"/>
                      </a:lnTo>
                      <a:lnTo>
                        <a:pt x="3924" y="276"/>
                      </a:lnTo>
                      <a:lnTo>
                        <a:pt x="3924" y="270"/>
                      </a:lnTo>
                      <a:lnTo>
                        <a:pt x="3924" y="270"/>
                      </a:lnTo>
                      <a:lnTo>
                        <a:pt x="3924" y="264"/>
                      </a:lnTo>
                      <a:lnTo>
                        <a:pt x="3930" y="264"/>
                      </a:lnTo>
                      <a:lnTo>
                        <a:pt x="3930" y="258"/>
                      </a:lnTo>
                      <a:lnTo>
                        <a:pt x="3930" y="258"/>
                      </a:lnTo>
                      <a:lnTo>
                        <a:pt x="3930" y="252"/>
                      </a:lnTo>
                      <a:lnTo>
                        <a:pt x="3930" y="252"/>
                      </a:lnTo>
                      <a:lnTo>
                        <a:pt x="3930" y="252"/>
                      </a:lnTo>
                      <a:lnTo>
                        <a:pt x="3936" y="246"/>
                      </a:lnTo>
                      <a:lnTo>
                        <a:pt x="3936" y="246"/>
                      </a:lnTo>
                      <a:lnTo>
                        <a:pt x="3936" y="240"/>
                      </a:lnTo>
                      <a:lnTo>
                        <a:pt x="3936" y="240"/>
                      </a:lnTo>
                      <a:lnTo>
                        <a:pt x="3936" y="234"/>
                      </a:lnTo>
                      <a:lnTo>
                        <a:pt x="3936" y="234"/>
                      </a:lnTo>
                      <a:lnTo>
                        <a:pt x="3942" y="234"/>
                      </a:lnTo>
                      <a:lnTo>
                        <a:pt x="3942" y="228"/>
                      </a:lnTo>
                      <a:lnTo>
                        <a:pt x="3942" y="228"/>
                      </a:lnTo>
                      <a:lnTo>
                        <a:pt x="3942" y="222"/>
                      </a:lnTo>
                      <a:lnTo>
                        <a:pt x="3942" y="222"/>
                      </a:lnTo>
                      <a:lnTo>
                        <a:pt x="3942" y="216"/>
                      </a:lnTo>
                      <a:lnTo>
                        <a:pt x="3948" y="216"/>
                      </a:lnTo>
                      <a:lnTo>
                        <a:pt x="3948" y="216"/>
                      </a:lnTo>
                      <a:lnTo>
                        <a:pt x="3948" y="210"/>
                      </a:lnTo>
                      <a:lnTo>
                        <a:pt x="3948" y="210"/>
                      </a:lnTo>
                      <a:lnTo>
                        <a:pt x="3948" y="204"/>
                      </a:lnTo>
                      <a:lnTo>
                        <a:pt x="3948" y="204"/>
                      </a:lnTo>
                      <a:lnTo>
                        <a:pt x="3954" y="204"/>
                      </a:lnTo>
                      <a:lnTo>
                        <a:pt x="3954" y="198"/>
                      </a:lnTo>
                      <a:lnTo>
                        <a:pt x="3954" y="198"/>
                      </a:lnTo>
                      <a:lnTo>
                        <a:pt x="3954" y="198"/>
                      </a:lnTo>
                      <a:lnTo>
                        <a:pt x="3954" y="192"/>
                      </a:lnTo>
                      <a:lnTo>
                        <a:pt x="3954" y="192"/>
                      </a:lnTo>
                      <a:lnTo>
                        <a:pt x="3960" y="192"/>
                      </a:lnTo>
                      <a:lnTo>
                        <a:pt x="3960" y="186"/>
                      </a:lnTo>
                      <a:lnTo>
                        <a:pt x="3960" y="186"/>
                      </a:lnTo>
                      <a:lnTo>
                        <a:pt x="3960" y="186"/>
                      </a:lnTo>
                      <a:lnTo>
                        <a:pt x="3960" y="186"/>
                      </a:lnTo>
                      <a:lnTo>
                        <a:pt x="3966" y="180"/>
                      </a:lnTo>
                      <a:lnTo>
                        <a:pt x="3966" y="180"/>
                      </a:lnTo>
                      <a:lnTo>
                        <a:pt x="3966" y="180"/>
                      </a:lnTo>
                      <a:lnTo>
                        <a:pt x="3966" y="180"/>
                      </a:lnTo>
                      <a:lnTo>
                        <a:pt x="3966" y="174"/>
                      </a:lnTo>
                      <a:lnTo>
                        <a:pt x="3966" y="174"/>
                      </a:lnTo>
                      <a:lnTo>
                        <a:pt x="3972" y="174"/>
                      </a:lnTo>
                      <a:lnTo>
                        <a:pt x="3972" y="168"/>
                      </a:lnTo>
                      <a:lnTo>
                        <a:pt x="3972" y="168"/>
                      </a:lnTo>
                      <a:lnTo>
                        <a:pt x="3972" y="168"/>
                      </a:lnTo>
                      <a:lnTo>
                        <a:pt x="3972" y="168"/>
                      </a:lnTo>
                      <a:lnTo>
                        <a:pt x="3972" y="168"/>
                      </a:lnTo>
                      <a:lnTo>
                        <a:pt x="3978" y="162"/>
                      </a:lnTo>
                      <a:lnTo>
                        <a:pt x="3978" y="162"/>
                      </a:lnTo>
                      <a:lnTo>
                        <a:pt x="3978" y="162"/>
                      </a:lnTo>
                      <a:lnTo>
                        <a:pt x="3978" y="168"/>
                      </a:lnTo>
                      <a:lnTo>
                        <a:pt x="3978" y="168"/>
                      </a:lnTo>
                      <a:lnTo>
                        <a:pt x="3984" y="174"/>
                      </a:lnTo>
                      <a:lnTo>
                        <a:pt x="3984" y="174"/>
                      </a:lnTo>
                      <a:lnTo>
                        <a:pt x="3984" y="180"/>
                      </a:lnTo>
                      <a:lnTo>
                        <a:pt x="3984" y="180"/>
                      </a:lnTo>
                      <a:lnTo>
                        <a:pt x="3984" y="186"/>
                      </a:lnTo>
                      <a:lnTo>
                        <a:pt x="3984" y="186"/>
                      </a:lnTo>
                      <a:lnTo>
                        <a:pt x="3990" y="186"/>
                      </a:lnTo>
                      <a:lnTo>
                        <a:pt x="3990" y="192"/>
                      </a:lnTo>
                      <a:lnTo>
                        <a:pt x="3990" y="198"/>
                      </a:lnTo>
                      <a:lnTo>
                        <a:pt x="3990" y="198"/>
                      </a:lnTo>
                      <a:lnTo>
                        <a:pt x="3990" y="204"/>
                      </a:lnTo>
                      <a:lnTo>
                        <a:pt x="3990" y="204"/>
                      </a:lnTo>
                      <a:lnTo>
                        <a:pt x="3996" y="210"/>
                      </a:lnTo>
                      <a:lnTo>
                        <a:pt x="3996" y="210"/>
                      </a:lnTo>
                      <a:lnTo>
                        <a:pt x="3996" y="216"/>
                      </a:lnTo>
                      <a:lnTo>
                        <a:pt x="3996" y="216"/>
                      </a:lnTo>
                      <a:lnTo>
                        <a:pt x="3996" y="222"/>
                      </a:lnTo>
                      <a:lnTo>
                        <a:pt x="3996" y="222"/>
                      </a:lnTo>
                      <a:lnTo>
                        <a:pt x="4002" y="228"/>
                      </a:lnTo>
                      <a:lnTo>
                        <a:pt x="4002" y="228"/>
                      </a:lnTo>
                      <a:lnTo>
                        <a:pt x="4002" y="234"/>
                      </a:lnTo>
                      <a:lnTo>
                        <a:pt x="4002" y="240"/>
                      </a:lnTo>
                      <a:lnTo>
                        <a:pt x="4002" y="240"/>
                      </a:lnTo>
                      <a:lnTo>
                        <a:pt x="4002" y="246"/>
                      </a:lnTo>
                      <a:lnTo>
                        <a:pt x="4008" y="246"/>
                      </a:lnTo>
                      <a:lnTo>
                        <a:pt x="4008" y="252"/>
                      </a:lnTo>
                      <a:lnTo>
                        <a:pt x="4008" y="258"/>
                      </a:lnTo>
                      <a:lnTo>
                        <a:pt x="4008" y="258"/>
                      </a:lnTo>
                      <a:lnTo>
                        <a:pt x="4008" y="264"/>
                      </a:lnTo>
                      <a:lnTo>
                        <a:pt x="4008" y="270"/>
                      </a:lnTo>
                      <a:lnTo>
                        <a:pt x="4014" y="270"/>
                      </a:lnTo>
                      <a:lnTo>
                        <a:pt x="4014" y="276"/>
                      </a:lnTo>
                      <a:lnTo>
                        <a:pt x="4014" y="282"/>
                      </a:lnTo>
                      <a:lnTo>
                        <a:pt x="4014" y="282"/>
                      </a:lnTo>
                      <a:lnTo>
                        <a:pt x="4014" y="288"/>
                      </a:lnTo>
                      <a:lnTo>
                        <a:pt x="4020" y="294"/>
                      </a:lnTo>
                      <a:lnTo>
                        <a:pt x="4020" y="294"/>
                      </a:lnTo>
                      <a:lnTo>
                        <a:pt x="4020" y="306"/>
                      </a:lnTo>
                      <a:lnTo>
                        <a:pt x="4020" y="306"/>
                      </a:lnTo>
                      <a:lnTo>
                        <a:pt x="4020" y="312"/>
                      </a:lnTo>
                      <a:lnTo>
                        <a:pt x="4026" y="318"/>
                      </a:lnTo>
                      <a:lnTo>
                        <a:pt x="4026" y="324"/>
                      </a:lnTo>
                      <a:lnTo>
                        <a:pt x="4026" y="324"/>
                      </a:lnTo>
                      <a:lnTo>
                        <a:pt x="4026" y="330"/>
                      </a:lnTo>
                      <a:lnTo>
                        <a:pt x="4026" y="336"/>
                      </a:lnTo>
                      <a:lnTo>
                        <a:pt x="4026" y="336"/>
                      </a:lnTo>
                      <a:lnTo>
                        <a:pt x="4032" y="342"/>
                      </a:lnTo>
                      <a:lnTo>
                        <a:pt x="4032" y="348"/>
                      </a:lnTo>
                      <a:lnTo>
                        <a:pt x="4032" y="348"/>
                      </a:lnTo>
                      <a:lnTo>
                        <a:pt x="4032" y="354"/>
                      </a:lnTo>
                      <a:lnTo>
                        <a:pt x="4032" y="360"/>
                      </a:lnTo>
                      <a:lnTo>
                        <a:pt x="4032" y="366"/>
                      </a:lnTo>
                      <a:lnTo>
                        <a:pt x="4038" y="366"/>
                      </a:lnTo>
                      <a:lnTo>
                        <a:pt x="4038" y="372"/>
                      </a:lnTo>
                      <a:lnTo>
                        <a:pt x="4038" y="378"/>
                      </a:lnTo>
                      <a:lnTo>
                        <a:pt x="4038" y="384"/>
                      </a:lnTo>
                      <a:lnTo>
                        <a:pt x="4038" y="390"/>
                      </a:lnTo>
                      <a:lnTo>
                        <a:pt x="4038" y="390"/>
                      </a:lnTo>
                      <a:lnTo>
                        <a:pt x="4044" y="396"/>
                      </a:lnTo>
                      <a:lnTo>
                        <a:pt x="4044" y="402"/>
                      </a:lnTo>
                      <a:lnTo>
                        <a:pt x="4044" y="408"/>
                      </a:lnTo>
                      <a:lnTo>
                        <a:pt x="4044" y="414"/>
                      </a:lnTo>
                      <a:lnTo>
                        <a:pt x="4044" y="420"/>
                      </a:lnTo>
                      <a:lnTo>
                        <a:pt x="4044" y="420"/>
                      </a:lnTo>
                      <a:lnTo>
                        <a:pt x="4050" y="426"/>
                      </a:lnTo>
                      <a:lnTo>
                        <a:pt x="4050" y="432"/>
                      </a:lnTo>
                      <a:lnTo>
                        <a:pt x="4050" y="438"/>
                      </a:lnTo>
                      <a:lnTo>
                        <a:pt x="4050" y="444"/>
                      </a:lnTo>
                      <a:lnTo>
                        <a:pt x="4050" y="450"/>
                      </a:lnTo>
                      <a:lnTo>
                        <a:pt x="4050" y="456"/>
                      </a:lnTo>
                      <a:lnTo>
                        <a:pt x="4056" y="456"/>
                      </a:lnTo>
                      <a:lnTo>
                        <a:pt x="4056" y="462"/>
                      </a:lnTo>
                      <a:lnTo>
                        <a:pt x="4056" y="468"/>
                      </a:lnTo>
                      <a:lnTo>
                        <a:pt x="4056" y="474"/>
                      </a:lnTo>
                      <a:lnTo>
                        <a:pt x="4056" y="474"/>
                      </a:lnTo>
                      <a:lnTo>
                        <a:pt x="4062" y="486"/>
                      </a:lnTo>
                      <a:lnTo>
                        <a:pt x="4062" y="492"/>
                      </a:lnTo>
                      <a:lnTo>
                        <a:pt x="4062" y="498"/>
                      </a:lnTo>
                      <a:lnTo>
                        <a:pt x="4062" y="504"/>
                      </a:lnTo>
                      <a:lnTo>
                        <a:pt x="4062" y="504"/>
                      </a:lnTo>
                      <a:lnTo>
                        <a:pt x="4062" y="510"/>
                      </a:lnTo>
                      <a:lnTo>
                        <a:pt x="4068" y="516"/>
                      </a:lnTo>
                      <a:lnTo>
                        <a:pt x="4068" y="522"/>
                      </a:lnTo>
                      <a:lnTo>
                        <a:pt x="4068" y="528"/>
                      </a:lnTo>
                      <a:lnTo>
                        <a:pt x="4068" y="534"/>
                      </a:lnTo>
                      <a:lnTo>
                        <a:pt x="4068" y="546"/>
                      </a:lnTo>
                      <a:lnTo>
                        <a:pt x="4068" y="552"/>
                      </a:lnTo>
                      <a:lnTo>
                        <a:pt x="4074" y="558"/>
                      </a:lnTo>
                      <a:lnTo>
                        <a:pt x="4074" y="564"/>
                      </a:lnTo>
                      <a:lnTo>
                        <a:pt x="4074" y="570"/>
                      </a:lnTo>
                      <a:lnTo>
                        <a:pt x="4074" y="576"/>
                      </a:lnTo>
                      <a:lnTo>
                        <a:pt x="4074" y="582"/>
                      </a:lnTo>
                      <a:lnTo>
                        <a:pt x="4080" y="588"/>
                      </a:lnTo>
                      <a:lnTo>
                        <a:pt x="4080" y="594"/>
                      </a:lnTo>
                      <a:lnTo>
                        <a:pt x="4080" y="600"/>
                      </a:lnTo>
                      <a:lnTo>
                        <a:pt x="4080" y="606"/>
                      </a:lnTo>
                      <a:lnTo>
                        <a:pt x="4080" y="612"/>
                      </a:lnTo>
                      <a:lnTo>
                        <a:pt x="4080" y="618"/>
                      </a:lnTo>
                      <a:lnTo>
                        <a:pt x="4086" y="624"/>
                      </a:lnTo>
                      <a:lnTo>
                        <a:pt x="4086" y="630"/>
                      </a:lnTo>
                      <a:lnTo>
                        <a:pt x="4086" y="636"/>
                      </a:lnTo>
                      <a:lnTo>
                        <a:pt x="4086" y="642"/>
                      </a:lnTo>
                      <a:lnTo>
                        <a:pt x="4086" y="648"/>
                      </a:lnTo>
                      <a:lnTo>
                        <a:pt x="4086" y="654"/>
                      </a:lnTo>
                      <a:lnTo>
                        <a:pt x="4092" y="660"/>
                      </a:lnTo>
                      <a:lnTo>
                        <a:pt x="4092" y="666"/>
                      </a:lnTo>
                      <a:lnTo>
                        <a:pt x="4092" y="672"/>
                      </a:lnTo>
                      <a:lnTo>
                        <a:pt x="4092" y="684"/>
                      </a:lnTo>
                      <a:lnTo>
                        <a:pt x="4092" y="690"/>
                      </a:lnTo>
                      <a:lnTo>
                        <a:pt x="4092" y="696"/>
                      </a:lnTo>
                      <a:lnTo>
                        <a:pt x="4098" y="702"/>
                      </a:lnTo>
                      <a:lnTo>
                        <a:pt x="4098" y="708"/>
                      </a:lnTo>
                      <a:lnTo>
                        <a:pt x="4098" y="714"/>
                      </a:lnTo>
                      <a:lnTo>
                        <a:pt x="4098" y="720"/>
                      </a:lnTo>
                      <a:lnTo>
                        <a:pt x="4098" y="732"/>
                      </a:lnTo>
                      <a:lnTo>
                        <a:pt x="4098" y="738"/>
                      </a:lnTo>
                      <a:lnTo>
                        <a:pt x="4104" y="744"/>
                      </a:lnTo>
                      <a:lnTo>
                        <a:pt x="4104" y="750"/>
                      </a:lnTo>
                      <a:lnTo>
                        <a:pt x="4104" y="756"/>
                      </a:lnTo>
                      <a:lnTo>
                        <a:pt x="4104" y="762"/>
                      </a:lnTo>
                      <a:lnTo>
                        <a:pt x="4104" y="768"/>
                      </a:lnTo>
                      <a:lnTo>
                        <a:pt x="4104" y="774"/>
                      </a:lnTo>
                      <a:lnTo>
                        <a:pt x="4110" y="786"/>
                      </a:lnTo>
                      <a:lnTo>
                        <a:pt x="4110" y="792"/>
                      </a:lnTo>
                      <a:lnTo>
                        <a:pt x="4110" y="798"/>
                      </a:lnTo>
                      <a:lnTo>
                        <a:pt x="4110" y="804"/>
                      </a:lnTo>
                      <a:lnTo>
                        <a:pt x="4110" y="810"/>
                      </a:lnTo>
                      <a:lnTo>
                        <a:pt x="4110" y="822"/>
                      </a:lnTo>
                      <a:lnTo>
                        <a:pt x="4116" y="828"/>
                      </a:lnTo>
                      <a:lnTo>
                        <a:pt x="4116" y="834"/>
                      </a:lnTo>
                      <a:lnTo>
                        <a:pt x="4116" y="840"/>
                      </a:lnTo>
                      <a:lnTo>
                        <a:pt x="4116" y="846"/>
                      </a:lnTo>
                      <a:lnTo>
                        <a:pt x="4116" y="858"/>
                      </a:lnTo>
                      <a:lnTo>
                        <a:pt x="4122" y="864"/>
                      </a:lnTo>
                      <a:lnTo>
                        <a:pt x="4122" y="870"/>
                      </a:lnTo>
                      <a:lnTo>
                        <a:pt x="4122" y="876"/>
                      </a:lnTo>
                      <a:lnTo>
                        <a:pt x="4122" y="888"/>
                      </a:lnTo>
                      <a:lnTo>
                        <a:pt x="4122" y="894"/>
                      </a:lnTo>
                      <a:lnTo>
                        <a:pt x="4122" y="900"/>
                      </a:lnTo>
                      <a:lnTo>
                        <a:pt x="4128" y="906"/>
                      </a:lnTo>
                      <a:lnTo>
                        <a:pt x="4128" y="918"/>
                      </a:lnTo>
                      <a:lnTo>
                        <a:pt x="4128" y="924"/>
                      </a:lnTo>
                      <a:lnTo>
                        <a:pt x="4128" y="930"/>
                      </a:lnTo>
                      <a:lnTo>
                        <a:pt x="4128" y="942"/>
                      </a:lnTo>
                      <a:lnTo>
                        <a:pt x="4128" y="948"/>
                      </a:lnTo>
                      <a:lnTo>
                        <a:pt x="4134" y="954"/>
                      </a:lnTo>
                      <a:lnTo>
                        <a:pt x="4134" y="966"/>
                      </a:lnTo>
                      <a:lnTo>
                        <a:pt x="4134" y="972"/>
                      </a:lnTo>
                      <a:lnTo>
                        <a:pt x="4134" y="978"/>
                      </a:lnTo>
                      <a:lnTo>
                        <a:pt x="4134" y="984"/>
                      </a:lnTo>
                      <a:lnTo>
                        <a:pt x="4134" y="996"/>
                      </a:lnTo>
                      <a:lnTo>
                        <a:pt x="4140" y="1008"/>
                      </a:lnTo>
                      <a:lnTo>
                        <a:pt x="4140" y="1014"/>
                      </a:lnTo>
                      <a:lnTo>
                        <a:pt x="4140" y="1020"/>
                      </a:lnTo>
                      <a:lnTo>
                        <a:pt x="4140" y="1026"/>
                      </a:lnTo>
                      <a:lnTo>
                        <a:pt x="4140" y="1032"/>
                      </a:lnTo>
                      <a:lnTo>
                        <a:pt x="4146" y="1032"/>
                      </a:lnTo>
                      <a:lnTo>
                        <a:pt x="4146" y="1032"/>
                      </a:lnTo>
                      <a:lnTo>
                        <a:pt x="4146" y="1032"/>
                      </a:lnTo>
                      <a:lnTo>
                        <a:pt x="4146" y="1026"/>
                      </a:lnTo>
                      <a:lnTo>
                        <a:pt x="4146" y="1020"/>
                      </a:lnTo>
                      <a:lnTo>
                        <a:pt x="4146" y="1014"/>
                      </a:lnTo>
                      <a:lnTo>
                        <a:pt x="4146" y="1014"/>
                      </a:lnTo>
                      <a:lnTo>
                        <a:pt x="4152" y="1002"/>
                      </a:lnTo>
                      <a:lnTo>
                        <a:pt x="4152" y="996"/>
                      </a:lnTo>
                      <a:lnTo>
                        <a:pt x="4152" y="990"/>
                      </a:lnTo>
                      <a:lnTo>
                        <a:pt x="4152" y="984"/>
                      </a:lnTo>
                      <a:lnTo>
                        <a:pt x="4152" y="978"/>
                      </a:lnTo>
                      <a:lnTo>
                        <a:pt x="4158" y="972"/>
                      </a:lnTo>
                      <a:lnTo>
                        <a:pt x="4158" y="966"/>
                      </a:lnTo>
                      <a:lnTo>
                        <a:pt x="4158" y="960"/>
                      </a:lnTo>
                      <a:lnTo>
                        <a:pt x="4158" y="954"/>
                      </a:lnTo>
                      <a:lnTo>
                        <a:pt x="4158" y="948"/>
                      </a:lnTo>
                      <a:lnTo>
                        <a:pt x="4158" y="942"/>
                      </a:lnTo>
                      <a:lnTo>
                        <a:pt x="4164" y="936"/>
                      </a:lnTo>
                      <a:lnTo>
                        <a:pt x="4164" y="930"/>
                      </a:lnTo>
                      <a:lnTo>
                        <a:pt x="4164" y="924"/>
                      </a:lnTo>
                      <a:lnTo>
                        <a:pt x="4164" y="918"/>
                      </a:lnTo>
                      <a:lnTo>
                        <a:pt x="4164" y="912"/>
                      </a:lnTo>
                      <a:lnTo>
                        <a:pt x="4164" y="906"/>
                      </a:lnTo>
                      <a:lnTo>
                        <a:pt x="4170" y="900"/>
                      </a:lnTo>
                      <a:lnTo>
                        <a:pt x="4170" y="894"/>
                      </a:lnTo>
                      <a:lnTo>
                        <a:pt x="4170" y="888"/>
                      </a:lnTo>
                      <a:lnTo>
                        <a:pt x="4170" y="882"/>
                      </a:lnTo>
                      <a:lnTo>
                        <a:pt x="4170" y="876"/>
                      </a:lnTo>
                      <a:lnTo>
                        <a:pt x="4176" y="870"/>
                      </a:lnTo>
                      <a:lnTo>
                        <a:pt x="4176" y="864"/>
                      </a:lnTo>
                      <a:lnTo>
                        <a:pt x="4176" y="858"/>
                      </a:lnTo>
                      <a:lnTo>
                        <a:pt x="4176" y="852"/>
                      </a:lnTo>
                      <a:lnTo>
                        <a:pt x="4176" y="846"/>
                      </a:lnTo>
                      <a:lnTo>
                        <a:pt x="4176" y="840"/>
                      </a:lnTo>
                      <a:lnTo>
                        <a:pt x="4182" y="834"/>
                      </a:lnTo>
                      <a:lnTo>
                        <a:pt x="4182" y="834"/>
                      </a:lnTo>
                      <a:lnTo>
                        <a:pt x="4182" y="828"/>
                      </a:lnTo>
                      <a:lnTo>
                        <a:pt x="4182" y="822"/>
                      </a:lnTo>
                      <a:lnTo>
                        <a:pt x="4182" y="816"/>
                      </a:lnTo>
                      <a:lnTo>
                        <a:pt x="4182" y="810"/>
                      </a:lnTo>
                      <a:lnTo>
                        <a:pt x="4188" y="804"/>
                      </a:lnTo>
                      <a:lnTo>
                        <a:pt x="4188" y="798"/>
                      </a:lnTo>
                      <a:lnTo>
                        <a:pt x="4188" y="786"/>
                      </a:lnTo>
                      <a:lnTo>
                        <a:pt x="4188" y="780"/>
                      </a:lnTo>
                      <a:lnTo>
                        <a:pt x="4188" y="774"/>
                      </a:lnTo>
                      <a:lnTo>
                        <a:pt x="4194" y="768"/>
                      </a:lnTo>
                      <a:lnTo>
                        <a:pt x="4194" y="762"/>
                      </a:lnTo>
                      <a:lnTo>
                        <a:pt x="4194" y="756"/>
                      </a:lnTo>
                      <a:lnTo>
                        <a:pt x="4194" y="750"/>
                      </a:lnTo>
                      <a:lnTo>
                        <a:pt x="4194" y="744"/>
                      </a:lnTo>
                      <a:lnTo>
                        <a:pt x="4194" y="738"/>
                      </a:lnTo>
                      <a:lnTo>
                        <a:pt x="4200" y="732"/>
                      </a:lnTo>
                      <a:lnTo>
                        <a:pt x="4200" y="726"/>
                      </a:lnTo>
                      <a:lnTo>
                        <a:pt x="4200" y="720"/>
                      </a:lnTo>
                      <a:lnTo>
                        <a:pt x="4200" y="714"/>
                      </a:lnTo>
                      <a:lnTo>
                        <a:pt x="4200" y="708"/>
                      </a:lnTo>
                      <a:lnTo>
                        <a:pt x="4200" y="702"/>
                      </a:lnTo>
                      <a:lnTo>
                        <a:pt x="4206" y="696"/>
                      </a:lnTo>
                      <a:lnTo>
                        <a:pt x="4206" y="690"/>
                      </a:lnTo>
                      <a:lnTo>
                        <a:pt x="4206" y="684"/>
                      </a:lnTo>
                      <a:lnTo>
                        <a:pt x="4206" y="678"/>
                      </a:lnTo>
                      <a:lnTo>
                        <a:pt x="4206" y="672"/>
                      </a:lnTo>
                      <a:lnTo>
                        <a:pt x="4206" y="666"/>
                      </a:lnTo>
                      <a:lnTo>
                        <a:pt x="4212" y="660"/>
                      </a:lnTo>
                      <a:lnTo>
                        <a:pt x="4212" y="660"/>
                      </a:lnTo>
                      <a:lnTo>
                        <a:pt x="4212" y="654"/>
                      </a:lnTo>
                      <a:lnTo>
                        <a:pt x="4212" y="648"/>
                      </a:lnTo>
                      <a:lnTo>
                        <a:pt x="4212" y="642"/>
                      </a:lnTo>
                      <a:lnTo>
                        <a:pt x="4218" y="636"/>
                      </a:lnTo>
                      <a:lnTo>
                        <a:pt x="4218" y="636"/>
                      </a:lnTo>
                      <a:lnTo>
                        <a:pt x="4218" y="630"/>
                      </a:lnTo>
                      <a:lnTo>
                        <a:pt x="4218" y="630"/>
                      </a:lnTo>
                      <a:lnTo>
                        <a:pt x="4218" y="630"/>
                      </a:lnTo>
                      <a:lnTo>
                        <a:pt x="4218" y="624"/>
                      </a:lnTo>
                      <a:lnTo>
                        <a:pt x="4218" y="624"/>
                      </a:lnTo>
                      <a:lnTo>
                        <a:pt x="4224" y="624"/>
                      </a:lnTo>
                      <a:lnTo>
                        <a:pt x="4224" y="618"/>
                      </a:lnTo>
                      <a:lnTo>
                        <a:pt x="4224" y="618"/>
                      </a:lnTo>
                      <a:lnTo>
                        <a:pt x="4224" y="612"/>
                      </a:lnTo>
                      <a:lnTo>
                        <a:pt x="4224" y="612"/>
                      </a:lnTo>
                      <a:lnTo>
                        <a:pt x="4224" y="606"/>
                      </a:lnTo>
                      <a:lnTo>
                        <a:pt x="4230" y="606"/>
                      </a:lnTo>
                      <a:lnTo>
                        <a:pt x="4230" y="606"/>
                      </a:lnTo>
                      <a:lnTo>
                        <a:pt x="4230" y="600"/>
                      </a:lnTo>
                      <a:lnTo>
                        <a:pt x="4230" y="600"/>
                      </a:lnTo>
                      <a:lnTo>
                        <a:pt x="4230" y="600"/>
                      </a:lnTo>
                      <a:lnTo>
                        <a:pt x="4230" y="594"/>
                      </a:lnTo>
                      <a:lnTo>
                        <a:pt x="4236" y="594"/>
                      </a:lnTo>
                      <a:lnTo>
                        <a:pt x="4236" y="594"/>
                      </a:lnTo>
                      <a:lnTo>
                        <a:pt x="4236" y="588"/>
                      </a:lnTo>
                      <a:lnTo>
                        <a:pt x="4236" y="588"/>
                      </a:lnTo>
                      <a:lnTo>
                        <a:pt x="4236" y="588"/>
                      </a:lnTo>
                      <a:lnTo>
                        <a:pt x="4242" y="582"/>
                      </a:lnTo>
                      <a:lnTo>
                        <a:pt x="4242" y="582"/>
                      </a:lnTo>
                      <a:lnTo>
                        <a:pt x="4242" y="576"/>
                      </a:lnTo>
                      <a:lnTo>
                        <a:pt x="4242" y="576"/>
                      </a:lnTo>
                      <a:lnTo>
                        <a:pt x="4242" y="576"/>
                      </a:lnTo>
                      <a:lnTo>
                        <a:pt x="4248" y="570"/>
                      </a:lnTo>
                      <a:lnTo>
                        <a:pt x="4248" y="570"/>
                      </a:lnTo>
                      <a:lnTo>
                        <a:pt x="4248" y="570"/>
                      </a:lnTo>
                      <a:lnTo>
                        <a:pt x="4248" y="570"/>
                      </a:lnTo>
                      <a:lnTo>
                        <a:pt x="4248" y="564"/>
                      </a:lnTo>
                      <a:lnTo>
                        <a:pt x="4248" y="564"/>
                      </a:lnTo>
                      <a:lnTo>
                        <a:pt x="4254" y="564"/>
                      </a:lnTo>
                      <a:lnTo>
                        <a:pt x="4254" y="564"/>
                      </a:lnTo>
                      <a:lnTo>
                        <a:pt x="4254" y="558"/>
                      </a:lnTo>
                      <a:lnTo>
                        <a:pt x="4254" y="558"/>
                      </a:lnTo>
                      <a:lnTo>
                        <a:pt x="4254" y="558"/>
                      </a:lnTo>
                      <a:lnTo>
                        <a:pt x="4254" y="558"/>
                      </a:lnTo>
                      <a:lnTo>
                        <a:pt x="4260" y="558"/>
                      </a:lnTo>
                      <a:lnTo>
                        <a:pt x="4260" y="552"/>
                      </a:lnTo>
                      <a:lnTo>
                        <a:pt x="4260" y="552"/>
                      </a:lnTo>
                      <a:lnTo>
                        <a:pt x="4260" y="552"/>
                      </a:lnTo>
                      <a:lnTo>
                        <a:pt x="4260" y="552"/>
                      </a:lnTo>
                      <a:lnTo>
                        <a:pt x="4260" y="546"/>
                      </a:lnTo>
                      <a:lnTo>
                        <a:pt x="4266" y="546"/>
                      </a:lnTo>
                      <a:lnTo>
                        <a:pt x="4266" y="546"/>
                      </a:lnTo>
                      <a:lnTo>
                        <a:pt x="4266" y="546"/>
                      </a:lnTo>
                      <a:lnTo>
                        <a:pt x="4266" y="546"/>
                      </a:lnTo>
                      <a:lnTo>
                        <a:pt x="4266" y="540"/>
                      </a:lnTo>
                      <a:lnTo>
                        <a:pt x="4266" y="540"/>
                      </a:lnTo>
                      <a:lnTo>
                        <a:pt x="4272" y="540"/>
                      </a:lnTo>
                      <a:lnTo>
                        <a:pt x="4272" y="540"/>
                      </a:lnTo>
                      <a:lnTo>
                        <a:pt x="4272" y="540"/>
                      </a:lnTo>
                      <a:lnTo>
                        <a:pt x="4272" y="540"/>
                      </a:lnTo>
                      <a:lnTo>
                        <a:pt x="4272" y="540"/>
                      </a:lnTo>
                      <a:lnTo>
                        <a:pt x="4278" y="534"/>
                      </a:lnTo>
                      <a:lnTo>
                        <a:pt x="4278" y="534"/>
                      </a:lnTo>
                      <a:lnTo>
                        <a:pt x="4278" y="534"/>
                      </a:lnTo>
                      <a:lnTo>
                        <a:pt x="4278" y="534"/>
                      </a:lnTo>
                      <a:lnTo>
                        <a:pt x="4278" y="534"/>
                      </a:lnTo>
                      <a:lnTo>
                        <a:pt x="4278" y="534"/>
                      </a:lnTo>
                      <a:lnTo>
                        <a:pt x="4284" y="534"/>
                      </a:lnTo>
                      <a:lnTo>
                        <a:pt x="4284" y="534"/>
                      </a:lnTo>
                      <a:lnTo>
                        <a:pt x="4284" y="534"/>
                      </a:lnTo>
                      <a:lnTo>
                        <a:pt x="4284" y="534"/>
                      </a:lnTo>
                      <a:lnTo>
                        <a:pt x="4284" y="534"/>
                      </a:lnTo>
                      <a:lnTo>
                        <a:pt x="4284" y="528"/>
                      </a:lnTo>
                      <a:lnTo>
                        <a:pt x="4290" y="528"/>
                      </a:lnTo>
                      <a:lnTo>
                        <a:pt x="4290" y="528"/>
                      </a:lnTo>
                      <a:lnTo>
                        <a:pt x="4290" y="528"/>
                      </a:lnTo>
                      <a:lnTo>
                        <a:pt x="4290" y="528"/>
                      </a:lnTo>
                      <a:lnTo>
                        <a:pt x="4290" y="528"/>
                      </a:lnTo>
                      <a:lnTo>
                        <a:pt x="4290" y="528"/>
                      </a:lnTo>
                      <a:lnTo>
                        <a:pt x="4296" y="528"/>
                      </a:lnTo>
                      <a:lnTo>
                        <a:pt x="4296" y="528"/>
                      </a:lnTo>
                      <a:lnTo>
                        <a:pt x="4296" y="528"/>
                      </a:lnTo>
                      <a:lnTo>
                        <a:pt x="4296" y="522"/>
                      </a:lnTo>
                      <a:lnTo>
                        <a:pt x="4296" y="522"/>
                      </a:lnTo>
                      <a:lnTo>
                        <a:pt x="4296" y="522"/>
                      </a:lnTo>
                      <a:lnTo>
                        <a:pt x="4302" y="522"/>
                      </a:lnTo>
                      <a:lnTo>
                        <a:pt x="4302" y="516"/>
                      </a:lnTo>
                      <a:lnTo>
                        <a:pt x="4302" y="516"/>
                      </a:lnTo>
                      <a:lnTo>
                        <a:pt x="4302" y="516"/>
                      </a:lnTo>
                      <a:lnTo>
                        <a:pt x="4302" y="510"/>
                      </a:lnTo>
                      <a:lnTo>
                        <a:pt x="4308" y="510"/>
                      </a:lnTo>
                      <a:lnTo>
                        <a:pt x="4308" y="504"/>
                      </a:lnTo>
                      <a:lnTo>
                        <a:pt x="4308" y="504"/>
                      </a:lnTo>
                      <a:lnTo>
                        <a:pt x="4308" y="504"/>
                      </a:lnTo>
                      <a:lnTo>
                        <a:pt x="4308" y="498"/>
                      </a:lnTo>
                      <a:lnTo>
                        <a:pt x="4308" y="498"/>
                      </a:lnTo>
                      <a:lnTo>
                        <a:pt x="4314" y="498"/>
                      </a:lnTo>
                      <a:lnTo>
                        <a:pt x="4314" y="492"/>
                      </a:lnTo>
                      <a:lnTo>
                        <a:pt x="4314" y="492"/>
                      </a:lnTo>
                      <a:lnTo>
                        <a:pt x="4314" y="492"/>
                      </a:lnTo>
                      <a:lnTo>
                        <a:pt x="4314" y="486"/>
                      </a:lnTo>
                      <a:lnTo>
                        <a:pt x="4314" y="486"/>
                      </a:lnTo>
                      <a:lnTo>
                        <a:pt x="4320" y="486"/>
                      </a:lnTo>
                      <a:lnTo>
                        <a:pt x="4320" y="486"/>
                      </a:lnTo>
                      <a:lnTo>
                        <a:pt x="4320" y="480"/>
                      </a:lnTo>
                      <a:lnTo>
                        <a:pt x="4320" y="480"/>
                      </a:lnTo>
                      <a:lnTo>
                        <a:pt x="4320" y="480"/>
                      </a:lnTo>
                      <a:lnTo>
                        <a:pt x="4320" y="474"/>
                      </a:lnTo>
                      <a:lnTo>
                        <a:pt x="4326" y="474"/>
                      </a:lnTo>
                      <a:lnTo>
                        <a:pt x="4326" y="474"/>
                      </a:lnTo>
                      <a:lnTo>
                        <a:pt x="4326" y="474"/>
                      </a:lnTo>
                      <a:lnTo>
                        <a:pt x="4326" y="474"/>
                      </a:lnTo>
                      <a:lnTo>
                        <a:pt x="4326" y="468"/>
                      </a:lnTo>
                      <a:lnTo>
                        <a:pt x="4332" y="468"/>
                      </a:lnTo>
                      <a:lnTo>
                        <a:pt x="4332" y="468"/>
                      </a:lnTo>
                      <a:lnTo>
                        <a:pt x="4332" y="468"/>
                      </a:lnTo>
                      <a:lnTo>
                        <a:pt x="4332" y="468"/>
                      </a:lnTo>
                      <a:lnTo>
                        <a:pt x="4332" y="462"/>
                      </a:lnTo>
                      <a:lnTo>
                        <a:pt x="4332" y="462"/>
                      </a:lnTo>
                      <a:lnTo>
                        <a:pt x="4338" y="462"/>
                      </a:lnTo>
                      <a:lnTo>
                        <a:pt x="4338" y="462"/>
                      </a:lnTo>
                      <a:lnTo>
                        <a:pt x="4338" y="462"/>
                      </a:lnTo>
                      <a:lnTo>
                        <a:pt x="4338" y="462"/>
                      </a:lnTo>
                      <a:lnTo>
                        <a:pt x="4338" y="456"/>
                      </a:lnTo>
                      <a:lnTo>
                        <a:pt x="4338" y="456"/>
                      </a:lnTo>
                      <a:lnTo>
                        <a:pt x="4344" y="456"/>
                      </a:lnTo>
                      <a:lnTo>
                        <a:pt x="4344" y="456"/>
                      </a:lnTo>
                      <a:lnTo>
                        <a:pt x="4344" y="456"/>
                      </a:lnTo>
                      <a:lnTo>
                        <a:pt x="4344" y="456"/>
                      </a:lnTo>
                      <a:lnTo>
                        <a:pt x="4344" y="450"/>
                      </a:lnTo>
                      <a:lnTo>
                        <a:pt x="4344" y="450"/>
                      </a:lnTo>
                      <a:lnTo>
                        <a:pt x="4350" y="450"/>
                      </a:lnTo>
                      <a:lnTo>
                        <a:pt x="4350" y="450"/>
                      </a:lnTo>
                      <a:lnTo>
                        <a:pt x="4350" y="450"/>
                      </a:lnTo>
                      <a:lnTo>
                        <a:pt x="4350" y="450"/>
                      </a:lnTo>
                      <a:lnTo>
                        <a:pt x="4350" y="450"/>
                      </a:lnTo>
                      <a:lnTo>
                        <a:pt x="4350" y="450"/>
                      </a:lnTo>
                      <a:lnTo>
                        <a:pt x="4356" y="444"/>
                      </a:lnTo>
                      <a:lnTo>
                        <a:pt x="4356" y="444"/>
                      </a:lnTo>
                      <a:lnTo>
                        <a:pt x="4356" y="444"/>
                      </a:lnTo>
                      <a:lnTo>
                        <a:pt x="4356" y="444"/>
                      </a:lnTo>
                      <a:lnTo>
                        <a:pt x="4356" y="444"/>
                      </a:lnTo>
                      <a:lnTo>
                        <a:pt x="4356" y="444"/>
                      </a:lnTo>
                      <a:lnTo>
                        <a:pt x="4362" y="444"/>
                      </a:lnTo>
                      <a:lnTo>
                        <a:pt x="4362" y="444"/>
                      </a:lnTo>
                      <a:lnTo>
                        <a:pt x="4362" y="444"/>
                      </a:lnTo>
                      <a:lnTo>
                        <a:pt x="4362" y="444"/>
                      </a:lnTo>
                      <a:lnTo>
                        <a:pt x="4362" y="444"/>
                      </a:lnTo>
                      <a:lnTo>
                        <a:pt x="4362" y="444"/>
                      </a:lnTo>
                      <a:lnTo>
                        <a:pt x="4368" y="444"/>
                      </a:lnTo>
                      <a:lnTo>
                        <a:pt x="4368" y="444"/>
                      </a:lnTo>
                      <a:lnTo>
                        <a:pt x="4368" y="444"/>
                      </a:lnTo>
                      <a:lnTo>
                        <a:pt x="4368" y="444"/>
                      </a:lnTo>
                      <a:lnTo>
                        <a:pt x="4368" y="444"/>
                      </a:lnTo>
                      <a:lnTo>
                        <a:pt x="4368" y="444"/>
                      </a:lnTo>
                      <a:lnTo>
                        <a:pt x="4374" y="444"/>
                      </a:lnTo>
                      <a:lnTo>
                        <a:pt x="4374" y="444"/>
                      </a:lnTo>
                      <a:lnTo>
                        <a:pt x="4374" y="444"/>
                      </a:lnTo>
                      <a:lnTo>
                        <a:pt x="4374" y="444"/>
                      </a:lnTo>
                      <a:lnTo>
                        <a:pt x="4374" y="444"/>
                      </a:lnTo>
                      <a:lnTo>
                        <a:pt x="4380" y="444"/>
                      </a:lnTo>
                      <a:lnTo>
                        <a:pt x="4380" y="444"/>
                      </a:lnTo>
                      <a:lnTo>
                        <a:pt x="4380" y="444"/>
                      </a:lnTo>
                      <a:lnTo>
                        <a:pt x="4380" y="444"/>
                      </a:lnTo>
                      <a:lnTo>
                        <a:pt x="4380" y="444"/>
                      </a:lnTo>
                      <a:lnTo>
                        <a:pt x="4380" y="444"/>
                      </a:lnTo>
                      <a:lnTo>
                        <a:pt x="4386" y="444"/>
                      </a:lnTo>
                      <a:lnTo>
                        <a:pt x="4386" y="444"/>
                      </a:lnTo>
                      <a:lnTo>
                        <a:pt x="4386" y="444"/>
                      </a:lnTo>
                      <a:lnTo>
                        <a:pt x="4386" y="444"/>
                      </a:lnTo>
                      <a:lnTo>
                        <a:pt x="4386" y="444"/>
                      </a:lnTo>
                      <a:lnTo>
                        <a:pt x="4386" y="444"/>
                      </a:lnTo>
                      <a:lnTo>
                        <a:pt x="4392" y="444"/>
                      </a:lnTo>
                      <a:lnTo>
                        <a:pt x="4392" y="444"/>
                      </a:lnTo>
                      <a:lnTo>
                        <a:pt x="4392" y="444"/>
                      </a:lnTo>
                      <a:lnTo>
                        <a:pt x="4392" y="444"/>
                      </a:lnTo>
                      <a:lnTo>
                        <a:pt x="4392" y="444"/>
                      </a:lnTo>
                      <a:lnTo>
                        <a:pt x="4392" y="444"/>
                      </a:lnTo>
                      <a:lnTo>
                        <a:pt x="4398" y="444"/>
                      </a:lnTo>
                      <a:lnTo>
                        <a:pt x="4398" y="444"/>
                      </a:lnTo>
                      <a:lnTo>
                        <a:pt x="4398" y="444"/>
                      </a:lnTo>
                      <a:lnTo>
                        <a:pt x="4398" y="444"/>
                      </a:lnTo>
                      <a:lnTo>
                        <a:pt x="4404" y="444"/>
                      </a:lnTo>
                      <a:lnTo>
                        <a:pt x="4404" y="444"/>
                      </a:lnTo>
                      <a:lnTo>
                        <a:pt x="4404" y="444"/>
                      </a:lnTo>
                      <a:lnTo>
                        <a:pt x="4404" y="444"/>
                      </a:lnTo>
                      <a:lnTo>
                        <a:pt x="4404" y="444"/>
                      </a:lnTo>
                      <a:lnTo>
                        <a:pt x="4404" y="444"/>
                      </a:lnTo>
                      <a:lnTo>
                        <a:pt x="4410" y="444"/>
                      </a:lnTo>
                      <a:lnTo>
                        <a:pt x="4410" y="444"/>
                      </a:lnTo>
                      <a:lnTo>
                        <a:pt x="4410" y="444"/>
                      </a:lnTo>
                      <a:lnTo>
                        <a:pt x="4410" y="444"/>
                      </a:lnTo>
                      <a:lnTo>
                        <a:pt x="4410" y="444"/>
                      </a:lnTo>
                      <a:lnTo>
                        <a:pt x="4410" y="444"/>
                      </a:lnTo>
                      <a:lnTo>
                        <a:pt x="4416" y="444"/>
                      </a:lnTo>
                      <a:lnTo>
                        <a:pt x="4416" y="444"/>
                      </a:lnTo>
                      <a:lnTo>
                        <a:pt x="4416" y="444"/>
                      </a:lnTo>
                      <a:lnTo>
                        <a:pt x="4416" y="444"/>
                      </a:lnTo>
                      <a:lnTo>
                        <a:pt x="4416" y="444"/>
                      </a:lnTo>
                      <a:lnTo>
                        <a:pt x="4416" y="444"/>
                      </a:lnTo>
                      <a:lnTo>
                        <a:pt x="4422" y="444"/>
                      </a:lnTo>
                      <a:lnTo>
                        <a:pt x="4422" y="444"/>
                      </a:lnTo>
                      <a:lnTo>
                        <a:pt x="4422" y="444"/>
                      </a:lnTo>
                      <a:lnTo>
                        <a:pt x="4422" y="444"/>
                      </a:lnTo>
                      <a:lnTo>
                        <a:pt x="4422" y="444"/>
                      </a:lnTo>
                      <a:lnTo>
                        <a:pt x="4422" y="444"/>
                      </a:lnTo>
                      <a:lnTo>
                        <a:pt x="4428" y="444"/>
                      </a:lnTo>
                      <a:lnTo>
                        <a:pt x="4428" y="444"/>
                      </a:lnTo>
                      <a:lnTo>
                        <a:pt x="4428" y="444"/>
                      </a:lnTo>
                      <a:lnTo>
                        <a:pt x="4428" y="444"/>
                      </a:lnTo>
                      <a:lnTo>
                        <a:pt x="4428" y="444"/>
                      </a:lnTo>
                      <a:lnTo>
                        <a:pt x="4428" y="444"/>
                      </a:lnTo>
                      <a:lnTo>
                        <a:pt x="4434" y="444"/>
                      </a:lnTo>
                      <a:lnTo>
                        <a:pt x="4434" y="444"/>
                      </a:lnTo>
                      <a:lnTo>
                        <a:pt x="4434" y="444"/>
                      </a:lnTo>
                      <a:lnTo>
                        <a:pt x="4434" y="444"/>
                      </a:lnTo>
                      <a:lnTo>
                        <a:pt x="4434" y="444"/>
                      </a:lnTo>
                      <a:lnTo>
                        <a:pt x="4440" y="444"/>
                      </a:lnTo>
                      <a:lnTo>
                        <a:pt x="4440" y="444"/>
                      </a:lnTo>
                      <a:lnTo>
                        <a:pt x="4440" y="444"/>
                      </a:lnTo>
                      <a:lnTo>
                        <a:pt x="4440" y="444"/>
                      </a:lnTo>
                      <a:lnTo>
                        <a:pt x="4440" y="444"/>
                      </a:lnTo>
                      <a:lnTo>
                        <a:pt x="4440" y="444"/>
                      </a:lnTo>
                      <a:lnTo>
                        <a:pt x="4446" y="444"/>
                      </a:lnTo>
                      <a:lnTo>
                        <a:pt x="4446" y="444"/>
                      </a:lnTo>
                      <a:lnTo>
                        <a:pt x="4446" y="444"/>
                      </a:lnTo>
                      <a:lnTo>
                        <a:pt x="4446" y="444"/>
                      </a:lnTo>
                      <a:lnTo>
                        <a:pt x="4446" y="444"/>
                      </a:lnTo>
                      <a:lnTo>
                        <a:pt x="4446" y="444"/>
                      </a:lnTo>
                      <a:lnTo>
                        <a:pt x="4452" y="444"/>
                      </a:lnTo>
                      <a:lnTo>
                        <a:pt x="4452" y="444"/>
                      </a:lnTo>
                      <a:lnTo>
                        <a:pt x="4452" y="444"/>
                      </a:lnTo>
                      <a:lnTo>
                        <a:pt x="4452" y="444"/>
                      </a:lnTo>
                      <a:lnTo>
                        <a:pt x="4452" y="444"/>
                      </a:lnTo>
                      <a:lnTo>
                        <a:pt x="4452" y="444"/>
                      </a:lnTo>
                      <a:lnTo>
                        <a:pt x="4458" y="444"/>
                      </a:lnTo>
                      <a:lnTo>
                        <a:pt x="4458" y="444"/>
                      </a:lnTo>
                      <a:lnTo>
                        <a:pt x="4458" y="444"/>
                      </a:lnTo>
                      <a:lnTo>
                        <a:pt x="4458" y="444"/>
                      </a:lnTo>
                      <a:lnTo>
                        <a:pt x="4458" y="444"/>
                      </a:lnTo>
                      <a:lnTo>
                        <a:pt x="4458" y="444"/>
                      </a:lnTo>
                      <a:lnTo>
                        <a:pt x="4464" y="444"/>
                      </a:lnTo>
                      <a:lnTo>
                        <a:pt x="4464" y="444"/>
                      </a:lnTo>
                      <a:lnTo>
                        <a:pt x="4464" y="444"/>
                      </a:lnTo>
                      <a:lnTo>
                        <a:pt x="4464" y="444"/>
                      </a:lnTo>
                      <a:lnTo>
                        <a:pt x="4464" y="444"/>
                      </a:lnTo>
                      <a:lnTo>
                        <a:pt x="4470" y="444"/>
                      </a:lnTo>
                      <a:lnTo>
                        <a:pt x="4470" y="444"/>
                      </a:lnTo>
                      <a:lnTo>
                        <a:pt x="4470" y="444"/>
                      </a:lnTo>
                      <a:lnTo>
                        <a:pt x="4470" y="444"/>
                      </a:lnTo>
                      <a:lnTo>
                        <a:pt x="4470" y="444"/>
                      </a:lnTo>
                      <a:lnTo>
                        <a:pt x="4470" y="444"/>
                      </a:lnTo>
                      <a:lnTo>
                        <a:pt x="4476" y="444"/>
                      </a:lnTo>
                      <a:lnTo>
                        <a:pt x="4476" y="444"/>
                      </a:lnTo>
                      <a:lnTo>
                        <a:pt x="4476" y="444"/>
                      </a:lnTo>
                      <a:lnTo>
                        <a:pt x="4476" y="444"/>
                      </a:lnTo>
                      <a:lnTo>
                        <a:pt x="4476" y="444"/>
                      </a:lnTo>
                      <a:lnTo>
                        <a:pt x="4476" y="444"/>
                      </a:lnTo>
                      <a:lnTo>
                        <a:pt x="4482" y="444"/>
                      </a:lnTo>
                      <a:lnTo>
                        <a:pt x="4482" y="444"/>
                      </a:lnTo>
                      <a:lnTo>
                        <a:pt x="4482" y="444"/>
                      </a:lnTo>
                      <a:lnTo>
                        <a:pt x="4482" y="444"/>
                      </a:lnTo>
                      <a:lnTo>
                        <a:pt x="4482" y="444"/>
                      </a:lnTo>
                      <a:lnTo>
                        <a:pt x="4482" y="444"/>
                      </a:lnTo>
                      <a:lnTo>
                        <a:pt x="4488" y="444"/>
                      </a:lnTo>
                      <a:lnTo>
                        <a:pt x="4488" y="444"/>
                      </a:lnTo>
                      <a:lnTo>
                        <a:pt x="4488" y="444"/>
                      </a:lnTo>
                      <a:lnTo>
                        <a:pt x="4488" y="444"/>
                      </a:lnTo>
                      <a:lnTo>
                        <a:pt x="4488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494" y="444"/>
                      </a:lnTo>
                      <a:lnTo>
                        <a:pt x="4500" y="444"/>
                      </a:lnTo>
                      <a:lnTo>
                        <a:pt x="4500" y="444"/>
                      </a:lnTo>
                      <a:lnTo>
                        <a:pt x="4500" y="444"/>
                      </a:lnTo>
                      <a:lnTo>
                        <a:pt x="4500" y="444"/>
                      </a:lnTo>
                      <a:lnTo>
                        <a:pt x="4500" y="444"/>
                      </a:lnTo>
                      <a:lnTo>
                        <a:pt x="4506" y="444"/>
                      </a:lnTo>
                      <a:lnTo>
                        <a:pt x="4506" y="444"/>
                      </a:lnTo>
                      <a:lnTo>
                        <a:pt x="4506" y="444"/>
                      </a:lnTo>
                      <a:lnTo>
                        <a:pt x="4506" y="444"/>
                      </a:lnTo>
                      <a:lnTo>
                        <a:pt x="4506" y="444"/>
                      </a:lnTo>
                      <a:lnTo>
                        <a:pt x="4506" y="444"/>
                      </a:lnTo>
                      <a:lnTo>
                        <a:pt x="4512" y="444"/>
                      </a:lnTo>
                      <a:lnTo>
                        <a:pt x="4512" y="444"/>
                      </a:lnTo>
                      <a:lnTo>
                        <a:pt x="4512" y="444"/>
                      </a:lnTo>
                      <a:lnTo>
                        <a:pt x="4512" y="444"/>
                      </a:lnTo>
                      <a:lnTo>
                        <a:pt x="4512" y="444"/>
                      </a:lnTo>
                      <a:lnTo>
                        <a:pt x="4512" y="444"/>
                      </a:lnTo>
                      <a:lnTo>
                        <a:pt x="4518" y="444"/>
                      </a:lnTo>
                      <a:lnTo>
                        <a:pt x="4518" y="444"/>
                      </a:lnTo>
                      <a:lnTo>
                        <a:pt x="4518" y="444"/>
                      </a:lnTo>
                      <a:lnTo>
                        <a:pt x="4518" y="444"/>
                      </a:lnTo>
                      <a:lnTo>
                        <a:pt x="4518" y="444"/>
                      </a:lnTo>
                      <a:lnTo>
                        <a:pt x="4518" y="444"/>
                      </a:lnTo>
                      <a:lnTo>
                        <a:pt x="4524" y="444"/>
                      </a:lnTo>
                      <a:lnTo>
                        <a:pt x="4524" y="444"/>
                      </a:lnTo>
                      <a:lnTo>
                        <a:pt x="4524" y="444"/>
                      </a:lnTo>
                      <a:lnTo>
                        <a:pt x="4524" y="444"/>
                      </a:lnTo>
                      <a:lnTo>
                        <a:pt x="4524" y="444"/>
                      </a:lnTo>
                      <a:lnTo>
                        <a:pt x="4530" y="444"/>
                      </a:lnTo>
                      <a:lnTo>
                        <a:pt x="4530" y="444"/>
                      </a:lnTo>
                      <a:lnTo>
                        <a:pt x="4530" y="444"/>
                      </a:lnTo>
                      <a:lnTo>
                        <a:pt x="4530" y="444"/>
                      </a:lnTo>
                      <a:lnTo>
                        <a:pt x="4530" y="444"/>
                      </a:lnTo>
                      <a:lnTo>
                        <a:pt x="4530" y="444"/>
                      </a:lnTo>
                      <a:lnTo>
                        <a:pt x="4536" y="444"/>
                      </a:lnTo>
                      <a:lnTo>
                        <a:pt x="4536" y="444"/>
                      </a:lnTo>
                      <a:lnTo>
                        <a:pt x="4536" y="444"/>
                      </a:lnTo>
                      <a:lnTo>
                        <a:pt x="4536" y="444"/>
                      </a:lnTo>
                      <a:lnTo>
                        <a:pt x="4536" y="444"/>
                      </a:lnTo>
                      <a:lnTo>
                        <a:pt x="4536" y="444"/>
                      </a:lnTo>
                      <a:lnTo>
                        <a:pt x="4542" y="444"/>
                      </a:lnTo>
                      <a:lnTo>
                        <a:pt x="4542" y="444"/>
                      </a:lnTo>
                      <a:lnTo>
                        <a:pt x="4542" y="444"/>
                      </a:lnTo>
                      <a:lnTo>
                        <a:pt x="4542" y="444"/>
                      </a:lnTo>
                      <a:lnTo>
                        <a:pt x="4542" y="444"/>
                      </a:lnTo>
                      <a:lnTo>
                        <a:pt x="4542" y="444"/>
                      </a:lnTo>
                      <a:lnTo>
                        <a:pt x="4548" y="444"/>
                      </a:lnTo>
                      <a:lnTo>
                        <a:pt x="4548" y="444"/>
                      </a:lnTo>
                      <a:lnTo>
                        <a:pt x="4548" y="444"/>
                      </a:lnTo>
                      <a:lnTo>
                        <a:pt x="4548" y="444"/>
                      </a:lnTo>
                      <a:lnTo>
                        <a:pt x="4548" y="444"/>
                      </a:lnTo>
                      <a:lnTo>
                        <a:pt x="4548" y="444"/>
                      </a:lnTo>
                      <a:lnTo>
                        <a:pt x="4554" y="444"/>
                      </a:lnTo>
                      <a:lnTo>
                        <a:pt x="4554" y="444"/>
                      </a:lnTo>
                      <a:lnTo>
                        <a:pt x="4554" y="444"/>
                      </a:lnTo>
                      <a:lnTo>
                        <a:pt x="4554" y="444"/>
                      </a:lnTo>
                      <a:lnTo>
                        <a:pt x="4554" y="444"/>
                      </a:lnTo>
                      <a:lnTo>
                        <a:pt x="4554" y="444"/>
                      </a:lnTo>
                      <a:lnTo>
                        <a:pt x="4560" y="444"/>
                      </a:lnTo>
                      <a:lnTo>
                        <a:pt x="4560" y="444"/>
                      </a:lnTo>
                      <a:lnTo>
                        <a:pt x="4560" y="444"/>
                      </a:lnTo>
                      <a:lnTo>
                        <a:pt x="4560" y="444"/>
                      </a:lnTo>
                      <a:lnTo>
                        <a:pt x="4566" y="444"/>
                      </a:lnTo>
                      <a:lnTo>
                        <a:pt x="4566" y="444"/>
                      </a:lnTo>
                      <a:lnTo>
                        <a:pt x="4566" y="444"/>
                      </a:lnTo>
                      <a:lnTo>
                        <a:pt x="4566" y="444"/>
                      </a:lnTo>
                      <a:lnTo>
                        <a:pt x="4566" y="444"/>
                      </a:lnTo>
                      <a:lnTo>
                        <a:pt x="4566" y="444"/>
                      </a:lnTo>
                      <a:lnTo>
                        <a:pt x="4572" y="444"/>
                      </a:lnTo>
                      <a:lnTo>
                        <a:pt x="4572" y="444"/>
                      </a:lnTo>
                      <a:lnTo>
                        <a:pt x="4572" y="444"/>
                      </a:lnTo>
                      <a:lnTo>
                        <a:pt x="4572" y="444"/>
                      </a:lnTo>
                      <a:lnTo>
                        <a:pt x="4572" y="444"/>
                      </a:lnTo>
                      <a:lnTo>
                        <a:pt x="4572" y="444"/>
                      </a:lnTo>
                      <a:lnTo>
                        <a:pt x="4578" y="444"/>
                      </a:lnTo>
                      <a:lnTo>
                        <a:pt x="4578" y="444"/>
                      </a:lnTo>
                      <a:lnTo>
                        <a:pt x="4578" y="444"/>
                      </a:lnTo>
                      <a:lnTo>
                        <a:pt x="4578" y="444"/>
                      </a:lnTo>
                      <a:lnTo>
                        <a:pt x="4578" y="444"/>
                      </a:lnTo>
                      <a:lnTo>
                        <a:pt x="4578" y="444"/>
                      </a:lnTo>
                      <a:lnTo>
                        <a:pt x="4584" y="444"/>
                      </a:lnTo>
                      <a:lnTo>
                        <a:pt x="4584" y="444"/>
                      </a:lnTo>
                      <a:lnTo>
                        <a:pt x="4584" y="444"/>
                      </a:lnTo>
                      <a:lnTo>
                        <a:pt x="4584" y="444"/>
                      </a:lnTo>
                      <a:lnTo>
                        <a:pt x="4584" y="444"/>
                      </a:lnTo>
                      <a:lnTo>
                        <a:pt x="4584" y="444"/>
                      </a:lnTo>
                      <a:lnTo>
                        <a:pt x="4590" y="444"/>
                      </a:lnTo>
                      <a:lnTo>
                        <a:pt x="4590" y="444"/>
                      </a:lnTo>
                      <a:lnTo>
                        <a:pt x="4590" y="444"/>
                      </a:lnTo>
                      <a:lnTo>
                        <a:pt x="4590" y="444"/>
                      </a:lnTo>
                      <a:lnTo>
                        <a:pt x="4590" y="444"/>
                      </a:lnTo>
                      <a:lnTo>
                        <a:pt x="4590" y="444"/>
                      </a:lnTo>
                      <a:lnTo>
                        <a:pt x="4596" y="444"/>
                      </a:lnTo>
                      <a:lnTo>
                        <a:pt x="4596" y="444"/>
                      </a:lnTo>
                      <a:lnTo>
                        <a:pt x="4596" y="444"/>
                      </a:lnTo>
                      <a:lnTo>
                        <a:pt x="4596" y="444"/>
                      </a:lnTo>
                      <a:lnTo>
                        <a:pt x="4596" y="444"/>
                      </a:lnTo>
                      <a:lnTo>
                        <a:pt x="4596" y="444"/>
                      </a:lnTo>
                      <a:lnTo>
                        <a:pt x="4602" y="444"/>
                      </a:lnTo>
                      <a:lnTo>
                        <a:pt x="4602" y="444"/>
                      </a:lnTo>
                      <a:lnTo>
                        <a:pt x="4602" y="444"/>
                      </a:lnTo>
                      <a:lnTo>
                        <a:pt x="4602" y="444"/>
                      </a:lnTo>
                      <a:lnTo>
                        <a:pt x="4602" y="444"/>
                      </a:lnTo>
                      <a:lnTo>
                        <a:pt x="4608" y="444"/>
                      </a:lnTo>
                      <a:lnTo>
                        <a:pt x="4608" y="444"/>
                      </a:lnTo>
                      <a:lnTo>
                        <a:pt x="4608" y="444"/>
                      </a:lnTo>
                      <a:lnTo>
                        <a:pt x="4608" y="444"/>
                      </a:lnTo>
                      <a:lnTo>
                        <a:pt x="4608" y="444"/>
                      </a:lnTo>
                      <a:lnTo>
                        <a:pt x="4608" y="444"/>
                      </a:lnTo>
                      <a:lnTo>
                        <a:pt x="4614" y="444"/>
                      </a:lnTo>
                      <a:lnTo>
                        <a:pt x="4614" y="444"/>
                      </a:lnTo>
                      <a:lnTo>
                        <a:pt x="4614" y="444"/>
                      </a:lnTo>
                      <a:lnTo>
                        <a:pt x="4614" y="444"/>
                      </a:lnTo>
                      <a:lnTo>
                        <a:pt x="4614" y="444"/>
                      </a:lnTo>
                      <a:lnTo>
                        <a:pt x="4614" y="444"/>
                      </a:lnTo>
                      <a:lnTo>
                        <a:pt x="4620" y="444"/>
                      </a:lnTo>
                      <a:lnTo>
                        <a:pt x="4620" y="444"/>
                      </a:lnTo>
                      <a:lnTo>
                        <a:pt x="4620" y="444"/>
                      </a:lnTo>
                      <a:lnTo>
                        <a:pt x="4620" y="444"/>
                      </a:lnTo>
                      <a:lnTo>
                        <a:pt x="4620" y="444"/>
                      </a:lnTo>
                      <a:lnTo>
                        <a:pt x="4620" y="444"/>
                      </a:lnTo>
                      <a:lnTo>
                        <a:pt x="4626" y="444"/>
                      </a:lnTo>
                      <a:lnTo>
                        <a:pt x="4626" y="444"/>
                      </a:lnTo>
                      <a:lnTo>
                        <a:pt x="4626" y="444"/>
                      </a:lnTo>
                      <a:lnTo>
                        <a:pt x="4626" y="444"/>
                      </a:lnTo>
                      <a:lnTo>
                        <a:pt x="4626" y="444"/>
                      </a:lnTo>
                      <a:lnTo>
                        <a:pt x="4632" y="444"/>
                      </a:lnTo>
                      <a:lnTo>
                        <a:pt x="4632" y="444"/>
                      </a:lnTo>
                      <a:lnTo>
                        <a:pt x="4632" y="444"/>
                      </a:lnTo>
                      <a:lnTo>
                        <a:pt x="4632" y="444"/>
                      </a:lnTo>
                      <a:lnTo>
                        <a:pt x="4632" y="444"/>
                      </a:lnTo>
                      <a:lnTo>
                        <a:pt x="4632" y="444"/>
                      </a:lnTo>
                      <a:lnTo>
                        <a:pt x="4638" y="444"/>
                      </a:lnTo>
                      <a:lnTo>
                        <a:pt x="4638" y="444"/>
                      </a:lnTo>
                      <a:lnTo>
                        <a:pt x="4638" y="444"/>
                      </a:lnTo>
                      <a:lnTo>
                        <a:pt x="4638" y="444"/>
                      </a:lnTo>
                      <a:lnTo>
                        <a:pt x="4638" y="444"/>
                      </a:lnTo>
                      <a:lnTo>
                        <a:pt x="4638" y="444"/>
                      </a:lnTo>
                      <a:lnTo>
                        <a:pt x="4644" y="444"/>
                      </a:lnTo>
                      <a:lnTo>
                        <a:pt x="4644" y="444"/>
                      </a:lnTo>
                      <a:lnTo>
                        <a:pt x="4644" y="444"/>
                      </a:lnTo>
                      <a:lnTo>
                        <a:pt x="4644" y="444"/>
                      </a:lnTo>
                      <a:lnTo>
                        <a:pt x="4644" y="444"/>
                      </a:lnTo>
                      <a:lnTo>
                        <a:pt x="4644" y="444"/>
                      </a:lnTo>
                      <a:lnTo>
                        <a:pt x="4650" y="444"/>
                      </a:lnTo>
                      <a:lnTo>
                        <a:pt x="4650" y="444"/>
                      </a:lnTo>
                      <a:lnTo>
                        <a:pt x="4650" y="444"/>
                      </a:lnTo>
                      <a:lnTo>
                        <a:pt x="4650" y="444"/>
                      </a:lnTo>
                      <a:lnTo>
                        <a:pt x="4650" y="444"/>
                      </a:lnTo>
                      <a:lnTo>
                        <a:pt x="4650" y="444"/>
                      </a:lnTo>
                      <a:lnTo>
                        <a:pt x="4656" y="444"/>
                      </a:lnTo>
                      <a:lnTo>
                        <a:pt x="4656" y="444"/>
                      </a:lnTo>
                      <a:lnTo>
                        <a:pt x="4656" y="444"/>
                      </a:lnTo>
                      <a:lnTo>
                        <a:pt x="4656" y="444"/>
                      </a:lnTo>
                      <a:lnTo>
                        <a:pt x="4656" y="444"/>
                      </a:lnTo>
                      <a:lnTo>
                        <a:pt x="4662" y="444"/>
                      </a:lnTo>
                      <a:lnTo>
                        <a:pt x="4662" y="444"/>
                      </a:lnTo>
                      <a:lnTo>
                        <a:pt x="4662" y="444"/>
                      </a:lnTo>
                      <a:lnTo>
                        <a:pt x="4662" y="444"/>
                      </a:lnTo>
                      <a:lnTo>
                        <a:pt x="4662" y="444"/>
                      </a:lnTo>
                      <a:lnTo>
                        <a:pt x="4662" y="444"/>
                      </a:lnTo>
                      <a:lnTo>
                        <a:pt x="4668" y="444"/>
                      </a:lnTo>
                      <a:lnTo>
                        <a:pt x="4668" y="444"/>
                      </a:lnTo>
                      <a:lnTo>
                        <a:pt x="4668" y="444"/>
                      </a:lnTo>
                      <a:lnTo>
                        <a:pt x="4668" y="444"/>
                      </a:lnTo>
                      <a:lnTo>
                        <a:pt x="4668" y="444"/>
                      </a:lnTo>
                      <a:lnTo>
                        <a:pt x="4668" y="444"/>
                      </a:lnTo>
                      <a:lnTo>
                        <a:pt x="4674" y="444"/>
                      </a:lnTo>
                      <a:lnTo>
                        <a:pt x="4674" y="444"/>
                      </a:lnTo>
                      <a:lnTo>
                        <a:pt x="4674" y="444"/>
                      </a:lnTo>
                      <a:lnTo>
                        <a:pt x="4674" y="444"/>
                      </a:lnTo>
                      <a:lnTo>
                        <a:pt x="4674" y="444"/>
                      </a:lnTo>
                      <a:lnTo>
                        <a:pt x="4674" y="444"/>
                      </a:lnTo>
                      <a:lnTo>
                        <a:pt x="4680" y="444"/>
                      </a:lnTo>
                      <a:lnTo>
                        <a:pt x="4680" y="444"/>
                      </a:lnTo>
                      <a:lnTo>
                        <a:pt x="4680" y="444"/>
                      </a:lnTo>
                      <a:lnTo>
                        <a:pt x="4680" y="444"/>
                      </a:lnTo>
                      <a:lnTo>
                        <a:pt x="4680" y="444"/>
                      </a:lnTo>
                      <a:lnTo>
                        <a:pt x="4680" y="444"/>
                      </a:lnTo>
                      <a:lnTo>
                        <a:pt x="4686" y="444"/>
                      </a:lnTo>
                      <a:lnTo>
                        <a:pt x="4686" y="444"/>
                      </a:lnTo>
                      <a:lnTo>
                        <a:pt x="4686" y="444"/>
                      </a:lnTo>
                      <a:lnTo>
                        <a:pt x="4686" y="444"/>
                      </a:lnTo>
                      <a:lnTo>
                        <a:pt x="4686" y="444"/>
                      </a:lnTo>
                      <a:lnTo>
                        <a:pt x="4692" y="444"/>
                      </a:lnTo>
                      <a:lnTo>
                        <a:pt x="4692" y="444"/>
                      </a:lnTo>
                      <a:lnTo>
                        <a:pt x="4692" y="444"/>
                      </a:lnTo>
                      <a:lnTo>
                        <a:pt x="4692" y="444"/>
                      </a:lnTo>
                      <a:lnTo>
                        <a:pt x="4692" y="444"/>
                      </a:lnTo>
                      <a:lnTo>
                        <a:pt x="4692" y="444"/>
                      </a:lnTo>
                      <a:lnTo>
                        <a:pt x="4698" y="444"/>
                      </a:lnTo>
                      <a:lnTo>
                        <a:pt x="4698" y="444"/>
                      </a:lnTo>
                      <a:lnTo>
                        <a:pt x="4698" y="444"/>
                      </a:lnTo>
                      <a:lnTo>
                        <a:pt x="4698" y="444"/>
                      </a:lnTo>
                      <a:lnTo>
                        <a:pt x="4698" y="444"/>
                      </a:lnTo>
                      <a:lnTo>
                        <a:pt x="4698" y="444"/>
                      </a:lnTo>
                      <a:lnTo>
                        <a:pt x="4704" y="444"/>
                      </a:lnTo>
                      <a:lnTo>
                        <a:pt x="4704" y="444"/>
                      </a:lnTo>
                      <a:lnTo>
                        <a:pt x="4704" y="444"/>
                      </a:lnTo>
                      <a:lnTo>
                        <a:pt x="4704" y="444"/>
                      </a:lnTo>
                      <a:lnTo>
                        <a:pt x="4704" y="444"/>
                      </a:lnTo>
                      <a:lnTo>
                        <a:pt x="4710" y="444"/>
                      </a:lnTo>
                      <a:lnTo>
                        <a:pt x="4710" y="444"/>
                      </a:lnTo>
                      <a:lnTo>
                        <a:pt x="4710" y="444"/>
                      </a:lnTo>
                      <a:lnTo>
                        <a:pt x="4710" y="444"/>
                      </a:lnTo>
                      <a:lnTo>
                        <a:pt x="4710" y="444"/>
                      </a:lnTo>
                      <a:lnTo>
                        <a:pt x="4710" y="444"/>
                      </a:lnTo>
                      <a:lnTo>
                        <a:pt x="4716" y="444"/>
                      </a:lnTo>
                      <a:lnTo>
                        <a:pt x="4716" y="444"/>
                      </a:lnTo>
                      <a:lnTo>
                        <a:pt x="4716" y="444"/>
                      </a:lnTo>
                      <a:lnTo>
                        <a:pt x="4716" y="444"/>
                      </a:lnTo>
                      <a:lnTo>
                        <a:pt x="4716" y="444"/>
                      </a:lnTo>
                      <a:lnTo>
                        <a:pt x="4716" y="444"/>
                      </a:lnTo>
                      <a:lnTo>
                        <a:pt x="4722" y="444"/>
                      </a:lnTo>
                      <a:lnTo>
                        <a:pt x="4722" y="444"/>
                      </a:lnTo>
                      <a:lnTo>
                        <a:pt x="4722" y="444"/>
                      </a:lnTo>
                      <a:lnTo>
                        <a:pt x="4722" y="444"/>
                      </a:lnTo>
                      <a:lnTo>
                        <a:pt x="4722" y="444"/>
                      </a:lnTo>
                      <a:lnTo>
                        <a:pt x="4722" y="444"/>
                      </a:lnTo>
                      <a:lnTo>
                        <a:pt x="4728" y="444"/>
                      </a:lnTo>
                      <a:lnTo>
                        <a:pt x="4728" y="444"/>
                      </a:lnTo>
                      <a:lnTo>
                        <a:pt x="4728" y="444"/>
                      </a:lnTo>
                      <a:lnTo>
                        <a:pt x="4728" y="444"/>
                      </a:lnTo>
                      <a:lnTo>
                        <a:pt x="4728" y="444"/>
                      </a:lnTo>
                      <a:lnTo>
                        <a:pt x="4728" y="444"/>
                      </a:lnTo>
                      <a:lnTo>
                        <a:pt x="4734" y="444"/>
                      </a:lnTo>
                      <a:lnTo>
                        <a:pt x="4734" y="444"/>
                      </a:lnTo>
                      <a:lnTo>
                        <a:pt x="4734" y="444"/>
                      </a:lnTo>
                      <a:lnTo>
                        <a:pt x="4734" y="444"/>
                      </a:lnTo>
                      <a:lnTo>
                        <a:pt x="4734" y="444"/>
                      </a:lnTo>
                      <a:lnTo>
                        <a:pt x="4734" y="444"/>
                      </a:lnTo>
                      <a:lnTo>
                        <a:pt x="4740" y="444"/>
                      </a:lnTo>
                      <a:lnTo>
                        <a:pt x="4740" y="444"/>
                      </a:lnTo>
                      <a:lnTo>
                        <a:pt x="4740" y="444"/>
                      </a:lnTo>
                      <a:lnTo>
                        <a:pt x="4740" y="444"/>
                      </a:lnTo>
                      <a:lnTo>
                        <a:pt x="4740" y="444"/>
                      </a:lnTo>
                      <a:lnTo>
                        <a:pt x="4740" y="444"/>
                      </a:lnTo>
                      <a:lnTo>
                        <a:pt x="4746" y="444"/>
                      </a:lnTo>
                      <a:lnTo>
                        <a:pt x="4746" y="444"/>
                      </a:lnTo>
                      <a:lnTo>
                        <a:pt x="4746" y="444"/>
                      </a:lnTo>
                      <a:lnTo>
                        <a:pt x="4746" y="444"/>
                      </a:lnTo>
                      <a:lnTo>
                        <a:pt x="4746" y="444"/>
                      </a:lnTo>
                      <a:lnTo>
                        <a:pt x="4752" y="444"/>
                      </a:lnTo>
                      <a:lnTo>
                        <a:pt x="4752" y="444"/>
                      </a:lnTo>
                      <a:lnTo>
                        <a:pt x="4752" y="444"/>
                      </a:lnTo>
                      <a:lnTo>
                        <a:pt x="4752" y="444"/>
                      </a:lnTo>
                      <a:lnTo>
                        <a:pt x="4752" y="444"/>
                      </a:lnTo>
                      <a:lnTo>
                        <a:pt x="4752" y="444"/>
                      </a:lnTo>
                      <a:lnTo>
                        <a:pt x="4758" y="444"/>
                      </a:lnTo>
                      <a:lnTo>
                        <a:pt x="4758" y="444"/>
                      </a:lnTo>
                      <a:lnTo>
                        <a:pt x="4758" y="444"/>
                      </a:lnTo>
                      <a:lnTo>
                        <a:pt x="4758" y="444"/>
                      </a:lnTo>
                      <a:lnTo>
                        <a:pt x="4758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64" y="444"/>
                      </a:lnTo>
                      <a:lnTo>
                        <a:pt x="4770" y="444"/>
                      </a:lnTo>
                      <a:lnTo>
                        <a:pt x="4770" y="444"/>
                      </a:lnTo>
                      <a:lnTo>
                        <a:pt x="4770" y="444"/>
                      </a:lnTo>
                      <a:lnTo>
                        <a:pt x="4770" y="444"/>
                      </a:lnTo>
                      <a:lnTo>
                        <a:pt x="4770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76" y="444"/>
                      </a:lnTo>
                      <a:lnTo>
                        <a:pt x="4782" y="444"/>
                      </a:lnTo>
                      <a:lnTo>
                        <a:pt x="4782" y="444"/>
                      </a:lnTo>
                      <a:lnTo>
                        <a:pt x="4782" y="444"/>
                      </a:lnTo>
                      <a:lnTo>
                        <a:pt x="4782" y="444"/>
                      </a:lnTo>
                      <a:lnTo>
                        <a:pt x="4782" y="444"/>
                      </a:lnTo>
                      <a:lnTo>
                        <a:pt x="4788" y="444"/>
                      </a:lnTo>
                      <a:lnTo>
                        <a:pt x="4788" y="444"/>
                      </a:lnTo>
                      <a:lnTo>
                        <a:pt x="4788" y="444"/>
                      </a:lnTo>
                      <a:lnTo>
                        <a:pt x="4788" y="444"/>
                      </a:lnTo>
                      <a:lnTo>
                        <a:pt x="4788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794" y="444"/>
                      </a:lnTo>
                      <a:lnTo>
                        <a:pt x="4800" y="444"/>
                      </a:lnTo>
                      <a:lnTo>
                        <a:pt x="4800" y="444"/>
                      </a:lnTo>
                      <a:lnTo>
                        <a:pt x="4800" y="444"/>
                      </a:lnTo>
                      <a:lnTo>
                        <a:pt x="4800" y="444"/>
                      </a:lnTo>
                      <a:lnTo>
                        <a:pt x="4800" y="444"/>
                      </a:lnTo>
                      <a:lnTo>
                        <a:pt x="4800" y="444"/>
                      </a:lnTo>
                      <a:lnTo>
                        <a:pt x="4806" y="444"/>
                      </a:lnTo>
                      <a:lnTo>
                        <a:pt x="4806" y="444"/>
                      </a:lnTo>
                      <a:lnTo>
                        <a:pt x="4806" y="444"/>
                      </a:lnTo>
                      <a:lnTo>
                        <a:pt x="4806" y="444"/>
                      </a:lnTo>
                      <a:lnTo>
                        <a:pt x="4812" y="444"/>
                      </a:lnTo>
                      <a:lnTo>
                        <a:pt x="4812" y="444"/>
                      </a:lnTo>
                      <a:lnTo>
                        <a:pt x="4812" y="444"/>
                      </a:lnTo>
                      <a:lnTo>
                        <a:pt x="4812" y="444"/>
                      </a:lnTo>
                      <a:lnTo>
                        <a:pt x="4812" y="444"/>
                      </a:lnTo>
                      <a:lnTo>
                        <a:pt x="4812" y="444"/>
                      </a:lnTo>
                      <a:lnTo>
                        <a:pt x="4818" y="444"/>
                      </a:lnTo>
                      <a:lnTo>
                        <a:pt x="4818" y="444"/>
                      </a:lnTo>
                      <a:lnTo>
                        <a:pt x="4818" y="444"/>
                      </a:lnTo>
                      <a:lnTo>
                        <a:pt x="4818" y="444"/>
                      </a:lnTo>
                      <a:lnTo>
                        <a:pt x="4818" y="444"/>
                      </a:lnTo>
                      <a:lnTo>
                        <a:pt x="4818" y="444"/>
                      </a:lnTo>
                      <a:lnTo>
                        <a:pt x="4824" y="444"/>
                      </a:lnTo>
                      <a:lnTo>
                        <a:pt x="4824" y="444"/>
                      </a:lnTo>
                      <a:lnTo>
                        <a:pt x="4824" y="444"/>
                      </a:lnTo>
                      <a:lnTo>
                        <a:pt x="4824" y="444"/>
                      </a:lnTo>
                      <a:lnTo>
                        <a:pt x="4824" y="444"/>
                      </a:lnTo>
                      <a:lnTo>
                        <a:pt x="4824" y="444"/>
                      </a:lnTo>
                      <a:lnTo>
                        <a:pt x="4830" y="444"/>
                      </a:lnTo>
                      <a:lnTo>
                        <a:pt x="4830" y="444"/>
                      </a:lnTo>
                      <a:lnTo>
                        <a:pt x="4830" y="444"/>
                      </a:lnTo>
                      <a:lnTo>
                        <a:pt x="4830" y="444"/>
                      </a:lnTo>
                      <a:lnTo>
                        <a:pt x="4830" y="444"/>
                      </a:lnTo>
                      <a:lnTo>
                        <a:pt x="4830" y="444"/>
                      </a:lnTo>
                      <a:lnTo>
                        <a:pt x="4836" y="444"/>
                      </a:lnTo>
                      <a:lnTo>
                        <a:pt x="4836" y="444"/>
                      </a:lnTo>
                      <a:lnTo>
                        <a:pt x="4836" y="444"/>
                      </a:lnTo>
                      <a:lnTo>
                        <a:pt x="4836" y="444"/>
                      </a:lnTo>
                      <a:lnTo>
                        <a:pt x="4836" y="444"/>
                      </a:lnTo>
                      <a:lnTo>
                        <a:pt x="4836" y="444"/>
                      </a:lnTo>
                      <a:lnTo>
                        <a:pt x="4842" y="444"/>
                      </a:lnTo>
                      <a:lnTo>
                        <a:pt x="4842" y="444"/>
                      </a:lnTo>
                      <a:lnTo>
                        <a:pt x="4842" y="444"/>
                      </a:lnTo>
                      <a:lnTo>
                        <a:pt x="4842" y="444"/>
                      </a:lnTo>
                      <a:lnTo>
                        <a:pt x="4842" y="444"/>
                      </a:lnTo>
                      <a:lnTo>
                        <a:pt x="4842" y="444"/>
                      </a:lnTo>
                      <a:lnTo>
                        <a:pt x="4848" y="444"/>
                      </a:lnTo>
                      <a:lnTo>
                        <a:pt x="4848" y="444"/>
                      </a:lnTo>
                      <a:lnTo>
                        <a:pt x="4848" y="444"/>
                      </a:lnTo>
                      <a:lnTo>
                        <a:pt x="4848" y="444"/>
                      </a:lnTo>
                      <a:lnTo>
                        <a:pt x="4848" y="444"/>
                      </a:lnTo>
                      <a:lnTo>
                        <a:pt x="4854" y="444"/>
                      </a:lnTo>
                      <a:lnTo>
                        <a:pt x="4854" y="444"/>
                      </a:lnTo>
                      <a:lnTo>
                        <a:pt x="4854" y="444"/>
                      </a:lnTo>
                      <a:lnTo>
                        <a:pt x="4854" y="444"/>
                      </a:lnTo>
                      <a:lnTo>
                        <a:pt x="4854" y="444"/>
                      </a:lnTo>
                      <a:lnTo>
                        <a:pt x="4854" y="444"/>
                      </a:lnTo>
                      <a:lnTo>
                        <a:pt x="4860" y="444"/>
                      </a:lnTo>
                      <a:lnTo>
                        <a:pt x="4860" y="444"/>
                      </a:lnTo>
                      <a:lnTo>
                        <a:pt x="4860" y="444"/>
                      </a:lnTo>
                      <a:lnTo>
                        <a:pt x="4860" y="444"/>
                      </a:lnTo>
                      <a:lnTo>
                        <a:pt x="4860" y="444"/>
                      </a:lnTo>
                      <a:lnTo>
                        <a:pt x="4860" y="444"/>
                      </a:lnTo>
                      <a:lnTo>
                        <a:pt x="4866" y="444"/>
                      </a:lnTo>
                      <a:lnTo>
                        <a:pt x="4866" y="444"/>
                      </a:lnTo>
                      <a:lnTo>
                        <a:pt x="4866" y="444"/>
                      </a:lnTo>
                      <a:lnTo>
                        <a:pt x="4866" y="444"/>
                      </a:lnTo>
                      <a:lnTo>
                        <a:pt x="4866" y="444"/>
                      </a:lnTo>
                      <a:lnTo>
                        <a:pt x="4866" y="444"/>
                      </a:lnTo>
                      <a:lnTo>
                        <a:pt x="4872" y="444"/>
                      </a:lnTo>
                      <a:lnTo>
                        <a:pt x="4872" y="444"/>
                      </a:lnTo>
                      <a:lnTo>
                        <a:pt x="4872" y="444"/>
                      </a:lnTo>
                      <a:lnTo>
                        <a:pt x="4872" y="444"/>
                      </a:lnTo>
                      <a:lnTo>
                        <a:pt x="4872" y="444"/>
                      </a:lnTo>
                      <a:lnTo>
                        <a:pt x="4872" y="444"/>
                      </a:lnTo>
                      <a:lnTo>
                        <a:pt x="4878" y="444"/>
                      </a:lnTo>
                      <a:lnTo>
                        <a:pt x="4878" y="444"/>
                      </a:lnTo>
                      <a:lnTo>
                        <a:pt x="4878" y="444"/>
                      </a:lnTo>
                      <a:lnTo>
                        <a:pt x="4878" y="444"/>
                      </a:lnTo>
                      <a:lnTo>
                        <a:pt x="4878" y="444"/>
                      </a:lnTo>
                      <a:lnTo>
                        <a:pt x="4878" y="444"/>
                      </a:lnTo>
                      <a:lnTo>
                        <a:pt x="4884" y="444"/>
                      </a:lnTo>
                      <a:lnTo>
                        <a:pt x="4884" y="444"/>
                      </a:lnTo>
                      <a:lnTo>
                        <a:pt x="4884" y="444"/>
                      </a:lnTo>
                      <a:lnTo>
                        <a:pt x="4884" y="444"/>
                      </a:lnTo>
                      <a:lnTo>
                        <a:pt x="4884" y="444"/>
                      </a:lnTo>
                      <a:lnTo>
                        <a:pt x="4884" y="444"/>
                      </a:lnTo>
                      <a:lnTo>
                        <a:pt x="4890" y="444"/>
                      </a:lnTo>
                      <a:lnTo>
                        <a:pt x="4890" y="444"/>
                      </a:lnTo>
                      <a:lnTo>
                        <a:pt x="4890" y="444"/>
                      </a:lnTo>
                      <a:lnTo>
                        <a:pt x="4890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896" y="444"/>
                      </a:lnTo>
                      <a:lnTo>
                        <a:pt x="4902" y="444"/>
                      </a:lnTo>
                      <a:lnTo>
                        <a:pt x="4902" y="444"/>
                      </a:lnTo>
                      <a:lnTo>
                        <a:pt x="4902" y="444"/>
                      </a:lnTo>
                      <a:lnTo>
                        <a:pt x="4902" y="444"/>
                      </a:lnTo>
                      <a:lnTo>
                        <a:pt x="4902" y="444"/>
                      </a:lnTo>
                      <a:lnTo>
                        <a:pt x="4908" y="444"/>
                      </a:lnTo>
                      <a:lnTo>
                        <a:pt x="4908" y="444"/>
                      </a:lnTo>
                      <a:lnTo>
                        <a:pt x="4908" y="444"/>
                      </a:lnTo>
                      <a:lnTo>
                        <a:pt x="4908" y="444"/>
                      </a:lnTo>
                      <a:lnTo>
                        <a:pt x="4908" y="444"/>
                      </a:lnTo>
                      <a:lnTo>
                        <a:pt x="4908" y="444"/>
                      </a:lnTo>
                      <a:lnTo>
                        <a:pt x="4914" y="444"/>
                      </a:lnTo>
                      <a:lnTo>
                        <a:pt x="4914" y="444"/>
                      </a:lnTo>
                      <a:lnTo>
                        <a:pt x="4914" y="444"/>
                      </a:lnTo>
                      <a:lnTo>
                        <a:pt x="4914" y="444"/>
                      </a:lnTo>
                      <a:lnTo>
                        <a:pt x="4914" y="444"/>
                      </a:lnTo>
                      <a:lnTo>
                        <a:pt x="4914" y="444"/>
                      </a:lnTo>
                      <a:lnTo>
                        <a:pt x="4920" y="444"/>
                      </a:lnTo>
                      <a:lnTo>
                        <a:pt x="4920" y="444"/>
                      </a:lnTo>
                      <a:lnTo>
                        <a:pt x="4920" y="444"/>
                      </a:lnTo>
                      <a:lnTo>
                        <a:pt x="4920" y="444"/>
                      </a:lnTo>
                      <a:lnTo>
                        <a:pt x="4920" y="444"/>
                      </a:lnTo>
                      <a:lnTo>
                        <a:pt x="4920" y="444"/>
                      </a:lnTo>
                      <a:lnTo>
                        <a:pt x="4926" y="444"/>
                      </a:lnTo>
                      <a:lnTo>
                        <a:pt x="4926" y="444"/>
                      </a:lnTo>
                      <a:lnTo>
                        <a:pt x="4926" y="444"/>
                      </a:lnTo>
                      <a:lnTo>
                        <a:pt x="4926" y="444"/>
                      </a:lnTo>
                      <a:lnTo>
                        <a:pt x="4926" y="444"/>
                      </a:lnTo>
                      <a:lnTo>
                        <a:pt x="4926" y="444"/>
                      </a:lnTo>
                      <a:lnTo>
                        <a:pt x="4932" y="444"/>
                      </a:lnTo>
                      <a:lnTo>
                        <a:pt x="4932" y="444"/>
                      </a:lnTo>
                      <a:lnTo>
                        <a:pt x="4932" y="444"/>
                      </a:lnTo>
                      <a:lnTo>
                        <a:pt x="4932" y="444"/>
                      </a:lnTo>
                      <a:lnTo>
                        <a:pt x="4932" y="444"/>
                      </a:lnTo>
                      <a:lnTo>
                        <a:pt x="4938" y="444"/>
                      </a:lnTo>
                      <a:lnTo>
                        <a:pt x="4938" y="444"/>
                      </a:lnTo>
                      <a:lnTo>
                        <a:pt x="4938" y="444"/>
                      </a:lnTo>
                      <a:lnTo>
                        <a:pt x="4938" y="444"/>
                      </a:lnTo>
                      <a:lnTo>
                        <a:pt x="4938" y="444"/>
                      </a:lnTo>
                      <a:lnTo>
                        <a:pt x="4938" y="444"/>
                      </a:lnTo>
                      <a:lnTo>
                        <a:pt x="4944" y="444"/>
                      </a:lnTo>
                      <a:lnTo>
                        <a:pt x="4944" y="444"/>
                      </a:lnTo>
                      <a:lnTo>
                        <a:pt x="4944" y="444"/>
                      </a:lnTo>
                      <a:lnTo>
                        <a:pt x="4944" y="444"/>
                      </a:lnTo>
                      <a:lnTo>
                        <a:pt x="4944" y="444"/>
                      </a:lnTo>
                      <a:lnTo>
                        <a:pt x="4944" y="444"/>
                      </a:lnTo>
                      <a:lnTo>
                        <a:pt x="4950" y="444"/>
                      </a:lnTo>
                      <a:lnTo>
                        <a:pt x="4950" y="444"/>
                      </a:lnTo>
                      <a:lnTo>
                        <a:pt x="4950" y="444"/>
                      </a:lnTo>
                      <a:lnTo>
                        <a:pt x="4950" y="444"/>
                      </a:lnTo>
                      <a:lnTo>
                        <a:pt x="4950" y="444"/>
                      </a:lnTo>
                      <a:lnTo>
                        <a:pt x="4956" y="444"/>
                      </a:lnTo>
                      <a:lnTo>
                        <a:pt x="4956" y="444"/>
                      </a:lnTo>
                      <a:lnTo>
                        <a:pt x="4956" y="444"/>
                      </a:lnTo>
                      <a:lnTo>
                        <a:pt x="4956" y="444"/>
                      </a:lnTo>
                      <a:lnTo>
                        <a:pt x="4956" y="444"/>
                      </a:lnTo>
                      <a:lnTo>
                        <a:pt x="4956" y="444"/>
                      </a:lnTo>
                      <a:lnTo>
                        <a:pt x="4962" y="444"/>
                      </a:lnTo>
                      <a:lnTo>
                        <a:pt x="4962" y="444"/>
                      </a:lnTo>
                      <a:lnTo>
                        <a:pt x="4962" y="444"/>
                      </a:lnTo>
                      <a:lnTo>
                        <a:pt x="4962" y="444"/>
                      </a:lnTo>
                      <a:lnTo>
                        <a:pt x="4962" y="444"/>
                      </a:lnTo>
                      <a:lnTo>
                        <a:pt x="4962" y="444"/>
                      </a:lnTo>
                      <a:lnTo>
                        <a:pt x="4968" y="444"/>
                      </a:lnTo>
                      <a:lnTo>
                        <a:pt x="4968" y="444"/>
                      </a:lnTo>
                      <a:lnTo>
                        <a:pt x="4968" y="444"/>
                      </a:lnTo>
                      <a:lnTo>
                        <a:pt x="4968" y="444"/>
                      </a:lnTo>
                      <a:lnTo>
                        <a:pt x="4968" y="444"/>
                      </a:lnTo>
                      <a:lnTo>
                        <a:pt x="4968" y="444"/>
                      </a:lnTo>
                      <a:lnTo>
                        <a:pt x="4974" y="444"/>
                      </a:lnTo>
                      <a:lnTo>
                        <a:pt x="4974" y="444"/>
                      </a:lnTo>
                      <a:lnTo>
                        <a:pt x="4974" y="444"/>
                      </a:lnTo>
                      <a:lnTo>
                        <a:pt x="4974" y="444"/>
                      </a:lnTo>
                      <a:lnTo>
                        <a:pt x="4974" y="444"/>
                      </a:lnTo>
                      <a:lnTo>
                        <a:pt x="4974" y="444"/>
                      </a:lnTo>
                      <a:lnTo>
                        <a:pt x="4980" y="444"/>
                      </a:lnTo>
                      <a:lnTo>
                        <a:pt x="4980" y="444"/>
                      </a:lnTo>
                      <a:lnTo>
                        <a:pt x="4980" y="444"/>
                      </a:lnTo>
                      <a:lnTo>
                        <a:pt x="4980" y="444"/>
                      </a:lnTo>
                      <a:lnTo>
                        <a:pt x="4980" y="444"/>
                      </a:lnTo>
                      <a:lnTo>
                        <a:pt x="4980" y="444"/>
                      </a:lnTo>
                      <a:lnTo>
                        <a:pt x="4986" y="444"/>
                      </a:lnTo>
                      <a:lnTo>
                        <a:pt x="4986" y="444"/>
                      </a:lnTo>
                      <a:lnTo>
                        <a:pt x="4986" y="444"/>
                      </a:lnTo>
                      <a:lnTo>
                        <a:pt x="4986" y="444"/>
                      </a:lnTo>
                      <a:lnTo>
                        <a:pt x="4986" y="444"/>
                      </a:lnTo>
                      <a:lnTo>
                        <a:pt x="4986" y="444"/>
                      </a:lnTo>
                      <a:lnTo>
                        <a:pt x="4992" y="444"/>
                      </a:lnTo>
                      <a:lnTo>
                        <a:pt x="4992" y="444"/>
                      </a:lnTo>
                      <a:lnTo>
                        <a:pt x="4992" y="444"/>
                      </a:lnTo>
                      <a:lnTo>
                        <a:pt x="4992" y="444"/>
                      </a:lnTo>
                      <a:lnTo>
                        <a:pt x="4992" y="444"/>
                      </a:lnTo>
                      <a:lnTo>
                        <a:pt x="4998" y="444"/>
                      </a:lnTo>
                      <a:lnTo>
                        <a:pt x="4998" y="444"/>
                      </a:lnTo>
                      <a:lnTo>
                        <a:pt x="4998" y="444"/>
                      </a:lnTo>
                      <a:lnTo>
                        <a:pt x="4998" y="444"/>
                      </a:lnTo>
                      <a:lnTo>
                        <a:pt x="4998" y="444"/>
                      </a:lnTo>
                      <a:lnTo>
                        <a:pt x="4998" y="444"/>
                      </a:lnTo>
                      <a:lnTo>
                        <a:pt x="5004" y="444"/>
                      </a:lnTo>
                      <a:lnTo>
                        <a:pt x="5004" y="444"/>
                      </a:lnTo>
                      <a:lnTo>
                        <a:pt x="5004" y="444"/>
                      </a:lnTo>
                      <a:lnTo>
                        <a:pt x="5004" y="444"/>
                      </a:lnTo>
                      <a:lnTo>
                        <a:pt x="5004" y="444"/>
                      </a:lnTo>
                      <a:lnTo>
                        <a:pt x="5004" y="444"/>
                      </a:lnTo>
                      <a:lnTo>
                        <a:pt x="5010" y="444"/>
                      </a:lnTo>
                      <a:lnTo>
                        <a:pt x="5010" y="444"/>
                      </a:lnTo>
                      <a:lnTo>
                        <a:pt x="5010" y="444"/>
                      </a:lnTo>
                      <a:lnTo>
                        <a:pt x="5010" y="444"/>
                      </a:lnTo>
                      <a:lnTo>
                        <a:pt x="5010" y="444"/>
                      </a:lnTo>
                      <a:lnTo>
                        <a:pt x="5016" y="444"/>
                      </a:lnTo>
                      <a:lnTo>
                        <a:pt x="5016" y="444"/>
                      </a:lnTo>
                      <a:lnTo>
                        <a:pt x="5016" y="444"/>
                      </a:lnTo>
                      <a:lnTo>
                        <a:pt x="5016" y="444"/>
                      </a:lnTo>
                      <a:lnTo>
                        <a:pt x="5016" y="444"/>
                      </a:lnTo>
                      <a:lnTo>
                        <a:pt x="5016" y="444"/>
                      </a:lnTo>
                      <a:lnTo>
                        <a:pt x="5022" y="444"/>
                      </a:lnTo>
                      <a:lnTo>
                        <a:pt x="5022" y="444"/>
                      </a:lnTo>
                      <a:lnTo>
                        <a:pt x="5022" y="444"/>
                      </a:lnTo>
                      <a:lnTo>
                        <a:pt x="5022" y="444"/>
                      </a:lnTo>
                      <a:lnTo>
                        <a:pt x="5022" y="444"/>
                      </a:lnTo>
                      <a:lnTo>
                        <a:pt x="5022" y="444"/>
                      </a:lnTo>
                      <a:lnTo>
                        <a:pt x="5028" y="444"/>
                      </a:lnTo>
                      <a:lnTo>
                        <a:pt x="5028" y="444"/>
                      </a:lnTo>
                      <a:lnTo>
                        <a:pt x="5028" y="444"/>
                      </a:lnTo>
                      <a:lnTo>
                        <a:pt x="5028" y="444"/>
                      </a:lnTo>
                      <a:lnTo>
                        <a:pt x="5028" y="444"/>
                      </a:lnTo>
                      <a:lnTo>
                        <a:pt x="5028" y="444"/>
                      </a:lnTo>
                      <a:lnTo>
                        <a:pt x="5034" y="444"/>
                      </a:lnTo>
                      <a:lnTo>
                        <a:pt x="5034" y="444"/>
                      </a:lnTo>
                      <a:lnTo>
                        <a:pt x="5034" y="444"/>
                      </a:lnTo>
                      <a:lnTo>
                        <a:pt x="5034" y="444"/>
                      </a:lnTo>
                      <a:lnTo>
                        <a:pt x="5034" y="444"/>
                      </a:lnTo>
                      <a:lnTo>
                        <a:pt x="5034" y="444"/>
                      </a:lnTo>
                      <a:lnTo>
                        <a:pt x="5040" y="444"/>
                      </a:lnTo>
                      <a:lnTo>
                        <a:pt x="5040" y="444"/>
                      </a:lnTo>
                      <a:lnTo>
                        <a:pt x="5040" y="444"/>
                      </a:lnTo>
                      <a:lnTo>
                        <a:pt x="5040" y="444"/>
                      </a:lnTo>
                      <a:lnTo>
                        <a:pt x="5040" y="444"/>
                      </a:lnTo>
                      <a:lnTo>
                        <a:pt x="5046" y="444"/>
                      </a:lnTo>
                      <a:lnTo>
                        <a:pt x="5046" y="444"/>
                      </a:lnTo>
                      <a:lnTo>
                        <a:pt x="5046" y="444"/>
                      </a:lnTo>
                      <a:lnTo>
                        <a:pt x="5046" y="444"/>
                      </a:lnTo>
                      <a:lnTo>
                        <a:pt x="5046" y="444"/>
                      </a:lnTo>
                      <a:lnTo>
                        <a:pt x="5046" y="444"/>
                      </a:lnTo>
                      <a:lnTo>
                        <a:pt x="5052" y="444"/>
                      </a:lnTo>
                      <a:lnTo>
                        <a:pt x="5052" y="444"/>
                      </a:lnTo>
                      <a:lnTo>
                        <a:pt x="5052" y="444"/>
                      </a:lnTo>
                      <a:lnTo>
                        <a:pt x="5052" y="444"/>
                      </a:lnTo>
                      <a:lnTo>
                        <a:pt x="5052" y="444"/>
                      </a:lnTo>
                      <a:lnTo>
                        <a:pt x="5052" y="444"/>
                      </a:lnTo>
                      <a:lnTo>
                        <a:pt x="5058" y="444"/>
                      </a:lnTo>
                      <a:lnTo>
                        <a:pt x="5058" y="444"/>
                      </a:lnTo>
                      <a:lnTo>
                        <a:pt x="5058" y="444"/>
                      </a:lnTo>
                      <a:lnTo>
                        <a:pt x="5058" y="444"/>
                      </a:lnTo>
                      <a:lnTo>
                        <a:pt x="5058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64" y="444"/>
                      </a:lnTo>
                      <a:lnTo>
                        <a:pt x="5070" y="444"/>
                      </a:lnTo>
                      <a:lnTo>
                        <a:pt x="5070" y="444"/>
                      </a:lnTo>
                      <a:lnTo>
                        <a:pt x="5070" y="444"/>
                      </a:lnTo>
                      <a:lnTo>
                        <a:pt x="5070" y="444"/>
                      </a:lnTo>
                      <a:lnTo>
                        <a:pt x="5070" y="444"/>
                      </a:lnTo>
                      <a:lnTo>
                        <a:pt x="5076" y="444"/>
                      </a:lnTo>
                      <a:lnTo>
                        <a:pt x="5076" y="444"/>
                      </a:lnTo>
                      <a:lnTo>
                        <a:pt x="5076" y="444"/>
                      </a:lnTo>
                      <a:lnTo>
                        <a:pt x="5076" y="444"/>
                      </a:lnTo>
                      <a:lnTo>
                        <a:pt x="5076" y="444"/>
                      </a:lnTo>
                      <a:lnTo>
                        <a:pt x="5076" y="444"/>
                      </a:lnTo>
                      <a:lnTo>
                        <a:pt x="5082" y="444"/>
                      </a:lnTo>
                      <a:lnTo>
                        <a:pt x="5082" y="444"/>
                      </a:lnTo>
                      <a:lnTo>
                        <a:pt x="5082" y="444"/>
                      </a:lnTo>
                      <a:lnTo>
                        <a:pt x="5082" y="444"/>
                      </a:lnTo>
                      <a:lnTo>
                        <a:pt x="5082" y="444"/>
                      </a:lnTo>
                      <a:lnTo>
                        <a:pt x="5082" y="444"/>
                      </a:lnTo>
                      <a:lnTo>
                        <a:pt x="5088" y="444"/>
                      </a:lnTo>
                      <a:lnTo>
                        <a:pt x="5088" y="444"/>
                      </a:lnTo>
                      <a:lnTo>
                        <a:pt x="5088" y="444"/>
                      </a:lnTo>
                      <a:lnTo>
                        <a:pt x="5088" y="444"/>
                      </a:lnTo>
                      <a:lnTo>
                        <a:pt x="5088" y="444"/>
                      </a:lnTo>
                      <a:lnTo>
                        <a:pt x="5094" y="444"/>
                      </a:lnTo>
                      <a:lnTo>
                        <a:pt x="5094" y="444"/>
                      </a:lnTo>
                      <a:lnTo>
                        <a:pt x="5094" y="444"/>
                      </a:lnTo>
                      <a:lnTo>
                        <a:pt x="5094" y="444"/>
                      </a:lnTo>
                      <a:lnTo>
                        <a:pt x="5094" y="444"/>
                      </a:lnTo>
                      <a:lnTo>
                        <a:pt x="5094" y="444"/>
                      </a:lnTo>
                      <a:lnTo>
                        <a:pt x="5100" y="444"/>
                      </a:lnTo>
                      <a:lnTo>
                        <a:pt x="5100" y="444"/>
                      </a:lnTo>
                      <a:lnTo>
                        <a:pt x="5100" y="444"/>
                      </a:lnTo>
                      <a:lnTo>
                        <a:pt x="5100" y="444"/>
                      </a:lnTo>
                      <a:lnTo>
                        <a:pt x="5100" y="444"/>
                      </a:lnTo>
                      <a:lnTo>
                        <a:pt x="5100" y="444"/>
                      </a:lnTo>
                      <a:lnTo>
                        <a:pt x="5106" y="444"/>
                      </a:lnTo>
                      <a:lnTo>
                        <a:pt x="5106" y="444"/>
                      </a:lnTo>
                      <a:lnTo>
                        <a:pt x="5106" y="444"/>
                      </a:lnTo>
                      <a:lnTo>
                        <a:pt x="5106" y="444"/>
                      </a:lnTo>
                      <a:lnTo>
                        <a:pt x="5106" y="444"/>
                      </a:lnTo>
                      <a:lnTo>
                        <a:pt x="5106" y="444"/>
                      </a:lnTo>
                      <a:lnTo>
                        <a:pt x="5112" y="444"/>
                      </a:lnTo>
                      <a:lnTo>
                        <a:pt x="5112" y="444"/>
                      </a:lnTo>
                      <a:lnTo>
                        <a:pt x="5112" y="444"/>
                      </a:lnTo>
                      <a:lnTo>
                        <a:pt x="5112" y="444"/>
                      </a:lnTo>
                      <a:lnTo>
                        <a:pt x="5112" y="444"/>
                      </a:lnTo>
                      <a:lnTo>
                        <a:pt x="5112" y="444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18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24" y="444"/>
                      </a:lnTo>
                      <a:lnTo>
                        <a:pt x="5130" y="444"/>
                      </a:lnTo>
                      <a:lnTo>
                        <a:pt x="5130" y="444"/>
                      </a:lnTo>
                      <a:lnTo>
                        <a:pt x="5130" y="444"/>
                      </a:lnTo>
                      <a:lnTo>
                        <a:pt x="5130" y="444"/>
                      </a:lnTo>
                      <a:lnTo>
                        <a:pt x="5130" y="444"/>
                      </a:lnTo>
                      <a:lnTo>
                        <a:pt x="5130" y="444"/>
                      </a:lnTo>
                      <a:lnTo>
                        <a:pt x="5136" y="444"/>
                      </a:lnTo>
                      <a:lnTo>
                        <a:pt x="5136" y="444"/>
                      </a:lnTo>
                      <a:lnTo>
                        <a:pt x="5136" y="444"/>
                      </a:lnTo>
                      <a:lnTo>
                        <a:pt x="5136" y="444"/>
                      </a:lnTo>
                      <a:lnTo>
                        <a:pt x="5136" y="444"/>
                      </a:lnTo>
                      <a:lnTo>
                        <a:pt x="5136" y="444"/>
                      </a:lnTo>
                      <a:lnTo>
                        <a:pt x="5142" y="444"/>
                      </a:lnTo>
                      <a:lnTo>
                        <a:pt x="5142" y="444"/>
                      </a:lnTo>
                      <a:lnTo>
                        <a:pt x="5142" y="444"/>
                      </a:lnTo>
                      <a:lnTo>
                        <a:pt x="5142" y="444"/>
                      </a:lnTo>
                      <a:lnTo>
                        <a:pt x="5142" y="444"/>
                      </a:lnTo>
                      <a:lnTo>
                        <a:pt x="5142" y="444"/>
                      </a:lnTo>
                      <a:lnTo>
                        <a:pt x="5148" y="444"/>
                      </a:lnTo>
                      <a:lnTo>
                        <a:pt x="5148" y="444"/>
                      </a:lnTo>
                      <a:lnTo>
                        <a:pt x="5148" y="444"/>
                      </a:lnTo>
                      <a:lnTo>
                        <a:pt x="5148" y="444"/>
                      </a:lnTo>
                      <a:lnTo>
                        <a:pt x="5148" y="444"/>
                      </a:lnTo>
                      <a:lnTo>
                        <a:pt x="5148" y="444"/>
                      </a:lnTo>
                      <a:lnTo>
                        <a:pt x="5154" y="444"/>
                      </a:lnTo>
                      <a:lnTo>
                        <a:pt x="5154" y="444"/>
                      </a:lnTo>
                      <a:lnTo>
                        <a:pt x="5154" y="444"/>
                      </a:lnTo>
                      <a:lnTo>
                        <a:pt x="5154" y="444"/>
                      </a:lnTo>
                      <a:lnTo>
                        <a:pt x="5154" y="444"/>
                      </a:lnTo>
                      <a:lnTo>
                        <a:pt x="5154" y="444"/>
                      </a:lnTo>
                      <a:lnTo>
                        <a:pt x="5160" y="444"/>
                      </a:lnTo>
                      <a:lnTo>
                        <a:pt x="5160" y="444"/>
                      </a:lnTo>
                      <a:lnTo>
                        <a:pt x="5160" y="444"/>
                      </a:lnTo>
                      <a:lnTo>
                        <a:pt x="5160" y="444"/>
                      </a:lnTo>
                      <a:lnTo>
                        <a:pt x="5160" y="444"/>
                      </a:lnTo>
                      <a:lnTo>
                        <a:pt x="5166" y="444"/>
                      </a:lnTo>
                      <a:lnTo>
                        <a:pt x="5166" y="444"/>
                      </a:lnTo>
                      <a:lnTo>
                        <a:pt x="5166" y="444"/>
                      </a:lnTo>
                      <a:lnTo>
                        <a:pt x="5166" y="444"/>
                      </a:lnTo>
                      <a:lnTo>
                        <a:pt x="5166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2" y="444"/>
                      </a:lnTo>
                      <a:lnTo>
                        <a:pt x="5178" y="444"/>
                      </a:lnTo>
                      <a:lnTo>
                        <a:pt x="5178" y="444"/>
                      </a:lnTo>
                      <a:lnTo>
                        <a:pt x="5178" y="444"/>
                      </a:lnTo>
                      <a:lnTo>
                        <a:pt x="5178" y="444"/>
                      </a:lnTo>
                      <a:lnTo>
                        <a:pt x="5178" y="444"/>
                      </a:lnTo>
                      <a:lnTo>
                        <a:pt x="5184" y="444"/>
                      </a:lnTo>
                      <a:lnTo>
                        <a:pt x="5184" y="444"/>
                      </a:lnTo>
                      <a:lnTo>
                        <a:pt x="5184" y="444"/>
                      </a:lnTo>
                      <a:lnTo>
                        <a:pt x="5184" y="444"/>
                      </a:lnTo>
                      <a:lnTo>
                        <a:pt x="5184" y="444"/>
                      </a:lnTo>
                      <a:lnTo>
                        <a:pt x="5184" y="444"/>
                      </a:lnTo>
                    </a:path>
                  </a:pathLst>
                </a:custGeom>
                <a:noFill/>
                <a:ln w="12700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9" name="Rectangle 60"/>
                <p:cNvSpPr>
                  <a:spLocks noChangeArrowheads="1"/>
                </p:cNvSpPr>
                <p:nvPr/>
              </p:nvSpPr>
              <p:spPr bwMode="auto">
                <a:xfrm>
                  <a:off x="1353" y="2707"/>
                  <a:ext cx="294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DISP_X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0" name="Freeform 61"/>
                <p:cNvSpPr>
                  <a:spLocks/>
                </p:cNvSpPr>
                <p:nvPr/>
              </p:nvSpPr>
              <p:spPr bwMode="auto">
                <a:xfrm>
                  <a:off x="285" y="2023"/>
                  <a:ext cx="5184" cy="0"/>
                </a:xfrm>
                <a:custGeom>
                  <a:avLst/>
                  <a:gdLst>
                    <a:gd name="T0" fmla="*/ 78 w 5184"/>
                    <a:gd name="T1" fmla="*/ 162 w 5184"/>
                    <a:gd name="T2" fmla="*/ 240 w 5184"/>
                    <a:gd name="T3" fmla="*/ 324 w 5184"/>
                    <a:gd name="T4" fmla="*/ 408 w 5184"/>
                    <a:gd name="T5" fmla="*/ 486 w 5184"/>
                    <a:gd name="T6" fmla="*/ 570 w 5184"/>
                    <a:gd name="T7" fmla="*/ 654 w 5184"/>
                    <a:gd name="T8" fmla="*/ 732 w 5184"/>
                    <a:gd name="T9" fmla="*/ 816 w 5184"/>
                    <a:gd name="T10" fmla="*/ 900 w 5184"/>
                    <a:gd name="T11" fmla="*/ 978 w 5184"/>
                    <a:gd name="T12" fmla="*/ 1062 w 5184"/>
                    <a:gd name="T13" fmla="*/ 1146 w 5184"/>
                    <a:gd name="T14" fmla="*/ 1224 w 5184"/>
                    <a:gd name="T15" fmla="*/ 1308 w 5184"/>
                    <a:gd name="T16" fmla="*/ 1392 w 5184"/>
                    <a:gd name="T17" fmla="*/ 1476 w 5184"/>
                    <a:gd name="T18" fmla="*/ 1554 w 5184"/>
                    <a:gd name="T19" fmla="*/ 1638 w 5184"/>
                    <a:gd name="T20" fmla="*/ 1716 w 5184"/>
                    <a:gd name="T21" fmla="*/ 1800 w 5184"/>
                    <a:gd name="T22" fmla="*/ 1884 w 5184"/>
                    <a:gd name="T23" fmla="*/ 1968 w 5184"/>
                    <a:gd name="T24" fmla="*/ 2046 w 5184"/>
                    <a:gd name="T25" fmla="*/ 2130 w 5184"/>
                    <a:gd name="T26" fmla="*/ 2208 w 5184"/>
                    <a:gd name="T27" fmla="*/ 2292 w 5184"/>
                    <a:gd name="T28" fmla="*/ 2376 w 5184"/>
                    <a:gd name="T29" fmla="*/ 2460 w 5184"/>
                    <a:gd name="T30" fmla="*/ 2538 w 5184"/>
                    <a:gd name="T31" fmla="*/ 2622 w 5184"/>
                    <a:gd name="T32" fmla="*/ 2706 w 5184"/>
                    <a:gd name="T33" fmla="*/ 2784 w 5184"/>
                    <a:gd name="T34" fmla="*/ 2868 w 5184"/>
                    <a:gd name="T35" fmla="*/ 2952 w 5184"/>
                    <a:gd name="T36" fmla="*/ 3030 w 5184"/>
                    <a:gd name="T37" fmla="*/ 3114 w 5184"/>
                    <a:gd name="T38" fmla="*/ 3198 w 5184"/>
                    <a:gd name="T39" fmla="*/ 3276 w 5184"/>
                    <a:gd name="T40" fmla="*/ 3360 w 5184"/>
                    <a:gd name="T41" fmla="*/ 3444 w 5184"/>
                    <a:gd name="T42" fmla="*/ 3522 w 5184"/>
                    <a:gd name="T43" fmla="*/ 3606 w 5184"/>
                    <a:gd name="T44" fmla="*/ 3690 w 5184"/>
                    <a:gd name="T45" fmla="*/ 3768 w 5184"/>
                    <a:gd name="T46" fmla="*/ 3852 w 5184"/>
                    <a:gd name="T47" fmla="*/ 3936 w 5184"/>
                    <a:gd name="T48" fmla="*/ 4014 w 5184"/>
                    <a:gd name="T49" fmla="*/ 4098 w 5184"/>
                    <a:gd name="T50" fmla="*/ 4182 w 5184"/>
                    <a:gd name="T51" fmla="*/ 4260 w 5184"/>
                    <a:gd name="T52" fmla="*/ 4344 w 5184"/>
                    <a:gd name="T53" fmla="*/ 4428 w 5184"/>
                    <a:gd name="T54" fmla="*/ 4506 w 5184"/>
                    <a:gd name="T55" fmla="*/ 4590 w 5184"/>
                    <a:gd name="T56" fmla="*/ 4674 w 5184"/>
                    <a:gd name="T57" fmla="*/ 4752 w 5184"/>
                    <a:gd name="T58" fmla="*/ 4836 w 5184"/>
                    <a:gd name="T59" fmla="*/ 4920 w 5184"/>
                    <a:gd name="T60" fmla="*/ 4998 w 5184"/>
                    <a:gd name="T61" fmla="*/ 5082 w 5184"/>
                    <a:gd name="T62" fmla="*/ 5166 w 5184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  <a:cxn ang="0">
                      <a:pos x="T5" y="0"/>
                    </a:cxn>
                    <a:cxn ang="0">
                      <a:pos x="T6" y="0"/>
                    </a:cxn>
                    <a:cxn ang="0">
                      <a:pos x="T7" y="0"/>
                    </a:cxn>
                    <a:cxn ang="0">
                      <a:pos x="T8" y="0"/>
                    </a:cxn>
                    <a:cxn ang="0">
                      <a:pos x="T9" y="0"/>
                    </a:cxn>
                    <a:cxn ang="0">
                      <a:pos x="T10" y="0"/>
                    </a:cxn>
                    <a:cxn ang="0">
                      <a:pos x="T11" y="0"/>
                    </a:cxn>
                    <a:cxn ang="0">
                      <a:pos x="T12" y="0"/>
                    </a:cxn>
                    <a:cxn ang="0">
                      <a:pos x="T13" y="0"/>
                    </a:cxn>
                    <a:cxn ang="0">
                      <a:pos x="T14" y="0"/>
                    </a:cxn>
                    <a:cxn ang="0">
                      <a:pos x="T15" y="0"/>
                    </a:cxn>
                    <a:cxn ang="0">
                      <a:pos x="T16" y="0"/>
                    </a:cxn>
                    <a:cxn ang="0">
                      <a:pos x="T17" y="0"/>
                    </a:cxn>
                    <a:cxn ang="0">
                      <a:pos x="T18" y="0"/>
                    </a:cxn>
                    <a:cxn ang="0">
                      <a:pos x="T19" y="0"/>
                    </a:cxn>
                    <a:cxn ang="0">
                      <a:pos x="T20" y="0"/>
                    </a:cxn>
                    <a:cxn ang="0">
                      <a:pos x="T21" y="0"/>
                    </a:cxn>
                    <a:cxn ang="0">
                      <a:pos x="T22" y="0"/>
                    </a:cxn>
                    <a:cxn ang="0">
                      <a:pos x="T23" y="0"/>
                    </a:cxn>
                    <a:cxn ang="0">
                      <a:pos x="T24" y="0"/>
                    </a:cxn>
                    <a:cxn ang="0">
                      <a:pos x="T25" y="0"/>
                    </a:cxn>
                    <a:cxn ang="0">
                      <a:pos x="T26" y="0"/>
                    </a:cxn>
                    <a:cxn ang="0">
                      <a:pos x="T27" y="0"/>
                    </a:cxn>
                    <a:cxn ang="0">
                      <a:pos x="T28" y="0"/>
                    </a:cxn>
                    <a:cxn ang="0">
                      <a:pos x="T29" y="0"/>
                    </a:cxn>
                    <a:cxn ang="0">
                      <a:pos x="T30" y="0"/>
                    </a:cxn>
                    <a:cxn ang="0">
                      <a:pos x="T31" y="0"/>
                    </a:cxn>
                    <a:cxn ang="0">
                      <a:pos x="T32" y="0"/>
                    </a:cxn>
                    <a:cxn ang="0">
                      <a:pos x="T33" y="0"/>
                    </a:cxn>
                    <a:cxn ang="0">
                      <a:pos x="T34" y="0"/>
                    </a:cxn>
                    <a:cxn ang="0">
                      <a:pos x="T35" y="0"/>
                    </a:cxn>
                    <a:cxn ang="0">
                      <a:pos x="T36" y="0"/>
                    </a:cxn>
                    <a:cxn ang="0">
                      <a:pos x="T37" y="0"/>
                    </a:cxn>
                    <a:cxn ang="0">
                      <a:pos x="T38" y="0"/>
                    </a:cxn>
                    <a:cxn ang="0">
                      <a:pos x="T39" y="0"/>
                    </a:cxn>
                    <a:cxn ang="0">
                      <a:pos x="T40" y="0"/>
                    </a:cxn>
                    <a:cxn ang="0">
                      <a:pos x="T41" y="0"/>
                    </a:cxn>
                    <a:cxn ang="0">
                      <a:pos x="T42" y="0"/>
                    </a:cxn>
                    <a:cxn ang="0">
                      <a:pos x="T43" y="0"/>
                    </a:cxn>
                    <a:cxn ang="0">
                      <a:pos x="T44" y="0"/>
                    </a:cxn>
                    <a:cxn ang="0">
                      <a:pos x="T45" y="0"/>
                    </a:cxn>
                    <a:cxn ang="0">
                      <a:pos x="T46" y="0"/>
                    </a:cxn>
                    <a:cxn ang="0">
                      <a:pos x="T47" y="0"/>
                    </a:cxn>
                    <a:cxn ang="0">
                      <a:pos x="T48" y="0"/>
                    </a:cxn>
                    <a:cxn ang="0">
                      <a:pos x="T49" y="0"/>
                    </a:cxn>
                    <a:cxn ang="0">
                      <a:pos x="T50" y="0"/>
                    </a:cxn>
                    <a:cxn ang="0">
                      <a:pos x="T51" y="0"/>
                    </a:cxn>
                    <a:cxn ang="0">
                      <a:pos x="T52" y="0"/>
                    </a:cxn>
                    <a:cxn ang="0">
                      <a:pos x="T53" y="0"/>
                    </a:cxn>
                    <a:cxn ang="0">
                      <a:pos x="T54" y="0"/>
                    </a:cxn>
                    <a:cxn ang="0">
                      <a:pos x="T55" y="0"/>
                    </a:cxn>
                    <a:cxn ang="0">
                      <a:pos x="T56" y="0"/>
                    </a:cxn>
                    <a:cxn ang="0">
                      <a:pos x="T57" y="0"/>
                    </a:cxn>
                    <a:cxn ang="0">
                      <a:pos x="T58" y="0"/>
                    </a:cxn>
                    <a:cxn ang="0">
                      <a:pos x="T59" y="0"/>
                    </a:cxn>
                    <a:cxn ang="0">
                      <a:pos x="T60" y="0"/>
                    </a:cxn>
                    <a:cxn ang="0">
                      <a:pos x="T61" y="0"/>
                    </a:cxn>
                    <a:cxn ang="0">
                      <a:pos x="T62" y="0"/>
                    </a:cxn>
                  </a:cxnLst>
                  <a:rect l="0" t="0" r="r" b="b"/>
                  <a:pathLst>
                    <a:path w="5184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6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24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0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36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2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48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54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0" y="0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2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78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96" y="0"/>
                      </a:lnTo>
                      <a:lnTo>
                        <a:pt x="102" y="0"/>
                      </a:lnTo>
                      <a:lnTo>
                        <a:pt x="102" y="0"/>
                      </a:lnTo>
                      <a:lnTo>
                        <a:pt x="102" y="0"/>
                      </a:lnTo>
                      <a:lnTo>
                        <a:pt x="102" y="0"/>
                      </a:lnTo>
                      <a:lnTo>
                        <a:pt x="102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08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14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0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26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32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38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44" y="0"/>
                      </a:lnTo>
                      <a:lnTo>
                        <a:pt x="150" y="0"/>
                      </a:lnTo>
                      <a:lnTo>
                        <a:pt x="150" y="0"/>
                      </a:lnTo>
                      <a:lnTo>
                        <a:pt x="150" y="0"/>
                      </a:lnTo>
                      <a:lnTo>
                        <a:pt x="150" y="0"/>
                      </a:lnTo>
                      <a:lnTo>
                        <a:pt x="150" y="0"/>
                      </a:lnTo>
                      <a:lnTo>
                        <a:pt x="150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162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68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74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0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86" y="0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92" y="0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198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04" y="0"/>
                      </a:lnTo>
                      <a:lnTo>
                        <a:pt x="210" y="0"/>
                      </a:lnTo>
                      <a:lnTo>
                        <a:pt x="210" y="0"/>
                      </a:lnTo>
                      <a:lnTo>
                        <a:pt x="210" y="0"/>
                      </a:lnTo>
                      <a:lnTo>
                        <a:pt x="210" y="0"/>
                      </a:lnTo>
                      <a:lnTo>
                        <a:pt x="210" y="0"/>
                      </a:lnTo>
                      <a:lnTo>
                        <a:pt x="210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16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2" y="0"/>
                      </a:lnTo>
                      <a:lnTo>
                        <a:pt x="228" y="0"/>
                      </a:lnTo>
                      <a:lnTo>
                        <a:pt x="228" y="0"/>
                      </a:lnTo>
                      <a:lnTo>
                        <a:pt x="228" y="0"/>
                      </a:lnTo>
                      <a:lnTo>
                        <a:pt x="228" y="0"/>
                      </a:lnTo>
                      <a:lnTo>
                        <a:pt x="228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34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0" y="0"/>
                      </a:lnTo>
                      <a:lnTo>
                        <a:pt x="246" y="0"/>
                      </a:lnTo>
                      <a:lnTo>
                        <a:pt x="246" y="0"/>
                      </a:lnTo>
                      <a:lnTo>
                        <a:pt x="246" y="0"/>
                      </a:lnTo>
                      <a:lnTo>
                        <a:pt x="246" y="0"/>
                      </a:lnTo>
                      <a:lnTo>
                        <a:pt x="246" y="0"/>
                      </a:lnTo>
                      <a:lnTo>
                        <a:pt x="246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52" y="0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58" y="0"/>
                      </a:lnTo>
                      <a:lnTo>
                        <a:pt x="264" y="0"/>
                      </a:lnTo>
                      <a:lnTo>
                        <a:pt x="264" y="0"/>
                      </a:lnTo>
                      <a:lnTo>
                        <a:pt x="264" y="0"/>
                      </a:lnTo>
                      <a:lnTo>
                        <a:pt x="264" y="0"/>
                      </a:lnTo>
                      <a:lnTo>
                        <a:pt x="264" y="0"/>
                      </a:lnTo>
                      <a:lnTo>
                        <a:pt x="270" y="0"/>
                      </a:lnTo>
                      <a:lnTo>
                        <a:pt x="270" y="0"/>
                      </a:lnTo>
                      <a:lnTo>
                        <a:pt x="270" y="0"/>
                      </a:lnTo>
                      <a:lnTo>
                        <a:pt x="270" y="0"/>
                      </a:lnTo>
                      <a:lnTo>
                        <a:pt x="270" y="0"/>
                      </a:lnTo>
                      <a:lnTo>
                        <a:pt x="276" y="0"/>
                      </a:lnTo>
                      <a:lnTo>
                        <a:pt x="276" y="0"/>
                      </a:lnTo>
                      <a:lnTo>
                        <a:pt x="276" y="0"/>
                      </a:lnTo>
                      <a:lnTo>
                        <a:pt x="276" y="0"/>
                      </a:lnTo>
                      <a:lnTo>
                        <a:pt x="276" y="0"/>
                      </a:lnTo>
                      <a:lnTo>
                        <a:pt x="276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82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88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294" y="0"/>
                      </a:lnTo>
                      <a:lnTo>
                        <a:pt x="300" y="0"/>
                      </a:lnTo>
                      <a:lnTo>
                        <a:pt x="300" y="0"/>
                      </a:lnTo>
                      <a:lnTo>
                        <a:pt x="300" y="0"/>
                      </a:lnTo>
                      <a:lnTo>
                        <a:pt x="300" y="0"/>
                      </a:lnTo>
                      <a:lnTo>
                        <a:pt x="300" y="0"/>
                      </a:lnTo>
                      <a:lnTo>
                        <a:pt x="306" y="0"/>
                      </a:lnTo>
                      <a:lnTo>
                        <a:pt x="306" y="0"/>
                      </a:lnTo>
                      <a:lnTo>
                        <a:pt x="306" y="0"/>
                      </a:lnTo>
                      <a:lnTo>
                        <a:pt x="306" y="0"/>
                      </a:lnTo>
                      <a:lnTo>
                        <a:pt x="306" y="0"/>
                      </a:lnTo>
                      <a:lnTo>
                        <a:pt x="306" y="0"/>
                      </a:lnTo>
                      <a:lnTo>
                        <a:pt x="312" y="0"/>
                      </a:lnTo>
                      <a:lnTo>
                        <a:pt x="312" y="0"/>
                      </a:lnTo>
                      <a:lnTo>
                        <a:pt x="312" y="0"/>
                      </a:lnTo>
                      <a:lnTo>
                        <a:pt x="312" y="0"/>
                      </a:lnTo>
                      <a:lnTo>
                        <a:pt x="312" y="0"/>
                      </a:lnTo>
                      <a:lnTo>
                        <a:pt x="312" y="0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318" y="0"/>
                      </a:lnTo>
                      <a:lnTo>
                        <a:pt x="324" y="0"/>
                      </a:lnTo>
                      <a:lnTo>
                        <a:pt x="324" y="0"/>
                      </a:lnTo>
                      <a:lnTo>
                        <a:pt x="324" y="0"/>
                      </a:lnTo>
                      <a:lnTo>
                        <a:pt x="324" y="0"/>
                      </a:lnTo>
                      <a:lnTo>
                        <a:pt x="324" y="0"/>
                      </a:lnTo>
                      <a:lnTo>
                        <a:pt x="324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lnTo>
                        <a:pt x="330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36" y="0"/>
                      </a:lnTo>
                      <a:lnTo>
                        <a:pt x="342" y="0"/>
                      </a:lnTo>
                      <a:lnTo>
                        <a:pt x="342" y="0"/>
                      </a:lnTo>
                      <a:lnTo>
                        <a:pt x="342" y="0"/>
                      </a:lnTo>
                      <a:lnTo>
                        <a:pt x="342" y="0"/>
                      </a:lnTo>
                      <a:lnTo>
                        <a:pt x="342" y="0"/>
                      </a:lnTo>
                      <a:lnTo>
                        <a:pt x="348" y="0"/>
                      </a:lnTo>
                      <a:lnTo>
                        <a:pt x="348" y="0"/>
                      </a:lnTo>
                      <a:lnTo>
                        <a:pt x="348" y="0"/>
                      </a:lnTo>
                      <a:lnTo>
                        <a:pt x="348" y="0"/>
                      </a:lnTo>
                      <a:lnTo>
                        <a:pt x="348" y="0"/>
                      </a:lnTo>
                      <a:lnTo>
                        <a:pt x="348" y="0"/>
                      </a:lnTo>
                      <a:lnTo>
                        <a:pt x="354" y="0"/>
                      </a:lnTo>
                      <a:lnTo>
                        <a:pt x="354" y="0"/>
                      </a:lnTo>
                      <a:lnTo>
                        <a:pt x="354" y="0"/>
                      </a:lnTo>
                      <a:lnTo>
                        <a:pt x="354" y="0"/>
                      </a:lnTo>
                      <a:lnTo>
                        <a:pt x="354" y="0"/>
                      </a:lnTo>
                      <a:lnTo>
                        <a:pt x="354" y="0"/>
                      </a:ln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60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66" y="0"/>
                      </a:lnTo>
                      <a:lnTo>
                        <a:pt x="372" y="0"/>
                      </a:lnTo>
                      <a:lnTo>
                        <a:pt x="372" y="0"/>
                      </a:lnTo>
                      <a:lnTo>
                        <a:pt x="372" y="0"/>
                      </a:lnTo>
                      <a:lnTo>
                        <a:pt x="372" y="0"/>
                      </a:lnTo>
                      <a:lnTo>
                        <a:pt x="372" y="0"/>
                      </a:lnTo>
                      <a:lnTo>
                        <a:pt x="372" y="0"/>
                      </a:lnTo>
                      <a:lnTo>
                        <a:pt x="378" y="0"/>
                      </a:lnTo>
                      <a:lnTo>
                        <a:pt x="378" y="0"/>
                      </a:lnTo>
                      <a:lnTo>
                        <a:pt x="378" y="0"/>
                      </a:lnTo>
                      <a:lnTo>
                        <a:pt x="378" y="0"/>
                      </a:lnTo>
                      <a:lnTo>
                        <a:pt x="378" y="0"/>
                      </a:lnTo>
                      <a:lnTo>
                        <a:pt x="378" y="0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84" y="0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6" y="0"/>
                      </a:lnTo>
                      <a:lnTo>
                        <a:pt x="396" y="0"/>
                      </a:lnTo>
                      <a:lnTo>
                        <a:pt x="396" y="0"/>
                      </a:lnTo>
                      <a:lnTo>
                        <a:pt x="396" y="0"/>
                      </a:lnTo>
                      <a:lnTo>
                        <a:pt x="396" y="0"/>
                      </a:lnTo>
                      <a:lnTo>
                        <a:pt x="396" y="0"/>
                      </a:lnTo>
                      <a:lnTo>
                        <a:pt x="402" y="0"/>
                      </a:lnTo>
                      <a:lnTo>
                        <a:pt x="402" y="0"/>
                      </a:lnTo>
                      <a:lnTo>
                        <a:pt x="402" y="0"/>
                      </a:lnTo>
                      <a:lnTo>
                        <a:pt x="402" y="0"/>
                      </a:lnTo>
                      <a:lnTo>
                        <a:pt x="402" y="0"/>
                      </a:lnTo>
                      <a:lnTo>
                        <a:pt x="408" y="0"/>
                      </a:lnTo>
                      <a:lnTo>
                        <a:pt x="408" y="0"/>
                      </a:lnTo>
                      <a:lnTo>
                        <a:pt x="408" y="0"/>
                      </a:lnTo>
                      <a:lnTo>
                        <a:pt x="408" y="0"/>
                      </a:lnTo>
                      <a:lnTo>
                        <a:pt x="408" y="0"/>
                      </a:lnTo>
                      <a:lnTo>
                        <a:pt x="408" y="0"/>
                      </a:lnTo>
                      <a:lnTo>
                        <a:pt x="414" y="0"/>
                      </a:lnTo>
                      <a:lnTo>
                        <a:pt x="414" y="0"/>
                      </a:lnTo>
                      <a:lnTo>
                        <a:pt x="414" y="0"/>
                      </a:lnTo>
                      <a:lnTo>
                        <a:pt x="414" y="0"/>
                      </a:lnTo>
                      <a:lnTo>
                        <a:pt x="414" y="0"/>
                      </a:lnTo>
                      <a:lnTo>
                        <a:pt x="414" y="0"/>
                      </a:lnTo>
                      <a:lnTo>
                        <a:pt x="420" y="0"/>
                      </a:lnTo>
                      <a:lnTo>
                        <a:pt x="420" y="0"/>
                      </a:lnTo>
                      <a:lnTo>
                        <a:pt x="420" y="0"/>
                      </a:lnTo>
                      <a:lnTo>
                        <a:pt x="420" y="0"/>
                      </a:lnTo>
                      <a:lnTo>
                        <a:pt x="420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26" y="0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432" y="0"/>
                      </a:lnTo>
                      <a:lnTo>
                        <a:pt x="438" y="0"/>
                      </a:lnTo>
                      <a:lnTo>
                        <a:pt x="438" y="0"/>
                      </a:lnTo>
                      <a:lnTo>
                        <a:pt x="438" y="0"/>
                      </a:lnTo>
                      <a:lnTo>
                        <a:pt x="438" y="0"/>
                      </a:lnTo>
                      <a:lnTo>
                        <a:pt x="438" y="0"/>
                      </a:lnTo>
                      <a:lnTo>
                        <a:pt x="438" y="0"/>
                      </a:lnTo>
                      <a:lnTo>
                        <a:pt x="444" y="0"/>
                      </a:lnTo>
                      <a:lnTo>
                        <a:pt x="444" y="0"/>
                      </a:lnTo>
                      <a:lnTo>
                        <a:pt x="444" y="0"/>
                      </a:lnTo>
                      <a:lnTo>
                        <a:pt x="444" y="0"/>
                      </a:lnTo>
                      <a:lnTo>
                        <a:pt x="444" y="0"/>
                      </a:lnTo>
                      <a:lnTo>
                        <a:pt x="444" y="0"/>
                      </a:ln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0" y="0"/>
                      </a:lnTo>
                      <a:lnTo>
                        <a:pt x="456" y="0"/>
                      </a:lnTo>
                      <a:lnTo>
                        <a:pt x="456" y="0"/>
                      </a:lnTo>
                      <a:lnTo>
                        <a:pt x="456" y="0"/>
                      </a:lnTo>
                      <a:lnTo>
                        <a:pt x="456" y="0"/>
                      </a:lnTo>
                      <a:lnTo>
                        <a:pt x="456" y="0"/>
                      </a:lnTo>
                      <a:lnTo>
                        <a:pt x="462" y="0"/>
                      </a:lnTo>
                      <a:lnTo>
                        <a:pt x="462" y="0"/>
                      </a:lnTo>
                      <a:lnTo>
                        <a:pt x="462" y="0"/>
                      </a:lnTo>
                      <a:lnTo>
                        <a:pt x="462" y="0"/>
                      </a:lnTo>
                      <a:lnTo>
                        <a:pt x="462" y="0"/>
                      </a:lnTo>
                      <a:lnTo>
                        <a:pt x="462" y="0"/>
                      </a:lnTo>
                      <a:lnTo>
                        <a:pt x="468" y="0"/>
                      </a:lnTo>
                      <a:lnTo>
                        <a:pt x="468" y="0"/>
                      </a:lnTo>
                      <a:lnTo>
                        <a:pt x="468" y="0"/>
                      </a:lnTo>
                      <a:lnTo>
                        <a:pt x="468" y="0"/>
                      </a:lnTo>
                      <a:lnTo>
                        <a:pt x="468" y="0"/>
                      </a:lnTo>
                      <a:lnTo>
                        <a:pt x="474" y="0"/>
                      </a:lnTo>
                      <a:lnTo>
                        <a:pt x="474" y="0"/>
                      </a:lnTo>
                      <a:lnTo>
                        <a:pt x="474" y="0"/>
                      </a:lnTo>
                      <a:lnTo>
                        <a:pt x="474" y="0"/>
                      </a:lnTo>
                      <a:lnTo>
                        <a:pt x="474" y="0"/>
                      </a:lnTo>
                      <a:lnTo>
                        <a:pt x="474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0" y="0"/>
                      </a:lnTo>
                      <a:lnTo>
                        <a:pt x="486" y="0"/>
                      </a:lnTo>
                      <a:lnTo>
                        <a:pt x="486" y="0"/>
                      </a:lnTo>
                      <a:lnTo>
                        <a:pt x="486" y="0"/>
                      </a:lnTo>
                      <a:lnTo>
                        <a:pt x="486" y="0"/>
                      </a:lnTo>
                      <a:lnTo>
                        <a:pt x="486" y="0"/>
                      </a:lnTo>
                      <a:lnTo>
                        <a:pt x="486" y="0"/>
                      </a:lnTo>
                      <a:lnTo>
                        <a:pt x="492" y="0"/>
                      </a:lnTo>
                      <a:lnTo>
                        <a:pt x="492" y="0"/>
                      </a:lnTo>
                      <a:lnTo>
                        <a:pt x="492" y="0"/>
                      </a:lnTo>
                      <a:lnTo>
                        <a:pt x="492" y="0"/>
                      </a:lnTo>
                      <a:lnTo>
                        <a:pt x="492" y="0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498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04" y="0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10" y="0"/>
                      </a:lnTo>
                      <a:lnTo>
                        <a:pt x="516" y="0"/>
                      </a:lnTo>
                      <a:lnTo>
                        <a:pt x="516" y="0"/>
                      </a:lnTo>
                      <a:lnTo>
                        <a:pt x="516" y="0"/>
                      </a:lnTo>
                      <a:lnTo>
                        <a:pt x="516" y="0"/>
                      </a:lnTo>
                      <a:lnTo>
                        <a:pt x="516" y="0"/>
                      </a:lnTo>
                      <a:lnTo>
                        <a:pt x="516" y="0"/>
                      </a:lnTo>
                      <a:lnTo>
                        <a:pt x="522" y="0"/>
                      </a:lnTo>
                      <a:lnTo>
                        <a:pt x="522" y="0"/>
                      </a:lnTo>
                      <a:lnTo>
                        <a:pt x="522" y="0"/>
                      </a:lnTo>
                      <a:lnTo>
                        <a:pt x="522" y="0"/>
                      </a:lnTo>
                      <a:lnTo>
                        <a:pt x="522" y="0"/>
                      </a:lnTo>
                      <a:lnTo>
                        <a:pt x="522" y="0"/>
                      </a:lnTo>
                      <a:lnTo>
                        <a:pt x="528" y="0"/>
                      </a:lnTo>
                      <a:lnTo>
                        <a:pt x="528" y="0"/>
                      </a:lnTo>
                      <a:lnTo>
                        <a:pt x="528" y="0"/>
                      </a:lnTo>
                      <a:lnTo>
                        <a:pt x="528" y="0"/>
                      </a:lnTo>
                      <a:lnTo>
                        <a:pt x="528" y="0"/>
                      </a:lnTo>
                      <a:lnTo>
                        <a:pt x="528" y="0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534" y="0"/>
                      </a:lnTo>
                      <a:lnTo>
                        <a:pt x="540" y="0"/>
                      </a:lnTo>
                      <a:lnTo>
                        <a:pt x="540" y="0"/>
                      </a:lnTo>
                      <a:lnTo>
                        <a:pt x="540" y="0"/>
                      </a:lnTo>
                      <a:lnTo>
                        <a:pt x="540" y="0"/>
                      </a:lnTo>
                      <a:lnTo>
                        <a:pt x="540" y="0"/>
                      </a:lnTo>
                      <a:lnTo>
                        <a:pt x="540" y="0"/>
                      </a:lnTo>
                      <a:lnTo>
                        <a:pt x="546" y="0"/>
                      </a:lnTo>
                      <a:lnTo>
                        <a:pt x="546" y="0"/>
                      </a:lnTo>
                      <a:lnTo>
                        <a:pt x="546" y="0"/>
                      </a:lnTo>
                      <a:lnTo>
                        <a:pt x="546" y="0"/>
                      </a:lnTo>
                      <a:lnTo>
                        <a:pt x="546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2" y="0"/>
                      </a:lnTo>
                      <a:lnTo>
                        <a:pt x="558" y="0"/>
                      </a:lnTo>
                      <a:lnTo>
                        <a:pt x="558" y="0"/>
                      </a:lnTo>
                      <a:lnTo>
                        <a:pt x="558" y="0"/>
                      </a:lnTo>
                      <a:lnTo>
                        <a:pt x="558" y="0"/>
                      </a:lnTo>
                      <a:lnTo>
                        <a:pt x="558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64" y="0"/>
                      </a:lnTo>
                      <a:lnTo>
                        <a:pt x="570" y="0"/>
                      </a:lnTo>
                      <a:lnTo>
                        <a:pt x="570" y="0"/>
                      </a:lnTo>
                      <a:lnTo>
                        <a:pt x="570" y="0"/>
                      </a:lnTo>
                      <a:lnTo>
                        <a:pt x="570" y="0"/>
                      </a:lnTo>
                      <a:lnTo>
                        <a:pt x="570" y="0"/>
                      </a:lnTo>
                      <a:lnTo>
                        <a:pt x="570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76" y="0"/>
                      </a:lnTo>
                      <a:lnTo>
                        <a:pt x="582" y="0"/>
                      </a:lnTo>
                      <a:lnTo>
                        <a:pt x="582" y="0"/>
                      </a:lnTo>
                      <a:lnTo>
                        <a:pt x="582" y="0"/>
                      </a:lnTo>
                      <a:lnTo>
                        <a:pt x="582" y="0"/>
                      </a:lnTo>
                      <a:lnTo>
                        <a:pt x="582" y="0"/>
                      </a:lnTo>
                      <a:lnTo>
                        <a:pt x="588" y="0"/>
                      </a:lnTo>
                      <a:lnTo>
                        <a:pt x="588" y="0"/>
                      </a:lnTo>
                      <a:lnTo>
                        <a:pt x="588" y="0"/>
                      </a:lnTo>
                      <a:lnTo>
                        <a:pt x="588" y="0"/>
                      </a:lnTo>
                      <a:lnTo>
                        <a:pt x="588" y="0"/>
                      </a:lnTo>
                      <a:lnTo>
                        <a:pt x="588" y="0"/>
                      </a:lnTo>
                      <a:lnTo>
                        <a:pt x="594" y="0"/>
                      </a:lnTo>
                      <a:lnTo>
                        <a:pt x="594" y="0"/>
                      </a:lnTo>
                      <a:lnTo>
                        <a:pt x="594" y="0"/>
                      </a:lnTo>
                      <a:lnTo>
                        <a:pt x="594" y="0"/>
                      </a:lnTo>
                      <a:lnTo>
                        <a:pt x="594" y="0"/>
                      </a:lnTo>
                      <a:lnTo>
                        <a:pt x="594" y="0"/>
                      </a:lnTo>
                      <a:lnTo>
                        <a:pt x="600" y="0"/>
                      </a:lnTo>
                      <a:lnTo>
                        <a:pt x="600" y="0"/>
                      </a:lnTo>
                      <a:lnTo>
                        <a:pt x="600" y="0"/>
                      </a:lnTo>
                      <a:lnTo>
                        <a:pt x="600" y="0"/>
                      </a:lnTo>
                      <a:lnTo>
                        <a:pt x="600" y="0"/>
                      </a:lnTo>
                      <a:lnTo>
                        <a:pt x="600" y="0"/>
                      </a:lnTo>
                      <a:lnTo>
                        <a:pt x="606" y="0"/>
                      </a:lnTo>
                      <a:lnTo>
                        <a:pt x="606" y="0"/>
                      </a:lnTo>
                      <a:lnTo>
                        <a:pt x="606" y="0"/>
                      </a:lnTo>
                      <a:lnTo>
                        <a:pt x="606" y="0"/>
                      </a:lnTo>
                      <a:lnTo>
                        <a:pt x="606" y="0"/>
                      </a:lnTo>
                      <a:lnTo>
                        <a:pt x="612" y="0"/>
                      </a:lnTo>
                      <a:lnTo>
                        <a:pt x="612" y="0"/>
                      </a:lnTo>
                      <a:lnTo>
                        <a:pt x="612" y="0"/>
                      </a:lnTo>
                      <a:lnTo>
                        <a:pt x="612" y="0"/>
                      </a:lnTo>
                      <a:lnTo>
                        <a:pt x="612" y="0"/>
                      </a:lnTo>
                      <a:lnTo>
                        <a:pt x="612" y="0"/>
                      </a:lnTo>
                      <a:lnTo>
                        <a:pt x="618" y="0"/>
                      </a:lnTo>
                      <a:lnTo>
                        <a:pt x="618" y="0"/>
                      </a:lnTo>
                      <a:lnTo>
                        <a:pt x="618" y="0"/>
                      </a:lnTo>
                      <a:lnTo>
                        <a:pt x="618" y="0"/>
                      </a:lnTo>
                      <a:lnTo>
                        <a:pt x="618" y="0"/>
                      </a:lnTo>
                      <a:lnTo>
                        <a:pt x="618" y="0"/>
                      </a:lnTo>
                      <a:lnTo>
                        <a:pt x="624" y="0"/>
                      </a:lnTo>
                      <a:lnTo>
                        <a:pt x="624" y="0"/>
                      </a:lnTo>
                      <a:lnTo>
                        <a:pt x="624" y="0"/>
                      </a:lnTo>
                      <a:lnTo>
                        <a:pt x="624" y="0"/>
                      </a:lnTo>
                      <a:lnTo>
                        <a:pt x="624" y="0"/>
                      </a:lnTo>
                      <a:lnTo>
                        <a:pt x="624" y="0"/>
                      </a:lnTo>
                      <a:lnTo>
                        <a:pt x="630" y="0"/>
                      </a:lnTo>
                      <a:lnTo>
                        <a:pt x="630" y="0"/>
                      </a:lnTo>
                      <a:lnTo>
                        <a:pt x="630" y="0"/>
                      </a:lnTo>
                      <a:lnTo>
                        <a:pt x="630" y="0"/>
                      </a:lnTo>
                      <a:lnTo>
                        <a:pt x="630" y="0"/>
                      </a:lnTo>
                      <a:lnTo>
                        <a:pt x="630" y="0"/>
                      </a:lnTo>
                      <a:lnTo>
                        <a:pt x="636" y="0"/>
                      </a:lnTo>
                      <a:lnTo>
                        <a:pt x="636" y="0"/>
                      </a:lnTo>
                      <a:lnTo>
                        <a:pt x="636" y="0"/>
                      </a:lnTo>
                      <a:lnTo>
                        <a:pt x="636" y="0"/>
                      </a:lnTo>
                      <a:lnTo>
                        <a:pt x="636" y="0"/>
                      </a:lnTo>
                      <a:lnTo>
                        <a:pt x="636" y="0"/>
                      </a:lnTo>
                      <a:lnTo>
                        <a:pt x="642" y="0"/>
                      </a:lnTo>
                      <a:lnTo>
                        <a:pt x="642" y="0"/>
                      </a:lnTo>
                      <a:lnTo>
                        <a:pt x="642" y="0"/>
                      </a:lnTo>
                      <a:lnTo>
                        <a:pt x="642" y="0"/>
                      </a:lnTo>
                      <a:lnTo>
                        <a:pt x="642" y="0"/>
                      </a:lnTo>
                      <a:lnTo>
                        <a:pt x="648" y="0"/>
                      </a:lnTo>
                      <a:lnTo>
                        <a:pt x="648" y="0"/>
                      </a:lnTo>
                      <a:lnTo>
                        <a:pt x="648" y="0"/>
                      </a:lnTo>
                      <a:lnTo>
                        <a:pt x="648" y="0"/>
                      </a:lnTo>
                      <a:lnTo>
                        <a:pt x="648" y="0"/>
                      </a:lnTo>
                      <a:lnTo>
                        <a:pt x="648" y="0"/>
                      </a:lnTo>
                      <a:lnTo>
                        <a:pt x="654" y="0"/>
                      </a:lnTo>
                      <a:lnTo>
                        <a:pt x="654" y="0"/>
                      </a:lnTo>
                      <a:lnTo>
                        <a:pt x="654" y="0"/>
                      </a:lnTo>
                      <a:lnTo>
                        <a:pt x="654" y="0"/>
                      </a:lnTo>
                      <a:lnTo>
                        <a:pt x="654" y="0"/>
                      </a:lnTo>
                      <a:lnTo>
                        <a:pt x="654" y="0"/>
                      </a:lnTo>
                      <a:lnTo>
                        <a:pt x="660" y="0"/>
                      </a:lnTo>
                      <a:lnTo>
                        <a:pt x="660" y="0"/>
                      </a:lnTo>
                      <a:lnTo>
                        <a:pt x="660" y="0"/>
                      </a:lnTo>
                      <a:lnTo>
                        <a:pt x="660" y="0"/>
                      </a:lnTo>
                      <a:lnTo>
                        <a:pt x="660" y="0"/>
                      </a:lnTo>
                      <a:lnTo>
                        <a:pt x="660" y="0"/>
                      </a:lnTo>
                      <a:lnTo>
                        <a:pt x="666" y="0"/>
                      </a:lnTo>
                      <a:lnTo>
                        <a:pt x="666" y="0"/>
                      </a:lnTo>
                      <a:lnTo>
                        <a:pt x="666" y="0"/>
                      </a:lnTo>
                      <a:lnTo>
                        <a:pt x="666" y="0"/>
                      </a:lnTo>
                      <a:lnTo>
                        <a:pt x="666" y="0"/>
                      </a:lnTo>
                      <a:lnTo>
                        <a:pt x="672" y="0"/>
                      </a:lnTo>
                      <a:lnTo>
                        <a:pt x="672" y="0"/>
                      </a:lnTo>
                      <a:lnTo>
                        <a:pt x="672" y="0"/>
                      </a:lnTo>
                      <a:lnTo>
                        <a:pt x="672" y="0"/>
                      </a:lnTo>
                      <a:lnTo>
                        <a:pt x="672" y="0"/>
                      </a:lnTo>
                      <a:lnTo>
                        <a:pt x="672" y="0"/>
                      </a:lnTo>
                      <a:lnTo>
                        <a:pt x="678" y="0"/>
                      </a:lnTo>
                      <a:lnTo>
                        <a:pt x="678" y="0"/>
                      </a:lnTo>
                      <a:lnTo>
                        <a:pt x="678" y="0"/>
                      </a:lnTo>
                      <a:lnTo>
                        <a:pt x="678" y="0"/>
                      </a:lnTo>
                      <a:lnTo>
                        <a:pt x="678" y="0"/>
                      </a:lnTo>
                      <a:lnTo>
                        <a:pt x="678" y="0"/>
                      </a:lnTo>
                      <a:lnTo>
                        <a:pt x="684" y="0"/>
                      </a:lnTo>
                      <a:lnTo>
                        <a:pt x="684" y="0"/>
                      </a:lnTo>
                      <a:lnTo>
                        <a:pt x="684" y="0"/>
                      </a:lnTo>
                      <a:lnTo>
                        <a:pt x="684" y="0"/>
                      </a:lnTo>
                      <a:lnTo>
                        <a:pt x="684" y="0"/>
                      </a:lnTo>
                      <a:lnTo>
                        <a:pt x="684" y="0"/>
                      </a:lnTo>
                      <a:lnTo>
                        <a:pt x="690" y="0"/>
                      </a:lnTo>
                      <a:lnTo>
                        <a:pt x="690" y="0"/>
                      </a:lnTo>
                      <a:lnTo>
                        <a:pt x="690" y="0"/>
                      </a:lnTo>
                      <a:lnTo>
                        <a:pt x="690" y="0"/>
                      </a:lnTo>
                      <a:lnTo>
                        <a:pt x="690" y="0"/>
                      </a:lnTo>
                      <a:lnTo>
                        <a:pt x="690" y="0"/>
                      </a:lnTo>
                      <a:lnTo>
                        <a:pt x="696" y="0"/>
                      </a:lnTo>
                      <a:lnTo>
                        <a:pt x="696" y="0"/>
                      </a:lnTo>
                      <a:lnTo>
                        <a:pt x="696" y="0"/>
                      </a:lnTo>
                      <a:lnTo>
                        <a:pt x="696" y="0"/>
                      </a:lnTo>
                      <a:lnTo>
                        <a:pt x="696" y="0"/>
                      </a:ln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02" y="0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708" y="0"/>
                      </a:lnTo>
                      <a:lnTo>
                        <a:pt x="714" y="0"/>
                      </a:lnTo>
                      <a:lnTo>
                        <a:pt x="714" y="0"/>
                      </a:lnTo>
                      <a:lnTo>
                        <a:pt x="714" y="0"/>
                      </a:lnTo>
                      <a:lnTo>
                        <a:pt x="714" y="0"/>
                      </a:lnTo>
                      <a:lnTo>
                        <a:pt x="714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20" y="0"/>
                      </a:lnTo>
                      <a:lnTo>
                        <a:pt x="726" y="0"/>
                      </a:lnTo>
                      <a:lnTo>
                        <a:pt x="726" y="0"/>
                      </a:lnTo>
                      <a:lnTo>
                        <a:pt x="726" y="0"/>
                      </a:lnTo>
                      <a:lnTo>
                        <a:pt x="726" y="0"/>
                      </a:lnTo>
                      <a:lnTo>
                        <a:pt x="726" y="0"/>
                      </a:lnTo>
                      <a:lnTo>
                        <a:pt x="726" y="0"/>
                      </a:lnTo>
                      <a:lnTo>
                        <a:pt x="732" y="0"/>
                      </a:lnTo>
                      <a:lnTo>
                        <a:pt x="732" y="0"/>
                      </a:lnTo>
                      <a:lnTo>
                        <a:pt x="732" y="0"/>
                      </a:lnTo>
                      <a:lnTo>
                        <a:pt x="732" y="0"/>
                      </a:lnTo>
                      <a:lnTo>
                        <a:pt x="732" y="0"/>
                      </a:lnTo>
                      <a:lnTo>
                        <a:pt x="732" y="0"/>
                      </a:lnTo>
                      <a:lnTo>
                        <a:pt x="738" y="0"/>
                      </a:lnTo>
                      <a:lnTo>
                        <a:pt x="738" y="0"/>
                      </a:lnTo>
                      <a:lnTo>
                        <a:pt x="738" y="0"/>
                      </a:lnTo>
                      <a:lnTo>
                        <a:pt x="738" y="0"/>
                      </a:lnTo>
                      <a:lnTo>
                        <a:pt x="738" y="0"/>
                      </a:lnTo>
                      <a:lnTo>
                        <a:pt x="744" y="0"/>
                      </a:lnTo>
                      <a:lnTo>
                        <a:pt x="744" y="0"/>
                      </a:lnTo>
                      <a:lnTo>
                        <a:pt x="744" y="0"/>
                      </a:lnTo>
                      <a:lnTo>
                        <a:pt x="744" y="0"/>
                      </a:lnTo>
                      <a:lnTo>
                        <a:pt x="744" y="0"/>
                      </a:lnTo>
                      <a:lnTo>
                        <a:pt x="744" y="0"/>
                      </a:lnTo>
                      <a:lnTo>
                        <a:pt x="750" y="0"/>
                      </a:lnTo>
                      <a:lnTo>
                        <a:pt x="750" y="0"/>
                      </a:lnTo>
                      <a:lnTo>
                        <a:pt x="750" y="0"/>
                      </a:lnTo>
                      <a:lnTo>
                        <a:pt x="750" y="0"/>
                      </a:lnTo>
                      <a:lnTo>
                        <a:pt x="750" y="0"/>
                      </a:lnTo>
                      <a:lnTo>
                        <a:pt x="750" y="0"/>
                      </a:lnTo>
                      <a:lnTo>
                        <a:pt x="756" y="0"/>
                      </a:lnTo>
                      <a:lnTo>
                        <a:pt x="756" y="0"/>
                      </a:lnTo>
                      <a:lnTo>
                        <a:pt x="756" y="0"/>
                      </a:lnTo>
                      <a:lnTo>
                        <a:pt x="756" y="0"/>
                      </a:lnTo>
                      <a:lnTo>
                        <a:pt x="756" y="0"/>
                      </a:lnTo>
                      <a:lnTo>
                        <a:pt x="756" y="0"/>
                      </a:lnTo>
                      <a:lnTo>
                        <a:pt x="762" y="0"/>
                      </a:lnTo>
                      <a:lnTo>
                        <a:pt x="762" y="0"/>
                      </a:lnTo>
                      <a:lnTo>
                        <a:pt x="762" y="0"/>
                      </a:lnTo>
                      <a:lnTo>
                        <a:pt x="762" y="0"/>
                      </a:lnTo>
                      <a:lnTo>
                        <a:pt x="762" y="0"/>
                      </a:lnTo>
                      <a:lnTo>
                        <a:pt x="762" y="0"/>
                      </a:lnTo>
                      <a:lnTo>
                        <a:pt x="768" y="0"/>
                      </a:lnTo>
                      <a:lnTo>
                        <a:pt x="768" y="0"/>
                      </a:lnTo>
                      <a:lnTo>
                        <a:pt x="768" y="0"/>
                      </a:lnTo>
                      <a:lnTo>
                        <a:pt x="768" y="0"/>
                      </a:lnTo>
                      <a:lnTo>
                        <a:pt x="768" y="0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74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0" y="0"/>
                      </a:lnTo>
                      <a:lnTo>
                        <a:pt x="786" y="0"/>
                      </a:lnTo>
                      <a:lnTo>
                        <a:pt x="786" y="0"/>
                      </a:lnTo>
                      <a:lnTo>
                        <a:pt x="786" y="0"/>
                      </a:lnTo>
                      <a:lnTo>
                        <a:pt x="786" y="0"/>
                      </a:lnTo>
                      <a:lnTo>
                        <a:pt x="786" y="0"/>
                      </a:lnTo>
                      <a:lnTo>
                        <a:pt x="786" y="0"/>
                      </a:lnTo>
                      <a:lnTo>
                        <a:pt x="792" y="0"/>
                      </a:lnTo>
                      <a:lnTo>
                        <a:pt x="792" y="0"/>
                      </a:lnTo>
                      <a:lnTo>
                        <a:pt x="792" y="0"/>
                      </a:lnTo>
                      <a:lnTo>
                        <a:pt x="792" y="0"/>
                      </a:lnTo>
                      <a:lnTo>
                        <a:pt x="792" y="0"/>
                      </a:lnTo>
                      <a:lnTo>
                        <a:pt x="798" y="0"/>
                      </a:lnTo>
                      <a:lnTo>
                        <a:pt x="798" y="0"/>
                      </a:lnTo>
                      <a:lnTo>
                        <a:pt x="798" y="0"/>
                      </a:lnTo>
                      <a:lnTo>
                        <a:pt x="798" y="0"/>
                      </a:lnTo>
                      <a:lnTo>
                        <a:pt x="798" y="0"/>
                      </a:lnTo>
                      <a:lnTo>
                        <a:pt x="798" y="0"/>
                      </a:lnTo>
                      <a:lnTo>
                        <a:pt x="804" y="0"/>
                      </a:lnTo>
                      <a:lnTo>
                        <a:pt x="804" y="0"/>
                      </a:lnTo>
                      <a:lnTo>
                        <a:pt x="804" y="0"/>
                      </a:lnTo>
                      <a:lnTo>
                        <a:pt x="804" y="0"/>
                      </a:lnTo>
                      <a:lnTo>
                        <a:pt x="804" y="0"/>
                      </a:lnTo>
                      <a:lnTo>
                        <a:pt x="804" y="0"/>
                      </a:lnTo>
                      <a:lnTo>
                        <a:pt x="810" y="0"/>
                      </a:lnTo>
                      <a:lnTo>
                        <a:pt x="810" y="0"/>
                      </a:lnTo>
                      <a:lnTo>
                        <a:pt x="810" y="0"/>
                      </a:lnTo>
                      <a:lnTo>
                        <a:pt x="810" y="0"/>
                      </a:lnTo>
                      <a:lnTo>
                        <a:pt x="810" y="0"/>
                      </a:lnTo>
                      <a:lnTo>
                        <a:pt x="810" y="0"/>
                      </a:lnTo>
                      <a:lnTo>
                        <a:pt x="816" y="0"/>
                      </a:lnTo>
                      <a:lnTo>
                        <a:pt x="816" y="0"/>
                      </a:lnTo>
                      <a:lnTo>
                        <a:pt x="816" y="0"/>
                      </a:lnTo>
                      <a:lnTo>
                        <a:pt x="816" y="0"/>
                      </a:lnTo>
                      <a:lnTo>
                        <a:pt x="816" y="0"/>
                      </a:lnTo>
                      <a:lnTo>
                        <a:pt x="816" y="0"/>
                      </a:lnTo>
                      <a:lnTo>
                        <a:pt x="822" y="0"/>
                      </a:lnTo>
                      <a:lnTo>
                        <a:pt x="822" y="0"/>
                      </a:lnTo>
                      <a:lnTo>
                        <a:pt x="822" y="0"/>
                      </a:lnTo>
                      <a:lnTo>
                        <a:pt x="822" y="0"/>
                      </a:lnTo>
                      <a:lnTo>
                        <a:pt x="822" y="0"/>
                      </a:lnTo>
                      <a:lnTo>
                        <a:pt x="822" y="0"/>
                      </a:lnTo>
                      <a:lnTo>
                        <a:pt x="828" y="0"/>
                      </a:lnTo>
                      <a:lnTo>
                        <a:pt x="828" y="0"/>
                      </a:lnTo>
                      <a:lnTo>
                        <a:pt x="828" y="0"/>
                      </a:lnTo>
                      <a:lnTo>
                        <a:pt x="828" y="0"/>
                      </a:lnTo>
                      <a:lnTo>
                        <a:pt x="828" y="0"/>
                      </a:lnTo>
                      <a:lnTo>
                        <a:pt x="828" y="0"/>
                      </a:lnTo>
                      <a:lnTo>
                        <a:pt x="834" y="0"/>
                      </a:lnTo>
                      <a:lnTo>
                        <a:pt x="834" y="0"/>
                      </a:lnTo>
                      <a:lnTo>
                        <a:pt x="834" y="0"/>
                      </a:lnTo>
                      <a:lnTo>
                        <a:pt x="834" y="0"/>
                      </a:lnTo>
                      <a:lnTo>
                        <a:pt x="834" y="0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840" y="0"/>
                      </a:lnTo>
                      <a:lnTo>
                        <a:pt x="846" y="0"/>
                      </a:lnTo>
                      <a:lnTo>
                        <a:pt x="846" y="0"/>
                      </a:lnTo>
                      <a:lnTo>
                        <a:pt x="846" y="0"/>
                      </a:lnTo>
                      <a:lnTo>
                        <a:pt x="846" y="0"/>
                      </a:lnTo>
                      <a:lnTo>
                        <a:pt x="846" y="0"/>
                      </a:lnTo>
                      <a:lnTo>
                        <a:pt x="846" y="0"/>
                      </a:lnTo>
                      <a:lnTo>
                        <a:pt x="852" y="0"/>
                      </a:lnTo>
                      <a:lnTo>
                        <a:pt x="852" y="0"/>
                      </a:lnTo>
                      <a:lnTo>
                        <a:pt x="852" y="0"/>
                      </a:lnTo>
                      <a:lnTo>
                        <a:pt x="852" y="0"/>
                      </a:lnTo>
                      <a:lnTo>
                        <a:pt x="852" y="0"/>
                      </a:lnTo>
                      <a:lnTo>
                        <a:pt x="852" y="0"/>
                      </a:lnTo>
                      <a:lnTo>
                        <a:pt x="858" y="0"/>
                      </a:lnTo>
                      <a:lnTo>
                        <a:pt x="858" y="0"/>
                      </a:lnTo>
                      <a:lnTo>
                        <a:pt x="858" y="0"/>
                      </a:lnTo>
                      <a:lnTo>
                        <a:pt x="858" y="0"/>
                      </a:lnTo>
                      <a:lnTo>
                        <a:pt x="858" y="0"/>
                      </a:lnTo>
                      <a:lnTo>
                        <a:pt x="858" y="0"/>
                      </a:lnTo>
                      <a:lnTo>
                        <a:pt x="864" y="0"/>
                      </a:lnTo>
                      <a:lnTo>
                        <a:pt x="864" y="0"/>
                      </a:lnTo>
                      <a:lnTo>
                        <a:pt x="864" y="0"/>
                      </a:lnTo>
                      <a:lnTo>
                        <a:pt x="864" y="0"/>
                      </a:lnTo>
                      <a:lnTo>
                        <a:pt x="864" y="0"/>
                      </a:lnTo>
                      <a:lnTo>
                        <a:pt x="870" y="0"/>
                      </a:lnTo>
                      <a:lnTo>
                        <a:pt x="870" y="0"/>
                      </a:lnTo>
                      <a:lnTo>
                        <a:pt x="870" y="0"/>
                      </a:lnTo>
                      <a:lnTo>
                        <a:pt x="870" y="0"/>
                      </a:lnTo>
                      <a:lnTo>
                        <a:pt x="870" y="0"/>
                      </a:lnTo>
                      <a:lnTo>
                        <a:pt x="876" y="0"/>
                      </a:lnTo>
                      <a:lnTo>
                        <a:pt x="876" y="0"/>
                      </a:lnTo>
                      <a:lnTo>
                        <a:pt x="876" y="0"/>
                      </a:lnTo>
                      <a:lnTo>
                        <a:pt x="876" y="0"/>
                      </a:lnTo>
                      <a:lnTo>
                        <a:pt x="876" y="0"/>
                      </a:lnTo>
                      <a:lnTo>
                        <a:pt x="876" y="0"/>
                      </a:lnTo>
                      <a:lnTo>
                        <a:pt x="882" y="0"/>
                      </a:lnTo>
                      <a:lnTo>
                        <a:pt x="882" y="0"/>
                      </a:lnTo>
                      <a:lnTo>
                        <a:pt x="882" y="0"/>
                      </a:lnTo>
                      <a:lnTo>
                        <a:pt x="882" y="0"/>
                      </a:lnTo>
                      <a:lnTo>
                        <a:pt x="882" y="0"/>
                      </a:lnTo>
                      <a:lnTo>
                        <a:pt x="882" y="0"/>
                      </a:lnTo>
                      <a:lnTo>
                        <a:pt x="888" y="0"/>
                      </a:lnTo>
                      <a:lnTo>
                        <a:pt x="888" y="0"/>
                      </a:lnTo>
                      <a:lnTo>
                        <a:pt x="888" y="0"/>
                      </a:lnTo>
                      <a:lnTo>
                        <a:pt x="888" y="0"/>
                      </a:lnTo>
                      <a:lnTo>
                        <a:pt x="888" y="0"/>
                      </a:lnTo>
                      <a:lnTo>
                        <a:pt x="888" y="0"/>
                      </a:lnTo>
                      <a:lnTo>
                        <a:pt x="894" y="0"/>
                      </a:lnTo>
                      <a:lnTo>
                        <a:pt x="894" y="0"/>
                      </a:lnTo>
                      <a:lnTo>
                        <a:pt x="894" y="0"/>
                      </a:lnTo>
                      <a:lnTo>
                        <a:pt x="894" y="0"/>
                      </a:lnTo>
                      <a:lnTo>
                        <a:pt x="894" y="0"/>
                      </a:lnTo>
                      <a:lnTo>
                        <a:pt x="894" y="0"/>
                      </a:lnTo>
                      <a:lnTo>
                        <a:pt x="900" y="0"/>
                      </a:lnTo>
                      <a:lnTo>
                        <a:pt x="900" y="0"/>
                      </a:lnTo>
                      <a:lnTo>
                        <a:pt x="900" y="0"/>
                      </a:lnTo>
                      <a:lnTo>
                        <a:pt x="900" y="0"/>
                      </a:lnTo>
                      <a:lnTo>
                        <a:pt x="900" y="0"/>
                      </a:lnTo>
                      <a:lnTo>
                        <a:pt x="900" y="0"/>
                      </a:lnTo>
                      <a:lnTo>
                        <a:pt x="906" y="0"/>
                      </a:lnTo>
                      <a:lnTo>
                        <a:pt x="906" y="0"/>
                      </a:lnTo>
                      <a:lnTo>
                        <a:pt x="906" y="0"/>
                      </a:lnTo>
                      <a:lnTo>
                        <a:pt x="906" y="0"/>
                      </a:lnTo>
                      <a:lnTo>
                        <a:pt x="906" y="0"/>
                      </a:lnTo>
                      <a:lnTo>
                        <a:pt x="906" y="0"/>
                      </a:lnTo>
                      <a:lnTo>
                        <a:pt x="912" y="0"/>
                      </a:lnTo>
                      <a:lnTo>
                        <a:pt x="912" y="0"/>
                      </a:lnTo>
                      <a:lnTo>
                        <a:pt x="912" y="0"/>
                      </a:lnTo>
                      <a:lnTo>
                        <a:pt x="912" y="0"/>
                      </a:lnTo>
                      <a:lnTo>
                        <a:pt x="912" y="0"/>
                      </a:lnTo>
                      <a:lnTo>
                        <a:pt x="918" y="0"/>
                      </a:lnTo>
                      <a:lnTo>
                        <a:pt x="918" y="0"/>
                      </a:lnTo>
                      <a:lnTo>
                        <a:pt x="918" y="0"/>
                      </a:lnTo>
                      <a:lnTo>
                        <a:pt x="918" y="0"/>
                      </a:lnTo>
                      <a:lnTo>
                        <a:pt x="918" y="0"/>
                      </a:lnTo>
                      <a:lnTo>
                        <a:pt x="918" y="0"/>
                      </a:lnTo>
                      <a:lnTo>
                        <a:pt x="924" y="0"/>
                      </a:lnTo>
                      <a:lnTo>
                        <a:pt x="924" y="0"/>
                      </a:lnTo>
                      <a:lnTo>
                        <a:pt x="924" y="0"/>
                      </a:lnTo>
                      <a:lnTo>
                        <a:pt x="924" y="0"/>
                      </a:lnTo>
                      <a:lnTo>
                        <a:pt x="924" y="0"/>
                      </a:lnTo>
                      <a:lnTo>
                        <a:pt x="930" y="0"/>
                      </a:lnTo>
                      <a:lnTo>
                        <a:pt x="930" y="0"/>
                      </a:lnTo>
                      <a:lnTo>
                        <a:pt x="930" y="0"/>
                      </a:lnTo>
                      <a:lnTo>
                        <a:pt x="930" y="0"/>
                      </a:lnTo>
                      <a:lnTo>
                        <a:pt x="930" y="0"/>
                      </a:lnTo>
                      <a:lnTo>
                        <a:pt x="930" y="0"/>
                      </a:lnTo>
                      <a:lnTo>
                        <a:pt x="936" y="0"/>
                      </a:lnTo>
                      <a:lnTo>
                        <a:pt x="936" y="0"/>
                      </a:lnTo>
                      <a:lnTo>
                        <a:pt x="936" y="0"/>
                      </a:lnTo>
                      <a:lnTo>
                        <a:pt x="936" y="0"/>
                      </a:lnTo>
                      <a:lnTo>
                        <a:pt x="936" y="0"/>
                      </a:lnTo>
                      <a:lnTo>
                        <a:pt x="936" y="0"/>
                      </a:lnTo>
                      <a:lnTo>
                        <a:pt x="942" y="0"/>
                      </a:lnTo>
                      <a:lnTo>
                        <a:pt x="942" y="0"/>
                      </a:lnTo>
                      <a:lnTo>
                        <a:pt x="942" y="0"/>
                      </a:lnTo>
                      <a:lnTo>
                        <a:pt x="942" y="0"/>
                      </a:lnTo>
                      <a:lnTo>
                        <a:pt x="942" y="0"/>
                      </a:lnTo>
                      <a:lnTo>
                        <a:pt x="942" y="0"/>
                      </a:lnTo>
                      <a:lnTo>
                        <a:pt x="948" y="0"/>
                      </a:lnTo>
                      <a:lnTo>
                        <a:pt x="948" y="0"/>
                      </a:lnTo>
                      <a:lnTo>
                        <a:pt x="948" y="0"/>
                      </a:lnTo>
                      <a:lnTo>
                        <a:pt x="948" y="0"/>
                      </a:lnTo>
                      <a:lnTo>
                        <a:pt x="948" y="0"/>
                      </a:lnTo>
                      <a:lnTo>
                        <a:pt x="948" y="0"/>
                      </a:lnTo>
                      <a:lnTo>
                        <a:pt x="954" y="0"/>
                      </a:lnTo>
                      <a:lnTo>
                        <a:pt x="954" y="0"/>
                      </a:lnTo>
                      <a:lnTo>
                        <a:pt x="954" y="0"/>
                      </a:lnTo>
                      <a:lnTo>
                        <a:pt x="954" y="0"/>
                      </a:lnTo>
                      <a:lnTo>
                        <a:pt x="954" y="0"/>
                      </a:lnTo>
                      <a:lnTo>
                        <a:pt x="954" y="0"/>
                      </a:lnTo>
                      <a:lnTo>
                        <a:pt x="960" y="0"/>
                      </a:lnTo>
                      <a:lnTo>
                        <a:pt x="960" y="0"/>
                      </a:lnTo>
                      <a:lnTo>
                        <a:pt x="960" y="0"/>
                      </a:lnTo>
                      <a:lnTo>
                        <a:pt x="960" y="0"/>
                      </a:lnTo>
                      <a:lnTo>
                        <a:pt x="960" y="0"/>
                      </a:lnTo>
                      <a:lnTo>
                        <a:pt x="966" y="0"/>
                      </a:lnTo>
                      <a:lnTo>
                        <a:pt x="966" y="0"/>
                      </a:lnTo>
                      <a:lnTo>
                        <a:pt x="966" y="0"/>
                      </a:lnTo>
                      <a:lnTo>
                        <a:pt x="966" y="0"/>
                      </a:lnTo>
                      <a:lnTo>
                        <a:pt x="966" y="0"/>
                      </a:lnTo>
                      <a:lnTo>
                        <a:pt x="966" y="0"/>
                      </a:lnTo>
                      <a:lnTo>
                        <a:pt x="972" y="0"/>
                      </a:lnTo>
                      <a:lnTo>
                        <a:pt x="972" y="0"/>
                      </a:lnTo>
                      <a:lnTo>
                        <a:pt x="972" y="0"/>
                      </a:lnTo>
                      <a:lnTo>
                        <a:pt x="972" y="0"/>
                      </a:lnTo>
                      <a:lnTo>
                        <a:pt x="972" y="0"/>
                      </a:lnTo>
                      <a:lnTo>
                        <a:pt x="972" y="0"/>
                      </a:lnTo>
                      <a:lnTo>
                        <a:pt x="978" y="0"/>
                      </a:lnTo>
                      <a:lnTo>
                        <a:pt x="978" y="0"/>
                      </a:lnTo>
                      <a:lnTo>
                        <a:pt x="978" y="0"/>
                      </a:lnTo>
                      <a:lnTo>
                        <a:pt x="978" y="0"/>
                      </a:lnTo>
                      <a:lnTo>
                        <a:pt x="978" y="0"/>
                      </a:lnTo>
                      <a:lnTo>
                        <a:pt x="978" y="0"/>
                      </a:lnTo>
                      <a:lnTo>
                        <a:pt x="984" y="0"/>
                      </a:lnTo>
                      <a:lnTo>
                        <a:pt x="984" y="0"/>
                      </a:lnTo>
                      <a:lnTo>
                        <a:pt x="984" y="0"/>
                      </a:lnTo>
                      <a:lnTo>
                        <a:pt x="984" y="0"/>
                      </a:lnTo>
                      <a:lnTo>
                        <a:pt x="984" y="0"/>
                      </a:lnTo>
                      <a:lnTo>
                        <a:pt x="984" y="0"/>
                      </a:lnTo>
                      <a:lnTo>
                        <a:pt x="990" y="0"/>
                      </a:lnTo>
                      <a:lnTo>
                        <a:pt x="990" y="0"/>
                      </a:lnTo>
                      <a:lnTo>
                        <a:pt x="990" y="0"/>
                      </a:lnTo>
                      <a:lnTo>
                        <a:pt x="990" y="0"/>
                      </a:lnTo>
                      <a:lnTo>
                        <a:pt x="990" y="0"/>
                      </a:lnTo>
                      <a:lnTo>
                        <a:pt x="990" y="0"/>
                      </a:lnTo>
                      <a:lnTo>
                        <a:pt x="996" y="0"/>
                      </a:lnTo>
                      <a:lnTo>
                        <a:pt x="996" y="0"/>
                      </a:lnTo>
                      <a:lnTo>
                        <a:pt x="996" y="0"/>
                      </a:lnTo>
                      <a:lnTo>
                        <a:pt x="996" y="0"/>
                      </a:lnTo>
                      <a:lnTo>
                        <a:pt x="996" y="0"/>
                      </a:lnTo>
                      <a:lnTo>
                        <a:pt x="996" y="0"/>
                      </a:lnTo>
                      <a:lnTo>
                        <a:pt x="1002" y="0"/>
                      </a:lnTo>
                      <a:lnTo>
                        <a:pt x="1002" y="0"/>
                      </a:lnTo>
                      <a:lnTo>
                        <a:pt x="1002" y="0"/>
                      </a:lnTo>
                      <a:lnTo>
                        <a:pt x="1002" y="0"/>
                      </a:lnTo>
                      <a:lnTo>
                        <a:pt x="1008" y="0"/>
                      </a:lnTo>
                      <a:lnTo>
                        <a:pt x="1008" y="0"/>
                      </a:lnTo>
                      <a:lnTo>
                        <a:pt x="1008" y="0"/>
                      </a:lnTo>
                      <a:lnTo>
                        <a:pt x="1008" y="0"/>
                      </a:lnTo>
                      <a:lnTo>
                        <a:pt x="1008" y="0"/>
                      </a:lnTo>
                      <a:lnTo>
                        <a:pt x="1008" y="0"/>
                      </a:lnTo>
                      <a:lnTo>
                        <a:pt x="1014" y="0"/>
                      </a:lnTo>
                      <a:lnTo>
                        <a:pt x="1014" y="0"/>
                      </a:lnTo>
                      <a:lnTo>
                        <a:pt x="1014" y="0"/>
                      </a:lnTo>
                      <a:lnTo>
                        <a:pt x="1014" y="0"/>
                      </a:lnTo>
                      <a:lnTo>
                        <a:pt x="1014" y="0"/>
                      </a:lnTo>
                      <a:lnTo>
                        <a:pt x="1014" y="0"/>
                      </a:lnTo>
                      <a:lnTo>
                        <a:pt x="1020" y="0"/>
                      </a:lnTo>
                      <a:lnTo>
                        <a:pt x="1020" y="0"/>
                      </a:lnTo>
                      <a:lnTo>
                        <a:pt x="1020" y="0"/>
                      </a:lnTo>
                      <a:lnTo>
                        <a:pt x="1020" y="0"/>
                      </a:lnTo>
                      <a:lnTo>
                        <a:pt x="1020" y="0"/>
                      </a:lnTo>
                      <a:lnTo>
                        <a:pt x="1020" y="0"/>
                      </a:lnTo>
                      <a:lnTo>
                        <a:pt x="1026" y="0"/>
                      </a:lnTo>
                      <a:lnTo>
                        <a:pt x="1026" y="0"/>
                      </a:lnTo>
                      <a:lnTo>
                        <a:pt x="1026" y="0"/>
                      </a:lnTo>
                      <a:lnTo>
                        <a:pt x="1026" y="0"/>
                      </a:lnTo>
                      <a:lnTo>
                        <a:pt x="1026" y="0"/>
                      </a:lnTo>
                      <a:lnTo>
                        <a:pt x="1026" y="0"/>
                      </a:lnTo>
                      <a:lnTo>
                        <a:pt x="1032" y="0"/>
                      </a:lnTo>
                      <a:lnTo>
                        <a:pt x="1032" y="0"/>
                      </a:lnTo>
                      <a:lnTo>
                        <a:pt x="1032" y="0"/>
                      </a:lnTo>
                      <a:lnTo>
                        <a:pt x="1032" y="0"/>
                      </a:lnTo>
                      <a:lnTo>
                        <a:pt x="1032" y="0"/>
                      </a:lnTo>
                      <a:lnTo>
                        <a:pt x="1032" y="0"/>
                      </a:lnTo>
                      <a:lnTo>
                        <a:pt x="1038" y="0"/>
                      </a:lnTo>
                      <a:lnTo>
                        <a:pt x="1038" y="0"/>
                      </a:lnTo>
                      <a:lnTo>
                        <a:pt x="1038" y="0"/>
                      </a:lnTo>
                      <a:lnTo>
                        <a:pt x="1038" y="0"/>
                      </a:lnTo>
                      <a:lnTo>
                        <a:pt x="1038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50" y="0"/>
                      </a:lnTo>
                      <a:lnTo>
                        <a:pt x="1050" y="0"/>
                      </a:lnTo>
                      <a:lnTo>
                        <a:pt x="1050" y="0"/>
                      </a:lnTo>
                      <a:lnTo>
                        <a:pt x="1050" y="0"/>
                      </a:lnTo>
                      <a:lnTo>
                        <a:pt x="1050" y="0"/>
                      </a:lnTo>
                      <a:lnTo>
                        <a:pt x="1050" y="0"/>
                      </a:lnTo>
                      <a:lnTo>
                        <a:pt x="1056" y="0"/>
                      </a:lnTo>
                      <a:lnTo>
                        <a:pt x="1056" y="0"/>
                      </a:lnTo>
                      <a:lnTo>
                        <a:pt x="1056" y="0"/>
                      </a:lnTo>
                      <a:lnTo>
                        <a:pt x="1056" y="0"/>
                      </a:lnTo>
                      <a:lnTo>
                        <a:pt x="1062" y="0"/>
                      </a:lnTo>
                      <a:lnTo>
                        <a:pt x="1062" y="0"/>
                      </a:lnTo>
                      <a:lnTo>
                        <a:pt x="1062" y="0"/>
                      </a:lnTo>
                      <a:lnTo>
                        <a:pt x="1062" y="0"/>
                      </a:lnTo>
                      <a:lnTo>
                        <a:pt x="1062" y="0"/>
                      </a:lnTo>
                      <a:lnTo>
                        <a:pt x="1062" y="0"/>
                      </a:lnTo>
                      <a:lnTo>
                        <a:pt x="1068" y="0"/>
                      </a:lnTo>
                      <a:lnTo>
                        <a:pt x="1068" y="0"/>
                      </a:lnTo>
                      <a:lnTo>
                        <a:pt x="1068" y="0"/>
                      </a:lnTo>
                      <a:lnTo>
                        <a:pt x="1068" y="0"/>
                      </a:lnTo>
                      <a:lnTo>
                        <a:pt x="1068" y="0"/>
                      </a:lnTo>
                      <a:lnTo>
                        <a:pt x="1068" y="0"/>
                      </a:lnTo>
                      <a:lnTo>
                        <a:pt x="1074" y="0"/>
                      </a:lnTo>
                      <a:lnTo>
                        <a:pt x="1074" y="0"/>
                      </a:lnTo>
                      <a:lnTo>
                        <a:pt x="1074" y="0"/>
                      </a:lnTo>
                      <a:lnTo>
                        <a:pt x="1074" y="0"/>
                      </a:lnTo>
                      <a:lnTo>
                        <a:pt x="1074" y="0"/>
                      </a:lnTo>
                      <a:lnTo>
                        <a:pt x="1074" y="0"/>
                      </a:lnTo>
                      <a:lnTo>
                        <a:pt x="1080" y="0"/>
                      </a:lnTo>
                      <a:lnTo>
                        <a:pt x="1080" y="0"/>
                      </a:lnTo>
                      <a:lnTo>
                        <a:pt x="1080" y="0"/>
                      </a:lnTo>
                      <a:lnTo>
                        <a:pt x="1080" y="0"/>
                      </a:lnTo>
                      <a:lnTo>
                        <a:pt x="1080" y="0"/>
                      </a:lnTo>
                      <a:lnTo>
                        <a:pt x="1080" y="0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lnTo>
                        <a:pt x="1086" y="0"/>
                      </a:lnTo>
                      <a:lnTo>
                        <a:pt x="1092" y="0"/>
                      </a:lnTo>
                      <a:lnTo>
                        <a:pt x="1092" y="0"/>
                      </a:lnTo>
                      <a:lnTo>
                        <a:pt x="1092" y="0"/>
                      </a:lnTo>
                      <a:lnTo>
                        <a:pt x="1092" y="0"/>
                      </a:lnTo>
                      <a:lnTo>
                        <a:pt x="1092" y="0"/>
                      </a:lnTo>
                      <a:lnTo>
                        <a:pt x="1098" y="0"/>
                      </a:lnTo>
                      <a:lnTo>
                        <a:pt x="1098" y="0"/>
                      </a:lnTo>
                      <a:lnTo>
                        <a:pt x="1098" y="0"/>
                      </a:lnTo>
                      <a:lnTo>
                        <a:pt x="1098" y="0"/>
                      </a:lnTo>
                      <a:lnTo>
                        <a:pt x="1098" y="0"/>
                      </a:lnTo>
                      <a:lnTo>
                        <a:pt x="1098" y="0"/>
                      </a:lnTo>
                      <a:lnTo>
                        <a:pt x="1104" y="0"/>
                      </a:lnTo>
                      <a:lnTo>
                        <a:pt x="1104" y="0"/>
                      </a:lnTo>
                      <a:lnTo>
                        <a:pt x="1104" y="0"/>
                      </a:lnTo>
                      <a:lnTo>
                        <a:pt x="1104" y="0"/>
                      </a:lnTo>
                      <a:lnTo>
                        <a:pt x="1104" y="0"/>
                      </a:lnTo>
                      <a:lnTo>
                        <a:pt x="1104" y="0"/>
                      </a:lnTo>
                      <a:lnTo>
                        <a:pt x="1110" y="0"/>
                      </a:lnTo>
                      <a:lnTo>
                        <a:pt x="1110" y="0"/>
                      </a:lnTo>
                      <a:lnTo>
                        <a:pt x="1110" y="0"/>
                      </a:lnTo>
                      <a:lnTo>
                        <a:pt x="1110" y="0"/>
                      </a:lnTo>
                      <a:lnTo>
                        <a:pt x="1110" y="0"/>
                      </a:lnTo>
                      <a:lnTo>
                        <a:pt x="1110" y="0"/>
                      </a:lnTo>
                      <a:lnTo>
                        <a:pt x="1116" y="0"/>
                      </a:lnTo>
                      <a:lnTo>
                        <a:pt x="1116" y="0"/>
                      </a:lnTo>
                      <a:lnTo>
                        <a:pt x="1116" y="0"/>
                      </a:lnTo>
                      <a:lnTo>
                        <a:pt x="1116" y="0"/>
                      </a:lnTo>
                      <a:lnTo>
                        <a:pt x="1116" y="0"/>
                      </a:lnTo>
                      <a:lnTo>
                        <a:pt x="1116" y="0"/>
                      </a:lnTo>
                      <a:lnTo>
                        <a:pt x="1122" y="0"/>
                      </a:lnTo>
                      <a:lnTo>
                        <a:pt x="1122" y="0"/>
                      </a:lnTo>
                      <a:lnTo>
                        <a:pt x="1122" y="0"/>
                      </a:lnTo>
                      <a:lnTo>
                        <a:pt x="1122" y="0"/>
                      </a:lnTo>
                      <a:lnTo>
                        <a:pt x="1122" y="0"/>
                      </a:lnTo>
                      <a:lnTo>
                        <a:pt x="1122" y="0"/>
                      </a:lnTo>
                      <a:lnTo>
                        <a:pt x="1128" y="0"/>
                      </a:lnTo>
                      <a:lnTo>
                        <a:pt x="1128" y="0"/>
                      </a:lnTo>
                      <a:lnTo>
                        <a:pt x="1128" y="0"/>
                      </a:lnTo>
                      <a:lnTo>
                        <a:pt x="1128" y="0"/>
                      </a:lnTo>
                      <a:lnTo>
                        <a:pt x="1128" y="0"/>
                      </a:lnTo>
                      <a:lnTo>
                        <a:pt x="1128" y="0"/>
                      </a:lnTo>
                      <a:lnTo>
                        <a:pt x="1134" y="0"/>
                      </a:lnTo>
                      <a:lnTo>
                        <a:pt x="1134" y="0"/>
                      </a:lnTo>
                      <a:lnTo>
                        <a:pt x="1134" y="0"/>
                      </a:lnTo>
                      <a:lnTo>
                        <a:pt x="1134" y="0"/>
                      </a:lnTo>
                      <a:lnTo>
                        <a:pt x="1134" y="0"/>
                      </a:lnTo>
                      <a:lnTo>
                        <a:pt x="1140" y="0"/>
                      </a:lnTo>
                      <a:lnTo>
                        <a:pt x="1140" y="0"/>
                      </a:lnTo>
                      <a:lnTo>
                        <a:pt x="1140" y="0"/>
                      </a:lnTo>
                      <a:lnTo>
                        <a:pt x="1140" y="0"/>
                      </a:lnTo>
                      <a:lnTo>
                        <a:pt x="1140" y="0"/>
                      </a:lnTo>
                      <a:lnTo>
                        <a:pt x="1140" y="0"/>
                      </a:lnTo>
                      <a:lnTo>
                        <a:pt x="1146" y="0"/>
                      </a:lnTo>
                      <a:lnTo>
                        <a:pt x="1146" y="0"/>
                      </a:lnTo>
                      <a:lnTo>
                        <a:pt x="1146" y="0"/>
                      </a:lnTo>
                      <a:lnTo>
                        <a:pt x="1146" y="0"/>
                      </a:lnTo>
                      <a:lnTo>
                        <a:pt x="1146" y="0"/>
                      </a:lnTo>
                      <a:lnTo>
                        <a:pt x="1152" y="0"/>
                      </a:lnTo>
                      <a:lnTo>
                        <a:pt x="1152" y="0"/>
                      </a:lnTo>
                      <a:lnTo>
                        <a:pt x="1152" y="0"/>
                      </a:lnTo>
                      <a:lnTo>
                        <a:pt x="1152" y="0"/>
                      </a:lnTo>
                      <a:lnTo>
                        <a:pt x="1152" y="0"/>
                      </a:lnTo>
                      <a:lnTo>
                        <a:pt x="1152" y="0"/>
                      </a:lnTo>
                      <a:lnTo>
                        <a:pt x="1158" y="0"/>
                      </a:lnTo>
                      <a:lnTo>
                        <a:pt x="1158" y="0"/>
                      </a:lnTo>
                      <a:lnTo>
                        <a:pt x="1158" y="0"/>
                      </a:lnTo>
                      <a:lnTo>
                        <a:pt x="1158" y="0"/>
                      </a:lnTo>
                      <a:lnTo>
                        <a:pt x="1158" y="0"/>
                      </a:lnTo>
                      <a:lnTo>
                        <a:pt x="1158" y="0"/>
                      </a:lnTo>
                      <a:lnTo>
                        <a:pt x="1164" y="0"/>
                      </a:lnTo>
                      <a:lnTo>
                        <a:pt x="1164" y="0"/>
                      </a:lnTo>
                      <a:lnTo>
                        <a:pt x="1164" y="0"/>
                      </a:lnTo>
                      <a:lnTo>
                        <a:pt x="1164" y="0"/>
                      </a:lnTo>
                      <a:lnTo>
                        <a:pt x="1164" y="0"/>
                      </a:lnTo>
                      <a:lnTo>
                        <a:pt x="1164" y="0"/>
                      </a:lnTo>
                      <a:lnTo>
                        <a:pt x="1170" y="0"/>
                      </a:lnTo>
                      <a:lnTo>
                        <a:pt x="1170" y="0"/>
                      </a:lnTo>
                      <a:lnTo>
                        <a:pt x="1170" y="0"/>
                      </a:lnTo>
                      <a:lnTo>
                        <a:pt x="1170" y="0"/>
                      </a:lnTo>
                      <a:lnTo>
                        <a:pt x="1170" y="0"/>
                      </a:lnTo>
                      <a:lnTo>
                        <a:pt x="1176" y="0"/>
                      </a:lnTo>
                      <a:lnTo>
                        <a:pt x="1176" y="0"/>
                      </a:lnTo>
                      <a:lnTo>
                        <a:pt x="1176" y="0"/>
                      </a:lnTo>
                      <a:lnTo>
                        <a:pt x="1176" y="0"/>
                      </a:lnTo>
                      <a:lnTo>
                        <a:pt x="1176" y="0"/>
                      </a:lnTo>
                      <a:lnTo>
                        <a:pt x="1176" y="0"/>
                      </a:lnTo>
                      <a:lnTo>
                        <a:pt x="1182" y="0"/>
                      </a:lnTo>
                      <a:lnTo>
                        <a:pt x="1182" y="0"/>
                      </a:lnTo>
                      <a:lnTo>
                        <a:pt x="1182" y="0"/>
                      </a:lnTo>
                      <a:lnTo>
                        <a:pt x="1182" y="0"/>
                      </a:lnTo>
                      <a:lnTo>
                        <a:pt x="1182" y="0"/>
                      </a:lnTo>
                      <a:lnTo>
                        <a:pt x="1182" y="0"/>
                      </a:lnTo>
                      <a:lnTo>
                        <a:pt x="1188" y="0"/>
                      </a:lnTo>
                      <a:lnTo>
                        <a:pt x="1188" y="0"/>
                      </a:lnTo>
                      <a:lnTo>
                        <a:pt x="1188" y="0"/>
                      </a:lnTo>
                      <a:lnTo>
                        <a:pt x="1188" y="0"/>
                      </a:lnTo>
                      <a:lnTo>
                        <a:pt x="1188" y="0"/>
                      </a:lnTo>
                      <a:lnTo>
                        <a:pt x="1188" y="0"/>
                      </a:lnTo>
                      <a:lnTo>
                        <a:pt x="1194" y="0"/>
                      </a:lnTo>
                      <a:lnTo>
                        <a:pt x="1194" y="0"/>
                      </a:lnTo>
                      <a:lnTo>
                        <a:pt x="1194" y="0"/>
                      </a:lnTo>
                      <a:lnTo>
                        <a:pt x="1194" y="0"/>
                      </a:lnTo>
                      <a:lnTo>
                        <a:pt x="1194" y="0"/>
                      </a:lnTo>
                      <a:lnTo>
                        <a:pt x="1200" y="0"/>
                      </a:lnTo>
                      <a:lnTo>
                        <a:pt x="1200" y="0"/>
                      </a:lnTo>
                      <a:lnTo>
                        <a:pt x="1200" y="0"/>
                      </a:lnTo>
                      <a:lnTo>
                        <a:pt x="1200" y="0"/>
                      </a:lnTo>
                      <a:lnTo>
                        <a:pt x="1200" y="0"/>
                      </a:lnTo>
                      <a:lnTo>
                        <a:pt x="1200" y="0"/>
                      </a:lnTo>
                      <a:lnTo>
                        <a:pt x="1206" y="0"/>
                      </a:lnTo>
                      <a:lnTo>
                        <a:pt x="1206" y="0"/>
                      </a:lnTo>
                      <a:lnTo>
                        <a:pt x="1206" y="0"/>
                      </a:lnTo>
                      <a:lnTo>
                        <a:pt x="1206" y="0"/>
                      </a:lnTo>
                      <a:lnTo>
                        <a:pt x="1206" y="0"/>
                      </a:lnTo>
                      <a:lnTo>
                        <a:pt x="1206" y="0"/>
                      </a:lnTo>
                      <a:lnTo>
                        <a:pt x="1212" y="0"/>
                      </a:lnTo>
                      <a:lnTo>
                        <a:pt x="1212" y="0"/>
                      </a:lnTo>
                      <a:lnTo>
                        <a:pt x="1212" y="0"/>
                      </a:lnTo>
                      <a:lnTo>
                        <a:pt x="1212" y="0"/>
                      </a:lnTo>
                      <a:lnTo>
                        <a:pt x="1212" y="0"/>
                      </a:lnTo>
                      <a:lnTo>
                        <a:pt x="1212" y="0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lnTo>
                        <a:pt x="1218" y="0"/>
                      </a:lnTo>
                      <a:lnTo>
                        <a:pt x="1224" y="0"/>
                      </a:lnTo>
                      <a:lnTo>
                        <a:pt x="1224" y="0"/>
                      </a:lnTo>
                      <a:lnTo>
                        <a:pt x="1224" y="0"/>
                      </a:lnTo>
                      <a:lnTo>
                        <a:pt x="1224" y="0"/>
                      </a:lnTo>
                      <a:lnTo>
                        <a:pt x="1224" y="0"/>
                      </a:lnTo>
                      <a:lnTo>
                        <a:pt x="1224" y="0"/>
                      </a:lnTo>
                      <a:lnTo>
                        <a:pt x="1230" y="0"/>
                      </a:lnTo>
                      <a:lnTo>
                        <a:pt x="1230" y="0"/>
                      </a:lnTo>
                      <a:lnTo>
                        <a:pt x="1230" y="0"/>
                      </a:lnTo>
                      <a:lnTo>
                        <a:pt x="1230" y="0"/>
                      </a:lnTo>
                      <a:lnTo>
                        <a:pt x="1230" y="0"/>
                      </a:lnTo>
                      <a:lnTo>
                        <a:pt x="1236" y="0"/>
                      </a:lnTo>
                      <a:lnTo>
                        <a:pt x="1236" y="0"/>
                      </a:lnTo>
                      <a:lnTo>
                        <a:pt x="1236" y="0"/>
                      </a:lnTo>
                      <a:lnTo>
                        <a:pt x="1236" y="0"/>
                      </a:lnTo>
                      <a:lnTo>
                        <a:pt x="1236" y="0"/>
                      </a:lnTo>
                      <a:lnTo>
                        <a:pt x="1236" y="0"/>
                      </a:lnTo>
                      <a:lnTo>
                        <a:pt x="1242" y="0"/>
                      </a:lnTo>
                      <a:lnTo>
                        <a:pt x="1242" y="0"/>
                      </a:lnTo>
                      <a:lnTo>
                        <a:pt x="1242" y="0"/>
                      </a:lnTo>
                      <a:lnTo>
                        <a:pt x="1242" y="0"/>
                      </a:lnTo>
                      <a:lnTo>
                        <a:pt x="1242" y="0"/>
                      </a:lnTo>
                      <a:lnTo>
                        <a:pt x="1242" y="0"/>
                      </a:lnTo>
                      <a:lnTo>
                        <a:pt x="1248" y="0"/>
                      </a:lnTo>
                      <a:lnTo>
                        <a:pt x="1248" y="0"/>
                      </a:lnTo>
                      <a:lnTo>
                        <a:pt x="1248" y="0"/>
                      </a:lnTo>
                      <a:lnTo>
                        <a:pt x="1248" y="0"/>
                      </a:lnTo>
                      <a:lnTo>
                        <a:pt x="1248" y="0"/>
                      </a:lnTo>
                      <a:lnTo>
                        <a:pt x="1248" y="0"/>
                      </a:lnTo>
                      <a:lnTo>
                        <a:pt x="1254" y="0"/>
                      </a:lnTo>
                      <a:lnTo>
                        <a:pt x="1254" y="0"/>
                      </a:lnTo>
                      <a:lnTo>
                        <a:pt x="1254" y="0"/>
                      </a:lnTo>
                      <a:lnTo>
                        <a:pt x="1254" y="0"/>
                      </a:lnTo>
                      <a:lnTo>
                        <a:pt x="1254" y="0"/>
                      </a:lnTo>
                      <a:lnTo>
                        <a:pt x="1254" y="0"/>
                      </a:lnTo>
                      <a:lnTo>
                        <a:pt x="1260" y="0"/>
                      </a:lnTo>
                      <a:lnTo>
                        <a:pt x="1260" y="0"/>
                      </a:lnTo>
                      <a:lnTo>
                        <a:pt x="1260" y="0"/>
                      </a:lnTo>
                      <a:lnTo>
                        <a:pt x="1260" y="0"/>
                      </a:lnTo>
                      <a:lnTo>
                        <a:pt x="1260" y="0"/>
                      </a:lnTo>
                      <a:lnTo>
                        <a:pt x="1260" y="0"/>
                      </a:lnTo>
                      <a:lnTo>
                        <a:pt x="1266" y="0"/>
                      </a:lnTo>
                      <a:lnTo>
                        <a:pt x="1266" y="0"/>
                      </a:lnTo>
                      <a:lnTo>
                        <a:pt x="1266" y="0"/>
                      </a:lnTo>
                      <a:lnTo>
                        <a:pt x="1266" y="0"/>
                      </a:lnTo>
                      <a:lnTo>
                        <a:pt x="1266" y="0"/>
                      </a:lnTo>
                      <a:lnTo>
                        <a:pt x="1272" y="0"/>
                      </a:lnTo>
                      <a:lnTo>
                        <a:pt x="1272" y="0"/>
                      </a:lnTo>
                      <a:lnTo>
                        <a:pt x="1272" y="0"/>
                      </a:lnTo>
                      <a:lnTo>
                        <a:pt x="1272" y="0"/>
                      </a:lnTo>
                      <a:lnTo>
                        <a:pt x="1272" y="0"/>
                      </a:lnTo>
                      <a:lnTo>
                        <a:pt x="1272" y="0"/>
                      </a:lnTo>
                      <a:lnTo>
                        <a:pt x="1278" y="0"/>
                      </a:lnTo>
                      <a:lnTo>
                        <a:pt x="1278" y="0"/>
                      </a:lnTo>
                      <a:lnTo>
                        <a:pt x="1278" y="0"/>
                      </a:lnTo>
                      <a:lnTo>
                        <a:pt x="1278" y="0"/>
                      </a:lnTo>
                      <a:lnTo>
                        <a:pt x="1278" y="0"/>
                      </a:lnTo>
                      <a:lnTo>
                        <a:pt x="1278" y="0"/>
                      </a:lnTo>
                      <a:lnTo>
                        <a:pt x="1284" y="0"/>
                      </a:lnTo>
                      <a:lnTo>
                        <a:pt x="1284" y="0"/>
                      </a:lnTo>
                      <a:lnTo>
                        <a:pt x="1284" y="0"/>
                      </a:lnTo>
                      <a:lnTo>
                        <a:pt x="1284" y="0"/>
                      </a:lnTo>
                      <a:lnTo>
                        <a:pt x="1284" y="0"/>
                      </a:lnTo>
                      <a:lnTo>
                        <a:pt x="1290" y="0"/>
                      </a:lnTo>
                      <a:lnTo>
                        <a:pt x="1290" y="0"/>
                      </a:lnTo>
                      <a:lnTo>
                        <a:pt x="1290" y="0"/>
                      </a:lnTo>
                      <a:lnTo>
                        <a:pt x="1290" y="0"/>
                      </a:lnTo>
                      <a:lnTo>
                        <a:pt x="1290" y="0"/>
                      </a:lnTo>
                      <a:lnTo>
                        <a:pt x="1290" y="0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lnTo>
                        <a:pt x="1296" y="0"/>
                      </a:lnTo>
                      <a:lnTo>
                        <a:pt x="1302" y="0"/>
                      </a:lnTo>
                      <a:lnTo>
                        <a:pt x="1302" y="0"/>
                      </a:lnTo>
                      <a:lnTo>
                        <a:pt x="1302" y="0"/>
                      </a:lnTo>
                      <a:lnTo>
                        <a:pt x="1302" y="0"/>
                      </a:lnTo>
                      <a:lnTo>
                        <a:pt x="1302" y="0"/>
                      </a:lnTo>
                      <a:lnTo>
                        <a:pt x="1302" y="0"/>
                      </a:lnTo>
                      <a:lnTo>
                        <a:pt x="1308" y="0"/>
                      </a:lnTo>
                      <a:lnTo>
                        <a:pt x="1308" y="0"/>
                      </a:lnTo>
                      <a:lnTo>
                        <a:pt x="1308" y="0"/>
                      </a:lnTo>
                      <a:lnTo>
                        <a:pt x="1308" y="0"/>
                      </a:lnTo>
                      <a:lnTo>
                        <a:pt x="1308" y="0"/>
                      </a:lnTo>
                      <a:lnTo>
                        <a:pt x="1308" y="0"/>
                      </a:lnTo>
                      <a:lnTo>
                        <a:pt x="1314" y="0"/>
                      </a:lnTo>
                      <a:lnTo>
                        <a:pt x="1314" y="0"/>
                      </a:lnTo>
                      <a:lnTo>
                        <a:pt x="1314" y="0"/>
                      </a:lnTo>
                      <a:lnTo>
                        <a:pt x="1314" y="0"/>
                      </a:lnTo>
                      <a:lnTo>
                        <a:pt x="1314" y="0"/>
                      </a:lnTo>
                      <a:lnTo>
                        <a:pt x="1314" y="0"/>
                      </a:lnTo>
                      <a:lnTo>
                        <a:pt x="1320" y="0"/>
                      </a:lnTo>
                      <a:lnTo>
                        <a:pt x="1320" y="0"/>
                      </a:lnTo>
                      <a:lnTo>
                        <a:pt x="1320" y="0"/>
                      </a:lnTo>
                      <a:lnTo>
                        <a:pt x="1320" y="0"/>
                      </a:lnTo>
                      <a:lnTo>
                        <a:pt x="1320" y="0"/>
                      </a:lnTo>
                      <a:lnTo>
                        <a:pt x="1320" y="0"/>
                      </a:lnTo>
                      <a:lnTo>
                        <a:pt x="1326" y="0"/>
                      </a:lnTo>
                      <a:lnTo>
                        <a:pt x="1326" y="0"/>
                      </a:lnTo>
                      <a:lnTo>
                        <a:pt x="1326" y="0"/>
                      </a:lnTo>
                      <a:lnTo>
                        <a:pt x="1326" y="0"/>
                      </a:lnTo>
                      <a:lnTo>
                        <a:pt x="1326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32" y="0"/>
                      </a:lnTo>
                      <a:lnTo>
                        <a:pt x="1338" y="0"/>
                      </a:lnTo>
                      <a:lnTo>
                        <a:pt x="1338" y="0"/>
                      </a:lnTo>
                      <a:lnTo>
                        <a:pt x="1338" y="0"/>
                      </a:lnTo>
                      <a:lnTo>
                        <a:pt x="1338" y="0"/>
                      </a:lnTo>
                      <a:lnTo>
                        <a:pt x="1338" y="0"/>
                      </a:lnTo>
                      <a:lnTo>
                        <a:pt x="1338" y="0"/>
                      </a:lnTo>
                      <a:lnTo>
                        <a:pt x="1344" y="0"/>
                      </a:lnTo>
                      <a:lnTo>
                        <a:pt x="1344" y="0"/>
                      </a:lnTo>
                      <a:lnTo>
                        <a:pt x="1344" y="0"/>
                      </a:lnTo>
                      <a:lnTo>
                        <a:pt x="1344" y="0"/>
                      </a:lnTo>
                      <a:lnTo>
                        <a:pt x="1344" y="0"/>
                      </a:lnTo>
                      <a:lnTo>
                        <a:pt x="1350" y="0"/>
                      </a:lnTo>
                      <a:lnTo>
                        <a:pt x="1350" y="0"/>
                      </a:lnTo>
                      <a:lnTo>
                        <a:pt x="1350" y="0"/>
                      </a:lnTo>
                      <a:lnTo>
                        <a:pt x="1350" y="0"/>
                      </a:lnTo>
                      <a:lnTo>
                        <a:pt x="1350" y="0"/>
                      </a:lnTo>
                      <a:lnTo>
                        <a:pt x="1350" y="0"/>
                      </a:lnTo>
                      <a:lnTo>
                        <a:pt x="1356" y="0"/>
                      </a:lnTo>
                      <a:lnTo>
                        <a:pt x="1356" y="0"/>
                      </a:lnTo>
                      <a:lnTo>
                        <a:pt x="1356" y="0"/>
                      </a:lnTo>
                      <a:lnTo>
                        <a:pt x="1356" y="0"/>
                      </a:lnTo>
                      <a:lnTo>
                        <a:pt x="1356" y="0"/>
                      </a:lnTo>
                      <a:lnTo>
                        <a:pt x="1356" y="0"/>
                      </a:lnTo>
                      <a:lnTo>
                        <a:pt x="1362" y="0"/>
                      </a:lnTo>
                      <a:lnTo>
                        <a:pt x="1362" y="0"/>
                      </a:lnTo>
                      <a:lnTo>
                        <a:pt x="1362" y="0"/>
                      </a:lnTo>
                      <a:lnTo>
                        <a:pt x="1362" y="0"/>
                      </a:lnTo>
                      <a:lnTo>
                        <a:pt x="1362" y="0"/>
                      </a:lnTo>
                      <a:lnTo>
                        <a:pt x="1362" y="0"/>
                      </a:lnTo>
                      <a:lnTo>
                        <a:pt x="1368" y="0"/>
                      </a:lnTo>
                      <a:lnTo>
                        <a:pt x="1368" y="0"/>
                      </a:lnTo>
                      <a:lnTo>
                        <a:pt x="1368" y="0"/>
                      </a:lnTo>
                      <a:lnTo>
                        <a:pt x="1368" y="0"/>
                      </a:lnTo>
                      <a:lnTo>
                        <a:pt x="1368" y="0"/>
                      </a:lnTo>
                      <a:lnTo>
                        <a:pt x="1374" y="0"/>
                      </a:lnTo>
                      <a:lnTo>
                        <a:pt x="1374" y="0"/>
                      </a:lnTo>
                      <a:lnTo>
                        <a:pt x="1374" y="0"/>
                      </a:lnTo>
                      <a:lnTo>
                        <a:pt x="1374" y="0"/>
                      </a:lnTo>
                      <a:lnTo>
                        <a:pt x="1374" y="0"/>
                      </a:lnTo>
                      <a:lnTo>
                        <a:pt x="1374" y="0"/>
                      </a:lnTo>
                      <a:lnTo>
                        <a:pt x="1380" y="0"/>
                      </a:lnTo>
                      <a:lnTo>
                        <a:pt x="1380" y="0"/>
                      </a:lnTo>
                      <a:lnTo>
                        <a:pt x="1380" y="0"/>
                      </a:lnTo>
                      <a:lnTo>
                        <a:pt x="1380" y="0"/>
                      </a:lnTo>
                      <a:lnTo>
                        <a:pt x="1380" y="0"/>
                      </a:lnTo>
                      <a:lnTo>
                        <a:pt x="1380" y="0"/>
                      </a:lnTo>
                      <a:lnTo>
                        <a:pt x="1386" y="0"/>
                      </a:lnTo>
                      <a:lnTo>
                        <a:pt x="1386" y="0"/>
                      </a:lnTo>
                      <a:lnTo>
                        <a:pt x="1386" y="0"/>
                      </a:lnTo>
                      <a:lnTo>
                        <a:pt x="1386" y="0"/>
                      </a:lnTo>
                      <a:lnTo>
                        <a:pt x="1386" y="0"/>
                      </a:lnTo>
                      <a:lnTo>
                        <a:pt x="1386" y="0"/>
                      </a:lnTo>
                      <a:lnTo>
                        <a:pt x="1392" y="0"/>
                      </a:lnTo>
                      <a:lnTo>
                        <a:pt x="1392" y="0"/>
                      </a:lnTo>
                      <a:lnTo>
                        <a:pt x="1392" y="0"/>
                      </a:lnTo>
                      <a:lnTo>
                        <a:pt x="1392" y="0"/>
                      </a:lnTo>
                      <a:lnTo>
                        <a:pt x="1392" y="0"/>
                      </a:lnTo>
                      <a:lnTo>
                        <a:pt x="1398" y="0"/>
                      </a:lnTo>
                      <a:lnTo>
                        <a:pt x="1398" y="0"/>
                      </a:lnTo>
                      <a:lnTo>
                        <a:pt x="1398" y="0"/>
                      </a:lnTo>
                      <a:lnTo>
                        <a:pt x="1398" y="0"/>
                      </a:lnTo>
                      <a:lnTo>
                        <a:pt x="1398" y="0"/>
                      </a:lnTo>
                      <a:lnTo>
                        <a:pt x="1398" y="0"/>
                      </a:lnTo>
                      <a:lnTo>
                        <a:pt x="1404" y="0"/>
                      </a:lnTo>
                      <a:lnTo>
                        <a:pt x="1404" y="0"/>
                      </a:lnTo>
                      <a:lnTo>
                        <a:pt x="1404" y="0"/>
                      </a:lnTo>
                      <a:lnTo>
                        <a:pt x="1404" y="0"/>
                      </a:lnTo>
                      <a:lnTo>
                        <a:pt x="1404" y="0"/>
                      </a:lnTo>
                      <a:lnTo>
                        <a:pt x="1404" y="0"/>
                      </a:lnTo>
                      <a:lnTo>
                        <a:pt x="1410" y="0"/>
                      </a:lnTo>
                      <a:lnTo>
                        <a:pt x="1410" y="0"/>
                      </a:lnTo>
                      <a:lnTo>
                        <a:pt x="1410" y="0"/>
                      </a:lnTo>
                      <a:lnTo>
                        <a:pt x="1410" y="0"/>
                      </a:lnTo>
                      <a:lnTo>
                        <a:pt x="1410" y="0"/>
                      </a:lnTo>
                      <a:lnTo>
                        <a:pt x="1410" y="0"/>
                      </a:lnTo>
                      <a:lnTo>
                        <a:pt x="1416" y="0"/>
                      </a:lnTo>
                      <a:lnTo>
                        <a:pt x="1416" y="0"/>
                      </a:lnTo>
                      <a:lnTo>
                        <a:pt x="1416" y="0"/>
                      </a:lnTo>
                      <a:lnTo>
                        <a:pt x="1416" y="0"/>
                      </a:lnTo>
                      <a:lnTo>
                        <a:pt x="1416" y="0"/>
                      </a:lnTo>
                      <a:lnTo>
                        <a:pt x="1416" y="0"/>
                      </a:lnTo>
                      <a:lnTo>
                        <a:pt x="1422" y="0"/>
                      </a:lnTo>
                      <a:lnTo>
                        <a:pt x="1422" y="0"/>
                      </a:lnTo>
                      <a:lnTo>
                        <a:pt x="1422" y="0"/>
                      </a:lnTo>
                      <a:lnTo>
                        <a:pt x="1422" y="0"/>
                      </a:lnTo>
                      <a:lnTo>
                        <a:pt x="1422" y="0"/>
                      </a:lnTo>
                      <a:lnTo>
                        <a:pt x="1422" y="0"/>
                      </a:lnTo>
                      <a:lnTo>
                        <a:pt x="1428" y="0"/>
                      </a:lnTo>
                      <a:lnTo>
                        <a:pt x="1428" y="0"/>
                      </a:lnTo>
                      <a:lnTo>
                        <a:pt x="1428" y="0"/>
                      </a:lnTo>
                      <a:lnTo>
                        <a:pt x="1428" y="0"/>
                      </a:lnTo>
                      <a:lnTo>
                        <a:pt x="1428" y="0"/>
                      </a:lnTo>
                      <a:lnTo>
                        <a:pt x="1434" y="0"/>
                      </a:lnTo>
                      <a:lnTo>
                        <a:pt x="1434" y="0"/>
                      </a:lnTo>
                      <a:lnTo>
                        <a:pt x="1434" y="0"/>
                      </a:lnTo>
                      <a:lnTo>
                        <a:pt x="1434" y="0"/>
                      </a:lnTo>
                      <a:lnTo>
                        <a:pt x="1434" y="0"/>
                      </a:lnTo>
                      <a:lnTo>
                        <a:pt x="1434" y="0"/>
                      </a:lnTo>
                      <a:lnTo>
                        <a:pt x="1440" y="0"/>
                      </a:lnTo>
                      <a:lnTo>
                        <a:pt x="1440" y="0"/>
                      </a:lnTo>
                      <a:lnTo>
                        <a:pt x="1440" y="0"/>
                      </a:lnTo>
                      <a:lnTo>
                        <a:pt x="1440" y="0"/>
                      </a:lnTo>
                      <a:lnTo>
                        <a:pt x="1440" y="0"/>
                      </a:lnTo>
                      <a:lnTo>
                        <a:pt x="1446" y="0"/>
                      </a:lnTo>
                      <a:lnTo>
                        <a:pt x="1446" y="0"/>
                      </a:lnTo>
                      <a:lnTo>
                        <a:pt x="1446" y="0"/>
                      </a:lnTo>
                      <a:lnTo>
                        <a:pt x="1446" y="0"/>
                      </a:lnTo>
                      <a:lnTo>
                        <a:pt x="1446" y="0"/>
                      </a:lnTo>
                      <a:lnTo>
                        <a:pt x="1446" y="0"/>
                      </a:lnTo>
                      <a:lnTo>
                        <a:pt x="1452" y="0"/>
                      </a:lnTo>
                      <a:lnTo>
                        <a:pt x="1452" y="0"/>
                      </a:lnTo>
                      <a:lnTo>
                        <a:pt x="1452" y="0"/>
                      </a:lnTo>
                      <a:lnTo>
                        <a:pt x="1452" y="0"/>
                      </a:lnTo>
                      <a:lnTo>
                        <a:pt x="1452" y="0"/>
                      </a:lnTo>
                      <a:lnTo>
                        <a:pt x="1452" y="0"/>
                      </a:lnTo>
                      <a:lnTo>
                        <a:pt x="1458" y="0"/>
                      </a:lnTo>
                      <a:lnTo>
                        <a:pt x="1458" y="0"/>
                      </a:lnTo>
                      <a:lnTo>
                        <a:pt x="1458" y="0"/>
                      </a:lnTo>
                      <a:lnTo>
                        <a:pt x="1458" y="0"/>
                      </a:lnTo>
                      <a:lnTo>
                        <a:pt x="1458" y="0"/>
                      </a:lnTo>
                      <a:lnTo>
                        <a:pt x="1458" y="0"/>
                      </a:lnTo>
                      <a:lnTo>
                        <a:pt x="1464" y="0"/>
                      </a:lnTo>
                      <a:lnTo>
                        <a:pt x="1464" y="0"/>
                      </a:lnTo>
                      <a:lnTo>
                        <a:pt x="1464" y="0"/>
                      </a:lnTo>
                      <a:lnTo>
                        <a:pt x="1464" y="0"/>
                      </a:lnTo>
                      <a:lnTo>
                        <a:pt x="1464" y="0"/>
                      </a:lnTo>
                      <a:lnTo>
                        <a:pt x="1464" y="0"/>
                      </a:lnTo>
                      <a:lnTo>
                        <a:pt x="1470" y="0"/>
                      </a:lnTo>
                      <a:lnTo>
                        <a:pt x="1470" y="0"/>
                      </a:lnTo>
                      <a:lnTo>
                        <a:pt x="1470" y="0"/>
                      </a:lnTo>
                      <a:lnTo>
                        <a:pt x="1470" y="0"/>
                      </a:lnTo>
                      <a:lnTo>
                        <a:pt x="1470" y="0"/>
                      </a:lnTo>
                      <a:lnTo>
                        <a:pt x="1476" y="0"/>
                      </a:lnTo>
                      <a:lnTo>
                        <a:pt x="1476" y="0"/>
                      </a:lnTo>
                      <a:lnTo>
                        <a:pt x="1476" y="0"/>
                      </a:lnTo>
                      <a:lnTo>
                        <a:pt x="1476" y="0"/>
                      </a:lnTo>
                      <a:lnTo>
                        <a:pt x="1476" y="0"/>
                      </a:lnTo>
                      <a:lnTo>
                        <a:pt x="1476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82" y="0"/>
                      </a:lnTo>
                      <a:lnTo>
                        <a:pt x="1488" y="0"/>
                      </a:lnTo>
                      <a:lnTo>
                        <a:pt x="1488" y="0"/>
                      </a:lnTo>
                      <a:lnTo>
                        <a:pt x="1488" y="0"/>
                      </a:lnTo>
                      <a:lnTo>
                        <a:pt x="1488" y="0"/>
                      </a:lnTo>
                      <a:lnTo>
                        <a:pt x="1488" y="0"/>
                      </a:lnTo>
                      <a:lnTo>
                        <a:pt x="1488" y="0"/>
                      </a:lnTo>
                      <a:lnTo>
                        <a:pt x="1494" y="0"/>
                      </a:lnTo>
                      <a:lnTo>
                        <a:pt x="1494" y="0"/>
                      </a:lnTo>
                      <a:lnTo>
                        <a:pt x="1494" y="0"/>
                      </a:lnTo>
                      <a:lnTo>
                        <a:pt x="1494" y="0"/>
                      </a:lnTo>
                      <a:lnTo>
                        <a:pt x="1494" y="0"/>
                      </a:lnTo>
                      <a:lnTo>
                        <a:pt x="1494" y="0"/>
                      </a:lnTo>
                      <a:lnTo>
                        <a:pt x="1500" y="0"/>
                      </a:lnTo>
                      <a:lnTo>
                        <a:pt x="1500" y="0"/>
                      </a:lnTo>
                      <a:lnTo>
                        <a:pt x="1500" y="0"/>
                      </a:lnTo>
                      <a:lnTo>
                        <a:pt x="1500" y="0"/>
                      </a:lnTo>
                      <a:lnTo>
                        <a:pt x="1500" y="0"/>
                      </a:lnTo>
                      <a:lnTo>
                        <a:pt x="1500" y="0"/>
                      </a:lnTo>
                      <a:lnTo>
                        <a:pt x="1506" y="0"/>
                      </a:lnTo>
                      <a:lnTo>
                        <a:pt x="1506" y="0"/>
                      </a:lnTo>
                      <a:lnTo>
                        <a:pt x="1506" y="0"/>
                      </a:lnTo>
                      <a:lnTo>
                        <a:pt x="1506" y="0"/>
                      </a:lnTo>
                      <a:lnTo>
                        <a:pt x="1506" y="0"/>
                      </a:lnTo>
                      <a:lnTo>
                        <a:pt x="1506" y="0"/>
                      </a:lnTo>
                      <a:lnTo>
                        <a:pt x="1512" y="0"/>
                      </a:lnTo>
                      <a:lnTo>
                        <a:pt x="1512" y="0"/>
                      </a:lnTo>
                      <a:lnTo>
                        <a:pt x="1512" y="0"/>
                      </a:lnTo>
                      <a:lnTo>
                        <a:pt x="1512" y="0"/>
                      </a:lnTo>
                      <a:lnTo>
                        <a:pt x="1512" y="0"/>
                      </a:lnTo>
                      <a:lnTo>
                        <a:pt x="1518" y="0"/>
                      </a:lnTo>
                      <a:lnTo>
                        <a:pt x="1518" y="0"/>
                      </a:lnTo>
                      <a:lnTo>
                        <a:pt x="1518" y="0"/>
                      </a:lnTo>
                      <a:lnTo>
                        <a:pt x="1518" y="0"/>
                      </a:lnTo>
                      <a:lnTo>
                        <a:pt x="1518" y="0"/>
                      </a:lnTo>
                      <a:lnTo>
                        <a:pt x="1518" y="0"/>
                      </a:lnTo>
                      <a:lnTo>
                        <a:pt x="1524" y="0"/>
                      </a:lnTo>
                      <a:lnTo>
                        <a:pt x="1524" y="0"/>
                      </a:lnTo>
                      <a:lnTo>
                        <a:pt x="1524" y="0"/>
                      </a:lnTo>
                      <a:lnTo>
                        <a:pt x="1524" y="0"/>
                      </a:lnTo>
                      <a:lnTo>
                        <a:pt x="1524" y="0"/>
                      </a:lnTo>
                      <a:lnTo>
                        <a:pt x="1524" y="0"/>
                      </a:lnTo>
                      <a:lnTo>
                        <a:pt x="1530" y="0"/>
                      </a:lnTo>
                      <a:lnTo>
                        <a:pt x="1530" y="0"/>
                      </a:lnTo>
                      <a:lnTo>
                        <a:pt x="1530" y="0"/>
                      </a:lnTo>
                      <a:lnTo>
                        <a:pt x="1530" y="0"/>
                      </a:lnTo>
                      <a:lnTo>
                        <a:pt x="1530" y="0"/>
                      </a:lnTo>
                      <a:lnTo>
                        <a:pt x="1536" y="0"/>
                      </a:lnTo>
                      <a:lnTo>
                        <a:pt x="1536" y="0"/>
                      </a:lnTo>
                      <a:lnTo>
                        <a:pt x="1536" y="0"/>
                      </a:lnTo>
                      <a:lnTo>
                        <a:pt x="1536" y="0"/>
                      </a:lnTo>
                      <a:lnTo>
                        <a:pt x="1536" y="0"/>
                      </a:lnTo>
                      <a:lnTo>
                        <a:pt x="1536" y="0"/>
                      </a:lnTo>
                      <a:lnTo>
                        <a:pt x="1542" y="0"/>
                      </a:lnTo>
                      <a:lnTo>
                        <a:pt x="1542" y="0"/>
                      </a:lnTo>
                      <a:lnTo>
                        <a:pt x="1542" y="0"/>
                      </a:lnTo>
                      <a:lnTo>
                        <a:pt x="1542" y="0"/>
                      </a:lnTo>
                      <a:lnTo>
                        <a:pt x="1542" y="0"/>
                      </a:lnTo>
                      <a:lnTo>
                        <a:pt x="1542" y="0"/>
                      </a:lnTo>
                      <a:lnTo>
                        <a:pt x="1548" y="0"/>
                      </a:lnTo>
                      <a:lnTo>
                        <a:pt x="1548" y="0"/>
                      </a:lnTo>
                      <a:lnTo>
                        <a:pt x="1548" y="0"/>
                      </a:lnTo>
                      <a:lnTo>
                        <a:pt x="1548" y="0"/>
                      </a:lnTo>
                      <a:lnTo>
                        <a:pt x="1548" y="0"/>
                      </a:lnTo>
                      <a:lnTo>
                        <a:pt x="1548" y="0"/>
                      </a:lnTo>
                      <a:lnTo>
                        <a:pt x="1554" y="0"/>
                      </a:lnTo>
                      <a:lnTo>
                        <a:pt x="1554" y="0"/>
                      </a:lnTo>
                      <a:lnTo>
                        <a:pt x="1554" y="0"/>
                      </a:lnTo>
                      <a:lnTo>
                        <a:pt x="1554" y="0"/>
                      </a:lnTo>
                      <a:lnTo>
                        <a:pt x="1554" y="0"/>
                      </a:lnTo>
                      <a:lnTo>
                        <a:pt x="1554" y="0"/>
                      </a:lnTo>
                      <a:lnTo>
                        <a:pt x="1560" y="0"/>
                      </a:lnTo>
                      <a:lnTo>
                        <a:pt x="1560" y="0"/>
                      </a:lnTo>
                      <a:lnTo>
                        <a:pt x="1560" y="0"/>
                      </a:lnTo>
                      <a:lnTo>
                        <a:pt x="1560" y="0"/>
                      </a:lnTo>
                      <a:lnTo>
                        <a:pt x="1560" y="0"/>
                      </a:lnTo>
                      <a:lnTo>
                        <a:pt x="1560" y="0"/>
                      </a:lnTo>
                      <a:lnTo>
                        <a:pt x="1566" y="0"/>
                      </a:lnTo>
                      <a:lnTo>
                        <a:pt x="1566" y="0"/>
                      </a:lnTo>
                      <a:lnTo>
                        <a:pt x="1566" y="0"/>
                      </a:lnTo>
                      <a:lnTo>
                        <a:pt x="1566" y="0"/>
                      </a:lnTo>
                      <a:lnTo>
                        <a:pt x="1566" y="0"/>
                      </a:lnTo>
                      <a:lnTo>
                        <a:pt x="1572" y="0"/>
                      </a:lnTo>
                      <a:lnTo>
                        <a:pt x="1572" y="0"/>
                      </a:lnTo>
                      <a:lnTo>
                        <a:pt x="1572" y="0"/>
                      </a:lnTo>
                      <a:lnTo>
                        <a:pt x="1572" y="0"/>
                      </a:lnTo>
                      <a:lnTo>
                        <a:pt x="1572" y="0"/>
                      </a:lnTo>
                      <a:lnTo>
                        <a:pt x="1572" y="0"/>
                      </a:lnTo>
                      <a:lnTo>
                        <a:pt x="1578" y="0"/>
                      </a:lnTo>
                      <a:lnTo>
                        <a:pt x="1578" y="0"/>
                      </a:lnTo>
                      <a:lnTo>
                        <a:pt x="1578" y="0"/>
                      </a:lnTo>
                      <a:lnTo>
                        <a:pt x="1578" y="0"/>
                      </a:lnTo>
                      <a:lnTo>
                        <a:pt x="1578" y="0"/>
                      </a:lnTo>
                      <a:lnTo>
                        <a:pt x="1578" y="0"/>
                      </a:lnTo>
                      <a:lnTo>
                        <a:pt x="1584" y="0"/>
                      </a:lnTo>
                      <a:lnTo>
                        <a:pt x="1584" y="0"/>
                      </a:lnTo>
                      <a:lnTo>
                        <a:pt x="1584" y="0"/>
                      </a:lnTo>
                      <a:lnTo>
                        <a:pt x="1584" y="0"/>
                      </a:lnTo>
                      <a:lnTo>
                        <a:pt x="1584" y="0"/>
                      </a:lnTo>
                      <a:lnTo>
                        <a:pt x="1584" y="0"/>
                      </a:lnTo>
                      <a:lnTo>
                        <a:pt x="1590" y="0"/>
                      </a:lnTo>
                      <a:lnTo>
                        <a:pt x="1590" y="0"/>
                      </a:lnTo>
                      <a:lnTo>
                        <a:pt x="1590" y="0"/>
                      </a:lnTo>
                      <a:lnTo>
                        <a:pt x="1590" y="0"/>
                      </a:lnTo>
                      <a:lnTo>
                        <a:pt x="1590" y="0"/>
                      </a:lnTo>
                      <a:lnTo>
                        <a:pt x="1596" y="0"/>
                      </a:lnTo>
                      <a:lnTo>
                        <a:pt x="1596" y="0"/>
                      </a:lnTo>
                      <a:lnTo>
                        <a:pt x="1596" y="0"/>
                      </a:lnTo>
                      <a:lnTo>
                        <a:pt x="1596" y="0"/>
                      </a:lnTo>
                      <a:lnTo>
                        <a:pt x="1596" y="0"/>
                      </a:lnTo>
                      <a:lnTo>
                        <a:pt x="1596" y="0"/>
                      </a:lnTo>
                      <a:lnTo>
                        <a:pt x="1602" y="0"/>
                      </a:lnTo>
                      <a:lnTo>
                        <a:pt x="1602" y="0"/>
                      </a:lnTo>
                      <a:lnTo>
                        <a:pt x="1602" y="0"/>
                      </a:lnTo>
                      <a:lnTo>
                        <a:pt x="1602" y="0"/>
                      </a:lnTo>
                      <a:lnTo>
                        <a:pt x="1602" y="0"/>
                      </a:lnTo>
                      <a:lnTo>
                        <a:pt x="1602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608" y="0"/>
                      </a:lnTo>
                      <a:lnTo>
                        <a:pt x="1614" y="0"/>
                      </a:lnTo>
                      <a:lnTo>
                        <a:pt x="1614" y="0"/>
                      </a:lnTo>
                      <a:lnTo>
                        <a:pt x="1614" y="0"/>
                      </a:lnTo>
                      <a:lnTo>
                        <a:pt x="1614" y="0"/>
                      </a:lnTo>
                      <a:lnTo>
                        <a:pt x="1614" y="0"/>
                      </a:lnTo>
                      <a:lnTo>
                        <a:pt x="1614" y="0"/>
                      </a:lnTo>
                      <a:lnTo>
                        <a:pt x="1620" y="0"/>
                      </a:lnTo>
                      <a:lnTo>
                        <a:pt x="1620" y="0"/>
                      </a:lnTo>
                      <a:lnTo>
                        <a:pt x="1620" y="0"/>
                      </a:lnTo>
                      <a:lnTo>
                        <a:pt x="1620" y="0"/>
                      </a:lnTo>
                      <a:lnTo>
                        <a:pt x="1620" y="0"/>
                      </a:lnTo>
                      <a:lnTo>
                        <a:pt x="1620" y="0"/>
                      </a:lnTo>
                      <a:lnTo>
                        <a:pt x="1626" y="0"/>
                      </a:lnTo>
                      <a:lnTo>
                        <a:pt x="1626" y="0"/>
                      </a:lnTo>
                      <a:lnTo>
                        <a:pt x="1626" y="0"/>
                      </a:lnTo>
                      <a:lnTo>
                        <a:pt x="1626" y="0"/>
                      </a:lnTo>
                      <a:lnTo>
                        <a:pt x="1626" y="0"/>
                      </a:lnTo>
                      <a:lnTo>
                        <a:pt x="1632" y="0"/>
                      </a:lnTo>
                      <a:lnTo>
                        <a:pt x="1632" y="0"/>
                      </a:lnTo>
                      <a:lnTo>
                        <a:pt x="1632" y="0"/>
                      </a:lnTo>
                      <a:lnTo>
                        <a:pt x="1632" y="0"/>
                      </a:lnTo>
                      <a:lnTo>
                        <a:pt x="1632" y="0"/>
                      </a:lnTo>
                      <a:lnTo>
                        <a:pt x="1632" y="0"/>
                      </a:lnTo>
                      <a:lnTo>
                        <a:pt x="1638" y="0"/>
                      </a:lnTo>
                      <a:lnTo>
                        <a:pt x="1638" y="0"/>
                      </a:lnTo>
                      <a:lnTo>
                        <a:pt x="1638" y="0"/>
                      </a:lnTo>
                      <a:lnTo>
                        <a:pt x="1638" y="0"/>
                      </a:lnTo>
                      <a:lnTo>
                        <a:pt x="1638" y="0"/>
                      </a:lnTo>
                      <a:lnTo>
                        <a:pt x="1644" y="0"/>
                      </a:lnTo>
                      <a:lnTo>
                        <a:pt x="1644" y="0"/>
                      </a:lnTo>
                      <a:lnTo>
                        <a:pt x="1644" y="0"/>
                      </a:lnTo>
                      <a:lnTo>
                        <a:pt x="1644" y="0"/>
                      </a:lnTo>
                      <a:lnTo>
                        <a:pt x="1644" y="0"/>
                      </a:lnTo>
                      <a:lnTo>
                        <a:pt x="1644" y="0"/>
                      </a:lnTo>
                      <a:lnTo>
                        <a:pt x="1650" y="0"/>
                      </a:lnTo>
                      <a:lnTo>
                        <a:pt x="1650" y="0"/>
                      </a:lnTo>
                      <a:lnTo>
                        <a:pt x="1650" y="0"/>
                      </a:lnTo>
                      <a:lnTo>
                        <a:pt x="1650" y="0"/>
                      </a:lnTo>
                      <a:lnTo>
                        <a:pt x="1650" y="0"/>
                      </a:lnTo>
                      <a:lnTo>
                        <a:pt x="1650" y="0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56" y="0"/>
                      </a:lnTo>
                      <a:lnTo>
                        <a:pt x="1662" y="0"/>
                      </a:lnTo>
                      <a:lnTo>
                        <a:pt x="1662" y="0"/>
                      </a:lnTo>
                      <a:lnTo>
                        <a:pt x="1662" y="0"/>
                      </a:lnTo>
                      <a:lnTo>
                        <a:pt x="1662" y="0"/>
                      </a:lnTo>
                      <a:lnTo>
                        <a:pt x="1662" y="0"/>
                      </a:lnTo>
                      <a:lnTo>
                        <a:pt x="1668" y="0"/>
                      </a:lnTo>
                      <a:lnTo>
                        <a:pt x="1668" y="0"/>
                      </a:lnTo>
                      <a:lnTo>
                        <a:pt x="1668" y="0"/>
                      </a:lnTo>
                      <a:lnTo>
                        <a:pt x="1668" y="0"/>
                      </a:lnTo>
                      <a:lnTo>
                        <a:pt x="1668" y="0"/>
                      </a:lnTo>
                      <a:lnTo>
                        <a:pt x="1668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74" y="0"/>
                      </a:lnTo>
                      <a:lnTo>
                        <a:pt x="1680" y="0"/>
                      </a:lnTo>
                      <a:lnTo>
                        <a:pt x="1680" y="0"/>
                      </a:lnTo>
                      <a:lnTo>
                        <a:pt x="1680" y="0"/>
                      </a:lnTo>
                      <a:lnTo>
                        <a:pt x="1680" y="0"/>
                      </a:lnTo>
                      <a:lnTo>
                        <a:pt x="1680" y="0"/>
                      </a:lnTo>
                      <a:lnTo>
                        <a:pt x="1686" y="0"/>
                      </a:lnTo>
                      <a:lnTo>
                        <a:pt x="1686" y="0"/>
                      </a:lnTo>
                      <a:lnTo>
                        <a:pt x="1686" y="0"/>
                      </a:lnTo>
                      <a:lnTo>
                        <a:pt x="1686" y="0"/>
                      </a:lnTo>
                      <a:lnTo>
                        <a:pt x="1686" y="0"/>
                      </a:lnTo>
                      <a:lnTo>
                        <a:pt x="1686" y="0"/>
                      </a:lnTo>
                      <a:lnTo>
                        <a:pt x="1692" y="0"/>
                      </a:lnTo>
                      <a:lnTo>
                        <a:pt x="1692" y="0"/>
                      </a:lnTo>
                      <a:lnTo>
                        <a:pt x="1692" y="0"/>
                      </a:lnTo>
                      <a:lnTo>
                        <a:pt x="1692" y="0"/>
                      </a:lnTo>
                      <a:lnTo>
                        <a:pt x="1692" y="0"/>
                      </a:lnTo>
                      <a:lnTo>
                        <a:pt x="1692" y="0"/>
                      </a:lnTo>
                      <a:lnTo>
                        <a:pt x="1698" y="0"/>
                      </a:lnTo>
                      <a:lnTo>
                        <a:pt x="1698" y="0"/>
                      </a:lnTo>
                      <a:lnTo>
                        <a:pt x="1698" y="0"/>
                      </a:lnTo>
                      <a:lnTo>
                        <a:pt x="1698" y="0"/>
                      </a:lnTo>
                      <a:lnTo>
                        <a:pt x="1698" y="0"/>
                      </a:lnTo>
                      <a:lnTo>
                        <a:pt x="1704" y="0"/>
                      </a:lnTo>
                      <a:lnTo>
                        <a:pt x="1704" y="0"/>
                      </a:lnTo>
                      <a:lnTo>
                        <a:pt x="1704" y="0"/>
                      </a:lnTo>
                      <a:lnTo>
                        <a:pt x="1704" y="0"/>
                      </a:lnTo>
                      <a:lnTo>
                        <a:pt x="1704" y="0"/>
                      </a:lnTo>
                      <a:lnTo>
                        <a:pt x="1704" y="0"/>
                      </a:lnTo>
                      <a:lnTo>
                        <a:pt x="1710" y="0"/>
                      </a:lnTo>
                      <a:lnTo>
                        <a:pt x="1710" y="0"/>
                      </a:lnTo>
                      <a:lnTo>
                        <a:pt x="1710" y="0"/>
                      </a:lnTo>
                      <a:lnTo>
                        <a:pt x="1710" y="0"/>
                      </a:lnTo>
                      <a:lnTo>
                        <a:pt x="1710" y="0"/>
                      </a:lnTo>
                      <a:lnTo>
                        <a:pt x="1710" y="0"/>
                      </a:lnTo>
                      <a:lnTo>
                        <a:pt x="1716" y="0"/>
                      </a:lnTo>
                      <a:lnTo>
                        <a:pt x="1716" y="0"/>
                      </a:lnTo>
                      <a:lnTo>
                        <a:pt x="1716" y="0"/>
                      </a:lnTo>
                      <a:lnTo>
                        <a:pt x="1716" y="0"/>
                      </a:lnTo>
                      <a:lnTo>
                        <a:pt x="1716" y="0"/>
                      </a:lnTo>
                      <a:lnTo>
                        <a:pt x="1716" y="0"/>
                      </a:lnTo>
                      <a:lnTo>
                        <a:pt x="1722" y="0"/>
                      </a:lnTo>
                      <a:lnTo>
                        <a:pt x="1722" y="0"/>
                      </a:lnTo>
                      <a:lnTo>
                        <a:pt x="1722" y="0"/>
                      </a:lnTo>
                      <a:lnTo>
                        <a:pt x="1722" y="0"/>
                      </a:lnTo>
                      <a:lnTo>
                        <a:pt x="1722" y="0"/>
                      </a:lnTo>
                      <a:lnTo>
                        <a:pt x="1722" y="0"/>
                      </a:lnTo>
                      <a:lnTo>
                        <a:pt x="1728" y="0"/>
                      </a:lnTo>
                      <a:lnTo>
                        <a:pt x="1728" y="0"/>
                      </a:lnTo>
                      <a:lnTo>
                        <a:pt x="1728" y="0"/>
                      </a:lnTo>
                      <a:lnTo>
                        <a:pt x="1728" y="0"/>
                      </a:lnTo>
                      <a:lnTo>
                        <a:pt x="1728" y="0"/>
                      </a:lnTo>
                      <a:lnTo>
                        <a:pt x="1728" y="0"/>
                      </a:lnTo>
                      <a:lnTo>
                        <a:pt x="1734" y="0"/>
                      </a:lnTo>
                      <a:lnTo>
                        <a:pt x="1734" y="0"/>
                      </a:lnTo>
                      <a:lnTo>
                        <a:pt x="1734" y="0"/>
                      </a:lnTo>
                      <a:lnTo>
                        <a:pt x="1734" y="0"/>
                      </a:lnTo>
                      <a:lnTo>
                        <a:pt x="1734" y="0"/>
                      </a:lnTo>
                      <a:lnTo>
                        <a:pt x="1740" y="0"/>
                      </a:lnTo>
                      <a:lnTo>
                        <a:pt x="1740" y="0"/>
                      </a:lnTo>
                      <a:lnTo>
                        <a:pt x="1740" y="0"/>
                      </a:lnTo>
                      <a:lnTo>
                        <a:pt x="1740" y="0"/>
                      </a:lnTo>
                      <a:lnTo>
                        <a:pt x="1740" y="0"/>
                      </a:lnTo>
                      <a:lnTo>
                        <a:pt x="1740" y="0"/>
                      </a:lnTo>
                      <a:lnTo>
                        <a:pt x="1746" y="0"/>
                      </a:lnTo>
                      <a:lnTo>
                        <a:pt x="1746" y="0"/>
                      </a:lnTo>
                      <a:lnTo>
                        <a:pt x="1746" y="0"/>
                      </a:lnTo>
                      <a:lnTo>
                        <a:pt x="1746" y="0"/>
                      </a:lnTo>
                      <a:lnTo>
                        <a:pt x="1746" y="0"/>
                      </a:lnTo>
                      <a:lnTo>
                        <a:pt x="1746" y="0"/>
                      </a:lnTo>
                      <a:lnTo>
                        <a:pt x="1752" y="0"/>
                      </a:lnTo>
                      <a:lnTo>
                        <a:pt x="1752" y="0"/>
                      </a:lnTo>
                      <a:lnTo>
                        <a:pt x="1752" y="0"/>
                      </a:lnTo>
                      <a:lnTo>
                        <a:pt x="1752" y="0"/>
                      </a:lnTo>
                      <a:lnTo>
                        <a:pt x="1752" y="0"/>
                      </a:lnTo>
                      <a:lnTo>
                        <a:pt x="1758" y="0"/>
                      </a:lnTo>
                      <a:lnTo>
                        <a:pt x="1758" y="0"/>
                      </a:lnTo>
                      <a:lnTo>
                        <a:pt x="1758" y="0"/>
                      </a:lnTo>
                      <a:lnTo>
                        <a:pt x="1758" y="0"/>
                      </a:lnTo>
                      <a:lnTo>
                        <a:pt x="1758" y="0"/>
                      </a:lnTo>
                      <a:lnTo>
                        <a:pt x="1758" y="0"/>
                      </a:lnTo>
                      <a:lnTo>
                        <a:pt x="1764" y="0"/>
                      </a:lnTo>
                      <a:lnTo>
                        <a:pt x="1764" y="0"/>
                      </a:lnTo>
                      <a:lnTo>
                        <a:pt x="1764" y="0"/>
                      </a:lnTo>
                      <a:lnTo>
                        <a:pt x="1764" y="0"/>
                      </a:lnTo>
                      <a:lnTo>
                        <a:pt x="1764" y="0"/>
                      </a:lnTo>
                      <a:lnTo>
                        <a:pt x="1770" y="0"/>
                      </a:lnTo>
                      <a:lnTo>
                        <a:pt x="1770" y="0"/>
                      </a:lnTo>
                      <a:lnTo>
                        <a:pt x="1770" y="0"/>
                      </a:lnTo>
                      <a:lnTo>
                        <a:pt x="1770" y="0"/>
                      </a:lnTo>
                      <a:lnTo>
                        <a:pt x="1770" y="0"/>
                      </a:lnTo>
                      <a:lnTo>
                        <a:pt x="1770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76" y="0"/>
                      </a:lnTo>
                      <a:lnTo>
                        <a:pt x="1782" y="0"/>
                      </a:lnTo>
                      <a:lnTo>
                        <a:pt x="1782" y="0"/>
                      </a:lnTo>
                      <a:lnTo>
                        <a:pt x="1782" y="0"/>
                      </a:lnTo>
                      <a:lnTo>
                        <a:pt x="1782" y="0"/>
                      </a:lnTo>
                      <a:lnTo>
                        <a:pt x="1782" y="0"/>
                      </a:lnTo>
                      <a:lnTo>
                        <a:pt x="1782" y="0"/>
                      </a:lnTo>
                      <a:lnTo>
                        <a:pt x="1788" y="0"/>
                      </a:lnTo>
                      <a:lnTo>
                        <a:pt x="1788" y="0"/>
                      </a:lnTo>
                      <a:lnTo>
                        <a:pt x="1788" y="0"/>
                      </a:lnTo>
                      <a:lnTo>
                        <a:pt x="1788" y="0"/>
                      </a:lnTo>
                      <a:lnTo>
                        <a:pt x="1788" y="0"/>
                      </a:lnTo>
                      <a:lnTo>
                        <a:pt x="1794" y="0"/>
                      </a:lnTo>
                      <a:lnTo>
                        <a:pt x="1794" y="0"/>
                      </a:lnTo>
                      <a:lnTo>
                        <a:pt x="1794" y="0"/>
                      </a:lnTo>
                      <a:lnTo>
                        <a:pt x="1794" y="0"/>
                      </a:lnTo>
                      <a:lnTo>
                        <a:pt x="1794" y="0"/>
                      </a:lnTo>
                      <a:lnTo>
                        <a:pt x="1794" y="0"/>
                      </a:lnTo>
                      <a:lnTo>
                        <a:pt x="1800" y="0"/>
                      </a:lnTo>
                      <a:lnTo>
                        <a:pt x="1800" y="0"/>
                      </a:lnTo>
                      <a:lnTo>
                        <a:pt x="1800" y="0"/>
                      </a:lnTo>
                      <a:lnTo>
                        <a:pt x="1800" y="0"/>
                      </a:lnTo>
                      <a:lnTo>
                        <a:pt x="1800" y="0"/>
                      </a:lnTo>
                      <a:lnTo>
                        <a:pt x="1806" y="0"/>
                      </a:lnTo>
                      <a:lnTo>
                        <a:pt x="1806" y="0"/>
                      </a:lnTo>
                      <a:lnTo>
                        <a:pt x="1806" y="0"/>
                      </a:lnTo>
                      <a:lnTo>
                        <a:pt x="1806" y="0"/>
                      </a:lnTo>
                      <a:lnTo>
                        <a:pt x="1806" y="0"/>
                      </a:lnTo>
                      <a:lnTo>
                        <a:pt x="1806" y="0"/>
                      </a:lnTo>
                      <a:lnTo>
                        <a:pt x="1812" y="0"/>
                      </a:lnTo>
                      <a:lnTo>
                        <a:pt x="1812" y="0"/>
                      </a:lnTo>
                      <a:lnTo>
                        <a:pt x="1812" y="0"/>
                      </a:lnTo>
                      <a:lnTo>
                        <a:pt x="1812" y="0"/>
                      </a:lnTo>
                      <a:lnTo>
                        <a:pt x="1812" y="0"/>
                      </a:lnTo>
                      <a:lnTo>
                        <a:pt x="1812" y="0"/>
                      </a:lnTo>
                      <a:lnTo>
                        <a:pt x="1818" y="0"/>
                      </a:lnTo>
                      <a:lnTo>
                        <a:pt x="1818" y="0"/>
                      </a:lnTo>
                      <a:lnTo>
                        <a:pt x="1818" y="0"/>
                      </a:lnTo>
                      <a:lnTo>
                        <a:pt x="1818" y="0"/>
                      </a:lnTo>
                      <a:lnTo>
                        <a:pt x="1818" y="0"/>
                      </a:lnTo>
                      <a:lnTo>
                        <a:pt x="1818" y="0"/>
                      </a:lnTo>
                      <a:lnTo>
                        <a:pt x="1824" y="0"/>
                      </a:lnTo>
                      <a:lnTo>
                        <a:pt x="1824" y="0"/>
                      </a:lnTo>
                      <a:lnTo>
                        <a:pt x="1824" y="0"/>
                      </a:lnTo>
                      <a:lnTo>
                        <a:pt x="1824" y="0"/>
                      </a:lnTo>
                      <a:lnTo>
                        <a:pt x="1824" y="0"/>
                      </a:lnTo>
                      <a:lnTo>
                        <a:pt x="1830" y="0"/>
                      </a:lnTo>
                      <a:lnTo>
                        <a:pt x="1830" y="0"/>
                      </a:lnTo>
                      <a:lnTo>
                        <a:pt x="1830" y="0"/>
                      </a:lnTo>
                      <a:lnTo>
                        <a:pt x="1830" y="0"/>
                      </a:lnTo>
                      <a:lnTo>
                        <a:pt x="1830" y="0"/>
                      </a:lnTo>
                      <a:lnTo>
                        <a:pt x="1830" y="0"/>
                      </a:lnTo>
                      <a:lnTo>
                        <a:pt x="1836" y="0"/>
                      </a:lnTo>
                      <a:lnTo>
                        <a:pt x="1836" y="0"/>
                      </a:lnTo>
                      <a:lnTo>
                        <a:pt x="1836" y="0"/>
                      </a:lnTo>
                      <a:lnTo>
                        <a:pt x="1836" y="0"/>
                      </a:lnTo>
                      <a:lnTo>
                        <a:pt x="1836" y="0"/>
                      </a:lnTo>
                      <a:lnTo>
                        <a:pt x="1836" y="0"/>
                      </a:lnTo>
                      <a:lnTo>
                        <a:pt x="1842" y="0"/>
                      </a:lnTo>
                      <a:lnTo>
                        <a:pt x="1842" y="0"/>
                      </a:lnTo>
                      <a:lnTo>
                        <a:pt x="1842" y="0"/>
                      </a:lnTo>
                      <a:lnTo>
                        <a:pt x="1842" y="0"/>
                      </a:lnTo>
                      <a:lnTo>
                        <a:pt x="1842" y="0"/>
                      </a:lnTo>
                      <a:lnTo>
                        <a:pt x="1842" y="0"/>
                      </a:lnTo>
                      <a:lnTo>
                        <a:pt x="1848" y="0"/>
                      </a:lnTo>
                      <a:lnTo>
                        <a:pt x="1848" y="0"/>
                      </a:lnTo>
                      <a:lnTo>
                        <a:pt x="1848" y="0"/>
                      </a:lnTo>
                      <a:lnTo>
                        <a:pt x="1848" y="0"/>
                      </a:lnTo>
                      <a:lnTo>
                        <a:pt x="1848" y="0"/>
                      </a:lnTo>
                      <a:lnTo>
                        <a:pt x="1848" y="0"/>
                      </a:lnTo>
                      <a:lnTo>
                        <a:pt x="1854" y="0"/>
                      </a:lnTo>
                      <a:lnTo>
                        <a:pt x="1854" y="0"/>
                      </a:lnTo>
                      <a:lnTo>
                        <a:pt x="1854" y="0"/>
                      </a:lnTo>
                      <a:lnTo>
                        <a:pt x="1854" y="0"/>
                      </a:lnTo>
                      <a:lnTo>
                        <a:pt x="1854" y="0"/>
                      </a:lnTo>
                      <a:lnTo>
                        <a:pt x="1860" y="0"/>
                      </a:lnTo>
                      <a:lnTo>
                        <a:pt x="1860" y="0"/>
                      </a:lnTo>
                      <a:lnTo>
                        <a:pt x="1860" y="0"/>
                      </a:lnTo>
                      <a:lnTo>
                        <a:pt x="1860" y="0"/>
                      </a:lnTo>
                      <a:lnTo>
                        <a:pt x="1860" y="0"/>
                      </a:lnTo>
                      <a:lnTo>
                        <a:pt x="1860" y="0"/>
                      </a:lnTo>
                      <a:lnTo>
                        <a:pt x="1866" y="0"/>
                      </a:lnTo>
                      <a:lnTo>
                        <a:pt x="1866" y="0"/>
                      </a:lnTo>
                      <a:lnTo>
                        <a:pt x="1866" y="0"/>
                      </a:lnTo>
                      <a:lnTo>
                        <a:pt x="1866" y="0"/>
                      </a:lnTo>
                      <a:lnTo>
                        <a:pt x="1866" y="0"/>
                      </a:lnTo>
                      <a:lnTo>
                        <a:pt x="1866" y="0"/>
                      </a:lnTo>
                      <a:lnTo>
                        <a:pt x="1872" y="0"/>
                      </a:lnTo>
                      <a:lnTo>
                        <a:pt x="1872" y="0"/>
                      </a:lnTo>
                      <a:lnTo>
                        <a:pt x="1872" y="0"/>
                      </a:lnTo>
                      <a:lnTo>
                        <a:pt x="1872" y="0"/>
                      </a:lnTo>
                      <a:lnTo>
                        <a:pt x="1872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78" y="0"/>
                      </a:lnTo>
                      <a:lnTo>
                        <a:pt x="1884" y="0"/>
                      </a:lnTo>
                      <a:lnTo>
                        <a:pt x="1884" y="0"/>
                      </a:lnTo>
                      <a:lnTo>
                        <a:pt x="1884" y="0"/>
                      </a:lnTo>
                      <a:lnTo>
                        <a:pt x="1884" y="0"/>
                      </a:lnTo>
                      <a:lnTo>
                        <a:pt x="1884" y="0"/>
                      </a:lnTo>
                      <a:lnTo>
                        <a:pt x="1884" y="0"/>
                      </a:lnTo>
                      <a:lnTo>
                        <a:pt x="1890" y="0"/>
                      </a:lnTo>
                      <a:lnTo>
                        <a:pt x="1890" y="0"/>
                      </a:lnTo>
                      <a:lnTo>
                        <a:pt x="1890" y="0"/>
                      </a:lnTo>
                      <a:lnTo>
                        <a:pt x="1890" y="0"/>
                      </a:lnTo>
                      <a:lnTo>
                        <a:pt x="1890" y="0"/>
                      </a:lnTo>
                      <a:lnTo>
                        <a:pt x="1890" y="0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902" y="0"/>
                      </a:lnTo>
                      <a:lnTo>
                        <a:pt x="1902" y="0"/>
                      </a:lnTo>
                      <a:lnTo>
                        <a:pt x="1902" y="0"/>
                      </a:lnTo>
                      <a:lnTo>
                        <a:pt x="1902" y="0"/>
                      </a:lnTo>
                      <a:lnTo>
                        <a:pt x="1902" y="0"/>
                      </a:lnTo>
                      <a:lnTo>
                        <a:pt x="1902" y="0"/>
                      </a:lnTo>
                      <a:lnTo>
                        <a:pt x="1908" y="0"/>
                      </a:lnTo>
                      <a:lnTo>
                        <a:pt x="1908" y="0"/>
                      </a:lnTo>
                      <a:lnTo>
                        <a:pt x="1908" y="0"/>
                      </a:lnTo>
                      <a:lnTo>
                        <a:pt x="1908" y="0"/>
                      </a:lnTo>
                      <a:lnTo>
                        <a:pt x="1908" y="0"/>
                      </a:lnTo>
                      <a:lnTo>
                        <a:pt x="1908" y="0"/>
                      </a:lnTo>
                      <a:lnTo>
                        <a:pt x="1914" y="0"/>
                      </a:lnTo>
                      <a:lnTo>
                        <a:pt x="1914" y="0"/>
                      </a:lnTo>
                      <a:lnTo>
                        <a:pt x="1914" y="0"/>
                      </a:lnTo>
                      <a:lnTo>
                        <a:pt x="1914" y="0"/>
                      </a:lnTo>
                      <a:lnTo>
                        <a:pt x="1914" y="0"/>
                      </a:lnTo>
                      <a:lnTo>
                        <a:pt x="1920" y="0"/>
                      </a:lnTo>
                      <a:lnTo>
                        <a:pt x="1920" y="0"/>
                      </a:lnTo>
                      <a:lnTo>
                        <a:pt x="1920" y="0"/>
                      </a:lnTo>
                      <a:lnTo>
                        <a:pt x="1920" y="0"/>
                      </a:lnTo>
                      <a:lnTo>
                        <a:pt x="1920" y="0"/>
                      </a:lnTo>
                      <a:lnTo>
                        <a:pt x="1920" y="0"/>
                      </a:lnTo>
                      <a:lnTo>
                        <a:pt x="1926" y="0"/>
                      </a:lnTo>
                      <a:lnTo>
                        <a:pt x="1926" y="0"/>
                      </a:lnTo>
                      <a:lnTo>
                        <a:pt x="1926" y="0"/>
                      </a:lnTo>
                      <a:lnTo>
                        <a:pt x="1926" y="0"/>
                      </a:lnTo>
                      <a:lnTo>
                        <a:pt x="1926" y="0"/>
                      </a:lnTo>
                      <a:lnTo>
                        <a:pt x="1926" y="0"/>
                      </a:lnTo>
                      <a:lnTo>
                        <a:pt x="1932" y="0"/>
                      </a:lnTo>
                      <a:lnTo>
                        <a:pt x="1932" y="0"/>
                      </a:lnTo>
                      <a:lnTo>
                        <a:pt x="1932" y="0"/>
                      </a:lnTo>
                      <a:lnTo>
                        <a:pt x="1932" y="0"/>
                      </a:lnTo>
                      <a:lnTo>
                        <a:pt x="1932" y="0"/>
                      </a:lnTo>
                      <a:lnTo>
                        <a:pt x="1938" y="0"/>
                      </a:lnTo>
                      <a:lnTo>
                        <a:pt x="1938" y="0"/>
                      </a:lnTo>
                      <a:lnTo>
                        <a:pt x="1938" y="0"/>
                      </a:lnTo>
                      <a:lnTo>
                        <a:pt x="1938" y="0"/>
                      </a:lnTo>
                      <a:lnTo>
                        <a:pt x="1938" y="0"/>
                      </a:lnTo>
                      <a:lnTo>
                        <a:pt x="1938" y="0"/>
                      </a:lnTo>
                      <a:lnTo>
                        <a:pt x="1944" y="0"/>
                      </a:lnTo>
                      <a:lnTo>
                        <a:pt x="1944" y="0"/>
                      </a:lnTo>
                      <a:lnTo>
                        <a:pt x="1944" y="0"/>
                      </a:lnTo>
                      <a:lnTo>
                        <a:pt x="1944" y="0"/>
                      </a:lnTo>
                      <a:lnTo>
                        <a:pt x="1944" y="0"/>
                      </a:lnTo>
                      <a:lnTo>
                        <a:pt x="1944" y="0"/>
                      </a:lnTo>
                      <a:lnTo>
                        <a:pt x="1950" y="0"/>
                      </a:lnTo>
                      <a:lnTo>
                        <a:pt x="1950" y="0"/>
                      </a:lnTo>
                      <a:lnTo>
                        <a:pt x="1950" y="0"/>
                      </a:lnTo>
                      <a:lnTo>
                        <a:pt x="1950" y="0"/>
                      </a:lnTo>
                      <a:lnTo>
                        <a:pt x="1950" y="0"/>
                      </a:lnTo>
                      <a:lnTo>
                        <a:pt x="1950" y="0"/>
                      </a:lnTo>
                      <a:lnTo>
                        <a:pt x="1956" y="0"/>
                      </a:lnTo>
                      <a:lnTo>
                        <a:pt x="1956" y="0"/>
                      </a:lnTo>
                      <a:lnTo>
                        <a:pt x="1956" y="0"/>
                      </a:lnTo>
                      <a:lnTo>
                        <a:pt x="1956" y="0"/>
                      </a:lnTo>
                      <a:lnTo>
                        <a:pt x="1956" y="0"/>
                      </a:lnTo>
                      <a:lnTo>
                        <a:pt x="1956" y="0"/>
                      </a:lnTo>
                      <a:lnTo>
                        <a:pt x="1962" y="0"/>
                      </a:lnTo>
                      <a:lnTo>
                        <a:pt x="1962" y="0"/>
                      </a:lnTo>
                      <a:lnTo>
                        <a:pt x="1962" y="0"/>
                      </a:lnTo>
                      <a:lnTo>
                        <a:pt x="1962" y="0"/>
                      </a:lnTo>
                      <a:lnTo>
                        <a:pt x="1962" y="0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68" y="0"/>
                      </a:lnTo>
                      <a:lnTo>
                        <a:pt x="1974" y="0"/>
                      </a:lnTo>
                      <a:lnTo>
                        <a:pt x="1974" y="0"/>
                      </a:lnTo>
                      <a:lnTo>
                        <a:pt x="1974" y="0"/>
                      </a:lnTo>
                      <a:lnTo>
                        <a:pt x="1974" y="0"/>
                      </a:lnTo>
                      <a:lnTo>
                        <a:pt x="1974" y="0"/>
                      </a:lnTo>
                      <a:lnTo>
                        <a:pt x="1974" y="0"/>
                      </a:lnTo>
                      <a:lnTo>
                        <a:pt x="1980" y="0"/>
                      </a:lnTo>
                      <a:lnTo>
                        <a:pt x="1980" y="0"/>
                      </a:lnTo>
                      <a:lnTo>
                        <a:pt x="1980" y="0"/>
                      </a:lnTo>
                      <a:lnTo>
                        <a:pt x="1980" y="0"/>
                      </a:lnTo>
                      <a:lnTo>
                        <a:pt x="1980" y="0"/>
                      </a:lnTo>
                      <a:lnTo>
                        <a:pt x="1980" y="0"/>
                      </a:lnTo>
                      <a:lnTo>
                        <a:pt x="1986" y="0"/>
                      </a:lnTo>
                      <a:lnTo>
                        <a:pt x="1986" y="0"/>
                      </a:lnTo>
                      <a:lnTo>
                        <a:pt x="1986" y="0"/>
                      </a:lnTo>
                      <a:lnTo>
                        <a:pt x="1986" y="0"/>
                      </a:lnTo>
                      <a:lnTo>
                        <a:pt x="1986" y="0"/>
                      </a:lnTo>
                      <a:lnTo>
                        <a:pt x="1986" y="0"/>
                      </a:lnTo>
                      <a:lnTo>
                        <a:pt x="1992" y="0"/>
                      </a:lnTo>
                      <a:lnTo>
                        <a:pt x="1992" y="0"/>
                      </a:lnTo>
                      <a:lnTo>
                        <a:pt x="1992" y="0"/>
                      </a:lnTo>
                      <a:lnTo>
                        <a:pt x="1992" y="0"/>
                      </a:lnTo>
                      <a:lnTo>
                        <a:pt x="1992" y="0"/>
                      </a:lnTo>
                      <a:lnTo>
                        <a:pt x="1992" y="0"/>
                      </a:lnTo>
                      <a:lnTo>
                        <a:pt x="1998" y="0"/>
                      </a:lnTo>
                      <a:lnTo>
                        <a:pt x="1998" y="0"/>
                      </a:lnTo>
                      <a:lnTo>
                        <a:pt x="1998" y="0"/>
                      </a:lnTo>
                      <a:lnTo>
                        <a:pt x="1998" y="0"/>
                      </a:lnTo>
                      <a:lnTo>
                        <a:pt x="1998" y="0"/>
                      </a:lnTo>
                      <a:lnTo>
                        <a:pt x="2004" y="0"/>
                      </a:lnTo>
                      <a:lnTo>
                        <a:pt x="2004" y="0"/>
                      </a:lnTo>
                      <a:lnTo>
                        <a:pt x="2004" y="0"/>
                      </a:lnTo>
                      <a:lnTo>
                        <a:pt x="2004" y="0"/>
                      </a:lnTo>
                      <a:lnTo>
                        <a:pt x="2004" y="0"/>
                      </a:lnTo>
                      <a:lnTo>
                        <a:pt x="2004" y="0"/>
                      </a:lnTo>
                      <a:lnTo>
                        <a:pt x="2010" y="0"/>
                      </a:lnTo>
                      <a:lnTo>
                        <a:pt x="2010" y="0"/>
                      </a:lnTo>
                      <a:lnTo>
                        <a:pt x="2010" y="0"/>
                      </a:lnTo>
                      <a:lnTo>
                        <a:pt x="2010" y="0"/>
                      </a:lnTo>
                      <a:lnTo>
                        <a:pt x="2010" y="0"/>
                      </a:lnTo>
                      <a:lnTo>
                        <a:pt x="2010" y="0"/>
                      </a:lnTo>
                      <a:lnTo>
                        <a:pt x="2016" y="0"/>
                      </a:lnTo>
                      <a:lnTo>
                        <a:pt x="2016" y="0"/>
                      </a:lnTo>
                      <a:lnTo>
                        <a:pt x="2016" y="0"/>
                      </a:lnTo>
                      <a:lnTo>
                        <a:pt x="2016" y="0"/>
                      </a:lnTo>
                      <a:lnTo>
                        <a:pt x="2016" y="0"/>
                      </a:lnTo>
                      <a:lnTo>
                        <a:pt x="2016" y="0"/>
                      </a:lnTo>
                      <a:lnTo>
                        <a:pt x="2022" y="0"/>
                      </a:lnTo>
                      <a:lnTo>
                        <a:pt x="2022" y="0"/>
                      </a:lnTo>
                      <a:lnTo>
                        <a:pt x="2022" y="0"/>
                      </a:lnTo>
                      <a:lnTo>
                        <a:pt x="2022" y="0"/>
                      </a:lnTo>
                      <a:lnTo>
                        <a:pt x="2022" y="0"/>
                      </a:lnTo>
                      <a:lnTo>
                        <a:pt x="2022" y="0"/>
                      </a:lnTo>
                      <a:lnTo>
                        <a:pt x="2028" y="0"/>
                      </a:lnTo>
                      <a:lnTo>
                        <a:pt x="2028" y="0"/>
                      </a:lnTo>
                      <a:lnTo>
                        <a:pt x="2028" y="0"/>
                      </a:lnTo>
                      <a:lnTo>
                        <a:pt x="2028" y="0"/>
                      </a:lnTo>
                      <a:lnTo>
                        <a:pt x="2028" y="0"/>
                      </a:lnTo>
                      <a:lnTo>
                        <a:pt x="2034" y="0"/>
                      </a:lnTo>
                      <a:lnTo>
                        <a:pt x="2034" y="0"/>
                      </a:lnTo>
                      <a:lnTo>
                        <a:pt x="2034" y="0"/>
                      </a:lnTo>
                      <a:lnTo>
                        <a:pt x="2034" y="0"/>
                      </a:lnTo>
                      <a:lnTo>
                        <a:pt x="2034" y="0"/>
                      </a:lnTo>
                      <a:lnTo>
                        <a:pt x="2034" y="0"/>
                      </a:lnTo>
                      <a:lnTo>
                        <a:pt x="2040" y="0"/>
                      </a:lnTo>
                      <a:lnTo>
                        <a:pt x="2040" y="0"/>
                      </a:lnTo>
                      <a:lnTo>
                        <a:pt x="2040" y="0"/>
                      </a:lnTo>
                      <a:lnTo>
                        <a:pt x="2040" y="0"/>
                      </a:lnTo>
                      <a:lnTo>
                        <a:pt x="2040" y="0"/>
                      </a:lnTo>
                      <a:lnTo>
                        <a:pt x="2040" y="0"/>
                      </a:lnTo>
                      <a:lnTo>
                        <a:pt x="2046" y="0"/>
                      </a:lnTo>
                      <a:lnTo>
                        <a:pt x="2046" y="0"/>
                      </a:lnTo>
                      <a:lnTo>
                        <a:pt x="2046" y="0"/>
                      </a:lnTo>
                      <a:lnTo>
                        <a:pt x="2046" y="0"/>
                      </a:lnTo>
                      <a:lnTo>
                        <a:pt x="2046" y="0"/>
                      </a:lnTo>
                      <a:lnTo>
                        <a:pt x="2046" y="0"/>
                      </a:lnTo>
                      <a:lnTo>
                        <a:pt x="2052" y="0"/>
                      </a:lnTo>
                      <a:lnTo>
                        <a:pt x="2052" y="0"/>
                      </a:lnTo>
                      <a:lnTo>
                        <a:pt x="2052" y="0"/>
                      </a:lnTo>
                      <a:lnTo>
                        <a:pt x="2052" y="0"/>
                      </a:lnTo>
                      <a:lnTo>
                        <a:pt x="2052" y="0"/>
                      </a:lnTo>
                      <a:lnTo>
                        <a:pt x="2058" y="0"/>
                      </a:lnTo>
                      <a:lnTo>
                        <a:pt x="2058" y="0"/>
                      </a:lnTo>
                      <a:lnTo>
                        <a:pt x="2058" y="0"/>
                      </a:lnTo>
                      <a:lnTo>
                        <a:pt x="2058" y="0"/>
                      </a:lnTo>
                      <a:lnTo>
                        <a:pt x="2058" y="0"/>
                      </a:lnTo>
                      <a:lnTo>
                        <a:pt x="2058" y="0"/>
                      </a:lnTo>
                      <a:lnTo>
                        <a:pt x="2064" y="0"/>
                      </a:lnTo>
                      <a:lnTo>
                        <a:pt x="2064" y="0"/>
                      </a:lnTo>
                      <a:lnTo>
                        <a:pt x="2064" y="0"/>
                      </a:lnTo>
                      <a:lnTo>
                        <a:pt x="2064" y="0"/>
                      </a:lnTo>
                      <a:lnTo>
                        <a:pt x="2064" y="0"/>
                      </a:lnTo>
                      <a:lnTo>
                        <a:pt x="2064" y="0"/>
                      </a:lnTo>
                      <a:lnTo>
                        <a:pt x="2070" y="0"/>
                      </a:lnTo>
                      <a:lnTo>
                        <a:pt x="2070" y="0"/>
                      </a:lnTo>
                      <a:lnTo>
                        <a:pt x="2070" y="0"/>
                      </a:lnTo>
                      <a:lnTo>
                        <a:pt x="2070" y="0"/>
                      </a:lnTo>
                      <a:lnTo>
                        <a:pt x="2070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76" y="0"/>
                      </a:lnTo>
                      <a:lnTo>
                        <a:pt x="2082" y="0"/>
                      </a:lnTo>
                      <a:lnTo>
                        <a:pt x="2082" y="0"/>
                      </a:lnTo>
                      <a:lnTo>
                        <a:pt x="2082" y="0"/>
                      </a:lnTo>
                      <a:lnTo>
                        <a:pt x="2082" y="0"/>
                      </a:lnTo>
                      <a:lnTo>
                        <a:pt x="2082" y="0"/>
                      </a:lnTo>
                      <a:lnTo>
                        <a:pt x="2088" y="0"/>
                      </a:lnTo>
                      <a:lnTo>
                        <a:pt x="2088" y="0"/>
                      </a:lnTo>
                      <a:lnTo>
                        <a:pt x="2088" y="0"/>
                      </a:lnTo>
                      <a:lnTo>
                        <a:pt x="2088" y="0"/>
                      </a:lnTo>
                      <a:lnTo>
                        <a:pt x="2088" y="0"/>
                      </a:lnTo>
                      <a:lnTo>
                        <a:pt x="2088" y="0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lnTo>
                        <a:pt x="2094" y="0"/>
                      </a:lnTo>
                      <a:lnTo>
                        <a:pt x="2100" y="0"/>
                      </a:lnTo>
                      <a:lnTo>
                        <a:pt x="2100" y="0"/>
                      </a:lnTo>
                      <a:lnTo>
                        <a:pt x="2100" y="0"/>
                      </a:lnTo>
                      <a:lnTo>
                        <a:pt x="2100" y="0"/>
                      </a:lnTo>
                      <a:lnTo>
                        <a:pt x="2100" y="0"/>
                      </a:lnTo>
                      <a:lnTo>
                        <a:pt x="2100" y="0"/>
                      </a:lnTo>
                      <a:lnTo>
                        <a:pt x="2106" y="0"/>
                      </a:lnTo>
                      <a:lnTo>
                        <a:pt x="2106" y="0"/>
                      </a:lnTo>
                      <a:lnTo>
                        <a:pt x="2106" y="0"/>
                      </a:lnTo>
                      <a:lnTo>
                        <a:pt x="2106" y="0"/>
                      </a:lnTo>
                      <a:lnTo>
                        <a:pt x="2106" y="0"/>
                      </a:lnTo>
                      <a:lnTo>
                        <a:pt x="2112" y="0"/>
                      </a:lnTo>
                      <a:lnTo>
                        <a:pt x="2112" y="0"/>
                      </a:lnTo>
                      <a:lnTo>
                        <a:pt x="2112" y="0"/>
                      </a:lnTo>
                      <a:lnTo>
                        <a:pt x="2112" y="0"/>
                      </a:lnTo>
                      <a:lnTo>
                        <a:pt x="2112" y="0"/>
                      </a:lnTo>
                      <a:lnTo>
                        <a:pt x="2112" y="0"/>
                      </a:ln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18" y="0"/>
                      </a:lnTo>
                      <a:lnTo>
                        <a:pt x="2124" y="0"/>
                      </a:lnTo>
                      <a:lnTo>
                        <a:pt x="2124" y="0"/>
                      </a:lnTo>
                      <a:lnTo>
                        <a:pt x="2124" y="0"/>
                      </a:lnTo>
                      <a:lnTo>
                        <a:pt x="2124" y="0"/>
                      </a:lnTo>
                      <a:lnTo>
                        <a:pt x="2124" y="0"/>
                      </a:lnTo>
                      <a:lnTo>
                        <a:pt x="2130" y="0"/>
                      </a:lnTo>
                      <a:lnTo>
                        <a:pt x="2130" y="0"/>
                      </a:lnTo>
                      <a:lnTo>
                        <a:pt x="2130" y="0"/>
                      </a:lnTo>
                      <a:lnTo>
                        <a:pt x="2130" y="0"/>
                      </a:lnTo>
                      <a:lnTo>
                        <a:pt x="2130" y="0"/>
                      </a:lnTo>
                      <a:lnTo>
                        <a:pt x="2130" y="0"/>
                      </a:lnTo>
                      <a:lnTo>
                        <a:pt x="2136" y="0"/>
                      </a:lnTo>
                      <a:lnTo>
                        <a:pt x="2136" y="0"/>
                      </a:lnTo>
                      <a:lnTo>
                        <a:pt x="2136" y="0"/>
                      </a:lnTo>
                      <a:lnTo>
                        <a:pt x="2136" y="0"/>
                      </a:lnTo>
                      <a:lnTo>
                        <a:pt x="2136" y="0"/>
                      </a:lnTo>
                      <a:lnTo>
                        <a:pt x="2136" y="0"/>
                      </a:lnTo>
                      <a:lnTo>
                        <a:pt x="2142" y="0"/>
                      </a:lnTo>
                      <a:lnTo>
                        <a:pt x="2142" y="0"/>
                      </a:lnTo>
                      <a:lnTo>
                        <a:pt x="2142" y="0"/>
                      </a:lnTo>
                      <a:lnTo>
                        <a:pt x="2142" y="0"/>
                      </a:lnTo>
                      <a:lnTo>
                        <a:pt x="2142" y="0"/>
                      </a:lnTo>
                      <a:lnTo>
                        <a:pt x="2142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148" y="0"/>
                      </a:lnTo>
                      <a:lnTo>
                        <a:pt x="2154" y="0"/>
                      </a:lnTo>
                      <a:lnTo>
                        <a:pt x="2154" y="0"/>
                      </a:lnTo>
                      <a:lnTo>
                        <a:pt x="2154" y="0"/>
                      </a:lnTo>
                      <a:lnTo>
                        <a:pt x="2154" y="0"/>
                      </a:lnTo>
                      <a:lnTo>
                        <a:pt x="2154" y="0"/>
                      </a:lnTo>
                      <a:lnTo>
                        <a:pt x="2154" y="0"/>
                      </a:lnTo>
                      <a:lnTo>
                        <a:pt x="2160" y="0"/>
                      </a:lnTo>
                      <a:lnTo>
                        <a:pt x="2160" y="0"/>
                      </a:lnTo>
                      <a:lnTo>
                        <a:pt x="2160" y="0"/>
                      </a:lnTo>
                      <a:lnTo>
                        <a:pt x="2160" y="0"/>
                      </a:lnTo>
                      <a:lnTo>
                        <a:pt x="2160" y="0"/>
                      </a:lnTo>
                      <a:lnTo>
                        <a:pt x="2160" y="0"/>
                      </a:lnTo>
                      <a:lnTo>
                        <a:pt x="2166" y="0"/>
                      </a:lnTo>
                      <a:lnTo>
                        <a:pt x="2166" y="0"/>
                      </a:lnTo>
                      <a:lnTo>
                        <a:pt x="2166" y="0"/>
                      </a:lnTo>
                      <a:lnTo>
                        <a:pt x="2166" y="0"/>
                      </a:lnTo>
                      <a:lnTo>
                        <a:pt x="2166" y="0"/>
                      </a:lnTo>
                      <a:lnTo>
                        <a:pt x="2172" y="0"/>
                      </a:lnTo>
                      <a:lnTo>
                        <a:pt x="2172" y="0"/>
                      </a:lnTo>
                      <a:lnTo>
                        <a:pt x="2172" y="0"/>
                      </a:lnTo>
                      <a:lnTo>
                        <a:pt x="2172" y="0"/>
                      </a:lnTo>
                      <a:lnTo>
                        <a:pt x="2172" y="0"/>
                      </a:lnTo>
                      <a:lnTo>
                        <a:pt x="2172" y="0"/>
                      </a:lnTo>
                      <a:lnTo>
                        <a:pt x="2178" y="0"/>
                      </a:lnTo>
                      <a:lnTo>
                        <a:pt x="2178" y="0"/>
                      </a:lnTo>
                      <a:lnTo>
                        <a:pt x="2178" y="0"/>
                      </a:lnTo>
                      <a:lnTo>
                        <a:pt x="2178" y="0"/>
                      </a:lnTo>
                      <a:lnTo>
                        <a:pt x="2178" y="0"/>
                      </a:lnTo>
                      <a:lnTo>
                        <a:pt x="2184" y="0"/>
                      </a:lnTo>
                      <a:lnTo>
                        <a:pt x="2184" y="0"/>
                      </a:lnTo>
                      <a:lnTo>
                        <a:pt x="2184" y="0"/>
                      </a:lnTo>
                      <a:lnTo>
                        <a:pt x="2184" y="0"/>
                      </a:lnTo>
                      <a:lnTo>
                        <a:pt x="2184" y="0"/>
                      </a:lnTo>
                      <a:lnTo>
                        <a:pt x="2184" y="0"/>
                      </a:lnTo>
                      <a:lnTo>
                        <a:pt x="2190" y="0"/>
                      </a:lnTo>
                      <a:lnTo>
                        <a:pt x="2190" y="0"/>
                      </a:lnTo>
                      <a:lnTo>
                        <a:pt x="2190" y="0"/>
                      </a:lnTo>
                      <a:lnTo>
                        <a:pt x="2190" y="0"/>
                      </a:lnTo>
                      <a:lnTo>
                        <a:pt x="2190" y="0"/>
                      </a:lnTo>
                      <a:lnTo>
                        <a:pt x="2190" y="0"/>
                      </a:lnTo>
                      <a:lnTo>
                        <a:pt x="2196" y="0"/>
                      </a:lnTo>
                      <a:lnTo>
                        <a:pt x="2196" y="0"/>
                      </a:lnTo>
                      <a:lnTo>
                        <a:pt x="2196" y="0"/>
                      </a:lnTo>
                      <a:lnTo>
                        <a:pt x="2196" y="0"/>
                      </a:lnTo>
                      <a:lnTo>
                        <a:pt x="2196" y="0"/>
                      </a:lnTo>
                      <a:lnTo>
                        <a:pt x="2196" y="0"/>
                      </a:lnTo>
                      <a:lnTo>
                        <a:pt x="2202" y="0"/>
                      </a:lnTo>
                      <a:lnTo>
                        <a:pt x="2202" y="0"/>
                      </a:lnTo>
                      <a:lnTo>
                        <a:pt x="2202" y="0"/>
                      </a:lnTo>
                      <a:lnTo>
                        <a:pt x="2202" y="0"/>
                      </a:lnTo>
                      <a:lnTo>
                        <a:pt x="2202" y="0"/>
                      </a:lnTo>
                      <a:lnTo>
                        <a:pt x="2202" y="0"/>
                      </a:lnTo>
                      <a:lnTo>
                        <a:pt x="2208" y="0"/>
                      </a:lnTo>
                      <a:lnTo>
                        <a:pt x="2208" y="0"/>
                      </a:lnTo>
                      <a:lnTo>
                        <a:pt x="2208" y="0"/>
                      </a:lnTo>
                      <a:lnTo>
                        <a:pt x="2208" y="0"/>
                      </a:lnTo>
                      <a:lnTo>
                        <a:pt x="2208" y="0"/>
                      </a:lnTo>
                      <a:lnTo>
                        <a:pt x="2208" y="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14" y="0"/>
                      </a:lnTo>
                      <a:lnTo>
                        <a:pt x="2220" y="0"/>
                      </a:lnTo>
                      <a:lnTo>
                        <a:pt x="2220" y="0"/>
                      </a:lnTo>
                      <a:lnTo>
                        <a:pt x="2220" y="0"/>
                      </a:lnTo>
                      <a:lnTo>
                        <a:pt x="2220" y="0"/>
                      </a:lnTo>
                      <a:lnTo>
                        <a:pt x="2220" y="0"/>
                      </a:lnTo>
                      <a:lnTo>
                        <a:pt x="2220" y="0"/>
                      </a:lnTo>
                      <a:lnTo>
                        <a:pt x="2226" y="0"/>
                      </a:lnTo>
                      <a:lnTo>
                        <a:pt x="2226" y="0"/>
                      </a:lnTo>
                      <a:lnTo>
                        <a:pt x="2226" y="0"/>
                      </a:lnTo>
                      <a:lnTo>
                        <a:pt x="2226" y="0"/>
                      </a:lnTo>
                      <a:lnTo>
                        <a:pt x="2226" y="0"/>
                      </a:lnTo>
                      <a:lnTo>
                        <a:pt x="2226" y="0"/>
                      </a:lnTo>
                      <a:lnTo>
                        <a:pt x="2232" y="0"/>
                      </a:lnTo>
                      <a:lnTo>
                        <a:pt x="2232" y="0"/>
                      </a:lnTo>
                      <a:lnTo>
                        <a:pt x="2232" y="0"/>
                      </a:lnTo>
                      <a:lnTo>
                        <a:pt x="2232" y="0"/>
                      </a:lnTo>
                      <a:lnTo>
                        <a:pt x="2232" y="0"/>
                      </a:lnTo>
                      <a:lnTo>
                        <a:pt x="2232" y="0"/>
                      </a:lnTo>
                      <a:lnTo>
                        <a:pt x="2238" y="0"/>
                      </a:lnTo>
                      <a:lnTo>
                        <a:pt x="2238" y="0"/>
                      </a:lnTo>
                      <a:lnTo>
                        <a:pt x="2238" y="0"/>
                      </a:lnTo>
                      <a:lnTo>
                        <a:pt x="2238" y="0"/>
                      </a:lnTo>
                      <a:lnTo>
                        <a:pt x="2238" y="0"/>
                      </a:lnTo>
                      <a:lnTo>
                        <a:pt x="2244" y="0"/>
                      </a:lnTo>
                      <a:lnTo>
                        <a:pt x="2244" y="0"/>
                      </a:lnTo>
                      <a:lnTo>
                        <a:pt x="2244" y="0"/>
                      </a:lnTo>
                      <a:lnTo>
                        <a:pt x="2244" y="0"/>
                      </a:lnTo>
                      <a:lnTo>
                        <a:pt x="2244" y="0"/>
                      </a:lnTo>
                      <a:lnTo>
                        <a:pt x="2244" y="0"/>
                      </a:lnTo>
                      <a:lnTo>
                        <a:pt x="2250" y="0"/>
                      </a:lnTo>
                      <a:lnTo>
                        <a:pt x="2250" y="0"/>
                      </a:lnTo>
                      <a:lnTo>
                        <a:pt x="2250" y="0"/>
                      </a:lnTo>
                      <a:lnTo>
                        <a:pt x="2250" y="0"/>
                      </a:lnTo>
                      <a:lnTo>
                        <a:pt x="2250" y="0"/>
                      </a:lnTo>
                      <a:lnTo>
                        <a:pt x="2250" y="0"/>
                      </a:lnTo>
                      <a:lnTo>
                        <a:pt x="2256" y="0"/>
                      </a:lnTo>
                      <a:lnTo>
                        <a:pt x="2256" y="0"/>
                      </a:lnTo>
                      <a:lnTo>
                        <a:pt x="2256" y="0"/>
                      </a:lnTo>
                      <a:lnTo>
                        <a:pt x="2256" y="0"/>
                      </a:lnTo>
                      <a:lnTo>
                        <a:pt x="2256" y="0"/>
                      </a:lnTo>
                      <a:lnTo>
                        <a:pt x="2256" y="0"/>
                      </a:lnTo>
                      <a:lnTo>
                        <a:pt x="2262" y="0"/>
                      </a:lnTo>
                      <a:lnTo>
                        <a:pt x="2262" y="0"/>
                      </a:lnTo>
                      <a:lnTo>
                        <a:pt x="2262" y="0"/>
                      </a:lnTo>
                      <a:lnTo>
                        <a:pt x="2262" y="0"/>
                      </a:lnTo>
                      <a:lnTo>
                        <a:pt x="2262" y="0"/>
                      </a:lnTo>
                      <a:lnTo>
                        <a:pt x="2262" y="0"/>
                      </a:lnTo>
                      <a:lnTo>
                        <a:pt x="2268" y="0"/>
                      </a:lnTo>
                      <a:lnTo>
                        <a:pt x="2268" y="0"/>
                      </a:lnTo>
                      <a:lnTo>
                        <a:pt x="2268" y="0"/>
                      </a:lnTo>
                      <a:lnTo>
                        <a:pt x="2268" y="0"/>
                      </a:lnTo>
                      <a:lnTo>
                        <a:pt x="2268" y="0"/>
                      </a:lnTo>
                      <a:lnTo>
                        <a:pt x="2274" y="0"/>
                      </a:lnTo>
                      <a:lnTo>
                        <a:pt x="2274" y="0"/>
                      </a:lnTo>
                      <a:lnTo>
                        <a:pt x="2274" y="0"/>
                      </a:lnTo>
                      <a:lnTo>
                        <a:pt x="2274" y="0"/>
                      </a:lnTo>
                      <a:lnTo>
                        <a:pt x="2274" y="0"/>
                      </a:lnTo>
                      <a:lnTo>
                        <a:pt x="2274" y="0"/>
                      </a:lnTo>
                      <a:lnTo>
                        <a:pt x="2280" y="0"/>
                      </a:lnTo>
                      <a:lnTo>
                        <a:pt x="2280" y="0"/>
                      </a:lnTo>
                      <a:lnTo>
                        <a:pt x="2280" y="0"/>
                      </a:lnTo>
                      <a:lnTo>
                        <a:pt x="2280" y="0"/>
                      </a:lnTo>
                      <a:lnTo>
                        <a:pt x="2280" y="0"/>
                      </a:lnTo>
                      <a:lnTo>
                        <a:pt x="2280" y="0"/>
                      </a:lnTo>
                      <a:lnTo>
                        <a:pt x="2286" y="0"/>
                      </a:lnTo>
                      <a:lnTo>
                        <a:pt x="2286" y="0"/>
                      </a:lnTo>
                      <a:lnTo>
                        <a:pt x="2286" y="0"/>
                      </a:lnTo>
                      <a:lnTo>
                        <a:pt x="2286" y="0"/>
                      </a:lnTo>
                      <a:lnTo>
                        <a:pt x="2286" y="0"/>
                      </a:lnTo>
                      <a:lnTo>
                        <a:pt x="2286" y="0"/>
                      </a:lnTo>
                      <a:lnTo>
                        <a:pt x="2292" y="0"/>
                      </a:lnTo>
                      <a:lnTo>
                        <a:pt x="2292" y="0"/>
                      </a:lnTo>
                      <a:lnTo>
                        <a:pt x="2292" y="0"/>
                      </a:lnTo>
                      <a:lnTo>
                        <a:pt x="2292" y="0"/>
                      </a:lnTo>
                      <a:lnTo>
                        <a:pt x="2292" y="0"/>
                      </a:lnTo>
                      <a:lnTo>
                        <a:pt x="2292" y="0"/>
                      </a:lnTo>
                      <a:lnTo>
                        <a:pt x="2298" y="0"/>
                      </a:lnTo>
                      <a:lnTo>
                        <a:pt x="2298" y="0"/>
                      </a:lnTo>
                      <a:lnTo>
                        <a:pt x="2298" y="0"/>
                      </a:lnTo>
                      <a:lnTo>
                        <a:pt x="2298" y="0"/>
                      </a:lnTo>
                      <a:lnTo>
                        <a:pt x="2298" y="0"/>
                      </a:lnTo>
                      <a:lnTo>
                        <a:pt x="2298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304" y="0"/>
                      </a:lnTo>
                      <a:lnTo>
                        <a:pt x="2310" y="0"/>
                      </a:lnTo>
                      <a:lnTo>
                        <a:pt x="2310" y="0"/>
                      </a:lnTo>
                      <a:lnTo>
                        <a:pt x="2310" y="0"/>
                      </a:lnTo>
                      <a:lnTo>
                        <a:pt x="2310" y="0"/>
                      </a:lnTo>
                      <a:lnTo>
                        <a:pt x="2310" y="0"/>
                      </a:lnTo>
                      <a:lnTo>
                        <a:pt x="2316" y="0"/>
                      </a:lnTo>
                      <a:lnTo>
                        <a:pt x="2316" y="0"/>
                      </a:lnTo>
                      <a:lnTo>
                        <a:pt x="2316" y="0"/>
                      </a:lnTo>
                      <a:lnTo>
                        <a:pt x="2316" y="0"/>
                      </a:lnTo>
                      <a:lnTo>
                        <a:pt x="2316" y="0"/>
                      </a:lnTo>
                      <a:lnTo>
                        <a:pt x="2316" y="0"/>
                      </a:lnTo>
                      <a:lnTo>
                        <a:pt x="2322" y="0"/>
                      </a:lnTo>
                      <a:lnTo>
                        <a:pt x="2322" y="0"/>
                      </a:lnTo>
                      <a:lnTo>
                        <a:pt x="2322" y="0"/>
                      </a:lnTo>
                      <a:lnTo>
                        <a:pt x="2322" y="0"/>
                      </a:lnTo>
                      <a:lnTo>
                        <a:pt x="2322" y="0"/>
                      </a:lnTo>
                      <a:lnTo>
                        <a:pt x="2322" y="0"/>
                      </a:lnTo>
                      <a:lnTo>
                        <a:pt x="2328" y="0"/>
                      </a:lnTo>
                      <a:lnTo>
                        <a:pt x="2328" y="0"/>
                      </a:lnTo>
                      <a:lnTo>
                        <a:pt x="2328" y="0"/>
                      </a:lnTo>
                      <a:lnTo>
                        <a:pt x="2328" y="0"/>
                      </a:lnTo>
                      <a:lnTo>
                        <a:pt x="2328" y="0"/>
                      </a:lnTo>
                      <a:lnTo>
                        <a:pt x="2328" y="0"/>
                      </a:lnTo>
                      <a:lnTo>
                        <a:pt x="2334" y="0"/>
                      </a:lnTo>
                      <a:lnTo>
                        <a:pt x="2334" y="0"/>
                      </a:lnTo>
                      <a:lnTo>
                        <a:pt x="2334" y="0"/>
                      </a:lnTo>
                      <a:lnTo>
                        <a:pt x="2334" y="0"/>
                      </a:lnTo>
                      <a:lnTo>
                        <a:pt x="2334" y="0"/>
                      </a:lnTo>
                      <a:lnTo>
                        <a:pt x="2334" y="0"/>
                      </a:lnTo>
                      <a:lnTo>
                        <a:pt x="2340" y="0"/>
                      </a:lnTo>
                      <a:lnTo>
                        <a:pt x="2340" y="0"/>
                      </a:lnTo>
                      <a:lnTo>
                        <a:pt x="2340" y="0"/>
                      </a:lnTo>
                      <a:lnTo>
                        <a:pt x="2340" y="0"/>
                      </a:lnTo>
                      <a:lnTo>
                        <a:pt x="2340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46" y="0"/>
                      </a:lnTo>
                      <a:lnTo>
                        <a:pt x="2352" y="0"/>
                      </a:lnTo>
                      <a:lnTo>
                        <a:pt x="2352" y="0"/>
                      </a:lnTo>
                      <a:lnTo>
                        <a:pt x="2352" y="0"/>
                      </a:lnTo>
                      <a:lnTo>
                        <a:pt x="2352" y="0"/>
                      </a:lnTo>
                      <a:lnTo>
                        <a:pt x="2352" y="0"/>
                      </a:lnTo>
                      <a:lnTo>
                        <a:pt x="2358" y="0"/>
                      </a:lnTo>
                      <a:lnTo>
                        <a:pt x="2358" y="0"/>
                      </a:lnTo>
                      <a:lnTo>
                        <a:pt x="2358" y="0"/>
                      </a:lnTo>
                      <a:lnTo>
                        <a:pt x="2358" y="0"/>
                      </a:lnTo>
                      <a:lnTo>
                        <a:pt x="2358" y="0"/>
                      </a:lnTo>
                      <a:lnTo>
                        <a:pt x="2358" y="0"/>
                      </a:lnTo>
                      <a:lnTo>
                        <a:pt x="2364" y="0"/>
                      </a:lnTo>
                      <a:lnTo>
                        <a:pt x="2364" y="0"/>
                      </a:lnTo>
                      <a:lnTo>
                        <a:pt x="2364" y="0"/>
                      </a:lnTo>
                      <a:lnTo>
                        <a:pt x="2364" y="0"/>
                      </a:lnTo>
                      <a:lnTo>
                        <a:pt x="2364" y="0"/>
                      </a:lnTo>
                      <a:lnTo>
                        <a:pt x="2364" y="0"/>
                      </a:lnTo>
                      <a:lnTo>
                        <a:pt x="2370" y="0"/>
                      </a:lnTo>
                      <a:lnTo>
                        <a:pt x="2370" y="0"/>
                      </a:lnTo>
                      <a:lnTo>
                        <a:pt x="2370" y="0"/>
                      </a:lnTo>
                      <a:lnTo>
                        <a:pt x="2370" y="0"/>
                      </a:lnTo>
                      <a:lnTo>
                        <a:pt x="2370" y="0"/>
                      </a:lnTo>
                      <a:lnTo>
                        <a:pt x="2376" y="0"/>
                      </a:lnTo>
                      <a:lnTo>
                        <a:pt x="2376" y="0"/>
                      </a:lnTo>
                      <a:lnTo>
                        <a:pt x="2376" y="0"/>
                      </a:lnTo>
                      <a:lnTo>
                        <a:pt x="2376" y="0"/>
                      </a:lnTo>
                      <a:lnTo>
                        <a:pt x="2376" y="0"/>
                      </a:lnTo>
                      <a:lnTo>
                        <a:pt x="2376" y="0"/>
                      </a:lnTo>
                      <a:lnTo>
                        <a:pt x="2382" y="0"/>
                      </a:lnTo>
                      <a:lnTo>
                        <a:pt x="2382" y="0"/>
                      </a:lnTo>
                      <a:lnTo>
                        <a:pt x="2382" y="0"/>
                      </a:lnTo>
                      <a:lnTo>
                        <a:pt x="2382" y="0"/>
                      </a:lnTo>
                      <a:lnTo>
                        <a:pt x="2382" y="0"/>
                      </a:lnTo>
                      <a:lnTo>
                        <a:pt x="2382" y="0"/>
                      </a:lnTo>
                      <a:lnTo>
                        <a:pt x="2388" y="0"/>
                      </a:lnTo>
                      <a:lnTo>
                        <a:pt x="2388" y="0"/>
                      </a:lnTo>
                      <a:lnTo>
                        <a:pt x="2388" y="0"/>
                      </a:lnTo>
                      <a:lnTo>
                        <a:pt x="2388" y="0"/>
                      </a:lnTo>
                      <a:lnTo>
                        <a:pt x="2388" y="0"/>
                      </a:lnTo>
                      <a:lnTo>
                        <a:pt x="2388" y="0"/>
                      </a:lnTo>
                      <a:lnTo>
                        <a:pt x="2394" y="0"/>
                      </a:lnTo>
                      <a:lnTo>
                        <a:pt x="2394" y="0"/>
                      </a:lnTo>
                      <a:lnTo>
                        <a:pt x="2394" y="0"/>
                      </a:lnTo>
                      <a:lnTo>
                        <a:pt x="2394" y="0"/>
                      </a:lnTo>
                      <a:lnTo>
                        <a:pt x="2394" y="0"/>
                      </a:lnTo>
                      <a:lnTo>
                        <a:pt x="2394" y="0"/>
                      </a:lnTo>
                      <a:lnTo>
                        <a:pt x="2400" y="0"/>
                      </a:lnTo>
                      <a:lnTo>
                        <a:pt x="2400" y="0"/>
                      </a:lnTo>
                      <a:lnTo>
                        <a:pt x="2400" y="0"/>
                      </a:lnTo>
                      <a:lnTo>
                        <a:pt x="2400" y="0"/>
                      </a:lnTo>
                      <a:lnTo>
                        <a:pt x="2400" y="0"/>
                      </a:lnTo>
                      <a:lnTo>
                        <a:pt x="2400" y="0"/>
                      </a:lnTo>
                      <a:lnTo>
                        <a:pt x="2406" y="0"/>
                      </a:lnTo>
                      <a:lnTo>
                        <a:pt x="2406" y="0"/>
                      </a:lnTo>
                      <a:lnTo>
                        <a:pt x="2406" y="0"/>
                      </a:lnTo>
                      <a:lnTo>
                        <a:pt x="2406" y="0"/>
                      </a:lnTo>
                      <a:lnTo>
                        <a:pt x="2406" y="0"/>
                      </a:lnTo>
                      <a:lnTo>
                        <a:pt x="2406" y="0"/>
                      </a:lnTo>
                      <a:lnTo>
                        <a:pt x="2412" y="0"/>
                      </a:lnTo>
                      <a:lnTo>
                        <a:pt x="2412" y="0"/>
                      </a:lnTo>
                      <a:lnTo>
                        <a:pt x="2412" y="0"/>
                      </a:lnTo>
                      <a:lnTo>
                        <a:pt x="2412" y="0"/>
                      </a:lnTo>
                      <a:lnTo>
                        <a:pt x="2412" y="0"/>
                      </a:lnTo>
                      <a:lnTo>
                        <a:pt x="2418" y="0"/>
                      </a:lnTo>
                      <a:lnTo>
                        <a:pt x="2418" y="0"/>
                      </a:lnTo>
                      <a:lnTo>
                        <a:pt x="2418" y="0"/>
                      </a:lnTo>
                      <a:lnTo>
                        <a:pt x="2418" y="0"/>
                      </a:lnTo>
                      <a:lnTo>
                        <a:pt x="2418" y="0"/>
                      </a:lnTo>
                      <a:lnTo>
                        <a:pt x="2418" y="0"/>
                      </a:lnTo>
                      <a:lnTo>
                        <a:pt x="2424" y="0"/>
                      </a:lnTo>
                      <a:lnTo>
                        <a:pt x="2424" y="0"/>
                      </a:lnTo>
                      <a:lnTo>
                        <a:pt x="2424" y="0"/>
                      </a:lnTo>
                      <a:lnTo>
                        <a:pt x="2424" y="0"/>
                      </a:lnTo>
                      <a:lnTo>
                        <a:pt x="2424" y="0"/>
                      </a:lnTo>
                      <a:lnTo>
                        <a:pt x="2430" y="0"/>
                      </a:lnTo>
                      <a:lnTo>
                        <a:pt x="2430" y="0"/>
                      </a:lnTo>
                      <a:lnTo>
                        <a:pt x="2430" y="0"/>
                      </a:lnTo>
                      <a:lnTo>
                        <a:pt x="2430" y="0"/>
                      </a:lnTo>
                      <a:lnTo>
                        <a:pt x="2430" y="0"/>
                      </a:lnTo>
                      <a:lnTo>
                        <a:pt x="2430" y="0"/>
                      </a:lnTo>
                      <a:lnTo>
                        <a:pt x="2436" y="0"/>
                      </a:lnTo>
                      <a:lnTo>
                        <a:pt x="2436" y="0"/>
                      </a:lnTo>
                      <a:lnTo>
                        <a:pt x="2436" y="0"/>
                      </a:lnTo>
                      <a:lnTo>
                        <a:pt x="2436" y="0"/>
                      </a:lnTo>
                      <a:lnTo>
                        <a:pt x="2436" y="0"/>
                      </a:lnTo>
                      <a:lnTo>
                        <a:pt x="2436" y="0"/>
                      </a:lnTo>
                      <a:lnTo>
                        <a:pt x="2442" y="0"/>
                      </a:lnTo>
                      <a:lnTo>
                        <a:pt x="2442" y="0"/>
                      </a:lnTo>
                      <a:lnTo>
                        <a:pt x="2442" y="0"/>
                      </a:lnTo>
                      <a:lnTo>
                        <a:pt x="2442" y="0"/>
                      </a:lnTo>
                      <a:lnTo>
                        <a:pt x="2442" y="0"/>
                      </a:lnTo>
                      <a:lnTo>
                        <a:pt x="2442" y="0"/>
                      </a:lnTo>
                      <a:lnTo>
                        <a:pt x="2448" y="0"/>
                      </a:lnTo>
                      <a:lnTo>
                        <a:pt x="2448" y="0"/>
                      </a:lnTo>
                      <a:lnTo>
                        <a:pt x="2448" y="0"/>
                      </a:lnTo>
                      <a:lnTo>
                        <a:pt x="2448" y="0"/>
                      </a:lnTo>
                      <a:lnTo>
                        <a:pt x="2448" y="0"/>
                      </a:lnTo>
                      <a:lnTo>
                        <a:pt x="2448" y="0"/>
                      </a:lnTo>
                      <a:lnTo>
                        <a:pt x="2454" y="0"/>
                      </a:lnTo>
                      <a:lnTo>
                        <a:pt x="2454" y="0"/>
                      </a:lnTo>
                      <a:lnTo>
                        <a:pt x="2454" y="0"/>
                      </a:lnTo>
                      <a:lnTo>
                        <a:pt x="2454" y="0"/>
                      </a:lnTo>
                      <a:lnTo>
                        <a:pt x="2454" y="0"/>
                      </a:lnTo>
                      <a:lnTo>
                        <a:pt x="2460" y="0"/>
                      </a:lnTo>
                      <a:lnTo>
                        <a:pt x="2460" y="0"/>
                      </a:lnTo>
                      <a:lnTo>
                        <a:pt x="2460" y="0"/>
                      </a:lnTo>
                      <a:lnTo>
                        <a:pt x="2460" y="0"/>
                      </a:lnTo>
                      <a:lnTo>
                        <a:pt x="2460" y="0"/>
                      </a:lnTo>
                      <a:lnTo>
                        <a:pt x="2460" y="0"/>
                      </a:lnTo>
                      <a:lnTo>
                        <a:pt x="2466" y="0"/>
                      </a:lnTo>
                      <a:lnTo>
                        <a:pt x="2466" y="0"/>
                      </a:lnTo>
                      <a:lnTo>
                        <a:pt x="2466" y="0"/>
                      </a:lnTo>
                      <a:lnTo>
                        <a:pt x="2466" y="0"/>
                      </a:lnTo>
                      <a:lnTo>
                        <a:pt x="2466" y="0"/>
                      </a:lnTo>
                      <a:lnTo>
                        <a:pt x="2466" y="0"/>
                      </a:lnTo>
                      <a:lnTo>
                        <a:pt x="2472" y="0"/>
                      </a:lnTo>
                      <a:lnTo>
                        <a:pt x="2472" y="0"/>
                      </a:lnTo>
                      <a:lnTo>
                        <a:pt x="2472" y="0"/>
                      </a:lnTo>
                      <a:lnTo>
                        <a:pt x="2472" y="0"/>
                      </a:lnTo>
                      <a:lnTo>
                        <a:pt x="2472" y="0"/>
                      </a:lnTo>
                      <a:lnTo>
                        <a:pt x="2472" y="0"/>
                      </a:lnTo>
                      <a:lnTo>
                        <a:pt x="2478" y="0"/>
                      </a:lnTo>
                      <a:lnTo>
                        <a:pt x="2478" y="0"/>
                      </a:lnTo>
                      <a:lnTo>
                        <a:pt x="2478" y="0"/>
                      </a:lnTo>
                      <a:lnTo>
                        <a:pt x="2478" y="0"/>
                      </a:lnTo>
                      <a:lnTo>
                        <a:pt x="2478" y="0"/>
                      </a:lnTo>
                      <a:lnTo>
                        <a:pt x="2478" y="0"/>
                      </a:lnTo>
                      <a:lnTo>
                        <a:pt x="2484" y="0"/>
                      </a:lnTo>
                      <a:lnTo>
                        <a:pt x="2484" y="0"/>
                      </a:lnTo>
                      <a:lnTo>
                        <a:pt x="2484" y="0"/>
                      </a:lnTo>
                      <a:lnTo>
                        <a:pt x="2484" y="0"/>
                      </a:lnTo>
                      <a:lnTo>
                        <a:pt x="2484" y="0"/>
                      </a:lnTo>
                      <a:lnTo>
                        <a:pt x="2490" y="0"/>
                      </a:lnTo>
                      <a:lnTo>
                        <a:pt x="2490" y="0"/>
                      </a:lnTo>
                      <a:lnTo>
                        <a:pt x="2490" y="0"/>
                      </a:lnTo>
                      <a:lnTo>
                        <a:pt x="2490" y="0"/>
                      </a:lnTo>
                      <a:lnTo>
                        <a:pt x="2490" y="0"/>
                      </a:lnTo>
                      <a:lnTo>
                        <a:pt x="2490" y="0"/>
                      </a:lnTo>
                      <a:lnTo>
                        <a:pt x="2496" y="0"/>
                      </a:lnTo>
                      <a:lnTo>
                        <a:pt x="2496" y="0"/>
                      </a:lnTo>
                      <a:lnTo>
                        <a:pt x="2496" y="0"/>
                      </a:lnTo>
                      <a:lnTo>
                        <a:pt x="2496" y="0"/>
                      </a:lnTo>
                      <a:lnTo>
                        <a:pt x="2496" y="0"/>
                      </a:lnTo>
                      <a:lnTo>
                        <a:pt x="2496" y="0"/>
                      </a:lnTo>
                      <a:lnTo>
                        <a:pt x="2502" y="0"/>
                      </a:lnTo>
                      <a:lnTo>
                        <a:pt x="2502" y="0"/>
                      </a:lnTo>
                      <a:lnTo>
                        <a:pt x="2502" y="0"/>
                      </a:lnTo>
                      <a:lnTo>
                        <a:pt x="2502" y="0"/>
                      </a:lnTo>
                      <a:lnTo>
                        <a:pt x="2502" y="0"/>
                      </a:lnTo>
                      <a:lnTo>
                        <a:pt x="2502" y="0"/>
                      </a:lnTo>
                      <a:lnTo>
                        <a:pt x="2508" y="0"/>
                      </a:lnTo>
                      <a:lnTo>
                        <a:pt x="2508" y="0"/>
                      </a:lnTo>
                      <a:lnTo>
                        <a:pt x="2508" y="0"/>
                      </a:lnTo>
                      <a:lnTo>
                        <a:pt x="2508" y="0"/>
                      </a:lnTo>
                      <a:lnTo>
                        <a:pt x="2508" y="0"/>
                      </a:lnTo>
                      <a:lnTo>
                        <a:pt x="2508" y="0"/>
                      </a:lnTo>
                      <a:lnTo>
                        <a:pt x="2514" y="0"/>
                      </a:lnTo>
                      <a:lnTo>
                        <a:pt x="2514" y="0"/>
                      </a:lnTo>
                      <a:lnTo>
                        <a:pt x="2514" y="0"/>
                      </a:lnTo>
                      <a:lnTo>
                        <a:pt x="2514" y="0"/>
                      </a:lnTo>
                      <a:lnTo>
                        <a:pt x="2514" y="0"/>
                      </a:lnTo>
                      <a:lnTo>
                        <a:pt x="2520" y="0"/>
                      </a:lnTo>
                      <a:lnTo>
                        <a:pt x="2520" y="0"/>
                      </a:lnTo>
                      <a:lnTo>
                        <a:pt x="2520" y="0"/>
                      </a:lnTo>
                      <a:lnTo>
                        <a:pt x="2520" y="0"/>
                      </a:lnTo>
                      <a:lnTo>
                        <a:pt x="2520" y="0"/>
                      </a:lnTo>
                      <a:lnTo>
                        <a:pt x="2520" y="0"/>
                      </a:lnTo>
                      <a:lnTo>
                        <a:pt x="2526" y="0"/>
                      </a:lnTo>
                      <a:lnTo>
                        <a:pt x="2526" y="0"/>
                      </a:lnTo>
                      <a:lnTo>
                        <a:pt x="2526" y="0"/>
                      </a:lnTo>
                      <a:lnTo>
                        <a:pt x="2526" y="0"/>
                      </a:lnTo>
                      <a:lnTo>
                        <a:pt x="2526" y="0"/>
                      </a:lnTo>
                      <a:lnTo>
                        <a:pt x="2526" y="0"/>
                      </a:lnTo>
                      <a:lnTo>
                        <a:pt x="2532" y="0"/>
                      </a:lnTo>
                      <a:lnTo>
                        <a:pt x="2532" y="0"/>
                      </a:lnTo>
                      <a:lnTo>
                        <a:pt x="2532" y="0"/>
                      </a:lnTo>
                      <a:lnTo>
                        <a:pt x="2532" y="0"/>
                      </a:lnTo>
                      <a:lnTo>
                        <a:pt x="2532" y="0"/>
                      </a:lnTo>
                      <a:lnTo>
                        <a:pt x="2532" y="0"/>
                      </a:lnTo>
                      <a:lnTo>
                        <a:pt x="2538" y="0"/>
                      </a:lnTo>
                      <a:lnTo>
                        <a:pt x="2538" y="0"/>
                      </a:lnTo>
                      <a:lnTo>
                        <a:pt x="2538" y="0"/>
                      </a:lnTo>
                      <a:lnTo>
                        <a:pt x="2538" y="0"/>
                      </a:lnTo>
                      <a:lnTo>
                        <a:pt x="2538" y="0"/>
                      </a:lnTo>
                      <a:lnTo>
                        <a:pt x="2538" y="0"/>
                      </a:lnTo>
                      <a:lnTo>
                        <a:pt x="2544" y="0"/>
                      </a:lnTo>
                      <a:lnTo>
                        <a:pt x="2544" y="0"/>
                      </a:lnTo>
                      <a:lnTo>
                        <a:pt x="2544" y="0"/>
                      </a:lnTo>
                      <a:lnTo>
                        <a:pt x="2544" y="0"/>
                      </a:lnTo>
                      <a:lnTo>
                        <a:pt x="2544" y="0"/>
                      </a:lnTo>
                      <a:lnTo>
                        <a:pt x="2544" y="0"/>
                      </a:lnTo>
                      <a:lnTo>
                        <a:pt x="2550" y="0"/>
                      </a:lnTo>
                      <a:lnTo>
                        <a:pt x="2550" y="0"/>
                      </a:lnTo>
                      <a:lnTo>
                        <a:pt x="2550" y="0"/>
                      </a:lnTo>
                      <a:lnTo>
                        <a:pt x="2550" y="0"/>
                      </a:lnTo>
                      <a:lnTo>
                        <a:pt x="2550" y="0"/>
                      </a:lnTo>
                      <a:lnTo>
                        <a:pt x="2556" y="0"/>
                      </a:lnTo>
                      <a:lnTo>
                        <a:pt x="2556" y="0"/>
                      </a:lnTo>
                      <a:lnTo>
                        <a:pt x="2556" y="0"/>
                      </a:lnTo>
                      <a:lnTo>
                        <a:pt x="2556" y="0"/>
                      </a:lnTo>
                      <a:lnTo>
                        <a:pt x="2556" y="0"/>
                      </a:lnTo>
                      <a:lnTo>
                        <a:pt x="2562" y="0"/>
                      </a:lnTo>
                      <a:lnTo>
                        <a:pt x="2562" y="0"/>
                      </a:lnTo>
                      <a:lnTo>
                        <a:pt x="2562" y="0"/>
                      </a:lnTo>
                      <a:lnTo>
                        <a:pt x="2562" y="0"/>
                      </a:lnTo>
                      <a:lnTo>
                        <a:pt x="2562" y="0"/>
                      </a:lnTo>
                      <a:lnTo>
                        <a:pt x="2562" y="0"/>
                      </a:lnTo>
                      <a:lnTo>
                        <a:pt x="2568" y="0"/>
                      </a:lnTo>
                      <a:lnTo>
                        <a:pt x="2568" y="0"/>
                      </a:lnTo>
                      <a:lnTo>
                        <a:pt x="2568" y="0"/>
                      </a:lnTo>
                      <a:lnTo>
                        <a:pt x="2568" y="0"/>
                      </a:lnTo>
                      <a:lnTo>
                        <a:pt x="2568" y="0"/>
                      </a:lnTo>
                      <a:lnTo>
                        <a:pt x="2568" y="0"/>
                      </a:lnTo>
                      <a:lnTo>
                        <a:pt x="2574" y="0"/>
                      </a:lnTo>
                      <a:lnTo>
                        <a:pt x="2574" y="0"/>
                      </a:lnTo>
                      <a:lnTo>
                        <a:pt x="2574" y="0"/>
                      </a:lnTo>
                      <a:lnTo>
                        <a:pt x="2574" y="0"/>
                      </a:lnTo>
                      <a:lnTo>
                        <a:pt x="2574" y="0"/>
                      </a:lnTo>
                      <a:lnTo>
                        <a:pt x="2574" y="0"/>
                      </a:lnTo>
                      <a:lnTo>
                        <a:pt x="2580" y="0"/>
                      </a:lnTo>
                      <a:lnTo>
                        <a:pt x="2580" y="0"/>
                      </a:lnTo>
                      <a:lnTo>
                        <a:pt x="2580" y="0"/>
                      </a:lnTo>
                      <a:lnTo>
                        <a:pt x="2580" y="0"/>
                      </a:lnTo>
                      <a:lnTo>
                        <a:pt x="2580" y="0"/>
                      </a:lnTo>
                      <a:lnTo>
                        <a:pt x="2580" y="0"/>
                      </a:lnTo>
                      <a:lnTo>
                        <a:pt x="2586" y="0"/>
                      </a:lnTo>
                      <a:lnTo>
                        <a:pt x="2586" y="0"/>
                      </a:lnTo>
                      <a:lnTo>
                        <a:pt x="2586" y="0"/>
                      </a:lnTo>
                      <a:lnTo>
                        <a:pt x="2586" y="0"/>
                      </a:lnTo>
                      <a:lnTo>
                        <a:pt x="2586" y="0"/>
                      </a:lnTo>
                      <a:lnTo>
                        <a:pt x="2586" y="0"/>
                      </a:lnTo>
                      <a:lnTo>
                        <a:pt x="2592" y="0"/>
                      </a:lnTo>
                      <a:lnTo>
                        <a:pt x="2592" y="0"/>
                      </a:lnTo>
                      <a:lnTo>
                        <a:pt x="2592" y="0"/>
                      </a:lnTo>
                      <a:lnTo>
                        <a:pt x="2592" y="0"/>
                      </a:lnTo>
                      <a:lnTo>
                        <a:pt x="2592" y="0"/>
                      </a:lnTo>
                      <a:lnTo>
                        <a:pt x="2598" y="0"/>
                      </a:lnTo>
                      <a:lnTo>
                        <a:pt x="2598" y="0"/>
                      </a:lnTo>
                      <a:lnTo>
                        <a:pt x="2598" y="0"/>
                      </a:lnTo>
                      <a:lnTo>
                        <a:pt x="2598" y="0"/>
                      </a:lnTo>
                      <a:lnTo>
                        <a:pt x="2598" y="0"/>
                      </a:lnTo>
                      <a:lnTo>
                        <a:pt x="2598" y="0"/>
                      </a:lnTo>
                      <a:lnTo>
                        <a:pt x="2604" y="0"/>
                      </a:lnTo>
                      <a:lnTo>
                        <a:pt x="2604" y="0"/>
                      </a:lnTo>
                      <a:lnTo>
                        <a:pt x="2604" y="0"/>
                      </a:lnTo>
                      <a:lnTo>
                        <a:pt x="2604" y="0"/>
                      </a:lnTo>
                      <a:lnTo>
                        <a:pt x="2604" y="0"/>
                      </a:lnTo>
                      <a:lnTo>
                        <a:pt x="2604" y="0"/>
                      </a:lnTo>
                      <a:lnTo>
                        <a:pt x="2610" y="0"/>
                      </a:lnTo>
                      <a:lnTo>
                        <a:pt x="2610" y="0"/>
                      </a:lnTo>
                      <a:lnTo>
                        <a:pt x="2610" y="0"/>
                      </a:lnTo>
                      <a:lnTo>
                        <a:pt x="2610" y="0"/>
                      </a:lnTo>
                      <a:lnTo>
                        <a:pt x="2610" y="0"/>
                      </a:lnTo>
                      <a:lnTo>
                        <a:pt x="2610" y="0"/>
                      </a:lnTo>
                      <a:lnTo>
                        <a:pt x="2616" y="0"/>
                      </a:lnTo>
                      <a:lnTo>
                        <a:pt x="2616" y="0"/>
                      </a:lnTo>
                      <a:lnTo>
                        <a:pt x="2616" y="0"/>
                      </a:lnTo>
                      <a:lnTo>
                        <a:pt x="2616" y="0"/>
                      </a:lnTo>
                      <a:lnTo>
                        <a:pt x="2616" y="0"/>
                      </a:lnTo>
                      <a:lnTo>
                        <a:pt x="2616" y="0"/>
                      </a:lnTo>
                      <a:lnTo>
                        <a:pt x="2622" y="0"/>
                      </a:lnTo>
                      <a:lnTo>
                        <a:pt x="2622" y="0"/>
                      </a:lnTo>
                      <a:lnTo>
                        <a:pt x="2622" y="0"/>
                      </a:lnTo>
                      <a:lnTo>
                        <a:pt x="2622" y="0"/>
                      </a:lnTo>
                      <a:lnTo>
                        <a:pt x="2622" y="0"/>
                      </a:lnTo>
                      <a:lnTo>
                        <a:pt x="2628" y="0"/>
                      </a:lnTo>
                      <a:lnTo>
                        <a:pt x="2628" y="0"/>
                      </a:lnTo>
                      <a:lnTo>
                        <a:pt x="2628" y="0"/>
                      </a:lnTo>
                      <a:lnTo>
                        <a:pt x="2628" y="0"/>
                      </a:lnTo>
                      <a:lnTo>
                        <a:pt x="2628" y="0"/>
                      </a:lnTo>
                      <a:lnTo>
                        <a:pt x="2628" y="0"/>
                      </a:lnTo>
                      <a:lnTo>
                        <a:pt x="2634" y="0"/>
                      </a:lnTo>
                      <a:lnTo>
                        <a:pt x="2634" y="0"/>
                      </a:lnTo>
                      <a:lnTo>
                        <a:pt x="2634" y="0"/>
                      </a:lnTo>
                      <a:lnTo>
                        <a:pt x="2634" y="0"/>
                      </a:lnTo>
                      <a:lnTo>
                        <a:pt x="2634" y="0"/>
                      </a:lnTo>
                      <a:lnTo>
                        <a:pt x="2634" y="0"/>
                      </a:lnTo>
                      <a:lnTo>
                        <a:pt x="2640" y="0"/>
                      </a:lnTo>
                      <a:lnTo>
                        <a:pt x="2640" y="0"/>
                      </a:lnTo>
                      <a:lnTo>
                        <a:pt x="2640" y="0"/>
                      </a:lnTo>
                      <a:lnTo>
                        <a:pt x="2640" y="0"/>
                      </a:lnTo>
                      <a:lnTo>
                        <a:pt x="2640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46" y="0"/>
                      </a:lnTo>
                      <a:lnTo>
                        <a:pt x="2652" y="0"/>
                      </a:lnTo>
                      <a:lnTo>
                        <a:pt x="2652" y="0"/>
                      </a:lnTo>
                      <a:lnTo>
                        <a:pt x="2652" y="0"/>
                      </a:lnTo>
                      <a:lnTo>
                        <a:pt x="2652" y="0"/>
                      </a:lnTo>
                      <a:lnTo>
                        <a:pt x="2652" y="0"/>
                      </a:lnTo>
                      <a:lnTo>
                        <a:pt x="2658" y="0"/>
                      </a:lnTo>
                      <a:lnTo>
                        <a:pt x="2658" y="0"/>
                      </a:lnTo>
                      <a:lnTo>
                        <a:pt x="2658" y="0"/>
                      </a:lnTo>
                      <a:lnTo>
                        <a:pt x="2658" y="0"/>
                      </a:lnTo>
                      <a:lnTo>
                        <a:pt x="2658" y="0"/>
                      </a:lnTo>
                      <a:lnTo>
                        <a:pt x="2658" y="0"/>
                      </a:lnTo>
                      <a:lnTo>
                        <a:pt x="2664" y="0"/>
                      </a:lnTo>
                      <a:lnTo>
                        <a:pt x="2664" y="0"/>
                      </a:lnTo>
                      <a:lnTo>
                        <a:pt x="2664" y="0"/>
                      </a:lnTo>
                      <a:lnTo>
                        <a:pt x="2664" y="0"/>
                      </a:lnTo>
                      <a:lnTo>
                        <a:pt x="2664" y="0"/>
                      </a:lnTo>
                      <a:lnTo>
                        <a:pt x="2664" y="0"/>
                      </a:lnTo>
                      <a:lnTo>
                        <a:pt x="2670" y="0"/>
                      </a:lnTo>
                      <a:lnTo>
                        <a:pt x="2670" y="0"/>
                      </a:lnTo>
                      <a:lnTo>
                        <a:pt x="2670" y="0"/>
                      </a:lnTo>
                      <a:lnTo>
                        <a:pt x="2670" y="0"/>
                      </a:lnTo>
                      <a:lnTo>
                        <a:pt x="2670" y="0"/>
                      </a:lnTo>
                      <a:lnTo>
                        <a:pt x="2670" y="0"/>
                      </a:lnTo>
                      <a:lnTo>
                        <a:pt x="2676" y="0"/>
                      </a:lnTo>
                      <a:lnTo>
                        <a:pt x="2676" y="0"/>
                      </a:lnTo>
                      <a:lnTo>
                        <a:pt x="2676" y="0"/>
                      </a:lnTo>
                      <a:lnTo>
                        <a:pt x="2676" y="0"/>
                      </a:lnTo>
                      <a:lnTo>
                        <a:pt x="2676" y="0"/>
                      </a:lnTo>
                      <a:lnTo>
                        <a:pt x="2676" y="0"/>
                      </a:lnTo>
                      <a:lnTo>
                        <a:pt x="2682" y="0"/>
                      </a:lnTo>
                      <a:lnTo>
                        <a:pt x="2682" y="0"/>
                      </a:lnTo>
                      <a:lnTo>
                        <a:pt x="2682" y="0"/>
                      </a:lnTo>
                      <a:lnTo>
                        <a:pt x="2682" y="0"/>
                      </a:lnTo>
                      <a:lnTo>
                        <a:pt x="2682" y="0"/>
                      </a:lnTo>
                      <a:lnTo>
                        <a:pt x="2682" y="0"/>
                      </a:lnTo>
                      <a:lnTo>
                        <a:pt x="2688" y="0"/>
                      </a:lnTo>
                      <a:lnTo>
                        <a:pt x="2688" y="0"/>
                      </a:lnTo>
                      <a:lnTo>
                        <a:pt x="2688" y="0"/>
                      </a:lnTo>
                      <a:lnTo>
                        <a:pt x="2688" y="0"/>
                      </a:lnTo>
                      <a:lnTo>
                        <a:pt x="2688" y="0"/>
                      </a:lnTo>
                      <a:lnTo>
                        <a:pt x="2694" y="0"/>
                      </a:lnTo>
                      <a:lnTo>
                        <a:pt x="2694" y="0"/>
                      </a:lnTo>
                      <a:lnTo>
                        <a:pt x="2694" y="0"/>
                      </a:lnTo>
                      <a:lnTo>
                        <a:pt x="2694" y="0"/>
                      </a:lnTo>
                      <a:lnTo>
                        <a:pt x="2694" y="0"/>
                      </a:lnTo>
                      <a:lnTo>
                        <a:pt x="2700" y="0"/>
                      </a:lnTo>
                      <a:lnTo>
                        <a:pt x="2700" y="0"/>
                      </a:lnTo>
                      <a:lnTo>
                        <a:pt x="2700" y="0"/>
                      </a:lnTo>
                      <a:lnTo>
                        <a:pt x="2700" y="0"/>
                      </a:lnTo>
                      <a:lnTo>
                        <a:pt x="2700" y="0"/>
                      </a:lnTo>
                      <a:lnTo>
                        <a:pt x="2700" y="0"/>
                      </a:lnTo>
                      <a:lnTo>
                        <a:pt x="2706" y="0"/>
                      </a:lnTo>
                      <a:lnTo>
                        <a:pt x="2706" y="0"/>
                      </a:lnTo>
                      <a:lnTo>
                        <a:pt x="2706" y="0"/>
                      </a:lnTo>
                      <a:lnTo>
                        <a:pt x="2706" y="0"/>
                      </a:lnTo>
                      <a:lnTo>
                        <a:pt x="2706" y="0"/>
                      </a:lnTo>
                      <a:lnTo>
                        <a:pt x="2706" y="0"/>
                      </a:lnTo>
                      <a:lnTo>
                        <a:pt x="2712" y="0"/>
                      </a:lnTo>
                      <a:lnTo>
                        <a:pt x="2712" y="0"/>
                      </a:lnTo>
                      <a:lnTo>
                        <a:pt x="2712" y="0"/>
                      </a:lnTo>
                      <a:lnTo>
                        <a:pt x="2712" y="0"/>
                      </a:lnTo>
                      <a:lnTo>
                        <a:pt x="2712" y="0"/>
                      </a:lnTo>
                      <a:lnTo>
                        <a:pt x="2712" y="0"/>
                      </a:lnTo>
                      <a:lnTo>
                        <a:pt x="2718" y="0"/>
                      </a:lnTo>
                      <a:lnTo>
                        <a:pt x="2718" y="0"/>
                      </a:lnTo>
                      <a:lnTo>
                        <a:pt x="2718" y="0"/>
                      </a:lnTo>
                      <a:lnTo>
                        <a:pt x="2718" y="0"/>
                      </a:lnTo>
                      <a:lnTo>
                        <a:pt x="2718" y="0"/>
                      </a:lnTo>
                      <a:lnTo>
                        <a:pt x="2724" y="0"/>
                      </a:lnTo>
                      <a:lnTo>
                        <a:pt x="2724" y="0"/>
                      </a:lnTo>
                      <a:lnTo>
                        <a:pt x="2724" y="0"/>
                      </a:lnTo>
                      <a:lnTo>
                        <a:pt x="2724" y="0"/>
                      </a:lnTo>
                      <a:lnTo>
                        <a:pt x="2724" y="0"/>
                      </a:lnTo>
                      <a:lnTo>
                        <a:pt x="2724" y="0"/>
                      </a:lnTo>
                      <a:lnTo>
                        <a:pt x="2730" y="0"/>
                      </a:lnTo>
                      <a:lnTo>
                        <a:pt x="2730" y="0"/>
                      </a:lnTo>
                      <a:lnTo>
                        <a:pt x="2730" y="0"/>
                      </a:lnTo>
                      <a:lnTo>
                        <a:pt x="2730" y="0"/>
                      </a:lnTo>
                      <a:lnTo>
                        <a:pt x="2730" y="0"/>
                      </a:lnTo>
                      <a:lnTo>
                        <a:pt x="2730" y="0"/>
                      </a:lnTo>
                      <a:lnTo>
                        <a:pt x="2736" y="0"/>
                      </a:lnTo>
                      <a:lnTo>
                        <a:pt x="2736" y="0"/>
                      </a:lnTo>
                      <a:lnTo>
                        <a:pt x="2736" y="0"/>
                      </a:lnTo>
                      <a:lnTo>
                        <a:pt x="2736" y="0"/>
                      </a:lnTo>
                      <a:lnTo>
                        <a:pt x="2736" y="0"/>
                      </a:lnTo>
                      <a:lnTo>
                        <a:pt x="2736" y="0"/>
                      </a:lnTo>
                      <a:lnTo>
                        <a:pt x="2742" y="0"/>
                      </a:lnTo>
                      <a:lnTo>
                        <a:pt x="2742" y="0"/>
                      </a:lnTo>
                      <a:lnTo>
                        <a:pt x="2742" y="0"/>
                      </a:lnTo>
                      <a:lnTo>
                        <a:pt x="2742" y="0"/>
                      </a:lnTo>
                      <a:lnTo>
                        <a:pt x="2742" y="0"/>
                      </a:lnTo>
                      <a:lnTo>
                        <a:pt x="2742" y="0"/>
                      </a:lnTo>
                      <a:lnTo>
                        <a:pt x="2748" y="0"/>
                      </a:lnTo>
                      <a:lnTo>
                        <a:pt x="2748" y="0"/>
                      </a:lnTo>
                      <a:lnTo>
                        <a:pt x="2748" y="0"/>
                      </a:lnTo>
                      <a:lnTo>
                        <a:pt x="2748" y="0"/>
                      </a:lnTo>
                      <a:lnTo>
                        <a:pt x="2748" y="0"/>
                      </a:lnTo>
                      <a:lnTo>
                        <a:pt x="2748" y="0"/>
                      </a:lnTo>
                      <a:lnTo>
                        <a:pt x="2754" y="0"/>
                      </a:lnTo>
                      <a:lnTo>
                        <a:pt x="2754" y="0"/>
                      </a:lnTo>
                      <a:lnTo>
                        <a:pt x="2754" y="0"/>
                      </a:lnTo>
                      <a:lnTo>
                        <a:pt x="2754" y="0"/>
                      </a:lnTo>
                      <a:lnTo>
                        <a:pt x="2754" y="0"/>
                      </a:lnTo>
                      <a:lnTo>
                        <a:pt x="2754" y="0"/>
                      </a:lnTo>
                      <a:lnTo>
                        <a:pt x="2760" y="0"/>
                      </a:lnTo>
                      <a:lnTo>
                        <a:pt x="2760" y="0"/>
                      </a:lnTo>
                      <a:lnTo>
                        <a:pt x="2760" y="0"/>
                      </a:lnTo>
                      <a:lnTo>
                        <a:pt x="2760" y="0"/>
                      </a:lnTo>
                      <a:lnTo>
                        <a:pt x="2760" y="0"/>
                      </a:lnTo>
                      <a:lnTo>
                        <a:pt x="2766" y="0"/>
                      </a:lnTo>
                      <a:lnTo>
                        <a:pt x="2766" y="0"/>
                      </a:lnTo>
                      <a:lnTo>
                        <a:pt x="2766" y="0"/>
                      </a:lnTo>
                      <a:lnTo>
                        <a:pt x="2766" y="0"/>
                      </a:lnTo>
                      <a:lnTo>
                        <a:pt x="2766" y="0"/>
                      </a:lnTo>
                      <a:lnTo>
                        <a:pt x="2766" y="0"/>
                      </a:lnTo>
                      <a:lnTo>
                        <a:pt x="2772" y="0"/>
                      </a:lnTo>
                      <a:lnTo>
                        <a:pt x="2772" y="0"/>
                      </a:lnTo>
                      <a:lnTo>
                        <a:pt x="2772" y="0"/>
                      </a:lnTo>
                      <a:lnTo>
                        <a:pt x="2772" y="0"/>
                      </a:lnTo>
                      <a:lnTo>
                        <a:pt x="2772" y="0"/>
                      </a:lnTo>
                      <a:lnTo>
                        <a:pt x="2772" y="0"/>
                      </a:lnTo>
                      <a:lnTo>
                        <a:pt x="2778" y="0"/>
                      </a:lnTo>
                      <a:lnTo>
                        <a:pt x="2778" y="0"/>
                      </a:lnTo>
                      <a:lnTo>
                        <a:pt x="2778" y="0"/>
                      </a:lnTo>
                      <a:lnTo>
                        <a:pt x="2778" y="0"/>
                      </a:lnTo>
                      <a:lnTo>
                        <a:pt x="2778" y="0"/>
                      </a:lnTo>
                      <a:lnTo>
                        <a:pt x="2778" y="0"/>
                      </a:lnTo>
                      <a:lnTo>
                        <a:pt x="2784" y="0"/>
                      </a:lnTo>
                      <a:lnTo>
                        <a:pt x="2784" y="0"/>
                      </a:lnTo>
                      <a:lnTo>
                        <a:pt x="2784" y="0"/>
                      </a:lnTo>
                      <a:lnTo>
                        <a:pt x="2784" y="0"/>
                      </a:lnTo>
                      <a:lnTo>
                        <a:pt x="2784" y="0"/>
                      </a:lnTo>
                      <a:lnTo>
                        <a:pt x="2790" y="0"/>
                      </a:lnTo>
                      <a:lnTo>
                        <a:pt x="2790" y="0"/>
                      </a:lnTo>
                      <a:lnTo>
                        <a:pt x="2790" y="0"/>
                      </a:lnTo>
                      <a:lnTo>
                        <a:pt x="2790" y="0"/>
                      </a:lnTo>
                      <a:lnTo>
                        <a:pt x="2790" y="0"/>
                      </a:lnTo>
                      <a:lnTo>
                        <a:pt x="2790" y="0"/>
                      </a:lnTo>
                      <a:lnTo>
                        <a:pt x="2796" y="0"/>
                      </a:lnTo>
                      <a:lnTo>
                        <a:pt x="2796" y="0"/>
                      </a:lnTo>
                      <a:lnTo>
                        <a:pt x="2796" y="0"/>
                      </a:lnTo>
                      <a:lnTo>
                        <a:pt x="2796" y="0"/>
                      </a:lnTo>
                      <a:lnTo>
                        <a:pt x="2796" y="0"/>
                      </a:lnTo>
                      <a:lnTo>
                        <a:pt x="2796" y="0"/>
                      </a:lnTo>
                      <a:lnTo>
                        <a:pt x="2802" y="0"/>
                      </a:lnTo>
                      <a:lnTo>
                        <a:pt x="2802" y="0"/>
                      </a:lnTo>
                      <a:lnTo>
                        <a:pt x="2802" y="0"/>
                      </a:lnTo>
                      <a:lnTo>
                        <a:pt x="2802" y="0"/>
                      </a:lnTo>
                      <a:lnTo>
                        <a:pt x="2802" y="0"/>
                      </a:lnTo>
                      <a:lnTo>
                        <a:pt x="2802" y="0"/>
                      </a:lnTo>
                      <a:lnTo>
                        <a:pt x="2808" y="0"/>
                      </a:lnTo>
                      <a:lnTo>
                        <a:pt x="2808" y="0"/>
                      </a:lnTo>
                      <a:lnTo>
                        <a:pt x="2808" y="0"/>
                      </a:lnTo>
                      <a:lnTo>
                        <a:pt x="2808" y="0"/>
                      </a:lnTo>
                      <a:lnTo>
                        <a:pt x="2808" y="0"/>
                      </a:lnTo>
                      <a:lnTo>
                        <a:pt x="2808" y="0"/>
                      </a:lnTo>
                      <a:lnTo>
                        <a:pt x="2814" y="0"/>
                      </a:lnTo>
                      <a:lnTo>
                        <a:pt x="2814" y="0"/>
                      </a:lnTo>
                      <a:lnTo>
                        <a:pt x="2814" y="0"/>
                      </a:lnTo>
                      <a:lnTo>
                        <a:pt x="2814" y="0"/>
                      </a:lnTo>
                      <a:lnTo>
                        <a:pt x="2814" y="0"/>
                      </a:lnTo>
                      <a:lnTo>
                        <a:pt x="2814" y="0"/>
                      </a:lnTo>
                      <a:lnTo>
                        <a:pt x="2820" y="0"/>
                      </a:lnTo>
                      <a:lnTo>
                        <a:pt x="2820" y="0"/>
                      </a:lnTo>
                      <a:lnTo>
                        <a:pt x="2820" y="0"/>
                      </a:lnTo>
                      <a:lnTo>
                        <a:pt x="2820" y="0"/>
                      </a:lnTo>
                      <a:lnTo>
                        <a:pt x="2820" y="0"/>
                      </a:lnTo>
                      <a:lnTo>
                        <a:pt x="2826" y="0"/>
                      </a:lnTo>
                      <a:lnTo>
                        <a:pt x="2826" y="0"/>
                      </a:lnTo>
                      <a:lnTo>
                        <a:pt x="2826" y="0"/>
                      </a:lnTo>
                      <a:lnTo>
                        <a:pt x="2826" y="0"/>
                      </a:lnTo>
                      <a:lnTo>
                        <a:pt x="2826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2" y="0"/>
                      </a:lnTo>
                      <a:lnTo>
                        <a:pt x="2838" y="0"/>
                      </a:lnTo>
                      <a:lnTo>
                        <a:pt x="2838" y="0"/>
                      </a:lnTo>
                      <a:lnTo>
                        <a:pt x="2838" y="0"/>
                      </a:lnTo>
                      <a:lnTo>
                        <a:pt x="2838" y="0"/>
                      </a:lnTo>
                      <a:lnTo>
                        <a:pt x="2838" y="0"/>
                      </a:lnTo>
                      <a:lnTo>
                        <a:pt x="2844" y="0"/>
                      </a:lnTo>
                      <a:lnTo>
                        <a:pt x="2844" y="0"/>
                      </a:lnTo>
                      <a:lnTo>
                        <a:pt x="2844" y="0"/>
                      </a:lnTo>
                      <a:lnTo>
                        <a:pt x="2844" y="0"/>
                      </a:lnTo>
                      <a:lnTo>
                        <a:pt x="2844" y="0"/>
                      </a:lnTo>
                      <a:lnTo>
                        <a:pt x="2844" y="0"/>
                      </a:lnTo>
                      <a:lnTo>
                        <a:pt x="2850" y="0"/>
                      </a:lnTo>
                      <a:lnTo>
                        <a:pt x="2850" y="0"/>
                      </a:lnTo>
                      <a:lnTo>
                        <a:pt x="2850" y="0"/>
                      </a:lnTo>
                      <a:lnTo>
                        <a:pt x="2850" y="0"/>
                      </a:lnTo>
                      <a:lnTo>
                        <a:pt x="2850" y="0"/>
                      </a:lnTo>
                      <a:lnTo>
                        <a:pt x="2850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2856" y="0"/>
                      </a:lnTo>
                      <a:lnTo>
                        <a:pt x="2862" y="0"/>
                      </a:lnTo>
                      <a:lnTo>
                        <a:pt x="2862" y="0"/>
                      </a:lnTo>
                      <a:lnTo>
                        <a:pt x="2862" y="0"/>
                      </a:lnTo>
                      <a:lnTo>
                        <a:pt x="2862" y="0"/>
                      </a:lnTo>
                      <a:lnTo>
                        <a:pt x="2862" y="0"/>
                      </a:lnTo>
                      <a:lnTo>
                        <a:pt x="2862" y="0"/>
                      </a:lnTo>
                      <a:lnTo>
                        <a:pt x="2868" y="0"/>
                      </a:lnTo>
                      <a:lnTo>
                        <a:pt x="2868" y="0"/>
                      </a:lnTo>
                      <a:lnTo>
                        <a:pt x="2868" y="0"/>
                      </a:lnTo>
                      <a:lnTo>
                        <a:pt x="2868" y="0"/>
                      </a:lnTo>
                      <a:lnTo>
                        <a:pt x="2868" y="0"/>
                      </a:lnTo>
                      <a:lnTo>
                        <a:pt x="2874" y="0"/>
                      </a:lnTo>
                      <a:lnTo>
                        <a:pt x="2874" y="0"/>
                      </a:lnTo>
                      <a:lnTo>
                        <a:pt x="2874" y="0"/>
                      </a:lnTo>
                      <a:lnTo>
                        <a:pt x="2874" y="0"/>
                      </a:lnTo>
                      <a:lnTo>
                        <a:pt x="2874" y="0"/>
                      </a:lnTo>
                      <a:lnTo>
                        <a:pt x="2874" y="0"/>
                      </a:lnTo>
                      <a:lnTo>
                        <a:pt x="2880" y="0"/>
                      </a:lnTo>
                      <a:lnTo>
                        <a:pt x="2880" y="0"/>
                      </a:lnTo>
                      <a:lnTo>
                        <a:pt x="2880" y="0"/>
                      </a:lnTo>
                      <a:lnTo>
                        <a:pt x="2880" y="0"/>
                      </a:lnTo>
                      <a:lnTo>
                        <a:pt x="2880" y="0"/>
                      </a:lnTo>
                      <a:lnTo>
                        <a:pt x="2880" y="0"/>
                      </a:lnTo>
                      <a:lnTo>
                        <a:pt x="2886" y="0"/>
                      </a:lnTo>
                      <a:lnTo>
                        <a:pt x="2886" y="0"/>
                      </a:lnTo>
                      <a:lnTo>
                        <a:pt x="2886" y="0"/>
                      </a:lnTo>
                      <a:lnTo>
                        <a:pt x="2886" y="0"/>
                      </a:lnTo>
                      <a:lnTo>
                        <a:pt x="2886" y="0"/>
                      </a:lnTo>
                      <a:lnTo>
                        <a:pt x="2892" y="0"/>
                      </a:lnTo>
                      <a:lnTo>
                        <a:pt x="2892" y="0"/>
                      </a:lnTo>
                      <a:lnTo>
                        <a:pt x="2892" y="0"/>
                      </a:lnTo>
                      <a:lnTo>
                        <a:pt x="2892" y="0"/>
                      </a:lnTo>
                      <a:lnTo>
                        <a:pt x="2892" y="0"/>
                      </a:lnTo>
                      <a:lnTo>
                        <a:pt x="2892" y="0"/>
                      </a:lnTo>
                      <a:lnTo>
                        <a:pt x="2898" y="0"/>
                      </a:lnTo>
                      <a:lnTo>
                        <a:pt x="2898" y="0"/>
                      </a:lnTo>
                      <a:lnTo>
                        <a:pt x="2898" y="0"/>
                      </a:lnTo>
                      <a:lnTo>
                        <a:pt x="2898" y="0"/>
                      </a:lnTo>
                      <a:lnTo>
                        <a:pt x="2898" y="0"/>
                      </a:lnTo>
                      <a:lnTo>
                        <a:pt x="2898" y="0"/>
                      </a:lnTo>
                      <a:lnTo>
                        <a:pt x="2904" y="0"/>
                      </a:lnTo>
                      <a:lnTo>
                        <a:pt x="2904" y="0"/>
                      </a:lnTo>
                      <a:lnTo>
                        <a:pt x="2904" y="0"/>
                      </a:lnTo>
                      <a:lnTo>
                        <a:pt x="2904" y="0"/>
                      </a:lnTo>
                      <a:lnTo>
                        <a:pt x="2904" y="0"/>
                      </a:lnTo>
                      <a:lnTo>
                        <a:pt x="2904" y="0"/>
                      </a:lnTo>
                      <a:lnTo>
                        <a:pt x="2910" y="0"/>
                      </a:lnTo>
                      <a:lnTo>
                        <a:pt x="2910" y="0"/>
                      </a:lnTo>
                      <a:lnTo>
                        <a:pt x="2910" y="0"/>
                      </a:lnTo>
                      <a:lnTo>
                        <a:pt x="2910" y="0"/>
                      </a:lnTo>
                      <a:lnTo>
                        <a:pt x="2910" y="0"/>
                      </a:lnTo>
                      <a:lnTo>
                        <a:pt x="2910" y="0"/>
                      </a:lnTo>
                      <a:lnTo>
                        <a:pt x="2916" y="0"/>
                      </a:lnTo>
                      <a:lnTo>
                        <a:pt x="2916" y="0"/>
                      </a:lnTo>
                      <a:lnTo>
                        <a:pt x="2916" y="0"/>
                      </a:lnTo>
                      <a:lnTo>
                        <a:pt x="2916" y="0"/>
                      </a:lnTo>
                      <a:lnTo>
                        <a:pt x="2916" y="0"/>
                      </a:lnTo>
                      <a:lnTo>
                        <a:pt x="2922" y="0"/>
                      </a:lnTo>
                      <a:lnTo>
                        <a:pt x="2922" y="0"/>
                      </a:lnTo>
                      <a:lnTo>
                        <a:pt x="2922" y="0"/>
                      </a:lnTo>
                      <a:lnTo>
                        <a:pt x="2922" y="0"/>
                      </a:lnTo>
                      <a:lnTo>
                        <a:pt x="2922" y="0"/>
                      </a:lnTo>
                      <a:lnTo>
                        <a:pt x="2922" y="0"/>
                      </a:lnTo>
                      <a:lnTo>
                        <a:pt x="2928" y="0"/>
                      </a:lnTo>
                      <a:lnTo>
                        <a:pt x="2928" y="0"/>
                      </a:lnTo>
                      <a:lnTo>
                        <a:pt x="2928" y="0"/>
                      </a:lnTo>
                      <a:lnTo>
                        <a:pt x="2928" y="0"/>
                      </a:lnTo>
                      <a:lnTo>
                        <a:pt x="2928" y="0"/>
                      </a:lnTo>
                      <a:lnTo>
                        <a:pt x="2928" y="0"/>
                      </a:lnTo>
                      <a:lnTo>
                        <a:pt x="2934" y="0"/>
                      </a:lnTo>
                      <a:lnTo>
                        <a:pt x="2934" y="0"/>
                      </a:lnTo>
                      <a:lnTo>
                        <a:pt x="2934" y="0"/>
                      </a:lnTo>
                      <a:lnTo>
                        <a:pt x="2934" y="0"/>
                      </a:lnTo>
                      <a:lnTo>
                        <a:pt x="2934" y="0"/>
                      </a:lnTo>
                      <a:lnTo>
                        <a:pt x="2940" y="0"/>
                      </a:lnTo>
                      <a:lnTo>
                        <a:pt x="2940" y="0"/>
                      </a:lnTo>
                      <a:lnTo>
                        <a:pt x="2940" y="0"/>
                      </a:lnTo>
                      <a:lnTo>
                        <a:pt x="2940" y="0"/>
                      </a:lnTo>
                      <a:lnTo>
                        <a:pt x="2940" y="0"/>
                      </a:lnTo>
                      <a:lnTo>
                        <a:pt x="2940" y="0"/>
                      </a:lnTo>
                      <a:lnTo>
                        <a:pt x="2946" y="0"/>
                      </a:lnTo>
                      <a:lnTo>
                        <a:pt x="2946" y="0"/>
                      </a:lnTo>
                      <a:lnTo>
                        <a:pt x="2946" y="0"/>
                      </a:lnTo>
                      <a:lnTo>
                        <a:pt x="2946" y="0"/>
                      </a:lnTo>
                      <a:lnTo>
                        <a:pt x="2946" y="0"/>
                      </a:lnTo>
                      <a:lnTo>
                        <a:pt x="2946" y="0"/>
                      </a:lnTo>
                      <a:lnTo>
                        <a:pt x="2952" y="0"/>
                      </a:lnTo>
                      <a:lnTo>
                        <a:pt x="2952" y="0"/>
                      </a:lnTo>
                      <a:lnTo>
                        <a:pt x="2952" y="0"/>
                      </a:lnTo>
                      <a:lnTo>
                        <a:pt x="2952" y="0"/>
                      </a:lnTo>
                      <a:lnTo>
                        <a:pt x="2952" y="0"/>
                      </a:lnTo>
                      <a:lnTo>
                        <a:pt x="2952" y="0"/>
                      </a:lnTo>
                      <a:lnTo>
                        <a:pt x="2958" y="0"/>
                      </a:lnTo>
                      <a:lnTo>
                        <a:pt x="2958" y="0"/>
                      </a:lnTo>
                      <a:lnTo>
                        <a:pt x="2958" y="0"/>
                      </a:lnTo>
                      <a:lnTo>
                        <a:pt x="2958" y="0"/>
                      </a:lnTo>
                      <a:lnTo>
                        <a:pt x="2958" y="0"/>
                      </a:lnTo>
                      <a:lnTo>
                        <a:pt x="2958" y="0"/>
                      </a:lnTo>
                      <a:lnTo>
                        <a:pt x="2964" y="0"/>
                      </a:lnTo>
                      <a:lnTo>
                        <a:pt x="2964" y="0"/>
                      </a:lnTo>
                      <a:lnTo>
                        <a:pt x="2964" y="0"/>
                      </a:lnTo>
                      <a:lnTo>
                        <a:pt x="2964" y="0"/>
                      </a:lnTo>
                      <a:lnTo>
                        <a:pt x="2964" y="0"/>
                      </a:lnTo>
                      <a:lnTo>
                        <a:pt x="2964" y="0"/>
                      </a:lnTo>
                      <a:lnTo>
                        <a:pt x="2970" y="0"/>
                      </a:lnTo>
                      <a:lnTo>
                        <a:pt x="2970" y="0"/>
                      </a:lnTo>
                      <a:lnTo>
                        <a:pt x="2970" y="0"/>
                      </a:lnTo>
                      <a:lnTo>
                        <a:pt x="2970" y="0"/>
                      </a:lnTo>
                      <a:lnTo>
                        <a:pt x="2970" y="0"/>
                      </a:lnTo>
                      <a:lnTo>
                        <a:pt x="2976" y="0"/>
                      </a:lnTo>
                      <a:lnTo>
                        <a:pt x="2976" y="0"/>
                      </a:lnTo>
                      <a:lnTo>
                        <a:pt x="2976" y="0"/>
                      </a:lnTo>
                      <a:lnTo>
                        <a:pt x="2976" y="0"/>
                      </a:lnTo>
                      <a:lnTo>
                        <a:pt x="2976" y="0"/>
                      </a:lnTo>
                      <a:lnTo>
                        <a:pt x="2976" y="0"/>
                      </a:lnTo>
                      <a:lnTo>
                        <a:pt x="2982" y="0"/>
                      </a:lnTo>
                      <a:lnTo>
                        <a:pt x="2982" y="0"/>
                      </a:lnTo>
                      <a:lnTo>
                        <a:pt x="2982" y="0"/>
                      </a:lnTo>
                      <a:lnTo>
                        <a:pt x="2982" y="0"/>
                      </a:lnTo>
                      <a:lnTo>
                        <a:pt x="2982" y="0"/>
                      </a:lnTo>
                      <a:lnTo>
                        <a:pt x="2982" y="0"/>
                      </a:lnTo>
                      <a:lnTo>
                        <a:pt x="2988" y="0"/>
                      </a:lnTo>
                      <a:lnTo>
                        <a:pt x="2988" y="0"/>
                      </a:lnTo>
                      <a:lnTo>
                        <a:pt x="2988" y="0"/>
                      </a:lnTo>
                      <a:lnTo>
                        <a:pt x="2988" y="0"/>
                      </a:lnTo>
                      <a:lnTo>
                        <a:pt x="2988" y="0"/>
                      </a:lnTo>
                      <a:lnTo>
                        <a:pt x="2988" y="0"/>
                      </a:lnTo>
                      <a:lnTo>
                        <a:pt x="2994" y="0"/>
                      </a:lnTo>
                      <a:lnTo>
                        <a:pt x="2994" y="0"/>
                      </a:lnTo>
                      <a:lnTo>
                        <a:pt x="2994" y="0"/>
                      </a:lnTo>
                      <a:lnTo>
                        <a:pt x="2994" y="0"/>
                      </a:lnTo>
                      <a:lnTo>
                        <a:pt x="2994" y="0"/>
                      </a:lnTo>
                      <a:lnTo>
                        <a:pt x="2994" y="0"/>
                      </a:lnTo>
                      <a:lnTo>
                        <a:pt x="3000" y="0"/>
                      </a:lnTo>
                      <a:lnTo>
                        <a:pt x="3000" y="0"/>
                      </a:lnTo>
                      <a:lnTo>
                        <a:pt x="3000" y="0"/>
                      </a:lnTo>
                      <a:lnTo>
                        <a:pt x="3000" y="0"/>
                      </a:lnTo>
                      <a:lnTo>
                        <a:pt x="3000" y="0"/>
                      </a:lnTo>
                      <a:lnTo>
                        <a:pt x="3000" y="0"/>
                      </a:lnTo>
                      <a:lnTo>
                        <a:pt x="3006" y="0"/>
                      </a:lnTo>
                      <a:lnTo>
                        <a:pt x="3006" y="0"/>
                      </a:lnTo>
                      <a:lnTo>
                        <a:pt x="3006" y="0"/>
                      </a:lnTo>
                      <a:lnTo>
                        <a:pt x="3006" y="0"/>
                      </a:lnTo>
                      <a:lnTo>
                        <a:pt x="3006" y="0"/>
                      </a:lnTo>
                      <a:lnTo>
                        <a:pt x="3012" y="0"/>
                      </a:lnTo>
                      <a:lnTo>
                        <a:pt x="3012" y="0"/>
                      </a:lnTo>
                      <a:lnTo>
                        <a:pt x="3012" y="0"/>
                      </a:lnTo>
                      <a:lnTo>
                        <a:pt x="3012" y="0"/>
                      </a:lnTo>
                      <a:lnTo>
                        <a:pt x="3012" y="0"/>
                      </a:lnTo>
                      <a:lnTo>
                        <a:pt x="3012" y="0"/>
                      </a:lnTo>
                      <a:lnTo>
                        <a:pt x="3018" y="0"/>
                      </a:lnTo>
                      <a:lnTo>
                        <a:pt x="3018" y="0"/>
                      </a:lnTo>
                      <a:lnTo>
                        <a:pt x="3018" y="0"/>
                      </a:lnTo>
                      <a:lnTo>
                        <a:pt x="3018" y="0"/>
                      </a:lnTo>
                      <a:lnTo>
                        <a:pt x="3018" y="0"/>
                      </a:lnTo>
                      <a:lnTo>
                        <a:pt x="3018" y="0"/>
                      </a:lnTo>
                      <a:lnTo>
                        <a:pt x="3024" y="0"/>
                      </a:lnTo>
                      <a:lnTo>
                        <a:pt x="3024" y="0"/>
                      </a:lnTo>
                      <a:lnTo>
                        <a:pt x="3024" y="0"/>
                      </a:lnTo>
                      <a:lnTo>
                        <a:pt x="3024" y="0"/>
                      </a:lnTo>
                      <a:lnTo>
                        <a:pt x="3024" y="0"/>
                      </a:lnTo>
                      <a:lnTo>
                        <a:pt x="3024" y="0"/>
                      </a:lnTo>
                      <a:lnTo>
                        <a:pt x="3030" y="0"/>
                      </a:lnTo>
                      <a:lnTo>
                        <a:pt x="3030" y="0"/>
                      </a:lnTo>
                      <a:lnTo>
                        <a:pt x="3030" y="0"/>
                      </a:lnTo>
                      <a:lnTo>
                        <a:pt x="3030" y="0"/>
                      </a:lnTo>
                      <a:lnTo>
                        <a:pt x="3030" y="0"/>
                      </a:lnTo>
                      <a:lnTo>
                        <a:pt x="3030" y="0"/>
                      </a:lnTo>
                      <a:lnTo>
                        <a:pt x="3036" y="0"/>
                      </a:lnTo>
                      <a:lnTo>
                        <a:pt x="3036" y="0"/>
                      </a:lnTo>
                      <a:lnTo>
                        <a:pt x="3036" y="0"/>
                      </a:lnTo>
                      <a:lnTo>
                        <a:pt x="3036" y="0"/>
                      </a:lnTo>
                      <a:lnTo>
                        <a:pt x="3036" y="0"/>
                      </a:lnTo>
                      <a:lnTo>
                        <a:pt x="3042" y="0"/>
                      </a:lnTo>
                      <a:lnTo>
                        <a:pt x="3042" y="0"/>
                      </a:lnTo>
                      <a:lnTo>
                        <a:pt x="3042" y="0"/>
                      </a:lnTo>
                      <a:lnTo>
                        <a:pt x="3042" y="0"/>
                      </a:lnTo>
                      <a:lnTo>
                        <a:pt x="3042" y="0"/>
                      </a:lnTo>
                      <a:lnTo>
                        <a:pt x="3048" y="0"/>
                      </a:lnTo>
                      <a:lnTo>
                        <a:pt x="3048" y="0"/>
                      </a:lnTo>
                      <a:lnTo>
                        <a:pt x="3048" y="0"/>
                      </a:lnTo>
                      <a:lnTo>
                        <a:pt x="3048" y="0"/>
                      </a:lnTo>
                      <a:lnTo>
                        <a:pt x="3048" y="0"/>
                      </a:lnTo>
                      <a:lnTo>
                        <a:pt x="3048" y="0"/>
                      </a:lnTo>
                      <a:lnTo>
                        <a:pt x="3054" y="0"/>
                      </a:lnTo>
                      <a:lnTo>
                        <a:pt x="3054" y="0"/>
                      </a:lnTo>
                      <a:lnTo>
                        <a:pt x="3054" y="0"/>
                      </a:lnTo>
                      <a:lnTo>
                        <a:pt x="3054" y="0"/>
                      </a:lnTo>
                      <a:lnTo>
                        <a:pt x="3054" y="0"/>
                      </a:lnTo>
                      <a:lnTo>
                        <a:pt x="3054" y="0"/>
                      </a:lnTo>
                      <a:lnTo>
                        <a:pt x="3060" y="0"/>
                      </a:lnTo>
                      <a:lnTo>
                        <a:pt x="3060" y="0"/>
                      </a:lnTo>
                      <a:lnTo>
                        <a:pt x="3060" y="0"/>
                      </a:lnTo>
                      <a:lnTo>
                        <a:pt x="3060" y="0"/>
                      </a:lnTo>
                      <a:lnTo>
                        <a:pt x="3060" y="0"/>
                      </a:lnTo>
                      <a:lnTo>
                        <a:pt x="3060" y="0"/>
                      </a:lnTo>
                      <a:lnTo>
                        <a:pt x="3066" y="0"/>
                      </a:lnTo>
                      <a:lnTo>
                        <a:pt x="3066" y="0"/>
                      </a:lnTo>
                      <a:lnTo>
                        <a:pt x="3066" y="0"/>
                      </a:lnTo>
                      <a:lnTo>
                        <a:pt x="3066" y="0"/>
                      </a:lnTo>
                      <a:lnTo>
                        <a:pt x="3066" y="0"/>
                      </a:lnTo>
                      <a:lnTo>
                        <a:pt x="3066" y="0"/>
                      </a:lnTo>
                      <a:lnTo>
                        <a:pt x="3072" y="0"/>
                      </a:lnTo>
                      <a:lnTo>
                        <a:pt x="3072" y="0"/>
                      </a:lnTo>
                      <a:lnTo>
                        <a:pt x="3072" y="0"/>
                      </a:lnTo>
                      <a:lnTo>
                        <a:pt x="3072" y="0"/>
                      </a:lnTo>
                      <a:lnTo>
                        <a:pt x="3072" y="0"/>
                      </a:lnTo>
                      <a:lnTo>
                        <a:pt x="3072" y="0"/>
                      </a:lnTo>
                      <a:lnTo>
                        <a:pt x="3078" y="0"/>
                      </a:lnTo>
                      <a:lnTo>
                        <a:pt x="3078" y="0"/>
                      </a:lnTo>
                      <a:lnTo>
                        <a:pt x="3078" y="0"/>
                      </a:lnTo>
                      <a:lnTo>
                        <a:pt x="3078" y="0"/>
                      </a:lnTo>
                      <a:lnTo>
                        <a:pt x="3078" y="0"/>
                      </a:lnTo>
                      <a:lnTo>
                        <a:pt x="3078" y="0"/>
                      </a:lnTo>
                      <a:lnTo>
                        <a:pt x="3084" y="0"/>
                      </a:lnTo>
                      <a:lnTo>
                        <a:pt x="3084" y="0"/>
                      </a:lnTo>
                      <a:lnTo>
                        <a:pt x="3084" y="0"/>
                      </a:lnTo>
                      <a:lnTo>
                        <a:pt x="3084" y="0"/>
                      </a:lnTo>
                      <a:lnTo>
                        <a:pt x="3084" y="0"/>
                      </a:lnTo>
                      <a:lnTo>
                        <a:pt x="3090" y="0"/>
                      </a:lnTo>
                      <a:lnTo>
                        <a:pt x="3090" y="0"/>
                      </a:lnTo>
                      <a:lnTo>
                        <a:pt x="3090" y="0"/>
                      </a:lnTo>
                      <a:lnTo>
                        <a:pt x="3090" y="0"/>
                      </a:lnTo>
                      <a:lnTo>
                        <a:pt x="3090" y="0"/>
                      </a:lnTo>
                      <a:lnTo>
                        <a:pt x="3090" y="0"/>
                      </a:lnTo>
                      <a:lnTo>
                        <a:pt x="3096" y="0"/>
                      </a:lnTo>
                      <a:lnTo>
                        <a:pt x="3096" y="0"/>
                      </a:lnTo>
                      <a:lnTo>
                        <a:pt x="3096" y="0"/>
                      </a:lnTo>
                      <a:lnTo>
                        <a:pt x="3096" y="0"/>
                      </a:lnTo>
                      <a:lnTo>
                        <a:pt x="3096" y="0"/>
                      </a:lnTo>
                      <a:lnTo>
                        <a:pt x="3102" y="0"/>
                      </a:lnTo>
                      <a:lnTo>
                        <a:pt x="3102" y="0"/>
                      </a:lnTo>
                      <a:lnTo>
                        <a:pt x="3102" y="0"/>
                      </a:lnTo>
                      <a:lnTo>
                        <a:pt x="3102" y="0"/>
                      </a:lnTo>
                      <a:lnTo>
                        <a:pt x="3102" y="0"/>
                      </a:lnTo>
                      <a:lnTo>
                        <a:pt x="3102" y="0"/>
                      </a:lnTo>
                      <a:lnTo>
                        <a:pt x="3108" y="0"/>
                      </a:lnTo>
                      <a:lnTo>
                        <a:pt x="3108" y="0"/>
                      </a:lnTo>
                      <a:lnTo>
                        <a:pt x="3108" y="0"/>
                      </a:lnTo>
                      <a:lnTo>
                        <a:pt x="3108" y="0"/>
                      </a:lnTo>
                      <a:lnTo>
                        <a:pt x="3108" y="0"/>
                      </a:lnTo>
                      <a:lnTo>
                        <a:pt x="3108" y="0"/>
                      </a:lnTo>
                      <a:lnTo>
                        <a:pt x="3114" y="0"/>
                      </a:lnTo>
                      <a:lnTo>
                        <a:pt x="3114" y="0"/>
                      </a:lnTo>
                      <a:lnTo>
                        <a:pt x="3114" y="0"/>
                      </a:lnTo>
                      <a:lnTo>
                        <a:pt x="3114" y="0"/>
                      </a:lnTo>
                      <a:lnTo>
                        <a:pt x="3114" y="0"/>
                      </a:lnTo>
                      <a:lnTo>
                        <a:pt x="3114" y="0"/>
                      </a:lnTo>
                      <a:lnTo>
                        <a:pt x="3120" y="0"/>
                      </a:lnTo>
                      <a:lnTo>
                        <a:pt x="3120" y="0"/>
                      </a:lnTo>
                      <a:lnTo>
                        <a:pt x="3120" y="0"/>
                      </a:lnTo>
                      <a:lnTo>
                        <a:pt x="3120" y="0"/>
                      </a:lnTo>
                      <a:lnTo>
                        <a:pt x="3120" y="0"/>
                      </a:lnTo>
                      <a:lnTo>
                        <a:pt x="3120" y="0"/>
                      </a:lnTo>
                      <a:lnTo>
                        <a:pt x="3126" y="0"/>
                      </a:lnTo>
                      <a:lnTo>
                        <a:pt x="3126" y="0"/>
                      </a:lnTo>
                      <a:lnTo>
                        <a:pt x="3126" y="0"/>
                      </a:lnTo>
                      <a:lnTo>
                        <a:pt x="3126" y="0"/>
                      </a:lnTo>
                      <a:lnTo>
                        <a:pt x="3126" y="0"/>
                      </a:lnTo>
                      <a:lnTo>
                        <a:pt x="3126" y="0"/>
                      </a:lnTo>
                      <a:lnTo>
                        <a:pt x="3132" y="0"/>
                      </a:lnTo>
                      <a:lnTo>
                        <a:pt x="3132" y="0"/>
                      </a:lnTo>
                      <a:lnTo>
                        <a:pt x="3132" y="0"/>
                      </a:lnTo>
                      <a:lnTo>
                        <a:pt x="3132" y="0"/>
                      </a:lnTo>
                      <a:lnTo>
                        <a:pt x="3132" y="0"/>
                      </a:lnTo>
                      <a:lnTo>
                        <a:pt x="3132" y="0"/>
                      </a:lnTo>
                      <a:lnTo>
                        <a:pt x="3138" y="0"/>
                      </a:lnTo>
                      <a:lnTo>
                        <a:pt x="3138" y="0"/>
                      </a:lnTo>
                      <a:lnTo>
                        <a:pt x="3138" y="0"/>
                      </a:lnTo>
                      <a:lnTo>
                        <a:pt x="3138" y="0"/>
                      </a:lnTo>
                      <a:lnTo>
                        <a:pt x="3138" y="0"/>
                      </a:lnTo>
                      <a:lnTo>
                        <a:pt x="3144" y="0"/>
                      </a:lnTo>
                      <a:lnTo>
                        <a:pt x="3144" y="0"/>
                      </a:lnTo>
                      <a:lnTo>
                        <a:pt x="3144" y="0"/>
                      </a:lnTo>
                      <a:lnTo>
                        <a:pt x="3144" y="0"/>
                      </a:lnTo>
                      <a:lnTo>
                        <a:pt x="3144" y="0"/>
                      </a:lnTo>
                      <a:lnTo>
                        <a:pt x="3144" y="0"/>
                      </a:lnTo>
                      <a:lnTo>
                        <a:pt x="3150" y="0"/>
                      </a:lnTo>
                      <a:lnTo>
                        <a:pt x="3150" y="0"/>
                      </a:lnTo>
                      <a:lnTo>
                        <a:pt x="3150" y="0"/>
                      </a:lnTo>
                      <a:lnTo>
                        <a:pt x="3150" y="0"/>
                      </a:lnTo>
                      <a:lnTo>
                        <a:pt x="3150" y="0"/>
                      </a:lnTo>
                      <a:lnTo>
                        <a:pt x="3150" y="0"/>
                      </a:lnTo>
                      <a:lnTo>
                        <a:pt x="3156" y="0"/>
                      </a:lnTo>
                      <a:lnTo>
                        <a:pt x="3156" y="0"/>
                      </a:lnTo>
                      <a:lnTo>
                        <a:pt x="3156" y="0"/>
                      </a:lnTo>
                      <a:lnTo>
                        <a:pt x="3156" y="0"/>
                      </a:lnTo>
                      <a:lnTo>
                        <a:pt x="3156" y="0"/>
                      </a:lnTo>
                      <a:lnTo>
                        <a:pt x="3156" y="0"/>
                      </a:lnTo>
                      <a:lnTo>
                        <a:pt x="3162" y="0"/>
                      </a:lnTo>
                      <a:lnTo>
                        <a:pt x="3162" y="0"/>
                      </a:lnTo>
                      <a:lnTo>
                        <a:pt x="3162" y="0"/>
                      </a:lnTo>
                      <a:lnTo>
                        <a:pt x="3162" y="0"/>
                      </a:lnTo>
                      <a:lnTo>
                        <a:pt x="3162" y="0"/>
                      </a:lnTo>
                      <a:lnTo>
                        <a:pt x="3168" y="0"/>
                      </a:lnTo>
                      <a:lnTo>
                        <a:pt x="3168" y="0"/>
                      </a:lnTo>
                      <a:lnTo>
                        <a:pt x="3168" y="0"/>
                      </a:lnTo>
                      <a:lnTo>
                        <a:pt x="3168" y="0"/>
                      </a:lnTo>
                      <a:lnTo>
                        <a:pt x="3168" y="0"/>
                      </a:lnTo>
                      <a:lnTo>
                        <a:pt x="3168" y="0"/>
                      </a:lnTo>
                      <a:lnTo>
                        <a:pt x="3174" y="0"/>
                      </a:lnTo>
                      <a:lnTo>
                        <a:pt x="3174" y="0"/>
                      </a:lnTo>
                      <a:lnTo>
                        <a:pt x="3174" y="0"/>
                      </a:lnTo>
                      <a:lnTo>
                        <a:pt x="3174" y="0"/>
                      </a:lnTo>
                      <a:lnTo>
                        <a:pt x="3174" y="0"/>
                      </a:lnTo>
                      <a:lnTo>
                        <a:pt x="3174" y="0"/>
                      </a:lnTo>
                      <a:lnTo>
                        <a:pt x="3180" y="0"/>
                      </a:lnTo>
                      <a:lnTo>
                        <a:pt x="3180" y="0"/>
                      </a:lnTo>
                      <a:lnTo>
                        <a:pt x="3180" y="0"/>
                      </a:lnTo>
                      <a:lnTo>
                        <a:pt x="3180" y="0"/>
                      </a:lnTo>
                      <a:lnTo>
                        <a:pt x="3180" y="0"/>
                      </a:lnTo>
                      <a:lnTo>
                        <a:pt x="3180" y="0"/>
                      </a:lnTo>
                      <a:lnTo>
                        <a:pt x="3186" y="0"/>
                      </a:lnTo>
                      <a:lnTo>
                        <a:pt x="3186" y="0"/>
                      </a:lnTo>
                      <a:lnTo>
                        <a:pt x="3186" y="0"/>
                      </a:lnTo>
                      <a:lnTo>
                        <a:pt x="3186" y="0"/>
                      </a:lnTo>
                      <a:lnTo>
                        <a:pt x="3186" y="0"/>
                      </a:lnTo>
                      <a:lnTo>
                        <a:pt x="3186" y="0"/>
                      </a:lnTo>
                      <a:lnTo>
                        <a:pt x="3192" y="0"/>
                      </a:lnTo>
                      <a:lnTo>
                        <a:pt x="3192" y="0"/>
                      </a:lnTo>
                      <a:lnTo>
                        <a:pt x="3192" y="0"/>
                      </a:lnTo>
                      <a:lnTo>
                        <a:pt x="3192" y="0"/>
                      </a:lnTo>
                      <a:lnTo>
                        <a:pt x="3192" y="0"/>
                      </a:lnTo>
                      <a:lnTo>
                        <a:pt x="3198" y="0"/>
                      </a:lnTo>
                      <a:lnTo>
                        <a:pt x="3198" y="0"/>
                      </a:lnTo>
                      <a:lnTo>
                        <a:pt x="3198" y="0"/>
                      </a:lnTo>
                      <a:lnTo>
                        <a:pt x="3198" y="0"/>
                      </a:lnTo>
                      <a:lnTo>
                        <a:pt x="3198" y="0"/>
                      </a:lnTo>
                      <a:lnTo>
                        <a:pt x="3198" y="0"/>
                      </a:lnTo>
                      <a:lnTo>
                        <a:pt x="3204" y="0"/>
                      </a:lnTo>
                      <a:lnTo>
                        <a:pt x="3204" y="0"/>
                      </a:lnTo>
                      <a:lnTo>
                        <a:pt x="3204" y="0"/>
                      </a:lnTo>
                      <a:lnTo>
                        <a:pt x="3204" y="0"/>
                      </a:lnTo>
                      <a:lnTo>
                        <a:pt x="3204" y="0"/>
                      </a:lnTo>
                      <a:lnTo>
                        <a:pt x="3204" y="0"/>
                      </a:lnTo>
                      <a:lnTo>
                        <a:pt x="3210" y="0"/>
                      </a:lnTo>
                      <a:lnTo>
                        <a:pt x="3210" y="0"/>
                      </a:lnTo>
                      <a:lnTo>
                        <a:pt x="3210" y="0"/>
                      </a:lnTo>
                      <a:lnTo>
                        <a:pt x="3210" y="0"/>
                      </a:lnTo>
                      <a:lnTo>
                        <a:pt x="3210" y="0"/>
                      </a:lnTo>
                      <a:lnTo>
                        <a:pt x="3210" y="0"/>
                      </a:lnTo>
                      <a:lnTo>
                        <a:pt x="3216" y="0"/>
                      </a:lnTo>
                      <a:lnTo>
                        <a:pt x="3216" y="0"/>
                      </a:lnTo>
                      <a:lnTo>
                        <a:pt x="3216" y="0"/>
                      </a:lnTo>
                      <a:lnTo>
                        <a:pt x="3216" y="0"/>
                      </a:lnTo>
                      <a:lnTo>
                        <a:pt x="3216" y="0"/>
                      </a:lnTo>
                      <a:lnTo>
                        <a:pt x="3216" y="0"/>
                      </a:lnTo>
                      <a:lnTo>
                        <a:pt x="3222" y="0"/>
                      </a:lnTo>
                      <a:lnTo>
                        <a:pt x="3222" y="0"/>
                      </a:lnTo>
                      <a:lnTo>
                        <a:pt x="3222" y="0"/>
                      </a:lnTo>
                      <a:lnTo>
                        <a:pt x="3222" y="0"/>
                      </a:lnTo>
                      <a:lnTo>
                        <a:pt x="3222" y="0"/>
                      </a:lnTo>
                      <a:lnTo>
                        <a:pt x="3222" y="0"/>
                      </a:lnTo>
                      <a:lnTo>
                        <a:pt x="3228" y="0"/>
                      </a:lnTo>
                      <a:lnTo>
                        <a:pt x="3228" y="0"/>
                      </a:lnTo>
                      <a:lnTo>
                        <a:pt x="3228" y="0"/>
                      </a:lnTo>
                      <a:lnTo>
                        <a:pt x="3228" y="0"/>
                      </a:lnTo>
                      <a:lnTo>
                        <a:pt x="3228" y="0"/>
                      </a:lnTo>
                      <a:lnTo>
                        <a:pt x="3234" y="0"/>
                      </a:lnTo>
                      <a:lnTo>
                        <a:pt x="3234" y="0"/>
                      </a:lnTo>
                      <a:lnTo>
                        <a:pt x="3234" y="0"/>
                      </a:lnTo>
                      <a:lnTo>
                        <a:pt x="3234" y="0"/>
                      </a:lnTo>
                      <a:lnTo>
                        <a:pt x="3234" y="0"/>
                      </a:lnTo>
                      <a:lnTo>
                        <a:pt x="3234" y="0"/>
                      </a:lnTo>
                      <a:lnTo>
                        <a:pt x="3240" y="0"/>
                      </a:lnTo>
                      <a:lnTo>
                        <a:pt x="3240" y="0"/>
                      </a:lnTo>
                      <a:lnTo>
                        <a:pt x="3240" y="0"/>
                      </a:lnTo>
                      <a:lnTo>
                        <a:pt x="3240" y="0"/>
                      </a:lnTo>
                      <a:lnTo>
                        <a:pt x="3240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46" y="0"/>
                      </a:lnTo>
                      <a:lnTo>
                        <a:pt x="3252" y="0"/>
                      </a:lnTo>
                      <a:lnTo>
                        <a:pt x="3252" y="0"/>
                      </a:lnTo>
                      <a:lnTo>
                        <a:pt x="3252" y="0"/>
                      </a:lnTo>
                      <a:lnTo>
                        <a:pt x="3252" y="0"/>
                      </a:lnTo>
                      <a:lnTo>
                        <a:pt x="3252" y="0"/>
                      </a:lnTo>
                      <a:lnTo>
                        <a:pt x="3258" y="0"/>
                      </a:lnTo>
                      <a:lnTo>
                        <a:pt x="3258" y="0"/>
                      </a:lnTo>
                      <a:lnTo>
                        <a:pt x="3258" y="0"/>
                      </a:lnTo>
                      <a:lnTo>
                        <a:pt x="3258" y="0"/>
                      </a:lnTo>
                      <a:lnTo>
                        <a:pt x="3258" y="0"/>
                      </a:lnTo>
                      <a:lnTo>
                        <a:pt x="3258" y="0"/>
                      </a:lnTo>
                      <a:lnTo>
                        <a:pt x="3264" y="0"/>
                      </a:lnTo>
                      <a:lnTo>
                        <a:pt x="3264" y="0"/>
                      </a:lnTo>
                      <a:lnTo>
                        <a:pt x="3264" y="0"/>
                      </a:lnTo>
                      <a:lnTo>
                        <a:pt x="3264" y="0"/>
                      </a:lnTo>
                      <a:lnTo>
                        <a:pt x="3264" y="0"/>
                      </a:lnTo>
                      <a:lnTo>
                        <a:pt x="3264" y="0"/>
                      </a:lnTo>
                      <a:lnTo>
                        <a:pt x="3270" y="0"/>
                      </a:lnTo>
                      <a:lnTo>
                        <a:pt x="3270" y="0"/>
                      </a:lnTo>
                      <a:lnTo>
                        <a:pt x="3270" y="0"/>
                      </a:lnTo>
                      <a:lnTo>
                        <a:pt x="3270" y="0"/>
                      </a:lnTo>
                      <a:lnTo>
                        <a:pt x="3270" y="0"/>
                      </a:lnTo>
                      <a:lnTo>
                        <a:pt x="3270" y="0"/>
                      </a:lnTo>
                      <a:lnTo>
                        <a:pt x="3276" y="0"/>
                      </a:lnTo>
                      <a:lnTo>
                        <a:pt x="3276" y="0"/>
                      </a:lnTo>
                      <a:lnTo>
                        <a:pt x="3276" y="0"/>
                      </a:lnTo>
                      <a:lnTo>
                        <a:pt x="3276" y="0"/>
                      </a:lnTo>
                      <a:lnTo>
                        <a:pt x="3276" y="0"/>
                      </a:lnTo>
                      <a:lnTo>
                        <a:pt x="3282" y="0"/>
                      </a:lnTo>
                      <a:lnTo>
                        <a:pt x="3282" y="0"/>
                      </a:lnTo>
                      <a:lnTo>
                        <a:pt x="3282" y="0"/>
                      </a:lnTo>
                      <a:lnTo>
                        <a:pt x="3282" y="0"/>
                      </a:lnTo>
                      <a:lnTo>
                        <a:pt x="3282" y="0"/>
                      </a:lnTo>
                      <a:lnTo>
                        <a:pt x="3282" y="0"/>
                      </a:lnTo>
                      <a:lnTo>
                        <a:pt x="3288" y="0"/>
                      </a:lnTo>
                      <a:lnTo>
                        <a:pt x="3288" y="0"/>
                      </a:lnTo>
                      <a:lnTo>
                        <a:pt x="3288" y="0"/>
                      </a:lnTo>
                      <a:lnTo>
                        <a:pt x="3288" y="0"/>
                      </a:lnTo>
                      <a:lnTo>
                        <a:pt x="3288" y="0"/>
                      </a:lnTo>
                      <a:lnTo>
                        <a:pt x="3294" y="0"/>
                      </a:lnTo>
                      <a:lnTo>
                        <a:pt x="3294" y="0"/>
                      </a:lnTo>
                      <a:lnTo>
                        <a:pt x="3294" y="0"/>
                      </a:lnTo>
                      <a:lnTo>
                        <a:pt x="3294" y="0"/>
                      </a:lnTo>
                      <a:lnTo>
                        <a:pt x="3294" y="0"/>
                      </a:lnTo>
                      <a:lnTo>
                        <a:pt x="3294" y="0"/>
                      </a:lnTo>
                      <a:lnTo>
                        <a:pt x="3300" y="0"/>
                      </a:lnTo>
                      <a:lnTo>
                        <a:pt x="3300" y="0"/>
                      </a:lnTo>
                      <a:lnTo>
                        <a:pt x="3300" y="0"/>
                      </a:lnTo>
                      <a:lnTo>
                        <a:pt x="3300" y="0"/>
                      </a:lnTo>
                      <a:lnTo>
                        <a:pt x="3300" y="0"/>
                      </a:lnTo>
                      <a:lnTo>
                        <a:pt x="3300" y="0"/>
                      </a:lnTo>
                      <a:lnTo>
                        <a:pt x="3306" y="0"/>
                      </a:lnTo>
                      <a:lnTo>
                        <a:pt x="3306" y="0"/>
                      </a:lnTo>
                      <a:lnTo>
                        <a:pt x="3306" y="0"/>
                      </a:lnTo>
                      <a:lnTo>
                        <a:pt x="3306" y="0"/>
                      </a:lnTo>
                      <a:lnTo>
                        <a:pt x="3306" y="0"/>
                      </a:lnTo>
                      <a:lnTo>
                        <a:pt x="3306" y="0"/>
                      </a:lnTo>
                      <a:lnTo>
                        <a:pt x="3312" y="0"/>
                      </a:lnTo>
                      <a:lnTo>
                        <a:pt x="3312" y="0"/>
                      </a:lnTo>
                      <a:lnTo>
                        <a:pt x="3312" y="0"/>
                      </a:lnTo>
                      <a:lnTo>
                        <a:pt x="3312" y="0"/>
                      </a:lnTo>
                      <a:lnTo>
                        <a:pt x="3312" y="0"/>
                      </a:lnTo>
                      <a:lnTo>
                        <a:pt x="3312" y="0"/>
                      </a:lnTo>
                      <a:lnTo>
                        <a:pt x="3318" y="0"/>
                      </a:lnTo>
                      <a:lnTo>
                        <a:pt x="3318" y="0"/>
                      </a:lnTo>
                      <a:lnTo>
                        <a:pt x="3318" y="0"/>
                      </a:lnTo>
                      <a:lnTo>
                        <a:pt x="3318" y="0"/>
                      </a:lnTo>
                      <a:lnTo>
                        <a:pt x="3318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24" y="0"/>
                      </a:lnTo>
                      <a:lnTo>
                        <a:pt x="3330" y="0"/>
                      </a:lnTo>
                      <a:lnTo>
                        <a:pt x="3330" y="0"/>
                      </a:lnTo>
                      <a:lnTo>
                        <a:pt x="3330" y="0"/>
                      </a:lnTo>
                      <a:lnTo>
                        <a:pt x="3330" y="0"/>
                      </a:lnTo>
                      <a:lnTo>
                        <a:pt x="3330" y="0"/>
                      </a:lnTo>
                      <a:lnTo>
                        <a:pt x="3336" y="0"/>
                      </a:lnTo>
                      <a:lnTo>
                        <a:pt x="3336" y="0"/>
                      </a:lnTo>
                      <a:lnTo>
                        <a:pt x="3336" y="0"/>
                      </a:lnTo>
                      <a:lnTo>
                        <a:pt x="3336" y="0"/>
                      </a:lnTo>
                      <a:lnTo>
                        <a:pt x="3336" y="0"/>
                      </a:lnTo>
                      <a:lnTo>
                        <a:pt x="3336" y="0"/>
                      </a:lnTo>
                      <a:lnTo>
                        <a:pt x="3342" y="0"/>
                      </a:lnTo>
                      <a:lnTo>
                        <a:pt x="3342" y="0"/>
                      </a:lnTo>
                      <a:lnTo>
                        <a:pt x="3342" y="0"/>
                      </a:lnTo>
                      <a:lnTo>
                        <a:pt x="3342" y="0"/>
                      </a:lnTo>
                      <a:lnTo>
                        <a:pt x="3342" y="0"/>
                      </a:lnTo>
                      <a:lnTo>
                        <a:pt x="3342" y="0"/>
                      </a:lnTo>
                      <a:lnTo>
                        <a:pt x="3348" y="0"/>
                      </a:lnTo>
                      <a:lnTo>
                        <a:pt x="3348" y="0"/>
                      </a:lnTo>
                      <a:lnTo>
                        <a:pt x="3348" y="0"/>
                      </a:lnTo>
                      <a:lnTo>
                        <a:pt x="3348" y="0"/>
                      </a:lnTo>
                      <a:lnTo>
                        <a:pt x="3348" y="0"/>
                      </a:lnTo>
                      <a:lnTo>
                        <a:pt x="3348" y="0"/>
                      </a:lnTo>
                      <a:lnTo>
                        <a:pt x="3354" y="0"/>
                      </a:lnTo>
                      <a:lnTo>
                        <a:pt x="3354" y="0"/>
                      </a:lnTo>
                      <a:lnTo>
                        <a:pt x="3354" y="0"/>
                      </a:lnTo>
                      <a:lnTo>
                        <a:pt x="3354" y="0"/>
                      </a:lnTo>
                      <a:lnTo>
                        <a:pt x="3354" y="0"/>
                      </a:lnTo>
                      <a:lnTo>
                        <a:pt x="3354" y="0"/>
                      </a:lnTo>
                      <a:lnTo>
                        <a:pt x="3360" y="0"/>
                      </a:lnTo>
                      <a:lnTo>
                        <a:pt x="3360" y="0"/>
                      </a:lnTo>
                      <a:lnTo>
                        <a:pt x="3360" y="0"/>
                      </a:lnTo>
                      <a:lnTo>
                        <a:pt x="3360" y="0"/>
                      </a:lnTo>
                      <a:lnTo>
                        <a:pt x="3360" y="0"/>
                      </a:lnTo>
                      <a:lnTo>
                        <a:pt x="3366" y="0"/>
                      </a:lnTo>
                      <a:lnTo>
                        <a:pt x="3366" y="0"/>
                      </a:lnTo>
                      <a:lnTo>
                        <a:pt x="3366" y="0"/>
                      </a:lnTo>
                      <a:lnTo>
                        <a:pt x="3366" y="0"/>
                      </a:lnTo>
                      <a:lnTo>
                        <a:pt x="3366" y="0"/>
                      </a:lnTo>
                      <a:lnTo>
                        <a:pt x="3366" y="0"/>
                      </a:lnTo>
                      <a:lnTo>
                        <a:pt x="3372" y="0"/>
                      </a:lnTo>
                      <a:lnTo>
                        <a:pt x="3372" y="0"/>
                      </a:lnTo>
                      <a:lnTo>
                        <a:pt x="3372" y="0"/>
                      </a:lnTo>
                      <a:lnTo>
                        <a:pt x="3372" y="0"/>
                      </a:lnTo>
                      <a:lnTo>
                        <a:pt x="3372" y="0"/>
                      </a:lnTo>
                      <a:lnTo>
                        <a:pt x="3372" y="0"/>
                      </a:lnTo>
                      <a:lnTo>
                        <a:pt x="3378" y="0"/>
                      </a:lnTo>
                      <a:lnTo>
                        <a:pt x="3378" y="0"/>
                      </a:lnTo>
                      <a:lnTo>
                        <a:pt x="3378" y="0"/>
                      </a:lnTo>
                      <a:lnTo>
                        <a:pt x="3378" y="0"/>
                      </a:lnTo>
                      <a:lnTo>
                        <a:pt x="3378" y="0"/>
                      </a:lnTo>
                      <a:lnTo>
                        <a:pt x="3378" y="0"/>
                      </a:lnTo>
                      <a:lnTo>
                        <a:pt x="3384" y="0"/>
                      </a:lnTo>
                      <a:lnTo>
                        <a:pt x="3384" y="0"/>
                      </a:lnTo>
                      <a:lnTo>
                        <a:pt x="3384" y="0"/>
                      </a:lnTo>
                      <a:lnTo>
                        <a:pt x="3384" y="0"/>
                      </a:lnTo>
                      <a:lnTo>
                        <a:pt x="3384" y="0"/>
                      </a:lnTo>
                      <a:lnTo>
                        <a:pt x="3384" y="0"/>
                      </a:lnTo>
                      <a:lnTo>
                        <a:pt x="3390" y="0"/>
                      </a:lnTo>
                      <a:lnTo>
                        <a:pt x="3390" y="0"/>
                      </a:lnTo>
                      <a:lnTo>
                        <a:pt x="3390" y="0"/>
                      </a:lnTo>
                      <a:lnTo>
                        <a:pt x="3390" y="0"/>
                      </a:lnTo>
                      <a:lnTo>
                        <a:pt x="3390" y="0"/>
                      </a:lnTo>
                      <a:lnTo>
                        <a:pt x="3390" y="0"/>
                      </a:lnTo>
                      <a:lnTo>
                        <a:pt x="3396" y="0"/>
                      </a:lnTo>
                      <a:lnTo>
                        <a:pt x="3396" y="0"/>
                      </a:lnTo>
                      <a:lnTo>
                        <a:pt x="3396" y="0"/>
                      </a:lnTo>
                      <a:lnTo>
                        <a:pt x="3396" y="0"/>
                      </a:lnTo>
                      <a:lnTo>
                        <a:pt x="3396" y="0"/>
                      </a:lnTo>
                      <a:lnTo>
                        <a:pt x="3402" y="0"/>
                      </a:lnTo>
                      <a:lnTo>
                        <a:pt x="3402" y="0"/>
                      </a:lnTo>
                      <a:lnTo>
                        <a:pt x="3402" y="0"/>
                      </a:lnTo>
                      <a:lnTo>
                        <a:pt x="3402" y="0"/>
                      </a:lnTo>
                      <a:lnTo>
                        <a:pt x="3402" y="0"/>
                      </a:lnTo>
                      <a:lnTo>
                        <a:pt x="3402" y="0"/>
                      </a:lnTo>
                      <a:lnTo>
                        <a:pt x="3408" y="0"/>
                      </a:lnTo>
                      <a:lnTo>
                        <a:pt x="3408" y="0"/>
                      </a:lnTo>
                      <a:lnTo>
                        <a:pt x="3408" y="0"/>
                      </a:lnTo>
                      <a:lnTo>
                        <a:pt x="3408" y="0"/>
                      </a:lnTo>
                      <a:lnTo>
                        <a:pt x="3408" y="0"/>
                      </a:lnTo>
                      <a:lnTo>
                        <a:pt x="3414" y="0"/>
                      </a:lnTo>
                      <a:lnTo>
                        <a:pt x="3414" y="0"/>
                      </a:lnTo>
                      <a:lnTo>
                        <a:pt x="3414" y="0"/>
                      </a:lnTo>
                      <a:lnTo>
                        <a:pt x="3414" y="0"/>
                      </a:lnTo>
                      <a:lnTo>
                        <a:pt x="3414" y="0"/>
                      </a:lnTo>
                      <a:lnTo>
                        <a:pt x="3414" y="0"/>
                      </a:lnTo>
                      <a:lnTo>
                        <a:pt x="3420" y="0"/>
                      </a:lnTo>
                      <a:lnTo>
                        <a:pt x="3420" y="0"/>
                      </a:lnTo>
                      <a:lnTo>
                        <a:pt x="3420" y="0"/>
                      </a:lnTo>
                      <a:lnTo>
                        <a:pt x="3420" y="0"/>
                      </a:lnTo>
                      <a:lnTo>
                        <a:pt x="3420" y="0"/>
                      </a:lnTo>
                      <a:lnTo>
                        <a:pt x="3420" y="0"/>
                      </a:lnTo>
                      <a:lnTo>
                        <a:pt x="3426" y="0"/>
                      </a:lnTo>
                      <a:lnTo>
                        <a:pt x="3426" y="0"/>
                      </a:lnTo>
                      <a:lnTo>
                        <a:pt x="3426" y="0"/>
                      </a:lnTo>
                      <a:lnTo>
                        <a:pt x="3426" y="0"/>
                      </a:lnTo>
                      <a:lnTo>
                        <a:pt x="3426" y="0"/>
                      </a:lnTo>
                      <a:lnTo>
                        <a:pt x="3426" y="0"/>
                      </a:lnTo>
                      <a:lnTo>
                        <a:pt x="3432" y="0"/>
                      </a:lnTo>
                      <a:lnTo>
                        <a:pt x="3432" y="0"/>
                      </a:lnTo>
                      <a:lnTo>
                        <a:pt x="3432" y="0"/>
                      </a:lnTo>
                      <a:lnTo>
                        <a:pt x="3432" y="0"/>
                      </a:lnTo>
                      <a:lnTo>
                        <a:pt x="3432" y="0"/>
                      </a:lnTo>
                      <a:lnTo>
                        <a:pt x="3438" y="0"/>
                      </a:lnTo>
                      <a:lnTo>
                        <a:pt x="3438" y="0"/>
                      </a:lnTo>
                      <a:lnTo>
                        <a:pt x="3438" y="0"/>
                      </a:lnTo>
                      <a:lnTo>
                        <a:pt x="3438" y="0"/>
                      </a:lnTo>
                      <a:lnTo>
                        <a:pt x="3438" y="0"/>
                      </a:lnTo>
                      <a:lnTo>
                        <a:pt x="3438" y="0"/>
                      </a:lnTo>
                      <a:lnTo>
                        <a:pt x="3444" y="0"/>
                      </a:lnTo>
                      <a:lnTo>
                        <a:pt x="3444" y="0"/>
                      </a:lnTo>
                      <a:lnTo>
                        <a:pt x="3444" y="0"/>
                      </a:lnTo>
                      <a:lnTo>
                        <a:pt x="3444" y="0"/>
                      </a:lnTo>
                      <a:lnTo>
                        <a:pt x="3444" y="0"/>
                      </a:lnTo>
                      <a:lnTo>
                        <a:pt x="3444" y="0"/>
                      </a:lnTo>
                      <a:lnTo>
                        <a:pt x="3450" y="0"/>
                      </a:lnTo>
                      <a:lnTo>
                        <a:pt x="3450" y="0"/>
                      </a:lnTo>
                      <a:lnTo>
                        <a:pt x="3450" y="0"/>
                      </a:lnTo>
                      <a:lnTo>
                        <a:pt x="3450" y="0"/>
                      </a:lnTo>
                      <a:lnTo>
                        <a:pt x="3450" y="0"/>
                      </a:lnTo>
                      <a:lnTo>
                        <a:pt x="3450" y="0"/>
                      </a:lnTo>
                      <a:lnTo>
                        <a:pt x="3456" y="0"/>
                      </a:lnTo>
                      <a:lnTo>
                        <a:pt x="3456" y="0"/>
                      </a:lnTo>
                      <a:lnTo>
                        <a:pt x="3456" y="0"/>
                      </a:lnTo>
                      <a:lnTo>
                        <a:pt x="3456" y="0"/>
                      </a:lnTo>
                      <a:lnTo>
                        <a:pt x="3456" y="0"/>
                      </a:lnTo>
                      <a:lnTo>
                        <a:pt x="3456" y="0"/>
                      </a:lnTo>
                      <a:lnTo>
                        <a:pt x="3462" y="0"/>
                      </a:lnTo>
                      <a:lnTo>
                        <a:pt x="3462" y="0"/>
                      </a:lnTo>
                      <a:lnTo>
                        <a:pt x="3462" y="0"/>
                      </a:lnTo>
                      <a:lnTo>
                        <a:pt x="3462" y="0"/>
                      </a:lnTo>
                      <a:lnTo>
                        <a:pt x="3462" y="0"/>
                      </a:lnTo>
                      <a:lnTo>
                        <a:pt x="3462" y="0"/>
                      </a:lnTo>
                      <a:lnTo>
                        <a:pt x="3468" y="0"/>
                      </a:lnTo>
                      <a:lnTo>
                        <a:pt x="3468" y="0"/>
                      </a:lnTo>
                      <a:lnTo>
                        <a:pt x="3468" y="0"/>
                      </a:lnTo>
                      <a:lnTo>
                        <a:pt x="3468" y="0"/>
                      </a:lnTo>
                      <a:lnTo>
                        <a:pt x="3468" y="0"/>
                      </a:lnTo>
                      <a:lnTo>
                        <a:pt x="3468" y="0"/>
                      </a:lnTo>
                      <a:lnTo>
                        <a:pt x="3474" y="0"/>
                      </a:lnTo>
                      <a:lnTo>
                        <a:pt x="3474" y="0"/>
                      </a:lnTo>
                      <a:lnTo>
                        <a:pt x="3474" y="0"/>
                      </a:lnTo>
                      <a:lnTo>
                        <a:pt x="3474" y="0"/>
                      </a:lnTo>
                      <a:lnTo>
                        <a:pt x="3474" y="0"/>
                      </a:lnTo>
                      <a:lnTo>
                        <a:pt x="3480" y="0"/>
                      </a:lnTo>
                      <a:lnTo>
                        <a:pt x="3480" y="0"/>
                      </a:lnTo>
                      <a:lnTo>
                        <a:pt x="3480" y="0"/>
                      </a:lnTo>
                      <a:lnTo>
                        <a:pt x="3480" y="0"/>
                      </a:lnTo>
                      <a:lnTo>
                        <a:pt x="3480" y="0"/>
                      </a:lnTo>
                      <a:lnTo>
                        <a:pt x="3480" y="0"/>
                      </a:lnTo>
                      <a:lnTo>
                        <a:pt x="3486" y="0"/>
                      </a:lnTo>
                      <a:lnTo>
                        <a:pt x="3486" y="0"/>
                      </a:lnTo>
                      <a:lnTo>
                        <a:pt x="3486" y="0"/>
                      </a:lnTo>
                      <a:lnTo>
                        <a:pt x="3486" y="0"/>
                      </a:lnTo>
                      <a:lnTo>
                        <a:pt x="3486" y="0"/>
                      </a:lnTo>
                      <a:lnTo>
                        <a:pt x="3492" y="0"/>
                      </a:lnTo>
                      <a:lnTo>
                        <a:pt x="3492" y="0"/>
                      </a:lnTo>
                      <a:lnTo>
                        <a:pt x="3492" y="0"/>
                      </a:lnTo>
                      <a:lnTo>
                        <a:pt x="3492" y="0"/>
                      </a:lnTo>
                      <a:lnTo>
                        <a:pt x="3492" y="0"/>
                      </a:lnTo>
                      <a:lnTo>
                        <a:pt x="3492" y="0"/>
                      </a:lnTo>
                      <a:lnTo>
                        <a:pt x="3498" y="0"/>
                      </a:lnTo>
                      <a:lnTo>
                        <a:pt x="3498" y="0"/>
                      </a:lnTo>
                      <a:lnTo>
                        <a:pt x="3498" y="0"/>
                      </a:lnTo>
                      <a:lnTo>
                        <a:pt x="3498" y="0"/>
                      </a:lnTo>
                      <a:lnTo>
                        <a:pt x="3498" y="0"/>
                      </a:lnTo>
                      <a:lnTo>
                        <a:pt x="3498" y="0"/>
                      </a:lnTo>
                      <a:lnTo>
                        <a:pt x="3504" y="0"/>
                      </a:lnTo>
                      <a:lnTo>
                        <a:pt x="3504" y="0"/>
                      </a:lnTo>
                      <a:lnTo>
                        <a:pt x="3504" y="0"/>
                      </a:lnTo>
                      <a:lnTo>
                        <a:pt x="3504" y="0"/>
                      </a:lnTo>
                      <a:lnTo>
                        <a:pt x="3504" y="0"/>
                      </a:lnTo>
                      <a:lnTo>
                        <a:pt x="3504" y="0"/>
                      </a:lnTo>
                      <a:lnTo>
                        <a:pt x="3510" y="0"/>
                      </a:lnTo>
                      <a:lnTo>
                        <a:pt x="3510" y="0"/>
                      </a:lnTo>
                      <a:lnTo>
                        <a:pt x="3510" y="0"/>
                      </a:lnTo>
                      <a:lnTo>
                        <a:pt x="3510" y="0"/>
                      </a:lnTo>
                      <a:lnTo>
                        <a:pt x="3510" y="0"/>
                      </a:lnTo>
                      <a:lnTo>
                        <a:pt x="3510" y="0"/>
                      </a:lnTo>
                      <a:lnTo>
                        <a:pt x="3516" y="0"/>
                      </a:lnTo>
                      <a:lnTo>
                        <a:pt x="3516" y="0"/>
                      </a:lnTo>
                      <a:lnTo>
                        <a:pt x="3516" y="0"/>
                      </a:lnTo>
                      <a:lnTo>
                        <a:pt x="3516" y="0"/>
                      </a:lnTo>
                      <a:lnTo>
                        <a:pt x="3516" y="0"/>
                      </a:lnTo>
                      <a:lnTo>
                        <a:pt x="3516" y="0"/>
                      </a:lnTo>
                      <a:lnTo>
                        <a:pt x="3522" y="0"/>
                      </a:lnTo>
                      <a:lnTo>
                        <a:pt x="3522" y="0"/>
                      </a:lnTo>
                      <a:lnTo>
                        <a:pt x="3522" y="0"/>
                      </a:lnTo>
                      <a:lnTo>
                        <a:pt x="3522" y="0"/>
                      </a:lnTo>
                      <a:lnTo>
                        <a:pt x="3522" y="0"/>
                      </a:lnTo>
                      <a:lnTo>
                        <a:pt x="3522" y="0"/>
                      </a:lnTo>
                      <a:lnTo>
                        <a:pt x="3528" y="0"/>
                      </a:lnTo>
                      <a:lnTo>
                        <a:pt x="3528" y="0"/>
                      </a:lnTo>
                      <a:lnTo>
                        <a:pt x="3528" y="0"/>
                      </a:lnTo>
                      <a:lnTo>
                        <a:pt x="3528" y="0"/>
                      </a:lnTo>
                      <a:lnTo>
                        <a:pt x="3528" y="0"/>
                      </a:lnTo>
                      <a:lnTo>
                        <a:pt x="3534" y="0"/>
                      </a:lnTo>
                      <a:lnTo>
                        <a:pt x="3534" y="0"/>
                      </a:lnTo>
                      <a:lnTo>
                        <a:pt x="3534" y="0"/>
                      </a:lnTo>
                      <a:lnTo>
                        <a:pt x="3534" y="0"/>
                      </a:lnTo>
                      <a:lnTo>
                        <a:pt x="3534" y="0"/>
                      </a:lnTo>
                      <a:lnTo>
                        <a:pt x="3540" y="0"/>
                      </a:lnTo>
                      <a:lnTo>
                        <a:pt x="3540" y="0"/>
                      </a:lnTo>
                      <a:lnTo>
                        <a:pt x="3540" y="0"/>
                      </a:lnTo>
                      <a:lnTo>
                        <a:pt x="3540" y="0"/>
                      </a:lnTo>
                      <a:lnTo>
                        <a:pt x="3540" y="0"/>
                      </a:lnTo>
                      <a:lnTo>
                        <a:pt x="3540" y="0"/>
                      </a:lnTo>
                      <a:lnTo>
                        <a:pt x="3546" y="0"/>
                      </a:lnTo>
                      <a:lnTo>
                        <a:pt x="3546" y="0"/>
                      </a:lnTo>
                      <a:lnTo>
                        <a:pt x="3546" y="0"/>
                      </a:lnTo>
                      <a:lnTo>
                        <a:pt x="3546" y="0"/>
                      </a:lnTo>
                      <a:lnTo>
                        <a:pt x="3546" y="0"/>
                      </a:lnTo>
                      <a:lnTo>
                        <a:pt x="3546" y="0"/>
                      </a:lnTo>
                      <a:lnTo>
                        <a:pt x="3552" y="0"/>
                      </a:lnTo>
                      <a:lnTo>
                        <a:pt x="3552" y="0"/>
                      </a:lnTo>
                      <a:lnTo>
                        <a:pt x="3552" y="0"/>
                      </a:lnTo>
                      <a:lnTo>
                        <a:pt x="3552" y="0"/>
                      </a:lnTo>
                      <a:lnTo>
                        <a:pt x="3552" y="0"/>
                      </a:lnTo>
                      <a:lnTo>
                        <a:pt x="3552" y="0"/>
                      </a:lnTo>
                      <a:lnTo>
                        <a:pt x="3558" y="0"/>
                      </a:lnTo>
                      <a:lnTo>
                        <a:pt x="3558" y="0"/>
                      </a:lnTo>
                      <a:lnTo>
                        <a:pt x="3558" y="0"/>
                      </a:lnTo>
                      <a:lnTo>
                        <a:pt x="3558" y="0"/>
                      </a:lnTo>
                      <a:lnTo>
                        <a:pt x="3558" y="0"/>
                      </a:lnTo>
                      <a:lnTo>
                        <a:pt x="3558" y="0"/>
                      </a:lnTo>
                      <a:lnTo>
                        <a:pt x="3564" y="0"/>
                      </a:lnTo>
                      <a:lnTo>
                        <a:pt x="3564" y="0"/>
                      </a:lnTo>
                      <a:lnTo>
                        <a:pt x="3564" y="0"/>
                      </a:lnTo>
                      <a:lnTo>
                        <a:pt x="3564" y="0"/>
                      </a:lnTo>
                      <a:lnTo>
                        <a:pt x="3564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0" y="0"/>
                      </a:lnTo>
                      <a:lnTo>
                        <a:pt x="3576" y="0"/>
                      </a:lnTo>
                      <a:lnTo>
                        <a:pt x="3576" y="0"/>
                      </a:lnTo>
                      <a:lnTo>
                        <a:pt x="3576" y="0"/>
                      </a:lnTo>
                      <a:lnTo>
                        <a:pt x="3576" y="0"/>
                      </a:lnTo>
                      <a:lnTo>
                        <a:pt x="3576" y="0"/>
                      </a:lnTo>
                      <a:lnTo>
                        <a:pt x="3582" y="0"/>
                      </a:lnTo>
                      <a:lnTo>
                        <a:pt x="3582" y="0"/>
                      </a:lnTo>
                      <a:lnTo>
                        <a:pt x="3582" y="0"/>
                      </a:lnTo>
                      <a:lnTo>
                        <a:pt x="3582" y="0"/>
                      </a:lnTo>
                      <a:lnTo>
                        <a:pt x="3582" y="0"/>
                      </a:lnTo>
                      <a:lnTo>
                        <a:pt x="3582" y="0"/>
                      </a:lnTo>
                      <a:lnTo>
                        <a:pt x="3588" y="0"/>
                      </a:lnTo>
                      <a:lnTo>
                        <a:pt x="3588" y="0"/>
                      </a:lnTo>
                      <a:lnTo>
                        <a:pt x="3588" y="0"/>
                      </a:lnTo>
                      <a:lnTo>
                        <a:pt x="3588" y="0"/>
                      </a:lnTo>
                      <a:lnTo>
                        <a:pt x="3588" y="0"/>
                      </a:lnTo>
                      <a:lnTo>
                        <a:pt x="3594" y="0"/>
                      </a:lnTo>
                      <a:lnTo>
                        <a:pt x="3594" y="0"/>
                      </a:lnTo>
                      <a:lnTo>
                        <a:pt x="3594" y="0"/>
                      </a:lnTo>
                      <a:lnTo>
                        <a:pt x="3594" y="0"/>
                      </a:lnTo>
                      <a:lnTo>
                        <a:pt x="3594" y="0"/>
                      </a:lnTo>
                      <a:lnTo>
                        <a:pt x="3594" y="0"/>
                      </a:lnTo>
                      <a:lnTo>
                        <a:pt x="3600" y="0"/>
                      </a:lnTo>
                      <a:lnTo>
                        <a:pt x="3600" y="0"/>
                      </a:lnTo>
                      <a:lnTo>
                        <a:pt x="3600" y="0"/>
                      </a:lnTo>
                      <a:lnTo>
                        <a:pt x="3600" y="0"/>
                      </a:lnTo>
                      <a:lnTo>
                        <a:pt x="3600" y="0"/>
                      </a:lnTo>
                      <a:lnTo>
                        <a:pt x="3600" y="0"/>
                      </a:lnTo>
                      <a:lnTo>
                        <a:pt x="3606" y="0"/>
                      </a:lnTo>
                      <a:lnTo>
                        <a:pt x="3606" y="0"/>
                      </a:lnTo>
                      <a:lnTo>
                        <a:pt x="3606" y="0"/>
                      </a:lnTo>
                      <a:lnTo>
                        <a:pt x="3606" y="0"/>
                      </a:lnTo>
                      <a:lnTo>
                        <a:pt x="3606" y="0"/>
                      </a:lnTo>
                      <a:lnTo>
                        <a:pt x="3606" y="0"/>
                      </a:lnTo>
                      <a:lnTo>
                        <a:pt x="3612" y="0"/>
                      </a:lnTo>
                      <a:lnTo>
                        <a:pt x="3612" y="0"/>
                      </a:lnTo>
                      <a:lnTo>
                        <a:pt x="3612" y="0"/>
                      </a:lnTo>
                      <a:lnTo>
                        <a:pt x="3612" y="0"/>
                      </a:lnTo>
                      <a:lnTo>
                        <a:pt x="3612" y="0"/>
                      </a:lnTo>
                      <a:lnTo>
                        <a:pt x="3612" y="0"/>
                      </a:lnTo>
                      <a:lnTo>
                        <a:pt x="3618" y="0"/>
                      </a:lnTo>
                      <a:lnTo>
                        <a:pt x="3618" y="0"/>
                      </a:lnTo>
                      <a:lnTo>
                        <a:pt x="3618" y="0"/>
                      </a:lnTo>
                      <a:lnTo>
                        <a:pt x="3618" y="0"/>
                      </a:lnTo>
                      <a:lnTo>
                        <a:pt x="3618" y="0"/>
                      </a:lnTo>
                      <a:lnTo>
                        <a:pt x="3618" y="0"/>
                      </a:lnTo>
                      <a:lnTo>
                        <a:pt x="3624" y="0"/>
                      </a:lnTo>
                      <a:lnTo>
                        <a:pt x="3624" y="0"/>
                      </a:lnTo>
                      <a:lnTo>
                        <a:pt x="3624" y="0"/>
                      </a:lnTo>
                      <a:lnTo>
                        <a:pt x="3624" y="0"/>
                      </a:lnTo>
                      <a:lnTo>
                        <a:pt x="3624" y="0"/>
                      </a:lnTo>
                      <a:lnTo>
                        <a:pt x="3630" y="0"/>
                      </a:lnTo>
                      <a:lnTo>
                        <a:pt x="3630" y="0"/>
                      </a:lnTo>
                      <a:lnTo>
                        <a:pt x="3630" y="0"/>
                      </a:lnTo>
                      <a:lnTo>
                        <a:pt x="3630" y="0"/>
                      </a:lnTo>
                      <a:lnTo>
                        <a:pt x="3630" y="0"/>
                      </a:lnTo>
                      <a:lnTo>
                        <a:pt x="3630" y="0"/>
                      </a:lnTo>
                      <a:lnTo>
                        <a:pt x="3636" y="0"/>
                      </a:lnTo>
                      <a:lnTo>
                        <a:pt x="3636" y="0"/>
                      </a:lnTo>
                      <a:lnTo>
                        <a:pt x="3636" y="0"/>
                      </a:lnTo>
                      <a:lnTo>
                        <a:pt x="3636" y="0"/>
                      </a:lnTo>
                      <a:lnTo>
                        <a:pt x="3636" y="0"/>
                      </a:lnTo>
                      <a:lnTo>
                        <a:pt x="3636" y="0"/>
                      </a:lnTo>
                      <a:lnTo>
                        <a:pt x="3642" y="0"/>
                      </a:lnTo>
                      <a:lnTo>
                        <a:pt x="3642" y="0"/>
                      </a:lnTo>
                      <a:lnTo>
                        <a:pt x="3642" y="0"/>
                      </a:lnTo>
                      <a:lnTo>
                        <a:pt x="3642" y="0"/>
                      </a:lnTo>
                      <a:lnTo>
                        <a:pt x="3642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48" y="0"/>
                      </a:lnTo>
                      <a:lnTo>
                        <a:pt x="3654" y="0"/>
                      </a:lnTo>
                      <a:lnTo>
                        <a:pt x="3654" y="0"/>
                      </a:lnTo>
                      <a:lnTo>
                        <a:pt x="3654" y="0"/>
                      </a:lnTo>
                      <a:lnTo>
                        <a:pt x="3654" y="0"/>
                      </a:lnTo>
                      <a:lnTo>
                        <a:pt x="3654" y="0"/>
                      </a:lnTo>
                      <a:lnTo>
                        <a:pt x="3660" y="0"/>
                      </a:lnTo>
                      <a:lnTo>
                        <a:pt x="3660" y="0"/>
                      </a:lnTo>
                      <a:lnTo>
                        <a:pt x="3660" y="0"/>
                      </a:lnTo>
                      <a:lnTo>
                        <a:pt x="3660" y="0"/>
                      </a:lnTo>
                      <a:lnTo>
                        <a:pt x="3660" y="0"/>
                      </a:lnTo>
                      <a:lnTo>
                        <a:pt x="3660" y="0"/>
                      </a:lnTo>
                      <a:lnTo>
                        <a:pt x="3666" y="0"/>
                      </a:lnTo>
                      <a:lnTo>
                        <a:pt x="3666" y="0"/>
                      </a:lnTo>
                      <a:lnTo>
                        <a:pt x="3666" y="0"/>
                      </a:lnTo>
                      <a:lnTo>
                        <a:pt x="3666" y="0"/>
                      </a:lnTo>
                      <a:lnTo>
                        <a:pt x="3666" y="0"/>
                      </a:lnTo>
                      <a:lnTo>
                        <a:pt x="3666" y="0"/>
                      </a:lnTo>
                      <a:lnTo>
                        <a:pt x="3672" y="0"/>
                      </a:lnTo>
                      <a:lnTo>
                        <a:pt x="3672" y="0"/>
                      </a:lnTo>
                      <a:lnTo>
                        <a:pt x="3672" y="0"/>
                      </a:lnTo>
                      <a:lnTo>
                        <a:pt x="3672" y="0"/>
                      </a:lnTo>
                      <a:lnTo>
                        <a:pt x="3672" y="0"/>
                      </a:lnTo>
                      <a:lnTo>
                        <a:pt x="3672" y="0"/>
                      </a:lnTo>
                      <a:lnTo>
                        <a:pt x="3678" y="0"/>
                      </a:lnTo>
                      <a:lnTo>
                        <a:pt x="3678" y="0"/>
                      </a:lnTo>
                      <a:lnTo>
                        <a:pt x="3678" y="0"/>
                      </a:lnTo>
                      <a:lnTo>
                        <a:pt x="3678" y="0"/>
                      </a:lnTo>
                      <a:lnTo>
                        <a:pt x="3678" y="0"/>
                      </a:lnTo>
                      <a:lnTo>
                        <a:pt x="3684" y="0"/>
                      </a:lnTo>
                      <a:lnTo>
                        <a:pt x="3684" y="0"/>
                      </a:lnTo>
                      <a:lnTo>
                        <a:pt x="3684" y="0"/>
                      </a:lnTo>
                      <a:lnTo>
                        <a:pt x="3684" y="0"/>
                      </a:lnTo>
                      <a:lnTo>
                        <a:pt x="3684" y="0"/>
                      </a:lnTo>
                      <a:lnTo>
                        <a:pt x="3684" y="0"/>
                      </a:lnTo>
                      <a:lnTo>
                        <a:pt x="3690" y="0"/>
                      </a:lnTo>
                      <a:lnTo>
                        <a:pt x="3690" y="0"/>
                      </a:lnTo>
                      <a:lnTo>
                        <a:pt x="3690" y="0"/>
                      </a:lnTo>
                      <a:lnTo>
                        <a:pt x="3690" y="0"/>
                      </a:lnTo>
                      <a:lnTo>
                        <a:pt x="3690" y="0"/>
                      </a:lnTo>
                      <a:lnTo>
                        <a:pt x="3690" y="0"/>
                      </a:lnTo>
                      <a:lnTo>
                        <a:pt x="3696" y="0"/>
                      </a:lnTo>
                      <a:lnTo>
                        <a:pt x="3696" y="0"/>
                      </a:lnTo>
                      <a:lnTo>
                        <a:pt x="3696" y="0"/>
                      </a:lnTo>
                      <a:lnTo>
                        <a:pt x="3696" y="0"/>
                      </a:lnTo>
                      <a:lnTo>
                        <a:pt x="3696" y="0"/>
                      </a:lnTo>
                      <a:lnTo>
                        <a:pt x="3696" y="0"/>
                      </a:lnTo>
                      <a:lnTo>
                        <a:pt x="3702" y="0"/>
                      </a:lnTo>
                      <a:lnTo>
                        <a:pt x="3702" y="0"/>
                      </a:lnTo>
                      <a:lnTo>
                        <a:pt x="3702" y="0"/>
                      </a:lnTo>
                      <a:lnTo>
                        <a:pt x="3702" y="0"/>
                      </a:lnTo>
                      <a:lnTo>
                        <a:pt x="3702" y="0"/>
                      </a:lnTo>
                      <a:lnTo>
                        <a:pt x="3702" y="0"/>
                      </a:lnTo>
                      <a:lnTo>
                        <a:pt x="3708" y="0"/>
                      </a:lnTo>
                      <a:lnTo>
                        <a:pt x="3708" y="0"/>
                      </a:lnTo>
                      <a:lnTo>
                        <a:pt x="3708" y="0"/>
                      </a:lnTo>
                      <a:lnTo>
                        <a:pt x="3708" y="0"/>
                      </a:lnTo>
                      <a:lnTo>
                        <a:pt x="3708" y="0"/>
                      </a:lnTo>
                      <a:lnTo>
                        <a:pt x="3708" y="0"/>
                      </a:lnTo>
                      <a:lnTo>
                        <a:pt x="3714" y="0"/>
                      </a:lnTo>
                      <a:lnTo>
                        <a:pt x="3714" y="0"/>
                      </a:lnTo>
                      <a:lnTo>
                        <a:pt x="3714" y="0"/>
                      </a:lnTo>
                      <a:lnTo>
                        <a:pt x="3714" y="0"/>
                      </a:lnTo>
                      <a:lnTo>
                        <a:pt x="3714" y="0"/>
                      </a:lnTo>
                      <a:lnTo>
                        <a:pt x="3714" y="0"/>
                      </a:lnTo>
                      <a:lnTo>
                        <a:pt x="3720" y="0"/>
                      </a:lnTo>
                      <a:lnTo>
                        <a:pt x="3720" y="0"/>
                      </a:lnTo>
                      <a:lnTo>
                        <a:pt x="3720" y="0"/>
                      </a:lnTo>
                      <a:lnTo>
                        <a:pt x="3720" y="0"/>
                      </a:lnTo>
                      <a:lnTo>
                        <a:pt x="3720" y="0"/>
                      </a:lnTo>
                      <a:lnTo>
                        <a:pt x="3726" y="0"/>
                      </a:lnTo>
                      <a:lnTo>
                        <a:pt x="3726" y="0"/>
                      </a:lnTo>
                      <a:lnTo>
                        <a:pt x="3726" y="0"/>
                      </a:lnTo>
                      <a:lnTo>
                        <a:pt x="3726" y="0"/>
                      </a:lnTo>
                      <a:lnTo>
                        <a:pt x="3726" y="0"/>
                      </a:lnTo>
                      <a:lnTo>
                        <a:pt x="3726" y="0"/>
                      </a:lnTo>
                      <a:lnTo>
                        <a:pt x="3732" y="0"/>
                      </a:lnTo>
                      <a:lnTo>
                        <a:pt x="3732" y="0"/>
                      </a:lnTo>
                      <a:lnTo>
                        <a:pt x="3732" y="0"/>
                      </a:lnTo>
                      <a:lnTo>
                        <a:pt x="3732" y="0"/>
                      </a:lnTo>
                      <a:lnTo>
                        <a:pt x="3732" y="0"/>
                      </a:lnTo>
                      <a:lnTo>
                        <a:pt x="3738" y="0"/>
                      </a:lnTo>
                      <a:lnTo>
                        <a:pt x="3738" y="0"/>
                      </a:lnTo>
                      <a:lnTo>
                        <a:pt x="3738" y="0"/>
                      </a:lnTo>
                      <a:lnTo>
                        <a:pt x="3738" y="0"/>
                      </a:lnTo>
                      <a:lnTo>
                        <a:pt x="3738" y="0"/>
                      </a:lnTo>
                      <a:lnTo>
                        <a:pt x="3738" y="0"/>
                      </a:lnTo>
                      <a:lnTo>
                        <a:pt x="3744" y="0"/>
                      </a:lnTo>
                      <a:lnTo>
                        <a:pt x="3744" y="0"/>
                      </a:lnTo>
                      <a:lnTo>
                        <a:pt x="3744" y="0"/>
                      </a:lnTo>
                      <a:lnTo>
                        <a:pt x="3744" y="0"/>
                      </a:lnTo>
                      <a:lnTo>
                        <a:pt x="3744" y="0"/>
                      </a:lnTo>
                      <a:lnTo>
                        <a:pt x="3744" y="0"/>
                      </a:lnTo>
                      <a:lnTo>
                        <a:pt x="3750" y="0"/>
                      </a:lnTo>
                      <a:lnTo>
                        <a:pt x="3750" y="0"/>
                      </a:lnTo>
                      <a:lnTo>
                        <a:pt x="3750" y="0"/>
                      </a:lnTo>
                      <a:lnTo>
                        <a:pt x="3750" y="0"/>
                      </a:lnTo>
                      <a:lnTo>
                        <a:pt x="3750" y="0"/>
                      </a:lnTo>
                      <a:lnTo>
                        <a:pt x="3750" y="0"/>
                      </a:lnTo>
                      <a:lnTo>
                        <a:pt x="3756" y="0"/>
                      </a:lnTo>
                      <a:lnTo>
                        <a:pt x="3756" y="0"/>
                      </a:lnTo>
                      <a:lnTo>
                        <a:pt x="3756" y="0"/>
                      </a:lnTo>
                      <a:lnTo>
                        <a:pt x="3756" y="0"/>
                      </a:lnTo>
                      <a:lnTo>
                        <a:pt x="3756" y="0"/>
                      </a:lnTo>
                      <a:lnTo>
                        <a:pt x="3756" y="0"/>
                      </a:lnTo>
                      <a:lnTo>
                        <a:pt x="3762" y="0"/>
                      </a:lnTo>
                      <a:lnTo>
                        <a:pt x="3762" y="0"/>
                      </a:lnTo>
                      <a:lnTo>
                        <a:pt x="3762" y="0"/>
                      </a:lnTo>
                      <a:lnTo>
                        <a:pt x="3762" y="0"/>
                      </a:lnTo>
                      <a:lnTo>
                        <a:pt x="3762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68" y="0"/>
                      </a:lnTo>
                      <a:lnTo>
                        <a:pt x="3774" y="0"/>
                      </a:lnTo>
                      <a:lnTo>
                        <a:pt x="3774" y="0"/>
                      </a:lnTo>
                      <a:lnTo>
                        <a:pt x="3774" y="0"/>
                      </a:lnTo>
                      <a:lnTo>
                        <a:pt x="3774" y="0"/>
                      </a:lnTo>
                      <a:lnTo>
                        <a:pt x="3774" y="0"/>
                      </a:lnTo>
                      <a:lnTo>
                        <a:pt x="3780" y="0"/>
                      </a:lnTo>
                      <a:lnTo>
                        <a:pt x="3780" y="0"/>
                      </a:lnTo>
                      <a:lnTo>
                        <a:pt x="3780" y="0"/>
                      </a:lnTo>
                      <a:lnTo>
                        <a:pt x="3780" y="0"/>
                      </a:lnTo>
                      <a:lnTo>
                        <a:pt x="3780" y="0"/>
                      </a:lnTo>
                      <a:lnTo>
                        <a:pt x="3780" y="0"/>
                      </a:lnTo>
                      <a:lnTo>
                        <a:pt x="3786" y="0"/>
                      </a:lnTo>
                      <a:lnTo>
                        <a:pt x="3786" y="0"/>
                      </a:lnTo>
                      <a:lnTo>
                        <a:pt x="3786" y="0"/>
                      </a:lnTo>
                      <a:lnTo>
                        <a:pt x="3786" y="0"/>
                      </a:lnTo>
                      <a:lnTo>
                        <a:pt x="3786" y="0"/>
                      </a:lnTo>
                      <a:lnTo>
                        <a:pt x="3792" y="0"/>
                      </a:lnTo>
                      <a:lnTo>
                        <a:pt x="3792" y="0"/>
                      </a:lnTo>
                      <a:lnTo>
                        <a:pt x="3792" y="0"/>
                      </a:lnTo>
                      <a:lnTo>
                        <a:pt x="3792" y="0"/>
                      </a:lnTo>
                      <a:lnTo>
                        <a:pt x="3792" y="0"/>
                      </a:lnTo>
                      <a:lnTo>
                        <a:pt x="3792" y="0"/>
                      </a:lnTo>
                      <a:lnTo>
                        <a:pt x="3798" y="0"/>
                      </a:lnTo>
                      <a:lnTo>
                        <a:pt x="3798" y="0"/>
                      </a:lnTo>
                      <a:lnTo>
                        <a:pt x="3798" y="0"/>
                      </a:lnTo>
                      <a:lnTo>
                        <a:pt x="3798" y="0"/>
                      </a:lnTo>
                      <a:lnTo>
                        <a:pt x="3798" y="0"/>
                      </a:lnTo>
                      <a:lnTo>
                        <a:pt x="3798" y="0"/>
                      </a:lnTo>
                      <a:lnTo>
                        <a:pt x="3804" y="0"/>
                      </a:lnTo>
                      <a:lnTo>
                        <a:pt x="3804" y="0"/>
                      </a:lnTo>
                      <a:lnTo>
                        <a:pt x="3804" y="0"/>
                      </a:lnTo>
                      <a:lnTo>
                        <a:pt x="3804" y="0"/>
                      </a:lnTo>
                      <a:lnTo>
                        <a:pt x="3804" y="0"/>
                      </a:lnTo>
                      <a:lnTo>
                        <a:pt x="3804" y="0"/>
                      </a:lnTo>
                      <a:lnTo>
                        <a:pt x="3810" y="0"/>
                      </a:lnTo>
                      <a:lnTo>
                        <a:pt x="3810" y="0"/>
                      </a:lnTo>
                      <a:lnTo>
                        <a:pt x="3810" y="0"/>
                      </a:lnTo>
                      <a:lnTo>
                        <a:pt x="3810" y="0"/>
                      </a:lnTo>
                      <a:lnTo>
                        <a:pt x="3810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16" y="0"/>
                      </a:lnTo>
                      <a:lnTo>
                        <a:pt x="3822" y="0"/>
                      </a:lnTo>
                      <a:lnTo>
                        <a:pt x="3822" y="0"/>
                      </a:lnTo>
                      <a:lnTo>
                        <a:pt x="3822" y="0"/>
                      </a:lnTo>
                      <a:lnTo>
                        <a:pt x="3822" y="0"/>
                      </a:lnTo>
                      <a:lnTo>
                        <a:pt x="3822" y="0"/>
                      </a:lnTo>
                      <a:lnTo>
                        <a:pt x="3828" y="0"/>
                      </a:lnTo>
                      <a:lnTo>
                        <a:pt x="3828" y="0"/>
                      </a:lnTo>
                      <a:lnTo>
                        <a:pt x="3828" y="0"/>
                      </a:lnTo>
                      <a:lnTo>
                        <a:pt x="3828" y="0"/>
                      </a:lnTo>
                      <a:lnTo>
                        <a:pt x="3828" y="0"/>
                      </a:lnTo>
                      <a:lnTo>
                        <a:pt x="3834" y="0"/>
                      </a:lnTo>
                      <a:lnTo>
                        <a:pt x="3834" y="0"/>
                      </a:lnTo>
                      <a:lnTo>
                        <a:pt x="3834" y="0"/>
                      </a:lnTo>
                      <a:lnTo>
                        <a:pt x="3834" y="0"/>
                      </a:lnTo>
                      <a:lnTo>
                        <a:pt x="3834" y="0"/>
                      </a:lnTo>
                      <a:lnTo>
                        <a:pt x="3834" y="0"/>
                      </a:lnTo>
                      <a:lnTo>
                        <a:pt x="3840" y="0"/>
                      </a:lnTo>
                      <a:lnTo>
                        <a:pt x="3840" y="0"/>
                      </a:lnTo>
                      <a:lnTo>
                        <a:pt x="3840" y="0"/>
                      </a:lnTo>
                      <a:lnTo>
                        <a:pt x="3840" y="0"/>
                      </a:lnTo>
                      <a:lnTo>
                        <a:pt x="3840" y="0"/>
                      </a:lnTo>
                      <a:lnTo>
                        <a:pt x="3840" y="0"/>
                      </a:lnTo>
                      <a:lnTo>
                        <a:pt x="3846" y="0"/>
                      </a:lnTo>
                      <a:lnTo>
                        <a:pt x="3846" y="0"/>
                      </a:lnTo>
                      <a:lnTo>
                        <a:pt x="3846" y="0"/>
                      </a:lnTo>
                      <a:lnTo>
                        <a:pt x="3846" y="0"/>
                      </a:lnTo>
                      <a:lnTo>
                        <a:pt x="3846" y="0"/>
                      </a:lnTo>
                      <a:lnTo>
                        <a:pt x="3846" y="0"/>
                      </a:lnTo>
                      <a:lnTo>
                        <a:pt x="3852" y="0"/>
                      </a:lnTo>
                      <a:lnTo>
                        <a:pt x="3852" y="0"/>
                      </a:lnTo>
                      <a:lnTo>
                        <a:pt x="3852" y="0"/>
                      </a:lnTo>
                      <a:lnTo>
                        <a:pt x="3852" y="0"/>
                      </a:lnTo>
                      <a:lnTo>
                        <a:pt x="3852" y="0"/>
                      </a:lnTo>
                      <a:lnTo>
                        <a:pt x="3852" y="0"/>
                      </a:lnTo>
                      <a:lnTo>
                        <a:pt x="3858" y="0"/>
                      </a:lnTo>
                      <a:lnTo>
                        <a:pt x="3858" y="0"/>
                      </a:lnTo>
                      <a:lnTo>
                        <a:pt x="3858" y="0"/>
                      </a:lnTo>
                      <a:lnTo>
                        <a:pt x="3858" y="0"/>
                      </a:lnTo>
                      <a:lnTo>
                        <a:pt x="3858" y="0"/>
                      </a:lnTo>
                      <a:lnTo>
                        <a:pt x="3858" y="0"/>
                      </a:lnTo>
                      <a:lnTo>
                        <a:pt x="3864" y="0"/>
                      </a:lnTo>
                      <a:lnTo>
                        <a:pt x="3864" y="0"/>
                      </a:lnTo>
                      <a:lnTo>
                        <a:pt x="3864" y="0"/>
                      </a:lnTo>
                      <a:lnTo>
                        <a:pt x="3864" y="0"/>
                      </a:lnTo>
                      <a:lnTo>
                        <a:pt x="3864" y="0"/>
                      </a:lnTo>
                      <a:lnTo>
                        <a:pt x="3864" y="0"/>
                      </a:lnTo>
                      <a:lnTo>
                        <a:pt x="3870" y="0"/>
                      </a:lnTo>
                      <a:lnTo>
                        <a:pt x="3870" y="0"/>
                      </a:lnTo>
                      <a:lnTo>
                        <a:pt x="3870" y="0"/>
                      </a:lnTo>
                      <a:lnTo>
                        <a:pt x="3870" y="0"/>
                      </a:lnTo>
                      <a:lnTo>
                        <a:pt x="3870" y="0"/>
                      </a:lnTo>
                      <a:lnTo>
                        <a:pt x="3876" y="0"/>
                      </a:lnTo>
                      <a:lnTo>
                        <a:pt x="3876" y="0"/>
                      </a:lnTo>
                      <a:lnTo>
                        <a:pt x="3876" y="0"/>
                      </a:lnTo>
                      <a:lnTo>
                        <a:pt x="3876" y="0"/>
                      </a:lnTo>
                      <a:lnTo>
                        <a:pt x="3876" y="0"/>
                      </a:lnTo>
                      <a:lnTo>
                        <a:pt x="3876" y="0"/>
                      </a:lnTo>
                      <a:lnTo>
                        <a:pt x="3882" y="0"/>
                      </a:lnTo>
                      <a:lnTo>
                        <a:pt x="3882" y="0"/>
                      </a:lnTo>
                      <a:lnTo>
                        <a:pt x="3882" y="0"/>
                      </a:lnTo>
                      <a:lnTo>
                        <a:pt x="3882" y="0"/>
                      </a:lnTo>
                      <a:lnTo>
                        <a:pt x="3882" y="0"/>
                      </a:lnTo>
                      <a:lnTo>
                        <a:pt x="3882" y="0"/>
                      </a:lnTo>
                      <a:lnTo>
                        <a:pt x="3888" y="0"/>
                      </a:lnTo>
                      <a:lnTo>
                        <a:pt x="3888" y="0"/>
                      </a:lnTo>
                      <a:lnTo>
                        <a:pt x="3888" y="0"/>
                      </a:lnTo>
                      <a:lnTo>
                        <a:pt x="3888" y="0"/>
                      </a:lnTo>
                      <a:lnTo>
                        <a:pt x="3888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894" y="0"/>
                      </a:lnTo>
                      <a:lnTo>
                        <a:pt x="3900" y="0"/>
                      </a:lnTo>
                      <a:lnTo>
                        <a:pt x="3900" y="0"/>
                      </a:lnTo>
                      <a:lnTo>
                        <a:pt x="3900" y="0"/>
                      </a:lnTo>
                      <a:lnTo>
                        <a:pt x="3900" y="0"/>
                      </a:lnTo>
                      <a:lnTo>
                        <a:pt x="3900" y="0"/>
                      </a:lnTo>
                      <a:lnTo>
                        <a:pt x="3906" y="0"/>
                      </a:lnTo>
                      <a:lnTo>
                        <a:pt x="3906" y="0"/>
                      </a:lnTo>
                      <a:lnTo>
                        <a:pt x="3906" y="0"/>
                      </a:lnTo>
                      <a:lnTo>
                        <a:pt x="3906" y="0"/>
                      </a:lnTo>
                      <a:lnTo>
                        <a:pt x="3906" y="0"/>
                      </a:lnTo>
                      <a:lnTo>
                        <a:pt x="3906" y="0"/>
                      </a:lnTo>
                      <a:lnTo>
                        <a:pt x="3912" y="0"/>
                      </a:lnTo>
                      <a:lnTo>
                        <a:pt x="3912" y="0"/>
                      </a:lnTo>
                      <a:lnTo>
                        <a:pt x="3912" y="0"/>
                      </a:lnTo>
                      <a:lnTo>
                        <a:pt x="3912" y="0"/>
                      </a:lnTo>
                      <a:lnTo>
                        <a:pt x="3912" y="0"/>
                      </a:lnTo>
                      <a:lnTo>
                        <a:pt x="3912" y="0"/>
                      </a:lnTo>
                      <a:lnTo>
                        <a:pt x="3918" y="0"/>
                      </a:lnTo>
                      <a:lnTo>
                        <a:pt x="3918" y="0"/>
                      </a:lnTo>
                      <a:lnTo>
                        <a:pt x="3918" y="0"/>
                      </a:lnTo>
                      <a:lnTo>
                        <a:pt x="3918" y="0"/>
                      </a:lnTo>
                      <a:lnTo>
                        <a:pt x="3918" y="0"/>
                      </a:lnTo>
                      <a:lnTo>
                        <a:pt x="3918" y="0"/>
                      </a:lnTo>
                      <a:lnTo>
                        <a:pt x="3924" y="0"/>
                      </a:lnTo>
                      <a:lnTo>
                        <a:pt x="3924" y="0"/>
                      </a:lnTo>
                      <a:lnTo>
                        <a:pt x="3924" y="0"/>
                      </a:lnTo>
                      <a:lnTo>
                        <a:pt x="3924" y="0"/>
                      </a:lnTo>
                      <a:lnTo>
                        <a:pt x="3924" y="0"/>
                      </a:lnTo>
                      <a:lnTo>
                        <a:pt x="3930" y="0"/>
                      </a:lnTo>
                      <a:lnTo>
                        <a:pt x="3930" y="0"/>
                      </a:lnTo>
                      <a:lnTo>
                        <a:pt x="3930" y="0"/>
                      </a:lnTo>
                      <a:lnTo>
                        <a:pt x="3930" y="0"/>
                      </a:lnTo>
                      <a:lnTo>
                        <a:pt x="3930" y="0"/>
                      </a:lnTo>
                      <a:lnTo>
                        <a:pt x="3930" y="0"/>
                      </a:lnTo>
                      <a:lnTo>
                        <a:pt x="3936" y="0"/>
                      </a:lnTo>
                      <a:lnTo>
                        <a:pt x="3936" y="0"/>
                      </a:lnTo>
                      <a:lnTo>
                        <a:pt x="3936" y="0"/>
                      </a:lnTo>
                      <a:lnTo>
                        <a:pt x="3936" y="0"/>
                      </a:lnTo>
                      <a:lnTo>
                        <a:pt x="3936" y="0"/>
                      </a:lnTo>
                      <a:lnTo>
                        <a:pt x="3936" y="0"/>
                      </a:lnTo>
                      <a:lnTo>
                        <a:pt x="3942" y="0"/>
                      </a:lnTo>
                      <a:lnTo>
                        <a:pt x="3942" y="0"/>
                      </a:lnTo>
                      <a:lnTo>
                        <a:pt x="3942" y="0"/>
                      </a:lnTo>
                      <a:lnTo>
                        <a:pt x="3942" y="0"/>
                      </a:lnTo>
                      <a:lnTo>
                        <a:pt x="3942" y="0"/>
                      </a:lnTo>
                      <a:lnTo>
                        <a:pt x="3942" y="0"/>
                      </a:lnTo>
                      <a:lnTo>
                        <a:pt x="3948" y="0"/>
                      </a:lnTo>
                      <a:lnTo>
                        <a:pt x="3948" y="0"/>
                      </a:lnTo>
                      <a:lnTo>
                        <a:pt x="3948" y="0"/>
                      </a:lnTo>
                      <a:lnTo>
                        <a:pt x="3948" y="0"/>
                      </a:lnTo>
                      <a:lnTo>
                        <a:pt x="3948" y="0"/>
                      </a:lnTo>
                      <a:lnTo>
                        <a:pt x="3948" y="0"/>
                      </a:lnTo>
                      <a:lnTo>
                        <a:pt x="3954" y="0"/>
                      </a:lnTo>
                      <a:lnTo>
                        <a:pt x="3954" y="0"/>
                      </a:lnTo>
                      <a:lnTo>
                        <a:pt x="3954" y="0"/>
                      </a:lnTo>
                      <a:lnTo>
                        <a:pt x="3954" y="0"/>
                      </a:lnTo>
                      <a:lnTo>
                        <a:pt x="3954" y="0"/>
                      </a:lnTo>
                      <a:lnTo>
                        <a:pt x="3954" y="0"/>
                      </a:lnTo>
                      <a:lnTo>
                        <a:pt x="3960" y="0"/>
                      </a:lnTo>
                      <a:lnTo>
                        <a:pt x="3960" y="0"/>
                      </a:lnTo>
                      <a:lnTo>
                        <a:pt x="3960" y="0"/>
                      </a:lnTo>
                      <a:lnTo>
                        <a:pt x="3960" y="0"/>
                      </a:lnTo>
                      <a:lnTo>
                        <a:pt x="3960" y="0"/>
                      </a:lnTo>
                      <a:lnTo>
                        <a:pt x="3966" y="0"/>
                      </a:lnTo>
                      <a:lnTo>
                        <a:pt x="3966" y="0"/>
                      </a:lnTo>
                      <a:lnTo>
                        <a:pt x="3966" y="0"/>
                      </a:lnTo>
                      <a:lnTo>
                        <a:pt x="3966" y="0"/>
                      </a:lnTo>
                      <a:lnTo>
                        <a:pt x="3966" y="0"/>
                      </a:lnTo>
                      <a:lnTo>
                        <a:pt x="3966" y="0"/>
                      </a:lnTo>
                      <a:lnTo>
                        <a:pt x="3972" y="0"/>
                      </a:lnTo>
                      <a:lnTo>
                        <a:pt x="3972" y="0"/>
                      </a:lnTo>
                      <a:lnTo>
                        <a:pt x="3972" y="0"/>
                      </a:lnTo>
                      <a:lnTo>
                        <a:pt x="3972" y="0"/>
                      </a:lnTo>
                      <a:lnTo>
                        <a:pt x="3972" y="0"/>
                      </a:lnTo>
                      <a:lnTo>
                        <a:pt x="3972" y="0"/>
                      </a:lnTo>
                      <a:lnTo>
                        <a:pt x="3978" y="0"/>
                      </a:lnTo>
                      <a:lnTo>
                        <a:pt x="3978" y="0"/>
                      </a:lnTo>
                      <a:lnTo>
                        <a:pt x="3978" y="0"/>
                      </a:lnTo>
                      <a:lnTo>
                        <a:pt x="3978" y="0"/>
                      </a:lnTo>
                      <a:lnTo>
                        <a:pt x="3978" y="0"/>
                      </a:lnTo>
                      <a:lnTo>
                        <a:pt x="3984" y="0"/>
                      </a:lnTo>
                      <a:lnTo>
                        <a:pt x="3984" y="0"/>
                      </a:lnTo>
                      <a:lnTo>
                        <a:pt x="3984" y="0"/>
                      </a:lnTo>
                      <a:lnTo>
                        <a:pt x="3984" y="0"/>
                      </a:lnTo>
                      <a:lnTo>
                        <a:pt x="3984" y="0"/>
                      </a:lnTo>
                      <a:lnTo>
                        <a:pt x="3984" y="0"/>
                      </a:lnTo>
                      <a:lnTo>
                        <a:pt x="3990" y="0"/>
                      </a:lnTo>
                      <a:lnTo>
                        <a:pt x="3990" y="0"/>
                      </a:lnTo>
                      <a:lnTo>
                        <a:pt x="3990" y="0"/>
                      </a:lnTo>
                      <a:lnTo>
                        <a:pt x="3990" y="0"/>
                      </a:lnTo>
                      <a:lnTo>
                        <a:pt x="3990" y="0"/>
                      </a:lnTo>
                      <a:lnTo>
                        <a:pt x="3990" y="0"/>
                      </a:lnTo>
                      <a:lnTo>
                        <a:pt x="3996" y="0"/>
                      </a:lnTo>
                      <a:lnTo>
                        <a:pt x="3996" y="0"/>
                      </a:lnTo>
                      <a:lnTo>
                        <a:pt x="3996" y="0"/>
                      </a:lnTo>
                      <a:lnTo>
                        <a:pt x="3996" y="0"/>
                      </a:lnTo>
                      <a:lnTo>
                        <a:pt x="3996" y="0"/>
                      </a:lnTo>
                      <a:lnTo>
                        <a:pt x="3996" y="0"/>
                      </a:lnTo>
                      <a:lnTo>
                        <a:pt x="4002" y="0"/>
                      </a:lnTo>
                      <a:lnTo>
                        <a:pt x="4002" y="0"/>
                      </a:lnTo>
                      <a:lnTo>
                        <a:pt x="4002" y="0"/>
                      </a:lnTo>
                      <a:lnTo>
                        <a:pt x="4002" y="0"/>
                      </a:lnTo>
                      <a:lnTo>
                        <a:pt x="4002" y="0"/>
                      </a:lnTo>
                      <a:lnTo>
                        <a:pt x="4002" y="0"/>
                      </a:lnTo>
                      <a:lnTo>
                        <a:pt x="4008" y="0"/>
                      </a:lnTo>
                      <a:lnTo>
                        <a:pt x="4008" y="0"/>
                      </a:lnTo>
                      <a:lnTo>
                        <a:pt x="4008" y="0"/>
                      </a:lnTo>
                      <a:lnTo>
                        <a:pt x="4008" y="0"/>
                      </a:lnTo>
                      <a:lnTo>
                        <a:pt x="4008" y="0"/>
                      </a:lnTo>
                      <a:lnTo>
                        <a:pt x="4008" y="0"/>
                      </a:lnTo>
                      <a:lnTo>
                        <a:pt x="4014" y="0"/>
                      </a:lnTo>
                      <a:lnTo>
                        <a:pt x="4014" y="0"/>
                      </a:lnTo>
                      <a:lnTo>
                        <a:pt x="4014" y="0"/>
                      </a:lnTo>
                      <a:lnTo>
                        <a:pt x="4014" y="0"/>
                      </a:lnTo>
                      <a:lnTo>
                        <a:pt x="4014" y="0"/>
                      </a:lnTo>
                      <a:lnTo>
                        <a:pt x="4020" y="0"/>
                      </a:lnTo>
                      <a:lnTo>
                        <a:pt x="4020" y="0"/>
                      </a:lnTo>
                      <a:lnTo>
                        <a:pt x="4020" y="0"/>
                      </a:lnTo>
                      <a:lnTo>
                        <a:pt x="4020" y="0"/>
                      </a:lnTo>
                      <a:lnTo>
                        <a:pt x="4020" y="0"/>
                      </a:lnTo>
                      <a:lnTo>
                        <a:pt x="4026" y="0"/>
                      </a:lnTo>
                      <a:lnTo>
                        <a:pt x="4026" y="0"/>
                      </a:lnTo>
                      <a:lnTo>
                        <a:pt x="4026" y="0"/>
                      </a:lnTo>
                      <a:lnTo>
                        <a:pt x="4026" y="0"/>
                      </a:lnTo>
                      <a:lnTo>
                        <a:pt x="4026" y="0"/>
                      </a:lnTo>
                      <a:lnTo>
                        <a:pt x="4026" y="0"/>
                      </a:lnTo>
                      <a:lnTo>
                        <a:pt x="4032" y="0"/>
                      </a:lnTo>
                      <a:lnTo>
                        <a:pt x="4032" y="0"/>
                      </a:lnTo>
                      <a:lnTo>
                        <a:pt x="4032" y="0"/>
                      </a:lnTo>
                      <a:lnTo>
                        <a:pt x="4032" y="0"/>
                      </a:lnTo>
                      <a:lnTo>
                        <a:pt x="4032" y="0"/>
                      </a:lnTo>
                      <a:lnTo>
                        <a:pt x="4032" y="0"/>
                      </a:lnTo>
                      <a:lnTo>
                        <a:pt x="4038" y="0"/>
                      </a:lnTo>
                      <a:lnTo>
                        <a:pt x="4038" y="0"/>
                      </a:lnTo>
                      <a:lnTo>
                        <a:pt x="4038" y="0"/>
                      </a:lnTo>
                      <a:lnTo>
                        <a:pt x="4038" y="0"/>
                      </a:lnTo>
                      <a:lnTo>
                        <a:pt x="4038" y="0"/>
                      </a:lnTo>
                      <a:lnTo>
                        <a:pt x="4038" y="0"/>
                      </a:lnTo>
                      <a:lnTo>
                        <a:pt x="4044" y="0"/>
                      </a:lnTo>
                      <a:lnTo>
                        <a:pt x="4044" y="0"/>
                      </a:lnTo>
                      <a:lnTo>
                        <a:pt x="4044" y="0"/>
                      </a:lnTo>
                      <a:lnTo>
                        <a:pt x="4044" y="0"/>
                      </a:lnTo>
                      <a:lnTo>
                        <a:pt x="4044" y="0"/>
                      </a:lnTo>
                      <a:lnTo>
                        <a:pt x="4044" y="0"/>
                      </a:lnTo>
                      <a:lnTo>
                        <a:pt x="4050" y="0"/>
                      </a:lnTo>
                      <a:lnTo>
                        <a:pt x="4050" y="0"/>
                      </a:lnTo>
                      <a:lnTo>
                        <a:pt x="4050" y="0"/>
                      </a:lnTo>
                      <a:lnTo>
                        <a:pt x="4050" y="0"/>
                      </a:lnTo>
                      <a:lnTo>
                        <a:pt x="4050" y="0"/>
                      </a:lnTo>
                      <a:lnTo>
                        <a:pt x="4050" y="0"/>
                      </a:lnTo>
                      <a:lnTo>
                        <a:pt x="4056" y="0"/>
                      </a:lnTo>
                      <a:lnTo>
                        <a:pt x="4056" y="0"/>
                      </a:lnTo>
                      <a:lnTo>
                        <a:pt x="4056" y="0"/>
                      </a:lnTo>
                      <a:lnTo>
                        <a:pt x="4056" y="0"/>
                      </a:lnTo>
                      <a:lnTo>
                        <a:pt x="4056" y="0"/>
                      </a:lnTo>
                      <a:lnTo>
                        <a:pt x="4062" y="0"/>
                      </a:lnTo>
                      <a:lnTo>
                        <a:pt x="4062" y="0"/>
                      </a:lnTo>
                      <a:lnTo>
                        <a:pt x="4062" y="0"/>
                      </a:lnTo>
                      <a:lnTo>
                        <a:pt x="4062" y="0"/>
                      </a:lnTo>
                      <a:lnTo>
                        <a:pt x="4062" y="0"/>
                      </a:lnTo>
                      <a:lnTo>
                        <a:pt x="4062" y="0"/>
                      </a:lnTo>
                      <a:lnTo>
                        <a:pt x="4068" y="0"/>
                      </a:lnTo>
                      <a:lnTo>
                        <a:pt x="4068" y="0"/>
                      </a:lnTo>
                      <a:lnTo>
                        <a:pt x="4068" y="0"/>
                      </a:lnTo>
                      <a:lnTo>
                        <a:pt x="4068" y="0"/>
                      </a:lnTo>
                      <a:lnTo>
                        <a:pt x="4068" y="0"/>
                      </a:lnTo>
                      <a:lnTo>
                        <a:pt x="4068" y="0"/>
                      </a:lnTo>
                      <a:lnTo>
                        <a:pt x="4074" y="0"/>
                      </a:lnTo>
                      <a:lnTo>
                        <a:pt x="4074" y="0"/>
                      </a:lnTo>
                      <a:lnTo>
                        <a:pt x="4074" y="0"/>
                      </a:lnTo>
                      <a:lnTo>
                        <a:pt x="4074" y="0"/>
                      </a:lnTo>
                      <a:lnTo>
                        <a:pt x="4074" y="0"/>
                      </a:lnTo>
                      <a:lnTo>
                        <a:pt x="4080" y="0"/>
                      </a:lnTo>
                      <a:lnTo>
                        <a:pt x="4080" y="0"/>
                      </a:lnTo>
                      <a:lnTo>
                        <a:pt x="4080" y="0"/>
                      </a:lnTo>
                      <a:lnTo>
                        <a:pt x="4080" y="0"/>
                      </a:lnTo>
                      <a:lnTo>
                        <a:pt x="4080" y="0"/>
                      </a:lnTo>
                      <a:lnTo>
                        <a:pt x="4080" y="0"/>
                      </a:lnTo>
                      <a:lnTo>
                        <a:pt x="4086" y="0"/>
                      </a:lnTo>
                      <a:lnTo>
                        <a:pt x="4086" y="0"/>
                      </a:lnTo>
                      <a:lnTo>
                        <a:pt x="4086" y="0"/>
                      </a:lnTo>
                      <a:lnTo>
                        <a:pt x="4086" y="0"/>
                      </a:lnTo>
                      <a:lnTo>
                        <a:pt x="4086" y="0"/>
                      </a:lnTo>
                      <a:lnTo>
                        <a:pt x="4086" y="0"/>
                      </a:lnTo>
                      <a:lnTo>
                        <a:pt x="4092" y="0"/>
                      </a:lnTo>
                      <a:lnTo>
                        <a:pt x="4092" y="0"/>
                      </a:lnTo>
                      <a:lnTo>
                        <a:pt x="4092" y="0"/>
                      </a:lnTo>
                      <a:lnTo>
                        <a:pt x="4092" y="0"/>
                      </a:lnTo>
                      <a:lnTo>
                        <a:pt x="4092" y="0"/>
                      </a:lnTo>
                      <a:lnTo>
                        <a:pt x="4092" y="0"/>
                      </a:lnTo>
                      <a:lnTo>
                        <a:pt x="4098" y="0"/>
                      </a:lnTo>
                      <a:lnTo>
                        <a:pt x="4098" y="0"/>
                      </a:lnTo>
                      <a:lnTo>
                        <a:pt x="4098" y="0"/>
                      </a:lnTo>
                      <a:lnTo>
                        <a:pt x="4098" y="0"/>
                      </a:lnTo>
                      <a:lnTo>
                        <a:pt x="4098" y="0"/>
                      </a:lnTo>
                      <a:lnTo>
                        <a:pt x="4098" y="0"/>
                      </a:lnTo>
                      <a:lnTo>
                        <a:pt x="4104" y="0"/>
                      </a:lnTo>
                      <a:lnTo>
                        <a:pt x="4104" y="0"/>
                      </a:lnTo>
                      <a:lnTo>
                        <a:pt x="4104" y="0"/>
                      </a:lnTo>
                      <a:lnTo>
                        <a:pt x="4104" y="0"/>
                      </a:lnTo>
                      <a:lnTo>
                        <a:pt x="4104" y="0"/>
                      </a:lnTo>
                      <a:lnTo>
                        <a:pt x="4104" y="0"/>
                      </a:lnTo>
                      <a:lnTo>
                        <a:pt x="4110" y="0"/>
                      </a:lnTo>
                      <a:lnTo>
                        <a:pt x="4110" y="0"/>
                      </a:lnTo>
                      <a:lnTo>
                        <a:pt x="4110" y="0"/>
                      </a:lnTo>
                      <a:lnTo>
                        <a:pt x="4110" y="0"/>
                      </a:lnTo>
                      <a:lnTo>
                        <a:pt x="4110" y="0"/>
                      </a:lnTo>
                      <a:lnTo>
                        <a:pt x="4110" y="0"/>
                      </a:lnTo>
                      <a:lnTo>
                        <a:pt x="4116" y="0"/>
                      </a:lnTo>
                      <a:lnTo>
                        <a:pt x="4116" y="0"/>
                      </a:lnTo>
                      <a:lnTo>
                        <a:pt x="4116" y="0"/>
                      </a:lnTo>
                      <a:lnTo>
                        <a:pt x="4116" y="0"/>
                      </a:lnTo>
                      <a:lnTo>
                        <a:pt x="4116" y="0"/>
                      </a:lnTo>
                      <a:lnTo>
                        <a:pt x="4122" y="0"/>
                      </a:lnTo>
                      <a:lnTo>
                        <a:pt x="4122" y="0"/>
                      </a:lnTo>
                      <a:lnTo>
                        <a:pt x="4122" y="0"/>
                      </a:lnTo>
                      <a:lnTo>
                        <a:pt x="4122" y="0"/>
                      </a:lnTo>
                      <a:lnTo>
                        <a:pt x="4122" y="0"/>
                      </a:lnTo>
                      <a:lnTo>
                        <a:pt x="4122" y="0"/>
                      </a:lnTo>
                      <a:lnTo>
                        <a:pt x="4128" y="0"/>
                      </a:lnTo>
                      <a:lnTo>
                        <a:pt x="4128" y="0"/>
                      </a:lnTo>
                      <a:lnTo>
                        <a:pt x="4128" y="0"/>
                      </a:lnTo>
                      <a:lnTo>
                        <a:pt x="4128" y="0"/>
                      </a:lnTo>
                      <a:lnTo>
                        <a:pt x="4128" y="0"/>
                      </a:lnTo>
                      <a:lnTo>
                        <a:pt x="4128" y="0"/>
                      </a:lnTo>
                      <a:lnTo>
                        <a:pt x="4134" y="0"/>
                      </a:lnTo>
                      <a:lnTo>
                        <a:pt x="4134" y="0"/>
                      </a:lnTo>
                      <a:lnTo>
                        <a:pt x="4134" y="0"/>
                      </a:lnTo>
                      <a:lnTo>
                        <a:pt x="4134" y="0"/>
                      </a:lnTo>
                      <a:lnTo>
                        <a:pt x="4134" y="0"/>
                      </a:lnTo>
                      <a:lnTo>
                        <a:pt x="4134" y="0"/>
                      </a:lnTo>
                      <a:lnTo>
                        <a:pt x="4140" y="0"/>
                      </a:lnTo>
                      <a:lnTo>
                        <a:pt x="4140" y="0"/>
                      </a:lnTo>
                      <a:lnTo>
                        <a:pt x="4140" y="0"/>
                      </a:lnTo>
                      <a:lnTo>
                        <a:pt x="4140" y="0"/>
                      </a:lnTo>
                      <a:lnTo>
                        <a:pt x="4140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46" y="0"/>
                      </a:lnTo>
                      <a:lnTo>
                        <a:pt x="4152" y="0"/>
                      </a:lnTo>
                      <a:lnTo>
                        <a:pt x="4152" y="0"/>
                      </a:lnTo>
                      <a:lnTo>
                        <a:pt x="4152" y="0"/>
                      </a:lnTo>
                      <a:lnTo>
                        <a:pt x="4152" y="0"/>
                      </a:lnTo>
                      <a:lnTo>
                        <a:pt x="4152" y="0"/>
                      </a:lnTo>
                      <a:lnTo>
                        <a:pt x="4158" y="0"/>
                      </a:lnTo>
                      <a:lnTo>
                        <a:pt x="4158" y="0"/>
                      </a:lnTo>
                      <a:lnTo>
                        <a:pt x="4158" y="0"/>
                      </a:lnTo>
                      <a:lnTo>
                        <a:pt x="4158" y="0"/>
                      </a:lnTo>
                      <a:lnTo>
                        <a:pt x="4158" y="0"/>
                      </a:lnTo>
                      <a:lnTo>
                        <a:pt x="4158" y="0"/>
                      </a:lnTo>
                      <a:lnTo>
                        <a:pt x="4164" y="0"/>
                      </a:lnTo>
                      <a:lnTo>
                        <a:pt x="4164" y="0"/>
                      </a:lnTo>
                      <a:lnTo>
                        <a:pt x="4164" y="0"/>
                      </a:lnTo>
                      <a:lnTo>
                        <a:pt x="4164" y="0"/>
                      </a:lnTo>
                      <a:lnTo>
                        <a:pt x="4164" y="0"/>
                      </a:lnTo>
                      <a:lnTo>
                        <a:pt x="4164" y="0"/>
                      </a:lnTo>
                      <a:lnTo>
                        <a:pt x="4170" y="0"/>
                      </a:lnTo>
                      <a:lnTo>
                        <a:pt x="4170" y="0"/>
                      </a:lnTo>
                      <a:lnTo>
                        <a:pt x="4170" y="0"/>
                      </a:lnTo>
                      <a:lnTo>
                        <a:pt x="4170" y="0"/>
                      </a:lnTo>
                      <a:lnTo>
                        <a:pt x="4170" y="0"/>
                      </a:lnTo>
                      <a:lnTo>
                        <a:pt x="4176" y="0"/>
                      </a:lnTo>
                      <a:lnTo>
                        <a:pt x="4176" y="0"/>
                      </a:lnTo>
                      <a:lnTo>
                        <a:pt x="4176" y="0"/>
                      </a:lnTo>
                      <a:lnTo>
                        <a:pt x="4176" y="0"/>
                      </a:lnTo>
                      <a:lnTo>
                        <a:pt x="4176" y="0"/>
                      </a:lnTo>
                      <a:lnTo>
                        <a:pt x="4176" y="0"/>
                      </a:lnTo>
                      <a:lnTo>
                        <a:pt x="4182" y="0"/>
                      </a:lnTo>
                      <a:lnTo>
                        <a:pt x="4182" y="0"/>
                      </a:lnTo>
                      <a:lnTo>
                        <a:pt x="4182" y="0"/>
                      </a:lnTo>
                      <a:lnTo>
                        <a:pt x="4182" y="0"/>
                      </a:lnTo>
                      <a:lnTo>
                        <a:pt x="4182" y="0"/>
                      </a:lnTo>
                      <a:lnTo>
                        <a:pt x="4182" y="0"/>
                      </a:lnTo>
                      <a:lnTo>
                        <a:pt x="4188" y="0"/>
                      </a:lnTo>
                      <a:lnTo>
                        <a:pt x="4188" y="0"/>
                      </a:lnTo>
                      <a:lnTo>
                        <a:pt x="4188" y="0"/>
                      </a:lnTo>
                      <a:lnTo>
                        <a:pt x="4188" y="0"/>
                      </a:lnTo>
                      <a:lnTo>
                        <a:pt x="4188" y="0"/>
                      </a:lnTo>
                      <a:lnTo>
                        <a:pt x="4194" y="0"/>
                      </a:lnTo>
                      <a:lnTo>
                        <a:pt x="4194" y="0"/>
                      </a:lnTo>
                      <a:lnTo>
                        <a:pt x="4194" y="0"/>
                      </a:lnTo>
                      <a:lnTo>
                        <a:pt x="4194" y="0"/>
                      </a:lnTo>
                      <a:lnTo>
                        <a:pt x="4194" y="0"/>
                      </a:lnTo>
                      <a:lnTo>
                        <a:pt x="4194" y="0"/>
                      </a:lnTo>
                      <a:lnTo>
                        <a:pt x="4200" y="0"/>
                      </a:lnTo>
                      <a:lnTo>
                        <a:pt x="4200" y="0"/>
                      </a:lnTo>
                      <a:lnTo>
                        <a:pt x="4200" y="0"/>
                      </a:lnTo>
                      <a:lnTo>
                        <a:pt x="4200" y="0"/>
                      </a:lnTo>
                      <a:lnTo>
                        <a:pt x="4200" y="0"/>
                      </a:lnTo>
                      <a:lnTo>
                        <a:pt x="4200" y="0"/>
                      </a:lnTo>
                      <a:lnTo>
                        <a:pt x="4206" y="0"/>
                      </a:lnTo>
                      <a:lnTo>
                        <a:pt x="4206" y="0"/>
                      </a:lnTo>
                      <a:lnTo>
                        <a:pt x="4206" y="0"/>
                      </a:lnTo>
                      <a:lnTo>
                        <a:pt x="4206" y="0"/>
                      </a:lnTo>
                      <a:lnTo>
                        <a:pt x="4206" y="0"/>
                      </a:lnTo>
                      <a:lnTo>
                        <a:pt x="4206" y="0"/>
                      </a:lnTo>
                      <a:lnTo>
                        <a:pt x="4212" y="0"/>
                      </a:lnTo>
                      <a:lnTo>
                        <a:pt x="4212" y="0"/>
                      </a:lnTo>
                      <a:lnTo>
                        <a:pt x="4212" y="0"/>
                      </a:lnTo>
                      <a:lnTo>
                        <a:pt x="4212" y="0"/>
                      </a:lnTo>
                      <a:lnTo>
                        <a:pt x="4212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18" y="0"/>
                      </a:lnTo>
                      <a:lnTo>
                        <a:pt x="4224" y="0"/>
                      </a:lnTo>
                      <a:lnTo>
                        <a:pt x="4224" y="0"/>
                      </a:lnTo>
                      <a:lnTo>
                        <a:pt x="4224" y="0"/>
                      </a:lnTo>
                      <a:lnTo>
                        <a:pt x="4224" y="0"/>
                      </a:lnTo>
                      <a:lnTo>
                        <a:pt x="4224" y="0"/>
                      </a:lnTo>
                      <a:lnTo>
                        <a:pt x="4224" y="0"/>
                      </a:lnTo>
                      <a:lnTo>
                        <a:pt x="4230" y="0"/>
                      </a:lnTo>
                      <a:lnTo>
                        <a:pt x="4230" y="0"/>
                      </a:lnTo>
                      <a:lnTo>
                        <a:pt x="4230" y="0"/>
                      </a:lnTo>
                      <a:lnTo>
                        <a:pt x="4230" y="0"/>
                      </a:lnTo>
                      <a:lnTo>
                        <a:pt x="4230" y="0"/>
                      </a:lnTo>
                      <a:lnTo>
                        <a:pt x="4230" y="0"/>
                      </a:lnTo>
                      <a:lnTo>
                        <a:pt x="4236" y="0"/>
                      </a:lnTo>
                      <a:lnTo>
                        <a:pt x="4236" y="0"/>
                      </a:lnTo>
                      <a:lnTo>
                        <a:pt x="4236" y="0"/>
                      </a:lnTo>
                      <a:lnTo>
                        <a:pt x="4236" y="0"/>
                      </a:lnTo>
                      <a:lnTo>
                        <a:pt x="4236" y="0"/>
                      </a:lnTo>
                      <a:lnTo>
                        <a:pt x="4242" y="0"/>
                      </a:lnTo>
                      <a:lnTo>
                        <a:pt x="4242" y="0"/>
                      </a:lnTo>
                      <a:lnTo>
                        <a:pt x="4242" y="0"/>
                      </a:lnTo>
                      <a:lnTo>
                        <a:pt x="4242" y="0"/>
                      </a:lnTo>
                      <a:lnTo>
                        <a:pt x="4242" y="0"/>
                      </a:lnTo>
                      <a:lnTo>
                        <a:pt x="4248" y="0"/>
                      </a:lnTo>
                      <a:lnTo>
                        <a:pt x="4248" y="0"/>
                      </a:lnTo>
                      <a:lnTo>
                        <a:pt x="4248" y="0"/>
                      </a:lnTo>
                      <a:lnTo>
                        <a:pt x="4248" y="0"/>
                      </a:lnTo>
                      <a:lnTo>
                        <a:pt x="4248" y="0"/>
                      </a:lnTo>
                      <a:lnTo>
                        <a:pt x="4248" y="0"/>
                      </a:lnTo>
                      <a:lnTo>
                        <a:pt x="4254" y="0"/>
                      </a:lnTo>
                      <a:lnTo>
                        <a:pt x="4254" y="0"/>
                      </a:lnTo>
                      <a:lnTo>
                        <a:pt x="4254" y="0"/>
                      </a:lnTo>
                      <a:lnTo>
                        <a:pt x="4254" y="0"/>
                      </a:lnTo>
                      <a:lnTo>
                        <a:pt x="4254" y="0"/>
                      </a:lnTo>
                      <a:lnTo>
                        <a:pt x="4254" y="0"/>
                      </a:lnTo>
                      <a:lnTo>
                        <a:pt x="4260" y="0"/>
                      </a:lnTo>
                      <a:lnTo>
                        <a:pt x="4260" y="0"/>
                      </a:lnTo>
                      <a:lnTo>
                        <a:pt x="4260" y="0"/>
                      </a:lnTo>
                      <a:lnTo>
                        <a:pt x="4260" y="0"/>
                      </a:lnTo>
                      <a:lnTo>
                        <a:pt x="4260" y="0"/>
                      </a:lnTo>
                      <a:lnTo>
                        <a:pt x="4260" y="0"/>
                      </a:lnTo>
                      <a:lnTo>
                        <a:pt x="4266" y="0"/>
                      </a:lnTo>
                      <a:lnTo>
                        <a:pt x="4266" y="0"/>
                      </a:lnTo>
                      <a:lnTo>
                        <a:pt x="4266" y="0"/>
                      </a:lnTo>
                      <a:lnTo>
                        <a:pt x="4266" y="0"/>
                      </a:lnTo>
                      <a:lnTo>
                        <a:pt x="4266" y="0"/>
                      </a:lnTo>
                      <a:lnTo>
                        <a:pt x="4266" y="0"/>
                      </a:lnTo>
                      <a:lnTo>
                        <a:pt x="4272" y="0"/>
                      </a:lnTo>
                      <a:lnTo>
                        <a:pt x="4272" y="0"/>
                      </a:lnTo>
                      <a:lnTo>
                        <a:pt x="4272" y="0"/>
                      </a:lnTo>
                      <a:lnTo>
                        <a:pt x="4272" y="0"/>
                      </a:lnTo>
                      <a:lnTo>
                        <a:pt x="4272" y="0"/>
                      </a:lnTo>
                      <a:lnTo>
                        <a:pt x="4278" y="0"/>
                      </a:lnTo>
                      <a:lnTo>
                        <a:pt x="4278" y="0"/>
                      </a:lnTo>
                      <a:lnTo>
                        <a:pt x="4278" y="0"/>
                      </a:lnTo>
                      <a:lnTo>
                        <a:pt x="4278" y="0"/>
                      </a:lnTo>
                      <a:lnTo>
                        <a:pt x="4278" y="0"/>
                      </a:lnTo>
                      <a:lnTo>
                        <a:pt x="4278" y="0"/>
                      </a:lnTo>
                      <a:lnTo>
                        <a:pt x="4284" y="0"/>
                      </a:lnTo>
                      <a:lnTo>
                        <a:pt x="4284" y="0"/>
                      </a:lnTo>
                      <a:lnTo>
                        <a:pt x="4284" y="0"/>
                      </a:lnTo>
                      <a:lnTo>
                        <a:pt x="4284" y="0"/>
                      </a:lnTo>
                      <a:lnTo>
                        <a:pt x="4284" y="0"/>
                      </a:lnTo>
                      <a:lnTo>
                        <a:pt x="4284" y="0"/>
                      </a:lnTo>
                      <a:lnTo>
                        <a:pt x="4290" y="0"/>
                      </a:lnTo>
                      <a:lnTo>
                        <a:pt x="4290" y="0"/>
                      </a:lnTo>
                      <a:lnTo>
                        <a:pt x="4290" y="0"/>
                      </a:lnTo>
                      <a:lnTo>
                        <a:pt x="4290" y="0"/>
                      </a:lnTo>
                      <a:lnTo>
                        <a:pt x="4290" y="0"/>
                      </a:lnTo>
                      <a:lnTo>
                        <a:pt x="4290" y="0"/>
                      </a:lnTo>
                      <a:lnTo>
                        <a:pt x="4296" y="0"/>
                      </a:lnTo>
                      <a:lnTo>
                        <a:pt x="4296" y="0"/>
                      </a:lnTo>
                      <a:lnTo>
                        <a:pt x="4296" y="0"/>
                      </a:lnTo>
                      <a:lnTo>
                        <a:pt x="4296" y="0"/>
                      </a:lnTo>
                      <a:lnTo>
                        <a:pt x="4296" y="0"/>
                      </a:lnTo>
                      <a:lnTo>
                        <a:pt x="4296" y="0"/>
                      </a:lnTo>
                      <a:lnTo>
                        <a:pt x="4302" y="0"/>
                      </a:lnTo>
                      <a:lnTo>
                        <a:pt x="4302" y="0"/>
                      </a:lnTo>
                      <a:lnTo>
                        <a:pt x="4302" y="0"/>
                      </a:lnTo>
                      <a:lnTo>
                        <a:pt x="4302" y="0"/>
                      </a:lnTo>
                      <a:lnTo>
                        <a:pt x="4302" y="0"/>
                      </a:lnTo>
                      <a:lnTo>
                        <a:pt x="4308" y="0"/>
                      </a:lnTo>
                      <a:lnTo>
                        <a:pt x="4308" y="0"/>
                      </a:lnTo>
                      <a:lnTo>
                        <a:pt x="4308" y="0"/>
                      </a:lnTo>
                      <a:lnTo>
                        <a:pt x="4308" y="0"/>
                      </a:lnTo>
                      <a:lnTo>
                        <a:pt x="4308" y="0"/>
                      </a:lnTo>
                      <a:lnTo>
                        <a:pt x="4308" y="0"/>
                      </a:lnTo>
                      <a:lnTo>
                        <a:pt x="4314" y="0"/>
                      </a:lnTo>
                      <a:lnTo>
                        <a:pt x="4314" y="0"/>
                      </a:lnTo>
                      <a:lnTo>
                        <a:pt x="4314" y="0"/>
                      </a:lnTo>
                      <a:lnTo>
                        <a:pt x="4314" y="0"/>
                      </a:lnTo>
                      <a:lnTo>
                        <a:pt x="4314" y="0"/>
                      </a:lnTo>
                      <a:lnTo>
                        <a:pt x="4314" y="0"/>
                      </a:lnTo>
                      <a:lnTo>
                        <a:pt x="4320" y="0"/>
                      </a:lnTo>
                      <a:lnTo>
                        <a:pt x="4320" y="0"/>
                      </a:lnTo>
                      <a:lnTo>
                        <a:pt x="4320" y="0"/>
                      </a:lnTo>
                      <a:lnTo>
                        <a:pt x="4320" y="0"/>
                      </a:lnTo>
                      <a:lnTo>
                        <a:pt x="4320" y="0"/>
                      </a:lnTo>
                      <a:lnTo>
                        <a:pt x="4320" y="0"/>
                      </a:lnTo>
                      <a:lnTo>
                        <a:pt x="4326" y="0"/>
                      </a:lnTo>
                      <a:lnTo>
                        <a:pt x="4326" y="0"/>
                      </a:lnTo>
                      <a:lnTo>
                        <a:pt x="4326" y="0"/>
                      </a:lnTo>
                      <a:lnTo>
                        <a:pt x="4326" y="0"/>
                      </a:lnTo>
                      <a:lnTo>
                        <a:pt x="4326" y="0"/>
                      </a:lnTo>
                      <a:lnTo>
                        <a:pt x="4332" y="0"/>
                      </a:lnTo>
                      <a:lnTo>
                        <a:pt x="4332" y="0"/>
                      </a:lnTo>
                      <a:lnTo>
                        <a:pt x="4332" y="0"/>
                      </a:lnTo>
                      <a:lnTo>
                        <a:pt x="4332" y="0"/>
                      </a:lnTo>
                      <a:lnTo>
                        <a:pt x="4332" y="0"/>
                      </a:lnTo>
                      <a:lnTo>
                        <a:pt x="4332" y="0"/>
                      </a:lnTo>
                      <a:lnTo>
                        <a:pt x="4338" y="0"/>
                      </a:lnTo>
                      <a:lnTo>
                        <a:pt x="4338" y="0"/>
                      </a:lnTo>
                      <a:lnTo>
                        <a:pt x="4338" y="0"/>
                      </a:lnTo>
                      <a:lnTo>
                        <a:pt x="4338" y="0"/>
                      </a:lnTo>
                      <a:lnTo>
                        <a:pt x="4338" y="0"/>
                      </a:lnTo>
                      <a:lnTo>
                        <a:pt x="4338" y="0"/>
                      </a:lnTo>
                      <a:lnTo>
                        <a:pt x="4344" y="0"/>
                      </a:lnTo>
                      <a:lnTo>
                        <a:pt x="4344" y="0"/>
                      </a:lnTo>
                      <a:lnTo>
                        <a:pt x="4344" y="0"/>
                      </a:lnTo>
                      <a:lnTo>
                        <a:pt x="4344" y="0"/>
                      </a:lnTo>
                      <a:lnTo>
                        <a:pt x="4344" y="0"/>
                      </a:lnTo>
                      <a:lnTo>
                        <a:pt x="4344" y="0"/>
                      </a:lnTo>
                      <a:lnTo>
                        <a:pt x="4350" y="0"/>
                      </a:lnTo>
                      <a:lnTo>
                        <a:pt x="4350" y="0"/>
                      </a:lnTo>
                      <a:lnTo>
                        <a:pt x="4350" y="0"/>
                      </a:lnTo>
                      <a:lnTo>
                        <a:pt x="4350" y="0"/>
                      </a:lnTo>
                      <a:lnTo>
                        <a:pt x="4350" y="0"/>
                      </a:lnTo>
                      <a:lnTo>
                        <a:pt x="4350" y="0"/>
                      </a:lnTo>
                      <a:lnTo>
                        <a:pt x="4356" y="0"/>
                      </a:lnTo>
                      <a:lnTo>
                        <a:pt x="4356" y="0"/>
                      </a:lnTo>
                      <a:lnTo>
                        <a:pt x="4356" y="0"/>
                      </a:lnTo>
                      <a:lnTo>
                        <a:pt x="4356" y="0"/>
                      </a:lnTo>
                      <a:lnTo>
                        <a:pt x="4356" y="0"/>
                      </a:lnTo>
                      <a:lnTo>
                        <a:pt x="4356" y="0"/>
                      </a:lnTo>
                      <a:lnTo>
                        <a:pt x="4362" y="0"/>
                      </a:lnTo>
                      <a:lnTo>
                        <a:pt x="4362" y="0"/>
                      </a:lnTo>
                      <a:lnTo>
                        <a:pt x="4362" y="0"/>
                      </a:lnTo>
                      <a:lnTo>
                        <a:pt x="4362" y="0"/>
                      </a:lnTo>
                      <a:lnTo>
                        <a:pt x="4362" y="0"/>
                      </a:lnTo>
                      <a:lnTo>
                        <a:pt x="4362" y="0"/>
                      </a:lnTo>
                      <a:lnTo>
                        <a:pt x="4368" y="0"/>
                      </a:lnTo>
                      <a:lnTo>
                        <a:pt x="4368" y="0"/>
                      </a:lnTo>
                      <a:lnTo>
                        <a:pt x="4368" y="0"/>
                      </a:lnTo>
                      <a:lnTo>
                        <a:pt x="4368" y="0"/>
                      </a:lnTo>
                      <a:lnTo>
                        <a:pt x="4368" y="0"/>
                      </a:lnTo>
                      <a:lnTo>
                        <a:pt x="4368" y="0"/>
                      </a:lnTo>
                      <a:lnTo>
                        <a:pt x="4374" y="0"/>
                      </a:lnTo>
                      <a:lnTo>
                        <a:pt x="4374" y="0"/>
                      </a:lnTo>
                      <a:lnTo>
                        <a:pt x="4374" y="0"/>
                      </a:lnTo>
                      <a:lnTo>
                        <a:pt x="4374" y="0"/>
                      </a:lnTo>
                      <a:lnTo>
                        <a:pt x="4374" y="0"/>
                      </a:lnTo>
                      <a:lnTo>
                        <a:pt x="4380" y="0"/>
                      </a:lnTo>
                      <a:lnTo>
                        <a:pt x="4380" y="0"/>
                      </a:lnTo>
                      <a:lnTo>
                        <a:pt x="4380" y="0"/>
                      </a:lnTo>
                      <a:lnTo>
                        <a:pt x="4380" y="0"/>
                      </a:lnTo>
                      <a:lnTo>
                        <a:pt x="4380" y="0"/>
                      </a:lnTo>
                      <a:lnTo>
                        <a:pt x="4380" y="0"/>
                      </a:lnTo>
                      <a:lnTo>
                        <a:pt x="4386" y="0"/>
                      </a:lnTo>
                      <a:lnTo>
                        <a:pt x="4386" y="0"/>
                      </a:lnTo>
                      <a:lnTo>
                        <a:pt x="4386" y="0"/>
                      </a:lnTo>
                      <a:lnTo>
                        <a:pt x="4386" y="0"/>
                      </a:lnTo>
                      <a:lnTo>
                        <a:pt x="4386" y="0"/>
                      </a:lnTo>
                      <a:lnTo>
                        <a:pt x="4386" y="0"/>
                      </a:lnTo>
                      <a:lnTo>
                        <a:pt x="4392" y="0"/>
                      </a:lnTo>
                      <a:lnTo>
                        <a:pt x="4392" y="0"/>
                      </a:lnTo>
                      <a:lnTo>
                        <a:pt x="4392" y="0"/>
                      </a:lnTo>
                      <a:lnTo>
                        <a:pt x="4392" y="0"/>
                      </a:lnTo>
                      <a:lnTo>
                        <a:pt x="4392" y="0"/>
                      </a:lnTo>
                      <a:lnTo>
                        <a:pt x="4392" y="0"/>
                      </a:lnTo>
                      <a:lnTo>
                        <a:pt x="4398" y="0"/>
                      </a:lnTo>
                      <a:lnTo>
                        <a:pt x="4398" y="0"/>
                      </a:lnTo>
                      <a:lnTo>
                        <a:pt x="4398" y="0"/>
                      </a:lnTo>
                      <a:lnTo>
                        <a:pt x="4398" y="0"/>
                      </a:lnTo>
                      <a:lnTo>
                        <a:pt x="4404" y="0"/>
                      </a:lnTo>
                      <a:lnTo>
                        <a:pt x="4404" y="0"/>
                      </a:lnTo>
                      <a:lnTo>
                        <a:pt x="4404" y="0"/>
                      </a:lnTo>
                      <a:lnTo>
                        <a:pt x="4404" y="0"/>
                      </a:lnTo>
                      <a:lnTo>
                        <a:pt x="4404" y="0"/>
                      </a:lnTo>
                      <a:lnTo>
                        <a:pt x="4404" y="0"/>
                      </a:lnTo>
                      <a:lnTo>
                        <a:pt x="4410" y="0"/>
                      </a:lnTo>
                      <a:lnTo>
                        <a:pt x="4410" y="0"/>
                      </a:lnTo>
                      <a:lnTo>
                        <a:pt x="4410" y="0"/>
                      </a:lnTo>
                      <a:lnTo>
                        <a:pt x="4410" y="0"/>
                      </a:lnTo>
                      <a:lnTo>
                        <a:pt x="4410" y="0"/>
                      </a:lnTo>
                      <a:lnTo>
                        <a:pt x="4410" y="0"/>
                      </a:lnTo>
                      <a:lnTo>
                        <a:pt x="4416" y="0"/>
                      </a:lnTo>
                      <a:lnTo>
                        <a:pt x="4416" y="0"/>
                      </a:lnTo>
                      <a:lnTo>
                        <a:pt x="4416" y="0"/>
                      </a:lnTo>
                      <a:lnTo>
                        <a:pt x="4416" y="0"/>
                      </a:lnTo>
                      <a:lnTo>
                        <a:pt x="4416" y="0"/>
                      </a:lnTo>
                      <a:lnTo>
                        <a:pt x="4416" y="0"/>
                      </a:lnTo>
                      <a:lnTo>
                        <a:pt x="4422" y="0"/>
                      </a:lnTo>
                      <a:lnTo>
                        <a:pt x="4422" y="0"/>
                      </a:lnTo>
                      <a:lnTo>
                        <a:pt x="4422" y="0"/>
                      </a:lnTo>
                      <a:lnTo>
                        <a:pt x="4422" y="0"/>
                      </a:lnTo>
                      <a:lnTo>
                        <a:pt x="4422" y="0"/>
                      </a:lnTo>
                      <a:lnTo>
                        <a:pt x="4422" y="0"/>
                      </a:lnTo>
                      <a:lnTo>
                        <a:pt x="4428" y="0"/>
                      </a:lnTo>
                      <a:lnTo>
                        <a:pt x="4428" y="0"/>
                      </a:lnTo>
                      <a:lnTo>
                        <a:pt x="4428" y="0"/>
                      </a:lnTo>
                      <a:lnTo>
                        <a:pt x="4428" y="0"/>
                      </a:lnTo>
                      <a:lnTo>
                        <a:pt x="4428" y="0"/>
                      </a:lnTo>
                      <a:lnTo>
                        <a:pt x="4428" y="0"/>
                      </a:lnTo>
                      <a:lnTo>
                        <a:pt x="4434" y="0"/>
                      </a:lnTo>
                      <a:lnTo>
                        <a:pt x="4434" y="0"/>
                      </a:lnTo>
                      <a:lnTo>
                        <a:pt x="4434" y="0"/>
                      </a:lnTo>
                      <a:lnTo>
                        <a:pt x="4434" y="0"/>
                      </a:lnTo>
                      <a:lnTo>
                        <a:pt x="4434" y="0"/>
                      </a:lnTo>
                      <a:lnTo>
                        <a:pt x="4440" y="0"/>
                      </a:lnTo>
                      <a:lnTo>
                        <a:pt x="4440" y="0"/>
                      </a:lnTo>
                      <a:lnTo>
                        <a:pt x="4440" y="0"/>
                      </a:lnTo>
                      <a:lnTo>
                        <a:pt x="4440" y="0"/>
                      </a:lnTo>
                      <a:lnTo>
                        <a:pt x="4440" y="0"/>
                      </a:lnTo>
                      <a:lnTo>
                        <a:pt x="4440" y="0"/>
                      </a:lnTo>
                      <a:lnTo>
                        <a:pt x="4446" y="0"/>
                      </a:lnTo>
                      <a:lnTo>
                        <a:pt x="4446" y="0"/>
                      </a:lnTo>
                      <a:lnTo>
                        <a:pt x="4446" y="0"/>
                      </a:lnTo>
                      <a:lnTo>
                        <a:pt x="4446" y="0"/>
                      </a:lnTo>
                      <a:lnTo>
                        <a:pt x="4446" y="0"/>
                      </a:lnTo>
                      <a:lnTo>
                        <a:pt x="4446" y="0"/>
                      </a:lnTo>
                      <a:lnTo>
                        <a:pt x="4452" y="0"/>
                      </a:lnTo>
                      <a:lnTo>
                        <a:pt x="4452" y="0"/>
                      </a:lnTo>
                      <a:lnTo>
                        <a:pt x="4452" y="0"/>
                      </a:lnTo>
                      <a:lnTo>
                        <a:pt x="4452" y="0"/>
                      </a:lnTo>
                      <a:lnTo>
                        <a:pt x="4452" y="0"/>
                      </a:lnTo>
                      <a:lnTo>
                        <a:pt x="4452" y="0"/>
                      </a:lnTo>
                      <a:lnTo>
                        <a:pt x="4458" y="0"/>
                      </a:lnTo>
                      <a:lnTo>
                        <a:pt x="4458" y="0"/>
                      </a:lnTo>
                      <a:lnTo>
                        <a:pt x="4458" y="0"/>
                      </a:lnTo>
                      <a:lnTo>
                        <a:pt x="4458" y="0"/>
                      </a:lnTo>
                      <a:lnTo>
                        <a:pt x="4458" y="0"/>
                      </a:lnTo>
                      <a:lnTo>
                        <a:pt x="4458" y="0"/>
                      </a:lnTo>
                      <a:lnTo>
                        <a:pt x="4464" y="0"/>
                      </a:lnTo>
                      <a:lnTo>
                        <a:pt x="4464" y="0"/>
                      </a:lnTo>
                      <a:lnTo>
                        <a:pt x="4464" y="0"/>
                      </a:lnTo>
                      <a:lnTo>
                        <a:pt x="4464" y="0"/>
                      </a:lnTo>
                      <a:lnTo>
                        <a:pt x="4464" y="0"/>
                      </a:lnTo>
                      <a:lnTo>
                        <a:pt x="4470" y="0"/>
                      </a:lnTo>
                      <a:lnTo>
                        <a:pt x="4470" y="0"/>
                      </a:lnTo>
                      <a:lnTo>
                        <a:pt x="4470" y="0"/>
                      </a:lnTo>
                      <a:lnTo>
                        <a:pt x="4470" y="0"/>
                      </a:lnTo>
                      <a:lnTo>
                        <a:pt x="4470" y="0"/>
                      </a:lnTo>
                      <a:lnTo>
                        <a:pt x="4470" y="0"/>
                      </a:lnTo>
                      <a:lnTo>
                        <a:pt x="4476" y="0"/>
                      </a:lnTo>
                      <a:lnTo>
                        <a:pt x="4476" y="0"/>
                      </a:lnTo>
                      <a:lnTo>
                        <a:pt x="4476" y="0"/>
                      </a:lnTo>
                      <a:lnTo>
                        <a:pt x="4476" y="0"/>
                      </a:lnTo>
                      <a:lnTo>
                        <a:pt x="4476" y="0"/>
                      </a:lnTo>
                      <a:lnTo>
                        <a:pt x="4476" y="0"/>
                      </a:lnTo>
                      <a:lnTo>
                        <a:pt x="4482" y="0"/>
                      </a:lnTo>
                      <a:lnTo>
                        <a:pt x="4482" y="0"/>
                      </a:lnTo>
                      <a:lnTo>
                        <a:pt x="4482" y="0"/>
                      </a:lnTo>
                      <a:lnTo>
                        <a:pt x="4482" y="0"/>
                      </a:lnTo>
                      <a:lnTo>
                        <a:pt x="4482" y="0"/>
                      </a:lnTo>
                      <a:lnTo>
                        <a:pt x="4482" y="0"/>
                      </a:lnTo>
                      <a:lnTo>
                        <a:pt x="4488" y="0"/>
                      </a:lnTo>
                      <a:lnTo>
                        <a:pt x="4488" y="0"/>
                      </a:lnTo>
                      <a:lnTo>
                        <a:pt x="4488" y="0"/>
                      </a:lnTo>
                      <a:lnTo>
                        <a:pt x="4488" y="0"/>
                      </a:lnTo>
                      <a:lnTo>
                        <a:pt x="4488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494" y="0"/>
                      </a:lnTo>
                      <a:lnTo>
                        <a:pt x="4500" y="0"/>
                      </a:lnTo>
                      <a:lnTo>
                        <a:pt x="4500" y="0"/>
                      </a:lnTo>
                      <a:lnTo>
                        <a:pt x="4500" y="0"/>
                      </a:lnTo>
                      <a:lnTo>
                        <a:pt x="4500" y="0"/>
                      </a:lnTo>
                      <a:lnTo>
                        <a:pt x="4500" y="0"/>
                      </a:lnTo>
                      <a:lnTo>
                        <a:pt x="4506" y="0"/>
                      </a:lnTo>
                      <a:lnTo>
                        <a:pt x="4506" y="0"/>
                      </a:lnTo>
                      <a:lnTo>
                        <a:pt x="4506" y="0"/>
                      </a:lnTo>
                      <a:lnTo>
                        <a:pt x="4506" y="0"/>
                      </a:lnTo>
                      <a:lnTo>
                        <a:pt x="4506" y="0"/>
                      </a:lnTo>
                      <a:lnTo>
                        <a:pt x="4506" y="0"/>
                      </a:lnTo>
                      <a:lnTo>
                        <a:pt x="4512" y="0"/>
                      </a:lnTo>
                      <a:lnTo>
                        <a:pt x="4512" y="0"/>
                      </a:lnTo>
                      <a:lnTo>
                        <a:pt x="4512" y="0"/>
                      </a:lnTo>
                      <a:lnTo>
                        <a:pt x="4512" y="0"/>
                      </a:lnTo>
                      <a:lnTo>
                        <a:pt x="4512" y="0"/>
                      </a:lnTo>
                      <a:lnTo>
                        <a:pt x="4512" y="0"/>
                      </a:lnTo>
                      <a:lnTo>
                        <a:pt x="4518" y="0"/>
                      </a:lnTo>
                      <a:lnTo>
                        <a:pt x="4518" y="0"/>
                      </a:lnTo>
                      <a:lnTo>
                        <a:pt x="4518" y="0"/>
                      </a:lnTo>
                      <a:lnTo>
                        <a:pt x="4518" y="0"/>
                      </a:lnTo>
                      <a:lnTo>
                        <a:pt x="4518" y="0"/>
                      </a:lnTo>
                      <a:lnTo>
                        <a:pt x="4518" y="0"/>
                      </a:lnTo>
                      <a:lnTo>
                        <a:pt x="4524" y="0"/>
                      </a:lnTo>
                      <a:lnTo>
                        <a:pt x="4524" y="0"/>
                      </a:lnTo>
                      <a:lnTo>
                        <a:pt x="4524" y="0"/>
                      </a:lnTo>
                      <a:lnTo>
                        <a:pt x="4524" y="0"/>
                      </a:lnTo>
                      <a:lnTo>
                        <a:pt x="4524" y="0"/>
                      </a:lnTo>
                      <a:lnTo>
                        <a:pt x="4530" y="0"/>
                      </a:lnTo>
                      <a:lnTo>
                        <a:pt x="4530" y="0"/>
                      </a:lnTo>
                      <a:lnTo>
                        <a:pt x="4530" y="0"/>
                      </a:lnTo>
                      <a:lnTo>
                        <a:pt x="4530" y="0"/>
                      </a:lnTo>
                      <a:lnTo>
                        <a:pt x="4530" y="0"/>
                      </a:lnTo>
                      <a:lnTo>
                        <a:pt x="4530" y="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36" y="0"/>
                      </a:lnTo>
                      <a:lnTo>
                        <a:pt x="4542" y="0"/>
                      </a:lnTo>
                      <a:lnTo>
                        <a:pt x="4542" y="0"/>
                      </a:lnTo>
                      <a:lnTo>
                        <a:pt x="4542" y="0"/>
                      </a:lnTo>
                      <a:lnTo>
                        <a:pt x="4542" y="0"/>
                      </a:lnTo>
                      <a:lnTo>
                        <a:pt x="4542" y="0"/>
                      </a:lnTo>
                      <a:lnTo>
                        <a:pt x="4542" y="0"/>
                      </a:lnTo>
                      <a:lnTo>
                        <a:pt x="4548" y="0"/>
                      </a:lnTo>
                      <a:lnTo>
                        <a:pt x="4548" y="0"/>
                      </a:lnTo>
                      <a:lnTo>
                        <a:pt x="4548" y="0"/>
                      </a:lnTo>
                      <a:lnTo>
                        <a:pt x="4548" y="0"/>
                      </a:lnTo>
                      <a:lnTo>
                        <a:pt x="4548" y="0"/>
                      </a:lnTo>
                      <a:lnTo>
                        <a:pt x="4548" y="0"/>
                      </a:lnTo>
                      <a:lnTo>
                        <a:pt x="4554" y="0"/>
                      </a:lnTo>
                      <a:lnTo>
                        <a:pt x="4554" y="0"/>
                      </a:lnTo>
                      <a:lnTo>
                        <a:pt x="4554" y="0"/>
                      </a:lnTo>
                      <a:lnTo>
                        <a:pt x="4554" y="0"/>
                      </a:lnTo>
                      <a:lnTo>
                        <a:pt x="4554" y="0"/>
                      </a:lnTo>
                      <a:lnTo>
                        <a:pt x="4554" y="0"/>
                      </a:lnTo>
                      <a:lnTo>
                        <a:pt x="4560" y="0"/>
                      </a:lnTo>
                      <a:lnTo>
                        <a:pt x="4560" y="0"/>
                      </a:lnTo>
                      <a:lnTo>
                        <a:pt x="4560" y="0"/>
                      </a:lnTo>
                      <a:lnTo>
                        <a:pt x="4560" y="0"/>
                      </a:lnTo>
                      <a:lnTo>
                        <a:pt x="4566" y="0"/>
                      </a:lnTo>
                      <a:lnTo>
                        <a:pt x="4566" y="0"/>
                      </a:lnTo>
                      <a:lnTo>
                        <a:pt x="4566" y="0"/>
                      </a:lnTo>
                      <a:lnTo>
                        <a:pt x="4566" y="0"/>
                      </a:lnTo>
                      <a:lnTo>
                        <a:pt x="4566" y="0"/>
                      </a:lnTo>
                      <a:lnTo>
                        <a:pt x="4566" y="0"/>
                      </a:lnTo>
                      <a:lnTo>
                        <a:pt x="4572" y="0"/>
                      </a:lnTo>
                      <a:lnTo>
                        <a:pt x="4572" y="0"/>
                      </a:lnTo>
                      <a:lnTo>
                        <a:pt x="4572" y="0"/>
                      </a:lnTo>
                      <a:lnTo>
                        <a:pt x="4572" y="0"/>
                      </a:lnTo>
                      <a:lnTo>
                        <a:pt x="4572" y="0"/>
                      </a:lnTo>
                      <a:lnTo>
                        <a:pt x="4572" y="0"/>
                      </a:lnTo>
                      <a:lnTo>
                        <a:pt x="4578" y="0"/>
                      </a:lnTo>
                      <a:lnTo>
                        <a:pt x="4578" y="0"/>
                      </a:lnTo>
                      <a:lnTo>
                        <a:pt x="4578" y="0"/>
                      </a:lnTo>
                      <a:lnTo>
                        <a:pt x="4578" y="0"/>
                      </a:lnTo>
                      <a:lnTo>
                        <a:pt x="4578" y="0"/>
                      </a:lnTo>
                      <a:lnTo>
                        <a:pt x="4578" y="0"/>
                      </a:lnTo>
                      <a:lnTo>
                        <a:pt x="4584" y="0"/>
                      </a:lnTo>
                      <a:lnTo>
                        <a:pt x="4584" y="0"/>
                      </a:lnTo>
                      <a:lnTo>
                        <a:pt x="4584" y="0"/>
                      </a:lnTo>
                      <a:lnTo>
                        <a:pt x="4584" y="0"/>
                      </a:lnTo>
                      <a:lnTo>
                        <a:pt x="4584" y="0"/>
                      </a:lnTo>
                      <a:lnTo>
                        <a:pt x="4584" y="0"/>
                      </a:lnTo>
                      <a:lnTo>
                        <a:pt x="4590" y="0"/>
                      </a:lnTo>
                      <a:lnTo>
                        <a:pt x="4590" y="0"/>
                      </a:lnTo>
                      <a:lnTo>
                        <a:pt x="4590" y="0"/>
                      </a:lnTo>
                      <a:lnTo>
                        <a:pt x="4590" y="0"/>
                      </a:lnTo>
                      <a:lnTo>
                        <a:pt x="4590" y="0"/>
                      </a:lnTo>
                      <a:lnTo>
                        <a:pt x="4590" y="0"/>
                      </a:lnTo>
                      <a:lnTo>
                        <a:pt x="4596" y="0"/>
                      </a:lnTo>
                      <a:lnTo>
                        <a:pt x="4596" y="0"/>
                      </a:lnTo>
                      <a:lnTo>
                        <a:pt x="4596" y="0"/>
                      </a:lnTo>
                      <a:lnTo>
                        <a:pt x="4596" y="0"/>
                      </a:lnTo>
                      <a:lnTo>
                        <a:pt x="4596" y="0"/>
                      </a:lnTo>
                      <a:lnTo>
                        <a:pt x="4596" y="0"/>
                      </a:lnTo>
                      <a:lnTo>
                        <a:pt x="4602" y="0"/>
                      </a:lnTo>
                      <a:lnTo>
                        <a:pt x="4602" y="0"/>
                      </a:lnTo>
                      <a:lnTo>
                        <a:pt x="4602" y="0"/>
                      </a:lnTo>
                      <a:lnTo>
                        <a:pt x="4602" y="0"/>
                      </a:lnTo>
                      <a:lnTo>
                        <a:pt x="4602" y="0"/>
                      </a:lnTo>
                      <a:lnTo>
                        <a:pt x="4608" y="0"/>
                      </a:lnTo>
                      <a:lnTo>
                        <a:pt x="4608" y="0"/>
                      </a:lnTo>
                      <a:lnTo>
                        <a:pt x="4608" y="0"/>
                      </a:lnTo>
                      <a:lnTo>
                        <a:pt x="4608" y="0"/>
                      </a:lnTo>
                      <a:lnTo>
                        <a:pt x="4608" y="0"/>
                      </a:lnTo>
                      <a:lnTo>
                        <a:pt x="4608" y="0"/>
                      </a:lnTo>
                      <a:lnTo>
                        <a:pt x="4614" y="0"/>
                      </a:lnTo>
                      <a:lnTo>
                        <a:pt x="4614" y="0"/>
                      </a:lnTo>
                      <a:lnTo>
                        <a:pt x="4614" y="0"/>
                      </a:lnTo>
                      <a:lnTo>
                        <a:pt x="4614" y="0"/>
                      </a:lnTo>
                      <a:lnTo>
                        <a:pt x="4614" y="0"/>
                      </a:lnTo>
                      <a:lnTo>
                        <a:pt x="4614" y="0"/>
                      </a:lnTo>
                      <a:lnTo>
                        <a:pt x="4620" y="0"/>
                      </a:lnTo>
                      <a:lnTo>
                        <a:pt x="4620" y="0"/>
                      </a:lnTo>
                      <a:lnTo>
                        <a:pt x="4620" y="0"/>
                      </a:lnTo>
                      <a:lnTo>
                        <a:pt x="4620" y="0"/>
                      </a:lnTo>
                      <a:lnTo>
                        <a:pt x="4620" y="0"/>
                      </a:lnTo>
                      <a:lnTo>
                        <a:pt x="4620" y="0"/>
                      </a:lnTo>
                      <a:lnTo>
                        <a:pt x="4626" y="0"/>
                      </a:lnTo>
                      <a:lnTo>
                        <a:pt x="4626" y="0"/>
                      </a:lnTo>
                      <a:lnTo>
                        <a:pt x="4626" y="0"/>
                      </a:lnTo>
                      <a:lnTo>
                        <a:pt x="4626" y="0"/>
                      </a:lnTo>
                      <a:lnTo>
                        <a:pt x="4626" y="0"/>
                      </a:lnTo>
                      <a:lnTo>
                        <a:pt x="4632" y="0"/>
                      </a:lnTo>
                      <a:lnTo>
                        <a:pt x="4632" y="0"/>
                      </a:lnTo>
                      <a:lnTo>
                        <a:pt x="4632" y="0"/>
                      </a:lnTo>
                      <a:lnTo>
                        <a:pt x="4632" y="0"/>
                      </a:lnTo>
                      <a:lnTo>
                        <a:pt x="4632" y="0"/>
                      </a:lnTo>
                      <a:lnTo>
                        <a:pt x="4632" y="0"/>
                      </a:lnTo>
                      <a:lnTo>
                        <a:pt x="4638" y="0"/>
                      </a:lnTo>
                      <a:lnTo>
                        <a:pt x="4638" y="0"/>
                      </a:lnTo>
                      <a:lnTo>
                        <a:pt x="4638" y="0"/>
                      </a:lnTo>
                      <a:lnTo>
                        <a:pt x="4638" y="0"/>
                      </a:lnTo>
                      <a:lnTo>
                        <a:pt x="4638" y="0"/>
                      </a:lnTo>
                      <a:lnTo>
                        <a:pt x="4638" y="0"/>
                      </a:lnTo>
                      <a:lnTo>
                        <a:pt x="4644" y="0"/>
                      </a:lnTo>
                      <a:lnTo>
                        <a:pt x="4644" y="0"/>
                      </a:lnTo>
                      <a:lnTo>
                        <a:pt x="4644" y="0"/>
                      </a:lnTo>
                      <a:lnTo>
                        <a:pt x="4644" y="0"/>
                      </a:lnTo>
                      <a:lnTo>
                        <a:pt x="4644" y="0"/>
                      </a:lnTo>
                      <a:lnTo>
                        <a:pt x="4644" y="0"/>
                      </a:lnTo>
                      <a:lnTo>
                        <a:pt x="4650" y="0"/>
                      </a:lnTo>
                      <a:lnTo>
                        <a:pt x="4650" y="0"/>
                      </a:lnTo>
                      <a:lnTo>
                        <a:pt x="4650" y="0"/>
                      </a:lnTo>
                      <a:lnTo>
                        <a:pt x="4650" y="0"/>
                      </a:lnTo>
                      <a:lnTo>
                        <a:pt x="4650" y="0"/>
                      </a:lnTo>
                      <a:lnTo>
                        <a:pt x="4650" y="0"/>
                      </a:lnTo>
                      <a:lnTo>
                        <a:pt x="4656" y="0"/>
                      </a:lnTo>
                      <a:lnTo>
                        <a:pt x="4656" y="0"/>
                      </a:lnTo>
                      <a:lnTo>
                        <a:pt x="4656" y="0"/>
                      </a:lnTo>
                      <a:lnTo>
                        <a:pt x="4656" y="0"/>
                      </a:lnTo>
                      <a:lnTo>
                        <a:pt x="4656" y="0"/>
                      </a:lnTo>
                      <a:lnTo>
                        <a:pt x="4662" y="0"/>
                      </a:lnTo>
                      <a:lnTo>
                        <a:pt x="4662" y="0"/>
                      </a:lnTo>
                      <a:lnTo>
                        <a:pt x="4662" y="0"/>
                      </a:lnTo>
                      <a:lnTo>
                        <a:pt x="4662" y="0"/>
                      </a:lnTo>
                      <a:lnTo>
                        <a:pt x="4662" y="0"/>
                      </a:lnTo>
                      <a:lnTo>
                        <a:pt x="4662" y="0"/>
                      </a:lnTo>
                      <a:lnTo>
                        <a:pt x="4668" y="0"/>
                      </a:lnTo>
                      <a:lnTo>
                        <a:pt x="4668" y="0"/>
                      </a:lnTo>
                      <a:lnTo>
                        <a:pt x="4668" y="0"/>
                      </a:lnTo>
                      <a:lnTo>
                        <a:pt x="4668" y="0"/>
                      </a:lnTo>
                      <a:lnTo>
                        <a:pt x="4668" y="0"/>
                      </a:lnTo>
                      <a:lnTo>
                        <a:pt x="4668" y="0"/>
                      </a:lnTo>
                      <a:lnTo>
                        <a:pt x="4674" y="0"/>
                      </a:lnTo>
                      <a:lnTo>
                        <a:pt x="4674" y="0"/>
                      </a:lnTo>
                      <a:lnTo>
                        <a:pt x="4674" y="0"/>
                      </a:lnTo>
                      <a:lnTo>
                        <a:pt x="4674" y="0"/>
                      </a:lnTo>
                      <a:lnTo>
                        <a:pt x="4674" y="0"/>
                      </a:lnTo>
                      <a:lnTo>
                        <a:pt x="4674" y="0"/>
                      </a:lnTo>
                      <a:lnTo>
                        <a:pt x="4680" y="0"/>
                      </a:lnTo>
                      <a:lnTo>
                        <a:pt x="4680" y="0"/>
                      </a:lnTo>
                      <a:lnTo>
                        <a:pt x="4680" y="0"/>
                      </a:lnTo>
                      <a:lnTo>
                        <a:pt x="4680" y="0"/>
                      </a:lnTo>
                      <a:lnTo>
                        <a:pt x="4680" y="0"/>
                      </a:lnTo>
                      <a:lnTo>
                        <a:pt x="4680" y="0"/>
                      </a:lnTo>
                      <a:lnTo>
                        <a:pt x="4686" y="0"/>
                      </a:lnTo>
                      <a:lnTo>
                        <a:pt x="4686" y="0"/>
                      </a:lnTo>
                      <a:lnTo>
                        <a:pt x="4686" y="0"/>
                      </a:lnTo>
                      <a:lnTo>
                        <a:pt x="4686" y="0"/>
                      </a:lnTo>
                      <a:lnTo>
                        <a:pt x="4686" y="0"/>
                      </a:lnTo>
                      <a:lnTo>
                        <a:pt x="4692" y="0"/>
                      </a:lnTo>
                      <a:lnTo>
                        <a:pt x="4692" y="0"/>
                      </a:lnTo>
                      <a:lnTo>
                        <a:pt x="4692" y="0"/>
                      </a:lnTo>
                      <a:lnTo>
                        <a:pt x="4692" y="0"/>
                      </a:lnTo>
                      <a:lnTo>
                        <a:pt x="4692" y="0"/>
                      </a:lnTo>
                      <a:lnTo>
                        <a:pt x="4692" y="0"/>
                      </a:lnTo>
                      <a:lnTo>
                        <a:pt x="4698" y="0"/>
                      </a:lnTo>
                      <a:lnTo>
                        <a:pt x="4698" y="0"/>
                      </a:lnTo>
                      <a:lnTo>
                        <a:pt x="4698" y="0"/>
                      </a:lnTo>
                      <a:lnTo>
                        <a:pt x="4698" y="0"/>
                      </a:lnTo>
                      <a:lnTo>
                        <a:pt x="4698" y="0"/>
                      </a:lnTo>
                      <a:lnTo>
                        <a:pt x="4698" y="0"/>
                      </a:lnTo>
                      <a:lnTo>
                        <a:pt x="4704" y="0"/>
                      </a:lnTo>
                      <a:lnTo>
                        <a:pt x="4704" y="0"/>
                      </a:lnTo>
                      <a:lnTo>
                        <a:pt x="4704" y="0"/>
                      </a:lnTo>
                      <a:lnTo>
                        <a:pt x="4704" y="0"/>
                      </a:lnTo>
                      <a:lnTo>
                        <a:pt x="4704" y="0"/>
                      </a:lnTo>
                      <a:lnTo>
                        <a:pt x="4710" y="0"/>
                      </a:lnTo>
                      <a:lnTo>
                        <a:pt x="4710" y="0"/>
                      </a:lnTo>
                      <a:lnTo>
                        <a:pt x="4710" y="0"/>
                      </a:lnTo>
                      <a:lnTo>
                        <a:pt x="4710" y="0"/>
                      </a:lnTo>
                      <a:lnTo>
                        <a:pt x="4710" y="0"/>
                      </a:lnTo>
                      <a:lnTo>
                        <a:pt x="4710" y="0"/>
                      </a:lnTo>
                      <a:lnTo>
                        <a:pt x="4716" y="0"/>
                      </a:lnTo>
                      <a:lnTo>
                        <a:pt x="4716" y="0"/>
                      </a:lnTo>
                      <a:lnTo>
                        <a:pt x="4716" y="0"/>
                      </a:lnTo>
                      <a:lnTo>
                        <a:pt x="4716" y="0"/>
                      </a:lnTo>
                      <a:lnTo>
                        <a:pt x="4716" y="0"/>
                      </a:lnTo>
                      <a:lnTo>
                        <a:pt x="4716" y="0"/>
                      </a:lnTo>
                      <a:lnTo>
                        <a:pt x="4722" y="0"/>
                      </a:lnTo>
                      <a:lnTo>
                        <a:pt x="4722" y="0"/>
                      </a:lnTo>
                      <a:lnTo>
                        <a:pt x="4722" y="0"/>
                      </a:lnTo>
                      <a:lnTo>
                        <a:pt x="4722" y="0"/>
                      </a:lnTo>
                      <a:lnTo>
                        <a:pt x="4722" y="0"/>
                      </a:lnTo>
                      <a:lnTo>
                        <a:pt x="4722" y="0"/>
                      </a:lnTo>
                      <a:lnTo>
                        <a:pt x="4728" y="0"/>
                      </a:lnTo>
                      <a:lnTo>
                        <a:pt x="4728" y="0"/>
                      </a:lnTo>
                      <a:lnTo>
                        <a:pt x="4728" y="0"/>
                      </a:lnTo>
                      <a:lnTo>
                        <a:pt x="4728" y="0"/>
                      </a:lnTo>
                      <a:lnTo>
                        <a:pt x="4728" y="0"/>
                      </a:lnTo>
                      <a:lnTo>
                        <a:pt x="4728" y="0"/>
                      </a:lnTo>
                      <a:lnTo>
                        <a:pt x="4734" y="0"/>
                      </a:lnTo>
                      <a:lnTo>
                        <a:pt x="4734" y="0"/>
                      </a:lnTo>
                      <a:lnTo>
                        <a:pt x="4734" y="0"/>
                      </a:lnTo>
                      <a:lnTo>
                        <a:pt x="4734" y="0"/>
                      </a:lnTo>
                      <a:lnTo>
                        <a:pt x="4734" y="0"/>
                      </a:lnTo>
                      <a:lnTo>
                        <a:pt x="4734" y="0"/>
                      </a:lnTo>
                      <a:lnTo>
                        <a:pt x="4740" y="0"/>
                      </a:lnTo>
                      <a:lnTo>
                        <a:pt x="4740" y="0"/>
                      </a:lnTo>
                      <a:lnTo>
                        <a:pt x="4740" y="0"/>
                      </a:lnTo>
                      <a:lnTo>
                        <a:pt x="4740" y="0"/>
                      </a:lnTo>
                      <a:lnTo>
                        <a:pt x="4740" y="0"/>
                      </a:lnTo>
                      <a:lnTo>
                        <a:pt x="4740" y="0"/>
                      </a:lnTo>
                      <a:lnTo>
                        <a:pt x="4746" y="0"/>
                      </a:lnTo>
                      <a:lnTo>
                        <a:pt x="4746" y="0"/>
                      </a:lnTo>
                      <a:lnTo>
                        <a:pt x="4746" y="0"/>
                      </a:lnTo>
                      <a:lnTo>
                        <a:pt x="4746" y="0"/>
                      </a:lnTo>
                      <a:lnTo>
                        <a:pt x="4746" y="0"/>
                      </a:lnTo>
                      <a:lnTo>
                        <a:pt x="4752" y="0"/>
                      </a:lnTo>
                      <a:lnTo>
                        <a:pt x="4752" y="0"/>
                      </a:lnTo>
                      <a:lnTo>
                        <a:pt x="4752" y="0"/>
                      </a:lnTo>
                      <a:lnTo>
                        <a:pt x="4752" y="0"/>
                      </a:lnTo>
                      <a:lnTo>
                        <a:pt x="4752" y="0"/>
                      </a:lnTo>
                      <a:lnTo>
                        <a:pt x="4752" y="0"/>
                      </a:lnTo>
                      <a:lnTo>
                        <a:pt x="4758" y="0"/>
                      </a:lnTo>
                      <a:lnTo>
                        <a:pt x="4758" y="0"/>
                      </a:lnTo>
                      <a:lnTo>
                        <a:pt x="4758" y="0"/>
                      </a:lnTo>
                      <a:lnTo>
                        <a:pt x="4758" y="0"/>
                      </a:lnTo>
                      <a:lnTo>
                        <a:pt x="4758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64" y="0"/>
                      </a:lnTo>
                      <a:lnTo>
                        <a:pt x="4770" y="0"/>
                      </a:lnTo>
                      <a:lnTo>
                        <a:pt x="4770" y="0"/>
                      </a:lnTo>
                      <a:lnTo>
                        <a:pt x="4770" y="0"/>
                      </a:lnTo>
                      <a:lnTo>
                        <a:pt x="4770" y="0"/>
                      </a:lnTo>
                      <a:lnTo>
                        <a:pt x="4770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76" y="0"/>
                      </a:lnTo>
                      <a:lnTo>
                        <a:pt x="4782" y="0"/>
                      </a:lnTo>
                      <a:lnTo>
                        <a:pt x="4782" y="0"/>
                      </a:lnTo>
                      <a:lnTo>
                        <a:pt x="4782" y="0"/>
                      </a:lnTo>
                      <a:lnTo>
                        <a:pt x="4782" y="0"/>
                      </a:lnTo>
                      <a:lnTo>
                        <a:pt x="4782" y="0"/>
                      </a:lnTo>
                      <a:lnTo>
                        <a:pt x="4788" y="0"/>
                      </a:lnTo>
                      <a:lnTo>
                        <a:pt x="4788" y="0"/>
                      </a:lnTo>
                      <a:lnTo>
                        <a:pt x="4788" y="0"/>
                      </a:lnTo>
                      <a:lnTo>
                        <a:pt x="4788" y="0"/>
                      </a:lnTo>
                      <a:lnTo>
                        <a:pt x="4788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794" y="0"/>
                      </a:lnTo>
                      <a:lnTo>
                        <a:pt x="4800" y="0"/>
                      </a:lnTo>
                      <a:lnTo>
                        <a:pt x="4800" y="0"/>
                      </a:lnTo>
                      <a:lnTo>
                        <a:pt x="4800" y="0"/>
                      </a:lnTo>
                      <a:lnTo>
                        <a:pt x="4800" y="0"/>
                      </a:lnTo>
                      <a:lnTo>
                        <a:pt x="4800" y="0"/>
                      </a:lnTo>
                      <a:lnTo>
                        <a:pt x="4800" y="0"/>
                      </a:lnTo>
                      <a:lnTo>
                        <a:pt x="4806" y="0"/>
                      </a:lnTo>
                      <a:lnTo>
                        <a:pt x="4806" y="0"/>
                      </a:lnTo>
                      <a:lnTo>
                        <a:pt x="4806" y="0"/>
                      </a:lnTo>
                      <a:lnTo>
                        <a:pt x="4806" y="0"/>
                      </a:lnTo>
                      <a:lnTo>
                        <a:pt x="4812" y="0"/>
                      </a:lnTo>
                      <a:lnTo>
                        <a:pt x="4812" y="0"/>
                      </a:lnTo>
                      <a:lnTo>
                        <a:pt x="4812" y="0"/>
                      </a:lnTo>
                      <a:lnTo>
                        <a:pt x="4812" y="0"/>
                      </a:lnTo>
                      <a:lnTo>
                        <a:pt x="4812" y="0"/>
                      </a:lnTo>
                      <a:lnTo>
                        <a:pt x="4812" y="0"/>
                      </a:lnTo>
                      <a:lnTo>
                        <a:pt x="4818" y="0"/>
                      </a:lnTo>
                      <a:lnTo>
                        <a:pt x="4818" y="0"/>
                      </a:lnTo>
                      <a:lnTo>
                        <a:pt x="4818" y="0"/>
                      </a:lnTo>
                      <a:lnTo>
                        <a:pt x="4818" y="0"/>
                      </a:lnTo>
                      <a:lnTo>
                        <a:pt x="4818" y="0"/>
                      </a:lnTo>
                      <a:lnTo>
                        <a:pt x="4818" y="0"/>
                      </a:lnTo>
                      <a:lnTo>
                        <a:pt x="4824" y="0"/>
                      </a:lnTo>
                      <a:lnTo>
                        <a:pt x="4824" y="0"/>
                      </a:lnTo>
                      <a:lnTo>
                        <a:pt x="4824" y="0"/>
                      </a:lnTo>
                      <a:lnTo>
                        <a:pt x="4824" y="0"/>
                      </a:lnTo>
                      <a:lnTo>
                        <a:pt x="4824" y="0"/>
                      </a:lnTo>
                      <a:lnTo>
                        <a:pt x="4824" y="0"/>
                      </a:lnTo>
                      <a:lnTo>
                        <a:pt x="4830" y="0"/>
                      </a:lnTo>
                      <a:lnTo>
                        <a:pt x="4830" y="0"/>
                      </a:lnTo>
                      <a:lnTo>
                        <a:pt x="4830" y="0"/>
                      </a:lnTo>
                      <a:lnTo>
                        <a:pt x="4830" y="0"/>
                      </a:lnTo>
                      <a:lnTo>
                        <a:pt x="4830" y="0"/>
                      </a:lnTo>
                      <a:lnTo>
                        <a:pt x="4830" y="0"/>
                      </a:lnTo>
                      <a:lnTo>
                        <a:pt x="4836" y="0"/>
                      </a:lnTo>
                      <a:lnTo>
                        <a:pt x="4836" y="0"/>
                      </a:lnTo>
                      <a:lnTo>
                        <a:pt x="4836" y="0"/>
                      </a:lnTo>
                      <a:lnTo>
                        <a:pt x="4836" y="0"/>
                      </a:lnTo>
                      <a:lnTo>
                        <a:pt x="4836" y="0"/>
                      </a:lnTo>
                      <a:lnTo>
                        <a:pt x="4836" y="0"/>
                      </a:lnTo>
                      <a:lnTo>
                        <a:pt x="4842" y="0"/>
                      </a:lnTo>
                      <a:lnTo>
                        <a:pt x="4842" y="0"/>
                      </a:lnTo>
                      <a:lnTo>
                        <a:pt x="4842" y="0"/>
                      </a:lnTo>
                      <a:lnTo>
                        <a:pt x="4842" y="0"/>
                      </a:lnTo>
                      <a:lnTo>
                        <a:pt x="4842" y="0"/>
                      </a:lnTo>
                      <a:lnTo>
                        <a:pt x="4842" y="0"/>
                      </a:lnTo>
                      <a:lnTo>
                        <a:pt x="4848" y="0"/>
                      </a:lnTo>
                      <a:lnTo>
                        <a:pt x="4848" y="0"/>
                      </a:lnTo>
                      <a:lnTo>
                        <a:pt x="4848" y="0"/>
                      </a:lnTo>
                      <a:lnTo>
                        <a:pt x="4848" y="0"/>
                      </a:lnTo>
                      <a:lnTo>
                        <a:pt x="4848" y="0"/>
                      </a:lnTo>
                      <a:lnTo>
                        <a:pt x="4854" y="0"/>
                      </a:lnTo>
                      <a:lnTo>
                        <a:pt x="4854" y="0"/>
                      </a:lnTo>
                      <a:lnTo>
                        <a:pt x="4854" y="0"/>
                      </a:lnTo>
                      <a:lnTo>
                        <a:pt x="4854" y="0"/>
                      </a:lnTo>
                      <a:lnTo>
                        <a:pt x="4854" y="0"/>
                      </a:lnTo>
                      <a:lnTo>
                        <a:pt x="4854" y="0"/>
                      </a:lnTo>
                      <a:lnTo>
                        <a:pt x="4860" y="0"/>
                      </a:lnTo>
                      <a:lnTo>
                        <a:pt x="4860" y="0"/>
                      </a:lnTo>
                      <a:lnTo>
                        <a:pt x="4860" y="0"/>
                      </a:lnTo>
                      <a:lnTo>
                        <a:pt x="4860" y="0"/>
                      </a:lnTo>
                      <a:lnTo>
                        <a:pt x="4860" y="0"/>
                      </a:lnTo>
                      <a:lnTo>
                        <a:pt x="4860" y="0"/>
                      </a:lnTo>
                      <a:lnTo>
                        <a:pt x="4866" y="0"/>
                      </a:lnTo>
                      <a:lnTo>
                        <a:pt x="4866" y="0"/>
                      </a:lnTo>
                      <a:lnTo>
                        <a:pt x="4866" y="0"/>
                      </a:lnTo>
                      <a:lnTo>
                        <a:pt x="4866" y="0"/>
                      </a:lnTo>
                      <a:lnTo>
                        <a:pt x="4866" y="0"/>
                      </a:lnTo>
                      <a:lnTo>
                        <a:pt x="4866" y="0"/>
                      </a:lnTo>
                      <a:lnTo>
                        <a:pt x="4872" y="0"/>
                      </a:lnTo>
                      <a:lnTo>
                        <a:pt x="4872" y="0"/>
                      </a:lnTo>
                      <a:lnTo>
                        <a:pt x="4872" y="0"/>
                      </a:lnTo>
                      <a:lnTo>
                        <a:pt x="4872" y="0"/>
                      </a:lnTo>
                      <a:lnTo>
                        <a:pt x="4872" y="0"/>
                      </a:lnTo>
                      <a:lnTo>
                        <a:pt x="4872" y="0"/>
                      </a:lnTo>
                      <a:lnTo>
                        <a:pt x="4878" y="0"/>
                      </a:lnTo>
                      <a:lnTo>
                        <a:pt x="4878" y="0"/>
                      </a:lnTo>
                      <a:lnTo>
                        <a:pt x="4878" y="0"/>
                      </a:lnTo>
                      <a:lnTo>
                        <a:pt x="4878" y="0"/>
                      </a:lnTo>
                      <a:lnTo>
                        <a:pt x="4878" y="0"/>
                      </a:lnTo>
                      <a:lnTo>
                        <a:pt x="4878" y="0"/>
                      </a:lnTo>
                      <a:lnTo>
                        <a:pt x="4884" y="0"/>
                      </a:lnTo>
                      <a:lnTo>
                        <a:pt x="4884" y="0"/>
                      </a:lnTo>
                      <a:lnTo>
                        <a:pt x="4884" y="0"/>
                      </a:lnTo>
                      <a:lnTo>
                        <a:pt x="4884" y="0"/>
                      </a:lnTo>
                      <a:lnTo>
                        <a:pt x="4884" y="0"/>
                      </a:lnTo>
                      <a:lnTo>
                        <a:pt x="4884" y="0"/>
                      </a:lnTo>
                      <a:lnTo>
                        <a:pt x="4890" y="0"/>
                      </a:lnTo>
                      <a:lnTo>
                        <a:pt x="4890" y="0"/>
                      </a:lnTo>
                      <a:lnTo>
                        <a:pt x="4890" y="0"/>
                      </a:lnTo>
                      <a:lnTo>
                        <a:pt x="4890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896" y="0"/>
                      </a:lnTo>
                      <a:lnTo>
                        <a:pt x="4902" y="0"/>
                      </a:lnTo>
                      <a:lnTo>
                        <a:pt x="4902" y="0"/>
                      </a:lnTo>
                      <a:lnTo>
                        <a:pt x="4902" y="0"/>
                      </a:lnTo>
                      <a:lnTo>
                        <a:pt x="4902" y="0"/>
                      </a:lnTo>
                      <a:lnTo>
                        <a:pt x="4902" y="0"/>
                      </a:lnTo>
                      <a:lnTo>
                        <a:pt x="4908" y="0"/>
                      </a:lnTo>
                      <a:lnTo>
                        <a:pt x="4908" y="0"/>
                      </a:lnTo>
                      <a:lnTo>
                        <a:pt x="4908" y="0"/>
                      </a:lnTo>
                      <a:lnTo>
                        <a:pt x="4908" y="0"/>
                      </a:lnTo>
                      <a:lnTo>
                        <a:pt x="4908" y="0"/>
                      </a:lnTo>
                      <a:lnTo>
                        <a:pt x="4908" y="0"/>
                      </a:lnTo>
                      <a:lnTo>
                        <a:pt x="4914" y="0"/>
                      </a:lnTo>
                      <a:lnTo>
                        <a:pt x="4914" y="0"/>
                      </a:lnTo>
                      <a:lnTo>
                        <a:pt x="4914" y="0"/>
                      </a:lnTo>
                      <a:lnTo>
                        <a:pt x="4914" y="0"/>
                      </a:lnTo>
                      <a:lnTo>
                        <a:pt x="4914" y="0"/>
                      </a:lnTo>
                      <a:lnTo>
                        <a:pt x="4914" y="0"/>
                      </a:lnTo>
                      <a:lnTo>
                        <a:pt x="4920" y="0"/>
                      </a:lnTo>
                      <a:lnTo>
                        <a:pt x="4920" y="0"/>
                      </a:lnTo>
                      <a:lnTo>
                        <a:pt x="4920" y="0"/>
                      </a:lnTo>
                      <a:lnTo>
                        <a:pt x="4920" y="0"/>
                      </a:lnTo>
                      <a:lnTo>
                        <a:pt x="4920" y="0"/>
                      </a:lnTo>
                      <a:lnTo>
                        <a:pt x="4920" y="0"/>
                      </a:lnTo>
                      <a:lnTo>
                        <a:pt x="4926" y="0"/>
                      </a:lnTo>
                      <a:lnTo>
                        <a:pt x="4926" y="0"/>
                      </a:lnTo>
                      <a:lnTo>
                        <a:pt x="4926" y="0"/>
                      </a:lnTo>
                      <a:lnTo>
                        <a:pt x="4926" y="0"/>
                      </a:lnTo>
                      <a:lnTo>
                        <a:pt x="4926" y="0"/>
                      </a:lnTo>
                      <a:lnTo>
                        <a:pt x="4926" y="0"/>
                      </a:lnTo>
                      <a:lnTo>
                        <a:pt x="4932" y="0"/>
                      </a:lnTo>
                      <a:lnTo>
                        <a:pt x="4932" y="0"/>
                      </a:lnTo>
                      <a:lnTo>
                        <a:pt x="4932" y="0"/>
                      </a:lnTo>
                      <a:lnTo>
                        <a:pt x="4932" y="0"/>
                      </a:lnTo>
                      <a:lnTo>
                        <a:pt x="4932" y="0"/>
                      </a:lnTo>
                      <a:lnTo>
                        <a:pt x="4938" y="0"/>
                      </a:lnTo>
                      <a:lnTo>
                        <a:pt x="4938" y="0"/>
                      </a:lnTo>
                      <a:lnTo>
                        <a:pt x="4938" y="0"/>
                      </a:lnTo>
                      <a:lnTo>
                        <a:pt x="4938" y="0"/>
                      </a:lnTo>
                      <a:lnTo>
                        <a:pt x="4938" y="0"/>
                      </a:lnTo>
                      <a:lnTo>
                        <a:pt x="4938" y="0"/>
                      </a:lnTo>
                      <a:lnTo>
                        <a:pt x="4944" y="0"/>
                      </a:lnTo>
                      <a:lnTo>
                        <a:pt x="4944" y="0"/>
                      </a:lnTo>
                      <a:lnTo>
                        <a:pt x="4944" y="0"/>
                      </a:lnTo>
                      <a:lnTo>
                        <a:pt x="4944" y="0"/>
                      </a:lnTo>
                      <a:lnTo>
                        <a:pt x="4944" y="0"/>
                      </a:lnTo>
                      <a:lnTo>
                        <a:pt x="4944" y="0"/>
                      </a:lnTo>
                      <a:lnTo>
                        <a:pt x="4950" y="0"/>
                      </a:lnTo>
                      <a:lnTo>
                        <a:pt x="4950" y="0"/>
                      </a:lnTo>
                      <a:lnTo>
                        <a:pt x="4950" y="0"/>
                      </a:lnTo>
                      <a:lnTo>
                        <a:pt x="4950" y="0"/>
                      </a:lnTo>
                      <a:lnTo>
                        <a:pt x="4950" y="0"/>
                      </a:lnTo>
                      <a:lnTo>
                        <a:pt x="4956" y="0"/>
                      </a:lnTo>
                      <a:lnTo>
                        <a:pt x="4956" y="0"/>
                      </a:lnTo>
                      <a:lnTo>
                        <a:pt x="4956" y="0"/>
                      </a:lnTo>
                      <a:lnTo>
                        <a:pt x="4956" y="0"/>
                      </a:lnTo>
                      <a:lnTo>
                        <a:pt x="4956" y="0"/>
                      </a:lnTo>
                      <a:lnTo>
                        <a:pt x="4956" y="0"/>
                      </a:lnTo>
                      <a:lnTo>
                        <a:pt x="4962" y="0"/>
                      </a:lnTo>
                      <a:lnTo>
                        <a:pt x="4962" y="0"/>
                      </a:lnTo>
                      <a:lnTo>
                        <a:pt x="4962" y="0"/>
                      </a:lnTo>
                      <a:lnTo>
                        <a:pt x="4962" y="0"/>
                      </a:lnTo>
                      <a:lnTo>
                        <a:pt x="4962" y="0"/>
                      </a:lnTo>
                      <a:lnTo>
                        <a:pt x="4962" y="0"/>
                      </a:lnTo>
                      <a:lnTo>
                        <a:pt x="4968" y="0"/>
                      </a:lnTo>
                      <a:lnTo>
                        <a:pt x="4968" y="0"/>
                      </a:lnTo>
                      <a:lnTo>
                        <a:pt x="4968" y="0"/>
                      </a:lnTo>
                      <a:lnTo>
                        <a:pt x="4968" y="0"/>
                      </a:lnTo>
                      <a:lnTo>
                        <a:pt x="4968" y="0"/>
                      </a:lnTo>
                      <a:lnTo>
                        <a:pt x="4968" y="0"/>
                      </a:lnTo>
                      <a:lnTo>
                        <a:pt x="4974" y="0"/>
                      </a:lnTo>
                      <a:lnTo>
                        <a:pt x="4974" y="0"/>
                      </a:lnTo>
                      <a:lnTo>
                        <a:pt x="4974" y="0"/>
                      </a:lnTo>
                      <a:lnTo>
                        <a:pt x="4974" y="0"/>
                      </a:lnTo>
                      <a:lnTo>
                        <a:pt x="4974" y="0"/>
                      </a:lnTo>
                      <a:lnTo>
                        <a:pt x="4974" y="0"/>
                      </a:lnTo>
                      <a:lnTo>
                        <a:pt x="4980" y="0"/>
                      </a:lnTo>
                      <a:lnTo>
                        <a:pt x="4980" y="0"/>
                      </a:lnTo>
                      <a:lnTo>
                        <a:pt x="4980" y="0"/>
                      </a:lnTo>
                      <a:lnTo>
                        <a:pt x="4980" y="0"/>
                      </a:lnTo>
                      <a:lnTo>
                        <a:pt x="4980" y="0"/>
                      </a:lnTo>
                      <a:lnTo>
                        <a:pt x="4980" y="0"/>
                      </a:lnTo>
                      <a:lnTo>
                        <a:pt x="4986" y="0"/>
                      </a:lnTo>
                      <a:lnTo>
                        <a:pt x="4986" y="0"/>
                      </a:lnTo>
                      <a:lnTo>
                        <a:pt x="4986" y="0"/>
                      </a:lnTo>
                      <a:lnTo>
                        <a:pt x="4986" y="0"/>
                      </a:lnTo>
                      <a:lnTo>
                        <a:pt x="4986" y="0"/>
                      </a:lnTo>
                      <a:lnTo>
                        <a:pt x="4986" y="0"/>
                      </a:lnTo>
                      <a:lnTo>
                        <a:pt x="4992" y="0"/>
                      </a:lnTo>
                      <a:lnTo>
                        <a:pt x="4992" y="0"/>
                      </a:lnTo>
                      <a:lnTo>
                        <a:pt x="4992" y="0"/>
                      </a:lnTo>
                      <a:lnTo>
                        <a:pt x="4992" y="0"/>
                      </a:lnTo>
                      <a:lnTo>
                        <a:pt x="4992" y="0"/>
                      </a:lnTo>
                      <a:lnTo>
                        <a:pt x="4998" y="0"/>
                      </a:lnTo>
                      <a:lnTo>
                        <a:pt x="4998" y="0"/>
                      </a:lnTo>
                      <a:lnTo>
                        <a:pt x="4998" y="0"/>
                      </a:lnTo>
                      <a:lnTo>
                        <a:pt x="4998" y="0"/>
                      </a:lnTo>
                      <a:lnTo>
                        <a:pt x="4998" y="0"/>
                      </a:lnTo>
                      <a:lnTo>
                        <a:pt x="4998" y="0"/>
                      </a:lnTo>
                      <a:lnTo>
                        <a:pt x="5004" y="0"/>
                      </a:lnTo>
                      <a:lnTo>
                        <a:pt x="5004" y="0"/>
                      </a:lnTo>
                      <a:lnTo>
                        <a:pt x="5004" y="0"/>
                      </a:lnTo>
                      <a:lnTo>
                        <a:pt x="5004" y="0"/>
                      </a:lnTo>
                      <a:lnTo>
                        <a:pt x="5004" y="0"/>
                      </a:lnTo>
                      <a:lnTo>
                        <a:pt x="5004" y="0"/>
                      </a:lnTo>
                      <a:lnTo>
                        <a:pt x="5010" y="0"/>
                      </a:lnTo>
                      <a:lnTo>
                        <a:pt x="5010" y="0"/>
                      </a:lnTo>
                      <a:lnTo>
                        <a:pt x="5010" y="0"/>
                      </a:lnTo>
                      <a:lnTo>
                        <a:pt x="5010" y="0"/>
                      </a:lnTo>
                      <a:lnTo>
                        <a:pt x="5010" y="0"/>
                      </a:lnTo>
                      <a:lnTo>
                        <a:pt x="5016" y="0"/>
                      </a:lnTo>
                      <a:lnTo>
                        <a:pt x="5016" y="0"/>
                      </a:lnTo>
                      <a:lnTo>
                        <a:pt x="5016" y="0"/>
                      </a:lnTo>
                      <a:lnTo>
                        <a:pt x="5016" y="0"/>
                      </a:lnTo>
                      <a:lnTo>
                        <a:pt x="5016" y="0"/>
                      </a:lnTo>
                      <a:lnTo>
                        <a:pt x="5016" y="0"/>
                      </a:lnTo>
                      <a:lnTo>
                        <a:pt x="5022" y="0"/>
                      </a:lnTo>
                      <a:lnTo>
                        <a:pt x="5022" y="0"/>
                      </a:lnTo>
                      <a:lnTo>
                        <a:pt x="5022" y="0"/>
                      </a:lnTo>
                      <a:lnTo>
                        <a:pt x="5022" y="0"/>
                      </a:lnTo>
                      <a:lnTo>
                        <a:pt x="5022" y="0"/>
                      </a:lnTo>
                      <a:lnTo>
                        <a:pt x="5022" y="0"/>
                      </a:lnTo>
                      <a:lnTo>
                        <a:pt x="5028" y="0"/>
                      </a:lnTo>
                      <a:lnTo>
                        <a:pt x="5028" y="0"/>
                      </a:lnTo>
                      <a:lnTo>
                        <a:pt x="5028" y="0"/>
                      </a:lnTo>
                      <a:lnTo>
                        <a:pt x="5028" y="0"/>
                      </a:lnTo>
                      <a:lnTo>
                        <a:pt x="5028" y="0"/>
                      </a:lnTo>
                      <a:lnTo>
                        <a:pt x="5028" y="0"/>
                      </a:lnTo>
                      <a:lnTo>
                        <a:pt x="5034" y="0"/>
                      </a:lnTo>
                      <a:lnTo>
                        <a:pt x="5034" y="0"/>
                      </a:lnTo>
                      <a:lnTo>
                        <a:pt x="5034" y="0"/>
                      </a:lnTo>
                      <a:lnTo>
                        <a:pt x="5034" y="0"/>
                      </a:lnTo>
                      <a:lnTo>
                        <a:pt x="5034" y="0"/>
                      </a:lnTo>
                      <a:lnTo>
                        <a:pt x="5034" y="0"/>
                      </a:lnTo>
                      <a:lnTo>
                        <a:pt x="5040" y="0"/>
                      </a:lnTo>
                      <a:lnTo>
                        <a:pt x="5040" y="0"/>
                      </a:lnTo>
                      <a:lnTo>
                        <a:pt x="5040" y="0"/>
                      </a:lnTo>
                      <a:lnTo>
                        <a:pt x="5040" y="0"/>
                      </a:lnTo>
                      <a:lnTo>
                        <a:pt x="5040" y="0"/>
                      </a:lnTo>
                      <a:lnTo>
                        <a:pt x="5046" y="0"/>
                      </a:lnTo>
                      <a:lnTo>
                        <a:pt x="5046" y="0"/>
                      </a:lnTo>
                      <a:lnTo>
                        <a:pt x="5046" y="0"/>
                      </a:lnTo>
                      <a:lnTo>
                        <a:pt x="5046" y="0"/>
                      </a:lnTo>
                      <a:lnTo>
                        <a:pt x="5046" y="0"/>
                      </a:lnTo>
                      <a:lnTo>
                        <a:pt x="5046" y="0"/>
                      </a:lnTo>
                      <a:lnTo>
                        <a:pt x="5052" y="0"/>
                      </a:lnTo>
                      <a:lnTo>
                        <a:pt x="5052" y="0"/>
                      </a:lnTo>
                      <a:lnTo>
                        <a:pt x="5052" y="0"/>
                      </a:lnTo>
                      <a:lnTo>
                        <a:pt x="5052" y="0"/>
                      </a:lnTo>
                      <a:lnTo>
                        <a:pt x="5052" y="0"/>
                      </a:lnTo>
                      <a:lnTo>
                        <a:pt x="5052" y="0"/>
                      </a:lnTo>
                      <a:lnTo>
                        <a:pt x="5058" y="0"/>
                      </a:lnTo>
                      <a:lnTo>
                        <a:pt x="5058" y="0"/>
                      </a:lnTo>
                      <a:lnTo>
                        <a:pt x="5058" y="0"/>
                      </a:lnTo>
                      <a:lnTo>
                        <a:pt x="5058" y="0"/>
                      </a:lnTo>
                      <a:lnTo>
                        <a:pt x="5058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64" y="0"/>
                      </a:lnTo>
                      <a:lnTo>
                        <a:pt x="5070" y="0"/>
                      </a:lnTo>
                      <a:lnTo>
                        <a:pt x="5070" y="0"/>
                      </a:lnTo>
                      <a:lnTo>
                        <a:pt x="5070" y="0"/>
                      </a:lnTo>
                      <a:lnTo>
                        <a:pt x="5070" y="0"/>
                      </a:lnTo>
                      <a:lnTo>
                        <a:pt x="5070" y="0"/>
                      </a:lnTo>
                      <a:lnTo>
                        <a:pt x="5076" y="0"/>
                      </a:lnTo>
                      <a:lnTo>
                        <a:pt x="5076" y="0"/>
                      </a:lnTo>
                      <a:lnTo>
                        <a:pt x="5076" y="0"/>
                      </a:lnTo>
                      <a:lnTo>
                        <a:pt x="5076" y="0"/>
                      </a:lnTo>
                      <a:lnTo>
                        <a:pt x="5076" y="0"/>
                      </a:lnTo>
                      <a:lnTo>
                        <a:pt x="5076" y="0"/>
                      </a:lnTo>
                      <a:lnTo>
                        <a:pt x="5082" y="0"/>
                      </a:lnTo>
                      <a:lnTo>
                        <a:pt x="5082" y="0"/>
                      </a:lnTo>
                      <a:lnTo>
                        <a:pt x="5082" y="0"/>
                      </a:lnTo>
                      <a:lnTo>
                        <a:pt x="5082" y="0"/>
                      </a:lnTo>
                      <a:lnTo>
                        <a:pt x="5082" y="0"/>
                      </a:lnTo>
                      <a:lnTo>
                        <a:pt x="5082" y="0"/>
                      </a:lnTo>
                      <a:lnTo>
                        <a:pt x="5088" y="0"/>
                      </a:lnTo>
                      <a:lnTo>
                        <a:pt x="5088" y="0"/>
                      </a:lnTo>
                      <a:lnTo>
                        <a:pt x="5088" y="0"/>
                      </a:lnTo>
                      <a:lnTo>
                        <a:pt x="5088" y="0"/>
                      </a:lnTo>
                      <a:lnTo>
                        <a:pt x="5088" y="0"/>
                      </a:lnTo>
                      <a:lnTo>
                        <a:pt x="5094" y="0"/>
                      </a:lnTo>
                      <a:lnTo>
                        <a:pt x="5094" y="0"/>
                      </a:lnTo>
                      <a:lnTo>
                        <a:pt x="5094" y="0"/>
                      </a:lnTo>
                      <a:lnTo>
                        <a:pt x="5094" y="0"/>
                      </a:lnTo>
                      <a:lnTo>
                        <a:pt x="5094" y="0"/>
                      </a:lnTo>
                      <a:lnTo>
                        <a:pt x="5094" y="0"/>
                      </a:lnTo>
                      <a:lnTo>
                        <a:pt x="5100" y="0"/>
                      </a:lnTo>
                      <a:lnTo>
                        <a:pt x="5100" y="0"/>
                      </a:lnTo>
                      <a:lnTo>
                        <a:pt x="5100" y="0"/>
                      </a:lnTo>
                      <a:lnTo>
                        <a:pt x="5100" y="0"/>
                      </a:lnTo>
                      <a:lnTo>
                        <a:pt x="5100" y="0"/>
                      </a:lnTo>
                      <a:lnTo>
                        <a:pt x="5100" y="0"/>
                      </a:lnTo>
                      <a:lnTo>
                        <a:pt x="5106" y="0"/>
                      </a:lnTo>
                      <a:lnTo>
                        <a:pt x="5106" y="0"/>
                      </a:lnTo>
                      <a:lnTo>
                        <a:pt x="5106" y="0"/>
                      </a:lnTo>
                      <a:lnTo>
                        <a:pt x="5106" y="0"/>
                      </a:lnTo>
                      <a:lnTo>
                        <a:pt x="5106" y="0"/>
                      </a:lnTo>
                      <a:lnTo>
                        <a:pt x="5106" y="0"/>
                      </a:lnTo>
                      <a:lnTo>
                        <a:pt x="5112" y="0"/>
                      </a:lnTo>
                      <a:lnTo>
                        <a:pt x="5112" y="0"/>
                      </a:lnTo>
                      <a:lnTo>
                        <a:pt x="5112" y="0"/>
                      </a:lnTo>
                      <a:lnTo>
                        <a:pt x="5112" y="0"/>
                      </a:lnTo>
                      <a:lnTo>
                        <a:pt x="5112" y="0"/>
                      </a:lnTo>
                      <a:lnTo>
                        <a:pt x="5112" y="0"/>
                      </a:lnTo>
                      <a:lnTo>
                        <a:pt x="5118" y="0"/>
                      </a:lnTo>
                      <a:lnTo>
                        <a:pt x="5118" y="0"/>
                      </a:lnTo>
                      <a:lnTo>
                        <a:pt x="5118" y="0"/>
                      </a:lnTo>
                      <a:lnTo>
                        <a:pt x="5118" y="0"/>
                      </a:lnTo>
                      <a:lnTo>
                        <a:pt x="5118" y="0"/>
                      </a:lnTo>
                      <a:lnTo>
                        <a:pt x="5118" y="0"/>
                      </a:lnTo>
                      <a:lnTo>
                        <a:pt x="5124" y="0"/>
                      </a:lnTo>
                      <a:lnTo>
                        <a:pt x="5124" y="0"/>
                      </a:lnTo>
                      <a:lnTo>
                        <a:pt x="5124" y="0"/>
                      </a:lnTo>
                      <a:lnTo>
                        <a:pt x="5124" y="0"/>
                      </a:lnTo>
                      <a:lnTo>
                        <a:pt x="5124" y="0"/>
                      </a:lnTo>
                      <a:lnTo>
                        <a:pt x="5130" y="0"/>
                      </a:lnTo>
                      <a:lnTo>
                        <a:pt x="5130" y="0"/>
                      </a:lnTo>
                      <a:lnTo>
                        <a:pt x="5130" y="0"/>
                      </a:lnTo>
                      <a:lnTo>
                        <a:pt x="5130" y="0"/>
                      </a:lnTo>
                      <a:lnTo>
                        <a:pt x="5130" y="0"/>
                      </a:lnTo>
                      <a:lnTo>
                        <a:pt x="5130" y="0"/>
                      </a:lnTo>
                      <a:lnTo>
                        <a:pt x="5136" y="0"/>
                      </a:lnTo>
                      <a:lnTo>
                        <a:pt x="5136" y="0"/>
                      </a:lnTo>
                      <a:lnTo>
                        <a:pt x="5136" y="0"/>
                      </a:lnTo>
                      <a:lnTo>
                        <a:pt x="5136" y="0"/>
                      </a:lnTo>
                      <a:lnTo>
                        <a:pt x="5136" y="0"/>
                      </a:lnTo>
                      <a:lnTo>
                        <a:pt x="5136" y="0"/>
                      </a:lnTo>
                      <a:lnTo>
                        <a:pt x="5142" y="0"/>
                      </a:lnTo>
                      <a:lnTo>
                        <a:pt x="5142" y="0"/>
                      </a:lnTo>
                      <a:lnTo>
                        <a:pt x="5142" y="0"/>
                      </a:lnTo>
                      <a:lnTo>
                        <a:pt x="5142" y="0"/>
                      </a:lnTo>
                      <a:lnTo>
                        <a:pt x="5142" y="0"/>
                      </a:lnTo>
                      <a:lnTo>
                        <a:pt x="5142" y="0"/>
                      </a:lnTo>
                      <a:lnTo>
                        <a:pt x="5148" y="0"/>
                      </a:lnTo>
                      <a:lnTo>
                        <a:pt x="5148" y="0"/>
                      </a:lnTo>
                      <a:lnTo>
                        <a:pt x="5148" y="0"/>
                      </a:lnTo>
                      <a:lnTo>
                        <a:pt x="5148" y="0"/>
                      </a:lnTo>
                      <a:lnTo>
                        <a:pt x="5148" y="0"/>
                      </a:lnTo>
                      <a:lnTo>
                        <a:pt x="5148" y="0"/>
                      </a:lnTo>
                      <a:lnTo>
                        <a:pt x="5154" y="0"/>
                      </a:lnTo>
                      <a:lnTo>
                        <a:pt x="5154" y="0"/>
                      </a:lnTo>
                      <a:lnTo>
                        <a:pt x="5154" y="0"/>
                      </a:lnTo>
                      <a:lnTo>
                        <a:pt x="5154" y="0"/>
                      </a:lnTo>
                      <a:lnTo>
                        <a:pt x="5154" y="0"/>
                      </a:lnTo>
                      <a:lnTo>
                        <a:pt x="5154" y="0"/>
                      </a:lnTo>
                      <a:lnTo>
                        <a:pt x="5160" y="0"/>
                      </a:lnTo>
                      <a:lnTo>
                        <a:pt x="5160" y="0"/>
                      </a:lnTo>
                      <a:lnTo>
                        <a:pt x="5160" y="0"/>
                      </a:lnTo>
                      <a:lnTo>
                        <a:pt x="5160" y="0"/>
                      </a:lnTo>
                      <a:lnTo>
                        <a:pt x="5160" y="0"/>
                      </a:lnTo>
                      <a:lnTo>
                        <a:pt x="5166" y="0"/>
                      </a:lnTo>
                      <a:lnTo>
                        <a:pt x="5166" y="0"/>
                      </a:lnTo>
                      <a:lnTo>
                        <a:pt x="5166" y="0"/>
                      </a:lnTo>
                      <a:lnTo>
                        <a:pt x="5166" y="0"/>
                      </a:lnTo>
                      <a:lnTo>
                        <a:pt x="5166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2" y="0"/>
                      </a:lnTo>
                      <a:lnTo>
                        <a:pt x="5178" y="0"/>
                      </a:lnTo>
                      <a:lnTo>
                        <a:pt x="5178" y="0"/>
                      </a:lnTo>
                      <a:lnTo>
                        <a:pt x="5178" y="0"/>
                      </a:lnTo>
                      <a:lnTo>
                        <a:pt x="5178" y="0"/>
                      </a:lnTo>
                      <a:lnTo>
                        <a:pt x="5178" y="0"/>
                      </a:lnTo>
                      <a:lnTo>
                        <a:pt x="5184" y="0"/>
                      </a:lnTo>
                      <a:lnTo>
                        <a:pt x="5184" y="0"/>
                      </a:lnTo>
                      <a:lnTo>
                        <a:pt x="5184" y="0"/>
                      </a:lnTo>
                      <a:lnTo>
                        <a:pt x="5184" y="0"/>
                      </a:lnTo>
                      <a:lnTo>
                        <a:pt x="5184" y="0"/>
                      </a:lnTo>
                      <a:lnTo>
                        <a:pt x="5184" y="0"/>
                      </a:lnTo>
                    </a:path>
                  </a:pathLst>
                </a:custGeom>
                <a:noFill/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1" name="Rectangle 62"/>
                <p:cNvSpPr>
                  <a:spLocks noChangeArrowheads="1"/>
                </p:cNvSpPr>
                <p:nvPr/>
              </p:nvSpPr>
              <p:spPr bwMode="auto">
                <a:xfrm>
                  <a:off x="1773" y="2707"/>
                  <a:ext cx="294" cy="10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800" b="1" i="0" u="none" strike="noStrike" cap="none" normalizeH="0" baseline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Arial" pitchFamily="34" charset="0"/>
                      <a:cs typeface="Arial" pitchFamily="34" charset="0"/>
                    </a:rPr>
                    <a:t>DISP_Y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422" name="Rectangle 63"/>
                <p:cNvSpPr>
                  <a:spLocks noChangeArrowheads="1"/>
                </p:cNvSpPr>
                <p:nvPr/>
              </p:nvSpPr>
              <p:spPr bwMode="auto">
                <a:xfrm>
                  <a:off x="28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3" name="Rectangle 64"/>
                <p:cNvSpPr>
                  <a:spLocks noChangeArrowheads="1"/>
                </p:cNvSpPr>
                <p:nvPr/>
              </p:nvSpPr>
              <p:spPr bwMode="auto">
                <a:xfrm>
                  <a:off x="31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4" name="Rectangle 65"/>
                <p:cNvSpPr>
                  <a:spLocks noChangeArrowheads="1"/>
                </p:cNvSpPr>
                <p:nvPr/>
              </p:nvSpPr>
              <p:spPr bwMode="auto">
                <a:xfrm>
                  <a:off x="321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5" name="Rectangle 66"/>
                <p:cNvSpPr>
                  <a:spLocks noChangeArrowheads="1"/>
                </p:cNvSpPr>
                <p:nvPr/>
              </p:nvSpPr>
              <p:spPr bwMode="auto">
                <a:xfrm>
                  <a:off x="35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6" name="Rectangle 67"/>
                <p:cNvSpPr>
                  <a:spLocks noChangeArrowheads="1"/>
                </p:cNvSpPr>
                <p:nvPr/>
              </p:nvSpPr>
              <p:spPr bwMode="auto">
                <a:xfrm>
                  <a:off x="44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7" name="Rectangle 68"/>
                <p:cNvSpPr>
                  <a:spLocks noChangeArrowheads="1"/>
                </p:cNvSpPr>
                <p:nvPr/>
              </p:nvSpPr>
              <p:spPr bwMode="auto">
                <a:xfrm>
                  <a:off x="54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8" name="Rectangle 69"/>
                <p:cNvSpPr>
                  <a:spLocks noChangeArrowheads="1"/>
                </p:cNvSpPr>
                <p:nvPr/>
              </p:nvSpPr>
              <p:spPr bwMode="auto">
                <a:xfrm>
                  <a:off x="56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9" name="Rectangle 70"/>
                <p:cNvSpPr>
                  <a:spLocks noChangeArrowheads="1"/>
                </p:cNvSpPr>
                <p:nvPr/>
              </p:nvSpPr>
              <p:spPr bwMode="auto">
                <a:xfrm>
                  <a:off x="59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0" name="Rectangle 71"/>
                <p:cNvSpPr>
                  <a:spLocks noChangeArrowheads="1"/>
                </p:cNvSpPr>
                <p:nvPr/>
              </p:nvSpPr>
              <p:spPr bwMode="auto">
                <a:xfrm>
                  <a:off x="597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1" name="Rectangle 72"/>
                <p:cNvSpPr>
                  <a:spLocks noChangeArrowheads="1"/>
                </p:cNvSpPr>
                <p:nvPr/>
              </p:nvSpPr>
              <p:spPr bwMode="auto">
                <a:xfrm>
                  <a:off x="62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2" name="Rectangle 73"/>
                <p:cNvSpPr>
                  <a:spLocks noChangeArrowheads="1"/>
                </p:cNvSpPr>
                <p:nvPr/>
              </p:nvSpPr>
              <p:spPr bwMode="auto">
                <a:xfrm>
                  <a:off x="64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3" name="Rectangle 74"/>
                <p:cNvSpPr>
                  <a:spLocks noChangeArrowheads="1"/>
                </p:cNvSpPr>
                <p:nvPr/>
              </p:nvSpPr>
              <p:spPr bwMode="auto">
                <a:xfrm>
                  <a:off x="66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4" name="Rectangle 75"/>
                <p:cNvSpPr>
                  <a:spLocks noChangeArrowheads="1"/>
                </p:cNvSpPr>
                <p:nvPr/>
              </p:nvSpPr>
              <p:spPr bwMode="auto">
                <a:xfrm>
                  <a:off x="67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5" name="Rectangle 76"/>
                <p:cNvSpPr>
                  <a:spLocks noChangeArrowheads="1"/>
                </p:cNvSpPr>
                <p:nvPr/>
              </p:nvSpPr>
              <p:spPr bwMode="auto">
                <a:xfrm>
                  <a:off x="71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6" name="Rectangle 77"/>
                <p:cNvSpPr>
                  <a:spLocks noChangeArrowheads="1"/>
                </p:cNvSpPr>
                <p:nvPr/>
              </p:nvSpPr>
              <p:spPr bwMode="auto">
                <a:xfrm>
                  <a:off x="729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7" name="Rectangle 78"/>
                <p:cNvSpPr>
                  <a:spLocks noChangeArrowheads="1"/>
                </p:cNvSpPr>
                <p:nvPr/>
              </p:nvSpPr>
              <p:spPr bwMode="auto">
                <a:xfrm>
                  <a:off x="753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8" name="Rectangle 79"/>
                <p:cNvSpPr>
                  <a:spLocks noChangeArrowheads="1"/>
                </p:cNvSpPr>
                <p:nvPr/>
              </p:nvSpPr>
              <p:spPr bwMode="auto">
                <a:xfrm>
                  <a:off x="75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9" name="Rectangle 80"/>
                <p:cNvSpPr>
                  <a:spLocks noChangeArrowheads="1"/>
                </p:cNvSpPr>
                <p:nvPr/>
              </p:nvSpPr>
              <p:spPr bwMode="auto">
                <a:xfrm>
                  <a:off x="789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0" name="Rectangle 81"/>
                <p:cNvSpPr>
                  <a:spLocks noChangeArrowheads="1"/>
                </p:cNvSpPr>
                <p:nvPr/>
              </p:nvSpPr>
              <p:spPr bwMode="auto">
                <a:xfrm>
                  <a:off x="83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1" name="Rectangle 82"/>
                <p:cNvSpPr>
                  <a:spLocks noChangeArrowheads="1"/>
                </p:cNvSpPr>
                <p:nvPr/>
              </p:nvSpPr>
              <p:spPr bwMode="auto">
                <a:xfrm>
                  <a:off x="87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2" name="Rectangle 83"/>
                <p:cNvSpPr>
                  <a:spLocks noChangeArrowheads="1"/>
                </p:cNvSpPr>
                <p:nvPr/>
              </p:nvSpPr>
              <p:spPr bwMode="auto">
                <a:xfrm>
                  <a:off x="89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3" name="Rectangle 84"/>
                <p:cNvSpPr>
                  <a:spLocks noChangeArrowheads="1"/>
                </p:cNvSpPr>
                <p:nvPr/>
              </p:nvSpPr>
              <p:spPr bwMode="auto">
                <a:xfrm>
                  <a:off x="91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4" name="Rectangle 85"/>
                <p:cNvSpPr>
                  <a:spLocks noChangeArrowheads="1"/>
                </p:cNvSpPr>
                <p:nvPr/>
              </p:nvSpPr>
              <p:spPr bwMode="auto">
                <a:xfrm>
                  <a:off x="92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5" name="Rectangle 86"/>
                <p:cNvSpPr>
                  <a:spLocks noChangeArrowheads="1"/>
                </p:cNvSpPr>
                <p:nvPr/>
              </p:nvSpPr>
              <p:spPr bwMode="auto">
                <a:xfrm>
                  <a:off x="95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6" name="Rectangle 87"/>
                <p:cNvSpPr>
                  <a:spLocks noChangeArrowheads="1"/>
                </p:cNvSpPr>
                <p:nvPr/>
              </p:nvSpPr>
              <p:spPr bwMode="auto">
                <a:xfrm>
                  <a:off x="975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7" name="Rectangle 88"/>
                <p:cNvSpPr>
                  <a:spLocks noChangeArrowheads="1"/>
                </p:cNvSpPr>
                <p:nvPr/>
              </p:nvSpPr>
              <p:spPr bwMode="auto">
                <a:xfrm>
                  <a:off x="99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8" name="Rectangle 89"/>
                <p:cNvSpPr>
                  <a:spLocks noChangeArrowheads="1"/>
                </p:cNvSpPr>
                <p:nvPr/>
              </p:nvSpPr>
              <p:spPr bwMode="auto">
                <a:xfrm>
                  <a:off x="100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9" name="Rectangle 90"/>
                <p:cNvSpPr>
                  <a:spLocks noChangeArrowheads="1"/>
                </p:cNvSpPr>
                <p:nvPr/>
              </p:nvSpPr>
              <p:spPr bwMode="auto">
                <a:xfrm>
                  <a:off x="104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0" name="Rectangle 91"/>
                <p:cNvSpPr>
                  <a:spLocks noChangeArrowheads="1"/>
                </p:cNvSpPr>
                <p:nvPr/>
              </p:nvSpPr>
              <p:spPr bwMode="auto">
                <a:xfrm>
                  <a:off x="105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1" name="Rectangle 92"/>
                <p:cNvSpPr>
                  <a:spLocks noChangeArrowheads="1"/>
                </p:cNvSpPr>
                <p:nvPr/>
              </p:nvSpPr>
              <p:spPr bwMode="auto">
                <a:xfrm>
                  <a:off x="1083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2" name="Rectangle 93"/>
                <p:cNvSpPr>
                  <a:spLocks noChangeArrowheads="1"/>
                </p:cNvSpPr>
                <p:nvPr/>
              </p:nvSpPr>
              <p:spPr bwMode="auto">
                <a:xfrm>
                  <a:off x="108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3" name="Rectangle 94"/>
                <p:cNvSpPr>
                  <a:spLocks noChangeArrowheads="1"/>
                </p:cNvSpPr>
                <p:nvPr/>
              </p:nvSpPr>
              <p:spPr bwMode="auto">
                <a:xfrm>
                  <a:off x="111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4" name="Rectangle 95"/>
                <p:cNvSpPr>
                  <a:spLocks noChangeArrowheads="1"/>
                </p:cNvSpPr>
                <p:nvPr/>
              </p:nvSpPr>
              <p:spPr bwMode="auto">
                <a:xfrm>
                  <a:off x="114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5" name="Rectangle 96"/>
                <p:cNvSpPr>
                  <a:spLocks noChangeArrowheads="1"/>
                </p:cNvSpPr>
                <p:nvPr/>
              </p:nvSpPr>
              <p:spPr bwMode="auto">
                <a:xfrm>
                  <a:off x="115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6" name="Rectangle 97"/>
                <p:cNvSpPr>
                  <a:spLocks noChangeArrowheads="1"/>
                </p:cNvSpPr>
                <p:nvPr/>
              </p:nvSpPr>
              <p:spPr bwMode="auto">
                <a:xfrm>
                  <a:off x="118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7" name="Rectangle 98"/>
                <p:cNvSpPr>
                  <a:spLocks noChangeArrowheads="1"/>
                </p:cNvSpPr>
                <p:nvPr/>
              </p:nvSpPr>
              <p:spPr bwMode="auto">
                <a:xfrm>
                  <a:off x="120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8" name="Rectangle 99"/>
                <p:cNvSpPr>
                  <a:spLocks noChangeArrowheads="1"/>
                </p:cNvSpPr>
                <p:nvPr/>
              </p:nvSpPr>
              <p:spPr bwMode="auto">
                <a:xfrm>
                  <a:off x="130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9" name="Rectangle 100"/>
                <p:cNvSpPr>
                  <a:spLocks noChangeArrowheads="1"/>
                </p:cNvSpPr>
                <p:nvPr/>
              </p:nvSpPr>
              <p:spPr bwMode="auto">
                <a:xfrm>
                  <a:off x="1317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0" name="Rectangle 101"/>
                <p:cNvSpPr>
                  <a:spLocks noChangeArrowheads="1"/>
                </p:cNvSpPr>
                <p:nvPr/>
              </p:nvSpPr>
              <p:spPr bwMode="auto">
                <a:xfrm>
                  <a:off x="133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1" name="Rectangle 102"/>
                <p:cNvSpPr>
                  <a:spLocks noChangeArrowheads="1"/>
                </p:cNvSpPr>
                <p:nvPr/>
              </p:nvSpPr>
              <p:spPr bwMode="auto">
                <a:xfrm>
                  <a:off x="136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2" name="Rectangle 103"/>
                <p:cNvSpPr>
                  <a:spLocks noChangeArrowheads="1"/>
                </p:cNvSpPr>
                <p:nvPr/>
              </p:nvSpPr>
              <p:spPr bwMode="auto">
                <a:xfrm>
                  <a:off x="1371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3" name="Rectangle 104"/>
                <p:cNvSpPr>
                  <a:spLocks noChangeArrowheads="1"/>
                </p:cNvSpPr>
                <p:nvPr/>
              </p:nvSpPr>
              <p:spPr bwMode="auto">
                <a:xfrm>
                  <a:off x="140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4" name="Rectangle 105"/>
                <p:cNvSpPr>
                  <a:spLocks noChangeArrowheads="1"/>
                </p:cNvSpPr>
                <p:nvPr/>
              </p:nvSpPr>
              <p:spPr bwMode="auto">
                <a:xfrm>
                  <a:off x="143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5" name="Rectangle 106"/>
                <p:cNvSpPr>
                  <a:spLocks noChangeArrowheads="1"/>
                </p:cNvSpPr>
                <p:nvPr/>
              </p:nvSpPr>
              <p:spPr bwMode="auto">
                <a:xfrm>
                  <a:off x="1437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6" name="Rectangle 107"/>
                <p:cNvSpPr>
                  <a:spLocks noChangeArrowheads="1"/>
                </p:cNvSpPr>
                <p:nvPr/>
              </p:nvSpPr>
              <p:spPr bwMode="auto">
                <a:xfrm>
                  <a:off x="146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7" name="Rectangle 108"/>
                <p:cNvSpPr>
                  <a:spLocks noChangeArrowheads="1"/>
                </p:cNvSpPr>
                <p:nvPr/>
              </p:nvSpPr>
              <p:spPr bwMode="auto">
                <a:xfrm>
                  <a:off x="148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8" name="Rectangle 109"/>
                <p:cNvSpPr>
                  <a:spLocks noChangeArrowheads="1"/>
                </p:cNvSpPr>
                <p:nvPr/>
              </p:nvSpPr>
              <p:spPr bwMode="auto">
                <a:xfrm>
                  <a:off x="150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9" name="Rectangle 110"/>
                <p:cNvSpPr>
                  <a:spLocks noChangeArrowheads="1"/>
                </p:cNvSpPr>
                <p:nvPr/>
              </p:nvSpPr>
              <p:spPr bwMode="auto">
                <a:xfrm>
                  <a:off x="151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0" name="Rectangle 111"/>
                <p:cNvSpPr>
                  <a:spLocks noChangeArrowheads="1"/>
                </p:cNvSpPr>
                <p:nvPr/>
              </p:nvSpPr>
              <p:spPr bwMode="auto">
                <a:xfrm>
                  <a:off x="155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1" name="Rectangle 112"/>
                <p:cNvSpPr>
                  <a:spLocks noChangeArrowheads="1"/>
                </p:cNvSpPr>
                <p:nvPr/>
              </p:nvSpPr>
              <p:spPr bwMode="auto">
                <a:xfrm>
                  <a:off x="1569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2" name="Rectangle 113"/>
                <p:cNvSpPr>
                  <a:spLocks noChangeArrowheads="1"/>
                </p:cNvSpPr>
                <p:nvPr/>
              </p:nvSpPr>
              <p:spPr bwMode="auto">
                <a:xfrm>
                  <a:off x="1593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3" name="Rectangle 114"/>
                <p:cNvSpPr>
                  <a:spLocks noChangeArrowheads="1"/>
                </p:cNvSpPr>
                <p:nvPr/>
              </p:nvSpPr>
              <p:spPr bwMode="auto">
                <a:xfrm>
                  <a:off x="159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4" name="Rectangle 115"/>
                <p:cNvSpPr>
                  <a:spLocks noChangeArrowheads="1"/>
                </p:cNvSpPr>
                <p:nvPr/>
              </p:nvSpPr>
              <p:spPr bwMode="auto">
                <a:xfrm>
                  <a:off x="163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5" name="Rectangle 116"/>
                <p:cNvSpPr>
                  <a:spLocks noChangeArrowheads="1"/>
                </p:cNvSpPr>
                <p:nvPr/>
              </p:nvSpPr>
              <p:spPr bwMode="auto">
                <a:xfrm>
                  <a:off x="167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6" name="Rectangle 117"/>
                <p:cNvSpPr>
                  <a:spLocks noChangeArrowheads="1"/>
                </p:cNvSpPr>
                <p:nvPr/>
              </p:nvSpPr>
              <p:spPr bwMode="auto">
                <a:xfrm>
                  <a:off x="171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7" name="Rectangle 118"/>
                <p:cNvSpPr>
                  <a:spLocks noChangeArrowheads="1"/>
                </p:cNvSpPr>
                <p:nvPr/>
              </p:nvSpPr>
              <p:spPr bwMode="auto">
                <a:xfrm>
                  <a:off x="173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8" name="Rectangle 119"/>
                <p:cNvSpPr>
                  <a:spLocks noChangeArrowheads="1"/>
                </p:cNvSpPr>
                <p:nvPr/>
              </p:nvSpPr>
              <p:spPr bwMode="auto">
                <a:xfrm>
                  <a:off x="175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9" name="Rectangle 120"/>
                <p:cNvSpPr>
                  <a:spLocks noChangeArrowheads="1"/>
                </p:cNvSpPr>
                <p:nvPr/>
              </p:nvSpPr>
              <p:spPr bwMode="auto">
                <a:xfrm>
                  <a:off x="176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0" name="Rectangle 121"/>
                <p:cNvSpPr>
                  <a:spLocks noChangeArrowheads="1"/>
                </p:cNvSpPr>
                <p:nvPr/>
              </p:nvSpPr>
              <p:spPr bwMode="auto">
                <a:xfrm>
                  <a:off x="179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1" name="Rectangle 122"/>
                <p:cNvSpPr>
                  <a:spLocks noChangeArrowheads="1"/>
                </p:cNvSpPr>
                <p:nvPr/>
              </p:nvSpPr>
              <p:spPr bwMode="auto">
                <a:xfrm>
                  <a:off x="1815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2" name="Rectangle 123"/>
                <p:cNvSpPr>
                  <a:spLocks noChangeArrowheads="1"/>
                </p:cNvSpPr>
                <p:nvPr/>
              </p:nvSpPr>
              <p:spPr bwMode="auto">
                <a:xfrm>
                  <a:off x="183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3" name="Rectangle 124"/>
                <p:cNvSpPr>
                  <a:spLocks noChangeArrowheads="1"/>
                </p:cNvSpPr>
                <p:nvPr/>
              </p:nvSpPr>
              <p:spPr bwMode="auto">
                <a:xfrm>
                  <a:off x="184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4" name="Rectangle 125"/>
                <p:cNvSpPr>
                  <a:spLocks noChangeArrowheads="1"/>
                </p:cNvSpPr>
                <p:nvPr/>
              </p:nvSpPr>
              <p:spPr bwMode="auto">
                <a:xfrm>
                  <a:off x="188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5" name="Rectangle 126"/>
                <p:cNvSpPr>
                  <a:spLocks noChangeArrowheads="1"/>
                </p:cNvSpPr>
                <p:nvPr/>
              </p:nvSpPr>
              <p:spPr bwMode="auto">
                <a:xfrm>
                  <a:off x="189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6" name="Rectangle 127"/>
                <p:cNvSpPr>
                  <a:spLocks noChangeArrowheads="1"/>
                </p:cNvSpPr>
                <p:nvPr/>
              </p:nvSpPr>
              <p:spPr bwMode="auto">
                <a:xfrm>
                  <a:off x="1923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7" name="Rectangle 128"/>
                <p:cNvSpPr>
                  <a:spLocks noChangeArrowheads="1"/>
                </p:cNvSpPr>
                <p:nvPr/>
              </p:nvSpPr>
              <p:spPr bwMode="auto">
                <a:xfrm>
                  <a:off x="192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8" name="Rectangle 129"/>
                <p:cNvSpPr>
                  <a:spLocks noChangeArrowheads="1"/>
                </p:cNvSpPr>
                <p:nvPr/>
              </p:nvSpPr>
              <p:spPr bwMode="auto">
                <a:xfrm>
                  <a:off x="1959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9" name="Rectangle 130"/>
                <p:cNvSpPr>
                  <a:spLocks noChangeArrowheads="1"/>
                </p:cNvSpPr>
                <p:nvPr/>
              </p:nvSpPr>
              <p:spPr bwMode="auto">
                <a:xfrm>
                  <a:off x="2055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0" name="Rectangle 131"/>
                <p:cNvSpPr>
                  <a:spLocks noChangeArrowheads="1"/>
                </p:cNvSpPr>
                <p:nvPr/>
              </p:nvSpPr>
              <p:spPr bwMode="auto">
                <a:xfrm>
                  <a:off x="215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1" name="Rectangle 132"/>
                <p:cNvSpPr>
                  <a:spLocks noChangeArrowheads="1"/>
                </p:cNvSpPr>
                <p:nvPr/>
              </p:nvSpPr>
              <p:spPr bwMode="auto">
                <a:xfrm>
                  <a:off x="216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2" name="Rectangle 133"/>
                <p:cNvSpPr>
                  <a:spLocks noChangeArrowheads="1"/>
                </p:cNvSpPr>
                <p:nvPr/>
              </p:nvSpPr>
              <p:spPr bwMode="auto">
                <a:xfrm>
                  <a:off x="219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3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0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4" name="Rectangle 135"/>
                <p:cNvSpPr>
                  <a:spLocks noChangeArrowheads="1"/>
                </p:cNvSpPr>
                <p:nvPr/>
              </p:nvSpPr>
              <p:spPr bwMode="auto">
                <a:xfrm>
                  <a:off x="223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5" name="Rectangle 136"/>
                <p:cNvSpPr>
                  <a:spLocks noChangeArrowheads="1"/>
                </p:cNvSpPr>
                <p:nvPr/>
              </p:nvSpPr>
              <p:spPr bwMode="auto">
                <a:xfrm>
                  <a:off x="224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6" name="Rectangle 137"/>
                <p:cNvSpPr>
                  <a:spLocks noChangeArrowheads="1"/>
                </p:cNvSpPr>
                <p:nvPr/>
              </p:nvSpPr>
              <p:spPr bwMode="auto">
                <a:xfrm>
                  <a:off x="234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7" name="Rectangle 138"/>
                <p:cNvSpPr>
                  <a:spLocks noChangeArrowheads="1"/>
                </p:cNvSpPr>
                <p:nvPr/>
              </p:nvSpPr>
              <p:spPr bwMode="auto">
                <a:xfrm>
                  <a:off x="236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8" name="Rectangle 139"/>
                <p:cNvSpPr>
                  <a:spLocks noChangeArrowheads="1"/>
                </p:cNvSpPr>
                <p:nvPr/>
              </p:nvSpPr>
              <p:spPr bwMode="auto">
                <a:xfrm>
                  <a:off x="2379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9" name="Rectangle 140"/>
                <p:cNvSpPr>
                  <a:spLocks noChangeArrowheads="1"/>
                </p:cNvSpPr>
                <p:nvPr/>
              </p:nvSpPr>
              <p:spPr bwMode="auto">
                <a:xfrm>
                  <a:off x="248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0" name="Rectangle 141"/>
                <p:cNvSpPr>
                  <a:spLocks noChangeArrowheads="1"/>
                </p:cNvSpPr>
                <p:nvPr/>
              </p:nvSpPr>
              <p:spPr bwMode="auto">
                <a:xfrm>
                  <a:off x="249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1" name="Rectangle 142"/>
                <p:cNvSpPr>
                  <a:spLocks noChangeArrowheads="1"/>
                </p:cNvSpPr>
                <p:nvPr/>
              </p:nvSpPr>
              <p:spPr bwMode="auto">
                <a:xfrm>
                  <a:off x="251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2" name="Rectangle 143"/>
                <p:cNvSpPr>
                  <a:spLocks noChangeArrowheads="1"/>
                </p:cNvSpPr>
                <p:nvPr/>
              </p:nvSpPr>
              <p:spPr bwMode="auto">
                <a:xfrm>
                  <a:off x="261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3" name="Rectangle 144"/>
                <p:cNvSpPr>
                  <a:spLocks noChangeArrowheads="1"/>
                </p:cNvSpPr>
                <p:nvPr/>
              </p:nvSpPr>
              <p:spPr bwMode="auto">
                <a:xfrm>
                  <a:off x="263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4" name="Rectangle 145"/>
                <p:cNvSpPr>
                  <a:spLocks noChangeArrowheads="1"/>
                </p:cNvSpPr>
                <p:nvPr/>
              </p:nvSpPr>
              <p:spPr bwMode="auto">
                <a:xfrm>
                  <a:off x="265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5" name="Rectangle 146"/>
                <p:cNvSpPr>
                  <a:spLocks noChangeArrowheads="1"/>
                </p:cNvSpPr>
                <p:nvPr/>
              </p:nvSpPr>
              <p:spPr bwMode="auto">
                <a:xfrm>
                  <a:off x="275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6" name="Rectangle 147"/>
                <p:cNvSpPr>
                  <a:spLocks noChangeArrowheads="1"/>
                </p:cNvSpPr>
                <p:nvPr/>
              </p:nvSpPr>
              <p:spPr bwMode="auto">
                <a:xfrm>
                  <a:off x="2769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7" name="Rectangle 148"/>
                <p:cNvSpPr>
                  <a:spLocks noChangeArrowheads="1"/>
                </p:cNvSpPr>
                <p:nvPr/>
              </p:nvSpPr>
              <p:spPr bwMode="auto">
                <a:xfrm>
                  <a:off x="278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8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8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9" name="Rectangle 150"/>
                <p:cNvSpPr>
                  <a:spLocks noChangeArrowheads="1"/>
                </p:cNvSpPr>
                <p:nvPr/>
              </p:nvSpPr>
              <p:spPr bwMode="auto">
                <a:xfrm>
                  <a:off x="290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0" name="Rectangle 151"/>
                <p:cNvSpPr>
                  <a:spLocks noChangeArrowheads="1"/>
                </p:cNvSpPr>
                <p:nvPr/>
              </p:nvSpPr>
              <p:spPr bwMode="auto">
                <a:xfrm>
                  <a:off x="292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1" name="Rectangle 152"/>
                <p:cNvSpPr>
                  <a:spLocks noChangeArrowheads="1"/>
                </p:cNvSpPr>
                <p:nvPr/>
              </p:nvSpPr>
              <p:spPr bwMode="auto">
                <a:xfrm>
                  <a:off x="303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2" name="Rectangle 153"/>
                <p:cNvSpPr>
                  <a:spLocks noChangeArrowheads="1"/>
                </p:cNvSpPr>
                <p:nvPr/>
              </p:nvSpPr>
              <p:spPr bwMode="auto">
                <a:xfrm>
                  <a:off x="305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3" name="Rectangle 154"/>
                <p:cNvSpPr>
                  <a:spLocks noChangeArrowheads="1"/>
                </p:cNvSpPr>
                <p:nvPr/>
              </p:nvSpPr>
              <p:spPr bwMode="auto">
                <a:xfrm>
                  <a:off x="308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4" name="Rectangle 155"/>
                <p:cNvSpPr>
                  <a:spLocks noChangeArrowheads="1"/>
                </p:cNvSpPr>
                <p:nvPr/>
              </p:nvSpPr>
              <p:spPr bwMode="auto">
                <a:xfrm>
                  <a:off x="3087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5" name="Rectangle 156"/>
                <p:cNvSpPr>
                  <a:spLocks noChangeArrowheads="1"/>
                </p:cNvSpPr>
                <p:nvPr/>
              </p:nvSpPr>
              <p:spPr bwMode="auto">
                <a:xfrm>
                  <a:off x="3117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6" name="Rectangle 157"/>
                <p:cNvSpPr>
                  <a:spLocks noChangeArrowheads="1"/>
                </p:cNvSpPr>
                <p:nvPr/>
              </p:nvSpPr>
              <p:spPr bwMode="auto">
                <a:xfrm>
                  <a:off x="313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7" name="Rectangle 158"/>
                <p:cNvSpPr>
                  <a:spLocks noChangeArrowheads="1"/>
                </p:cNvSpPr>
                <p:nvPr/>
              </p:nvSpPr>
              <p:spPr bwMode="auto">
                <a:xfrm>
                  <a:off x="315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8" name="Rectangle 159"/>
                <p:cNvSpPr>
                  <a:spLocks noChangeArrowheads="1"/>
                </p:cNvSpPr>
                <p:nvPr/>
              </p:nvSpPr>
              <p:spPr bwMode="auto">
                <a:xfrm>
                  <a:off x="316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9" name="Rectangle 160"/>
                <p:cNvSpPr>
                  <a:spLocks noChangeArrowheads="1"/>
                </p:cNvSpPr>
                <p:nvPr/>
              </p:nvSpPr>
              <p:spPr bwMode="auto">
                <a:xfrm>
                  <a:off x="320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0" name="Rectangle 161"/>
                <p:cNvSpPr>
                  <a:spLocks noChangeArrowheads="1"/>
                </p:cNvSpPr>
                <p:nvPr/>
              </p:nvSpPr>
              <p:spPr bwMode="auto">
                <a:xfrm>
                  <a:off x="327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1" name="Rectangle 162"/>
                <p:cNvSpPr>
                  <a:spLocks noChangeArrowheads="1"/>
                </p:cNvSpPr>
                <p:nvPr/>
              </p:nvSpPr>
              <p:spPr bwMode="auto">
                <a:xfrm>
                  <a:off x="328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2" name="Rectangle 163"/>
                <p:cNvSpPr>
                  <a:spLocks noChangeArrowheads="1"/>
                </p:cNvSpPr>
                <p:nvPr/>
              </p:nvSpPr>
              <p:spPr bwMode="auto">
                <a:xfrm>
                  <a:off x="331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3" name="Rectangle 164"/>
                <p:cNvSpPr>
                  <a:spLocks noChangeArrowheads="1"/>
                </p:cNvSpPr>
                <p:nvPr/>
              </p:nvSpPr>
              <p:spPr bwMode="auto">
                <a:xfrm>
                  <a:off x="332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4" name="Rectangle 165"/>
                <p:cNvSpPr>
                  <a:spLocks noChangeArrowheads="1"/>
                </p:cNvSpPr>
                <p:nvPr/>
              </p:nvSpPr>
              <p:spPr bwMode="auto">
                <a:xfrm>
                  <a:off x="335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5" name="Rectangle 166"/>
                <p:cNvSpPr>
                  <a:spLocks noChangeArrowheads="1"/>
                </p:cNvSpPr>
                <p:nvPr/>
              </p:nvSpPr>
              <p:spPr bwMode="auto">
                <a:xfrm>
                  <a:off x="336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6" name="Rectangle 167"/>
                <p:cNvSpPr>
                  <a:spLocks noChangeArrowheads="1"/>
                </p:cNvSpPr>
                <p:nvPr/>
              </p:nvSpPr>
              <p:spPr bwMode="auto">
                <a:xfrm>
                  <a:off x="339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7" name="Rectangle 168"/>
                <p:cNvSpPr>
                  <a:spLocks noChangeArrowheads="1"/>
                </p:cNvSpPr>
                <p:nvPr/>
              </p:nvSpPr>
              <p:spPr bwMode="auto">
                <a:xfrm>
                  <a:off x="340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8" name="Rectangle 169"/>
                <p:cNvSpPr>
                  <a:spLocks noChangeArrowheads="1"/>
                </p:cNvSpPr>
                <p:nvPr/>
              </p:nvSpPr>
              <p:spPr bwMode="auto">
                <a:xfrm>
                  <a:off x="343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9" name="Rectangle 170"/>
                <p:cNvSpPr>
                  <a:spLocks noChangeArrowheads="1"/>
                </p:cNvSpPr>
                <p:nvPr/>
              </p:nvSpPr>
              <p:spPr bwMode="auto">
                <a:xfrm>
                  <a:off x="345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0" name="Rectangle 171"/>
                <p:cNvSpPr>
                  <a:spLocks noChangeArrowheads="1"/>
                </p:cNvSpPr>
                <p:nvPr/>
              </p:nvSpPr>
              <p:spPr bwMode="auto">
                <a:xfrm>
                  <a:off x="3483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1" name="Rectangle 172"/>
                <p:cNvSpPr>
                  <a:spLocks noChangeArrowheads="1"/>
                </p:cNvSpPr>
                <p:nvPr/>
              </p:nvSpPr>
              <p:spPr bwMode="auto">
                <a:xfrm>
                  <a:off x="3489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2" name="Rectangle 173"/>
                <p:cNvSpPr>
                  <a:spLocks noChangeArrowheads="1"/>
                </p:cNvSpPr>
                <p:nvPr/>
              </p:nvSpPr>
              <p:spPr bwMode="auto">
                <a:xfrm>
                  <a:off x="351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3" name="Rectangle 174"/>
                <p:cNvSpPr>
                  <a:spLocks noChangeArrowheads="1"/>
                </p:cNvSpPr>
                <p:nvPr/>
              </p:nvSpPr>
              <p:spPr bwMode="auto">
                <a:xfrm>
                  <a:off x="3537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4" name="Rectangle 175"/>
                <p:cNvSpPr>
                  <a:spLocks noChangeArrowheads="1"/>
                </p:cNvSpPr>
                <p:nvPr/>
              </p:nvSpPr>
              <p:spPr bwMode="auto">
                <a:xfrm>
                  <a:off x="356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5" name="Rectangle 176"/>
                <p:cNvSpPr>
                  <a:spLocks noChangeArrowheads="1"/>
                </p:cNvSpPr>
                <p:nvPr/>
              </p:nvSpPr>
              <p:spPr bwMode="auto">
                <a:xfrm>
                  <a:off x="3567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6" name="Rectangle 177"/>
                <p:cNvSpPr>
                  <a:spLocks noChangeArrowheads="1"/>
                </p:cNvSpPr>
                <p:nvPr/>
              </p:nvSpPr>
              <p:spPr bwMode="auto">
                <a:xfrm>
                  <a:off x="360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7" name="Rectangle 178"/>
                <p:cNvSpPr>
                  <a:spLocks noChangeArrowheads="1"/>
                </p:cNvSpPr>
                <p:nvPr/>
              </p:nvSpPr>
              <p:spPr bwMode="auto">
                <a:xfrm>
                  <a:off x="3639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8" name="Rectangle 179"/>
                <p:cNvSpPr>
                  <a:spLocks noChangeArrowheads="1"/>
                </p:cNvSpPr>
                <p:nvPr/>
              </p:nvSpPr>
              <p:spPr bwMode="auto">
                <a:xfrm>
                  <a:off x="3681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9" name="Rectangle 180"/>
                <p:cNvSpPr>
                  <a:spLocks noChangeArrowheads="1"/>
                </p:cNvSpPr>
                <p:nvPr/>
              </p:nvSpPr>
              <p:spPr bwMode="auto">
                <a:xfrm>
                  <a:off x="3699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0" name="Rectangle 181"/>
                <p:cNvSpPr>
                  <a:spLocks noChangeArrowheads="1"/>
                </p:cNvSpPr>
                <p:nvPr/>
              </p:nvSpPr>
              <p:spPr bwMode="auto">
                <a:xfrm>
                  <a:off x="3729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1" name="Rectangle 182"/>
                <p:cNvSpPr>
                  <a:spLocks noChangeArrowheads="1"/>
                </p:cNvSpPr>
                <p:nvPr/>
              </p:nvSpPr>
              <p:spPr bwMode="auto">
                <a:xfrm>
                  <a:off x="3735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2" name="Rectangle 183"/>
                <p:cNvSpPr>
                  <a:spLocks noChangeArrowheads="1"/>
                </p:cNvSpPr>
                <p:nvPr/>
              </p:nvSpPr>
              <p:spPr bwMode="auto">
                <a:xfrm>
                  <a:off x="376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3" name="Rectangle 184"/>
                <p:cNvSpPr>
                  <a:spLocks noChangeArrowheads="1"/>
                </p:cNvSpPr>
                <p:nvPr/>
              </p:nvSpPr>
              <p:spPr bwMode="auto">
                <a:xfrm>
                  <a:off x="378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4" name="Rectangle 185"/>
                <p:cNvSpPr>
                  <a:spLocks noChangeArrowheads="1"/>
                </p:cNvSpPr>
                <p:nvPr/>
              </p:nvSpPr>
              <p:spPr bwMode="auto">
                <a:xfrm>
                  <a:off x="3807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5" name="Rectangle 186"/>
                <p:cNvSpPr>
                  <a:spLocks noChangeArrowheads="1"/>
                </p:cNvSpPr>
                <p:nvPr/>
              </p:nvSpPr>
              <p:spPr bwMode="auto">
                <a:xfrm>
                  <a:off x="381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6" name="Rectangle 187"/>
                <p:cNvSpPr>
                  <a:spLocks noChangeArrowheads="1"/>
                </p:cNvSpPr>
                <p:nvPr/>
              </p:nvSpPr>
              <p:spPr bwMode="auto">
                <a:xfrm>
                  <a:off x="384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7" name="Rectangle 188"/>
                <p:cNvSpPr>
                  <a:spLocks noChangeArrowheads="1"/>
                </p:cNvSpPr>
                <p:nvPr/>
              </p:nvSpPr>
              <p:spPr bwMode="auto">
                <a:xfrm>
                  <a:off x="3867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8" name="Rectangle 189"/>
                <p:cNvSpPr>
                  <a:spLocks noChangeArrowheads="1"/>
                </p:cNvSpPr>
                <p:nvPr/>
              </p:nvSpPr>
              <p:spPr bwMode="auto">
                <a:xfrm>
                  <a:off x="389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9" name="Rectangle 190"/>
                <p:cNvSpPr>
                  <a:spLocks noChangeArrowheads="1"/>
                </p:cNvSpPr>
                <p:nvPr/>
              </p:nvSpPr>
              <p:spPr bwMode="auto">
                <a:xfrm>
                  <a:off x="3897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0" name="Rectangle 191"/>
                <p:cNvSpPr>
                  <a:spLocks noChangeArrowheads="1"/>
                </p:cNvSpPr>
                <p:nvPr/>
              </p:nvSpPr>
              <p:spPr bwMode="auto">
                <a:xfrm>
                  <a:off x="393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1" name="Rectangle 192"/>
                <p:cNvSpPr>
                  <a:spLocks noChangeArrowheads="1"/>
                </p:cNvSpPr>
                <p:nvPr/>
              </p:nvSpPr>
              <p:spPr bwMode="auto">
                <a:xfrm>
                  <a:off x="394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2" name="Rectangle 193"/>
                <p:cNvSpPr>
                  <a:spLocks noChangeArrowheads="1"/>
                </p:cNvSpPr>
                <p:nvPr/>
              </p:nvSpPr>
              <p:spPr bwMode="auto">
                <a:xfrm>
                  <a:off x="3975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3" name="Rectangle 194"/>
                <p:cNvSpPr>
                  <a:spLocks noChangeArrowheads="1"/>
                </p:cNvSpPr>
                <p:nvPr/>
              </p:nvSpPr>
              <p:spPr bwMode="auto">
                <a:xfrm>
                  <a:off x="398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4" name="Rectangle 195"/>
                <p:cNvSpPr>
                  <a:spLocks noChangeArrowheads="1"/>
                </p:cNvSpPr>
                <p:nvPr/>
              </p:nvSpPr>
              <p:spPr bwMode="auto">
                <a:xfrm>
                  <a:off x="4011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5" name="Rectangle 196"/>
                <p:cNvSpPr>
                  <a:spLocks noChangeArrowheads="1"/>
                </p:cNvSpPr>
                <p:nvPr/>
              </p:nvSpPr>
              <p:spPr bwMode="auto">
                <a:xfrm>
                  <a:off x="4053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6" name="Rectangle 197"/>
                <p:cNvSpPr>
                  <a:spLocks noChangeArrowheads="1"/>
                </p:cNvSpPr>
                <p:nvPr/>
              </p:nvSpPr>
              <p:spPr bwMode="auto">
                <a:xfrm>
                  <a:off x="4095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7" name="Rectangle 198"/>
                <p:cNvSpPr>
                  <a:spLocks noChangeArrowheads="1"/>
                </p:cNvSpPr>
                <p:nvPr/>
              </p:nvSpPr>
              <p:spPr bwMode="auto">
                <a:xfrm>
                  <a:off x="4113" y="2809"/>
                  <a:ext cx="18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8" name="Rectangle 199"/>
                <p:cNvSpPr>
                  <a:spLocks noChangeArrowheads="1"/>
                </p:cNvSpPr>
                <p:nvPr/>
              </p:nvSpPr>
              <p:spPr bwMode="auto">
                <a:xfrm>
                  <a:off x="4137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9" name="Rectangle 200"/>
                <p:cNvSpPr>
                  <a:spLocks noChangeArrowheads="1"/>
                </p:cNvSpPr>
                <p:nvPr/>
              </p:nvSpPr>
              <p:spPr bwMode="auto">
                <a:xfrm>
                  <a:off x="4143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0" name="Rectangle 201"/>
                <p:cNvSpPr>
                  <a:spLocks noChangeArrowheads="1"/>
                </p:cNvSpPr>
                <p:nvPr/>
              </p:nvSpPr>
              <p:spPr bwMode="auto">
                <a:xfrm>
                  <a:off x="4179" y="2797"/>
                  <a:ext cx="6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1" name="Rectangle 202"/>
                <p:cNvSpPr>
                  <a:spLocks noChangeArrowheads="1"/>
                </p:cNvSpPr>
                <p:nvPr/>
              </p:nvSpPr>
              <p:spPr bwMode="auto">
                <a:xfrm>
                  <a:off x="4191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2" name="Rectangle 203"/>
                <p:cNvSpPr>
                  <a:spLocks noChangeArrowheads="1"/>
                </p:cNvSpPr>
                <p:nvPr/>
              </p:nvSpPr>
              <p:spPr bwMode="auto">
                <a:xfrm>
                  <a:off x="4221" y="2821"/>
                  <a:ext cx="6" cy="18"/>
                </a:xfrm>
                <a:prstGeom prst="rect">
                  <a:avLst/>
                </a:prstGeom>
                <a:solidFill>
                  <a:srgbClr val="00FF00"/>
                </a:solidFill>
                <a:ln w="9525">
                  <a:solidFill>
                    <a:srgbClr val="00FF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3" name="Rectangle 204"/>
                <p:cNvSpPr>
                  <a:spLocks noChangeArrowheads="1"/>
                </p:cNvSpPr>
                <p:nvPr/>
              </p:nvSpPr>
              <p:spPr bwMode="auto">
                <a:xfrm>
                  <a:off x="4227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4" name="Rectangle 205"/>
                <p:cNvSpPr>
                  <a:spLocks noChangeArrowheads="1"/>
                </p:cNvSpPr>
                <p:nvPr/>
              </p:nvSpPr>
              <p:spPr bwMode="auto">
                <a:xfrm>
                  <a:off x="4257" y="2797"/>
                  <a:ext cx="12" cy="42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5" name="Rectangle 206"/>
                <p:cNvSpPr>
                  <a:spLocks noChangeArrowheads="1"/>
                </p:cNvSpPr>
                <p:nvPr/>
              </p:nvSpPr>
              <p:spPr bwMode="auto">
                <a:xfrm>
                  <a:off x="4275" y="2809"/>
                  <a:ext cx="24" cy="30"/>
                </a:xfrm>
                <a:prstGeom prst="rect">
                  <a:avLst/>
                </a:prstGeom>
                <a:solidFill>
                  <a:srgbClr val="0080FF"/>
                </a:solidFill>
                <a:ln w="9525">
                  <a:solidFill>
                    <a:srgbClr val="0080FF"/>
                  </a:solidFill>
                  <a:prstDash val="solid"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20" name="Rectangle 208"/>
              <p:cNvSpPr>
                <a:spLocks noChangeArrowheads="1"/>
              </p:cNvSpPr>
              <p:nvPr/>
            </p:nvSpPr>
            <p:spPr bwMode="auto">
              <a:xfrm>
                <a:off x="4305" y="2821"/>
                <a:ext cx="6" cy="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1" name="Rectangle 209"/>
              <p:cNvSpPr>
                <a:spLocks noChangeArrowheads="1"/>
              </p:cNvSpPr>
              <p:nvPr/>
            </p:nvSpPr>
            <p:spPr bwMode="auto">
              <a:xfrm>
                <a:off x="4311" y="2809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3" name="Rectangle 210"/>
              <p:cNvSpPr>
                <a:spLocks noChangeArrowheads="1"/>
              </p:cNvSpPr>
              <p:nvPr/>
            </p:nvSpPr>
            <p:spPr bwMode="auto">
              <a:xfrm>
                <a:off x="434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6" name="Rectangle 211"/>
              <p:cNvSpPr>
                <a:spLocks noChangeArrowheads="1"/>
              </p:cNvSpPr>
              <p:nvPr/>
            </p:nvSpPr>
            <p:spPr bwMode="auto">
              <a:xfrm>
                <a:off x="4359" y="2809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7" name="Rectangle 212"/>
              <p:cNvSpPr>
                <a:spLocks noChangeArrowheads="1"/>
              </p:cNvSpPr>
              <p:nvPr/>
            </p:nvSpPr>
            <p:spPr bwMode="auto">
              <a:xfrm>
                <a:off x="4383" y="2821"/>
                <a:ext cx="6" cy="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8" name="Rectangle 213"/>
              <p:cNvSpPr>
                <a:spLocks noChangeArrowheads="1"/>
              </p:cNvSpPr>
              <p:nvPr/>
            </p:nvSpPr>
            <p:spPr bwMode="auto">
              <a:xfrm>
                <a:off x="4389" y="2809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9" name="Rectangle 214"/>
              <p:cNvSpPr>
                <a:spLocks noChangeArrowheads="1"/>
              </p:cNvSpPr>
              <p:nvPr/>
            </p:nvSpPr>
            <p:spPr bwMode="auto">
              <a:xfrm>
                <a:off x="4425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0" name="Rectangle 215"/>
              <p:cNvSpPr>
                <a:spLocks noChangeArrowheads="1"/>
              </p:cNvSpPr>
              <p:nvPr/>
            </p:nvSpPr>
            <p:spPr bwMode="auto">
              <a:xfrm>
                <a:off x="4497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1" name="Rectangle 216"/>
              <p:cNvSpPr>
                <a:spLocks noChangeArrowheads="1"/>
              </p:cNvSpPr>
              <p:nvPr/>
            </p:nvSpPr>
            <p:spPr bwMode="auto">
              <a:xfrm>
                <a:off x="4509" y="2809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2" name="Rectangle 217"/>
              <p:cNvSpPr>
                <a:spLocks noChangeArrowheads="1"/>
              </p:cNvSpPr>
              <p:nvPr/>
            </p:nvSpPr>
            <p:spPr bwMode="auto">
              <a:xfrm>
                <a:off x="4539" y="2821"/>
                <a:ext cx="6" cy="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3" name="Rectangle 218"/>
              <p:cNvSpPr>
                <a:spLocks noChangeArrowheads="1"/>
              </p:cNvSpPr>
              <p:nvPr/>
            </p:nvSpPr>
            <p:spPr bwMode="auto">
              <a:xfrm>
                <a:off x="4545" y="2809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4" name="Rectangle 219"/>
              <p:cNvSpPr>
                <a:spLocks noChangeArrowheads="1"/>
              </p:cNvSpPr>
              <p:nvPr/>
            </p:nvSpPr>
            <p:spPr bwMode="auto">
              <a:xfrm>
                <a:off x="4575" y="2797"/>
                <a:ext cx="1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5" name="Rectangle 220"/>
              <p:cNvSpPr>
                <a:spLocks noChangeArrowheads="1"/>
              </p:cNvSpPr>
              <p:nvPr/>
            </p:nvSpPr>
            <p:spPr bwMode="auto">
              <a:xfrm>
                <a:off x="4593" y="2809"/>
                <a:ext cx="24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6" name="Rectangle 221"/>
              <p:cNvSpPr>
                <a:spLocks noChangeArrowheads="1"/>
              </p:cNvSpPr>
              <p:nvPr/>
            </p:nvSpPr>
            <p:spPr bwMode="auto">
              <a:xfrm>
                <a:off x="4623" y="2821"/>
                <a:ext cx="6" cy="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7" name="Rectangle 222"/>
              <p:cNvSpPr>
                <a:spLocks noChangeArrowheads="1"/>
              </p:cNvSpPr>
              <p:nvPr/>
            </p:nvSpPr>
            <p:spPr bwMode="auto">
              <a:xfrm>
                <a:off x="4629" y="2809"/>
                <a:ext cx="18" cy="30"/>
              </a:xfrm>
              <a:prstGeom prst="rect">
                <a:avLst/>
              </a:prstGeom>
              <a:solidFill>
                <a:srgbClr val="0080FF"/>
              </a:solidFill>
              <a:ln w="9525">
                <a:solidFill>
                  <a:srgbClr val="008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8" name="Rectangle 223"/>
              <p:cNvSpPr>
                <a:spLocks noChangeArrowheads="1"/>
              </p:cNvSpPr>
              <p:nvPr/>
            </p:nvSpPr>
            <p:spPr bwMode="auto">
              <a:xfrm>
                <a:off x="4659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9" name="Rectangle 224"/>
              <p:cNvSpPr>
                <a:spLocks noChangeArrowheads="1"/>
              </p:cNvSpPr>
              <p:nvPr/>
            </p:nvSpPr>
            <p:spPr bwMode="auto">
              <a:xfrm>
                <a:off x="4773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0" name="Rectangle 225"/>
              <p:cNvSpPr>
                <a:spLocks noChangeArrowheads="1"/>
              </p:cNvSpPr>
              <p:nvPr/>
            </p:nvSpPr>
            <p:spPr bwMode="auto">
              <a:xfrm>
                <a:off x="4785" y="2797"/>
                <a:ext cx="1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1" name="Rectangle 226"/>
              <p:cNvSpPr>
                <a:spLocks noChangeArrowheads="1"/>
              </p:cNvSpPr>
              <p:nvPr/>
            </p:nvSpPr>
            <p:spPr bwMode="auto">
              <a:xfrm>
                <a:off x="4803" y="2797"/>
                <a:ext cx="1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2" name="Rectangle 227"/>
              <p:cNvSpPr>
                <a:spLocks noChangeArrowheads="1"/>
              </p:cNvSpPr>
              <p:nvPr/>
            </p:nvSpPr>
            <p:spPr bwMode="auto">
              <a:xfrm>
                <a:off x="4905" y="2797"/>
                <a:ext cx="1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3" name="Rectangle 228"/>
              <p:cNvSpPr>
                <a:spLocks noChangeArrowheads="1"/>
              </p:cNvSpPr>
              <p:nvPr/>
            </p:nvSpPr>
            <p:spPr bwMode="auto">
              <a:xfrm>
                <a:off x="4923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4" name="Rectangle 229"/>
              <p:cNvSpPr>
                <a:spLocks noChangeArrowheads="1"/>
              </p:cNvSpPr>
              <p:nvPr/>
            </p:nvSpPr>
            <p:spPr bwMode="auto">
              <a:xfrm>
                <a:off x="494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5" name="Rectangle 230"/>
              <p:cNvSpPr>
                <a:spLocks noChangeArrowheads="1"/>
              </p:cNvSpPr>
              <p:nvPr/>
            </p:nvSpPr>
            <p:spPr bwMode="auto">
              <a:xfrm>
                <a:off x="5043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6" name="Rectangle 231"/>
              <p:cNvSpPr>
                <a:spLocks noChangeArrowheads="1"/>
              </p:cNvSpPr>
              <p:nvPr/>
            </p:nvSpPr>
            <p:spPr bwMode="auto">
              <a:xfrm>
                <a:off x="506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7" name="Rectangle 232"/>
              <p:cNvSpPr>
                <a:spLocks noChangeArrowheads="1"/>
              </p:cNvSpPr>
              <p:nvPr/>
            </p:nvSpPr>
            <p:spPr bwMode="auto">
              <a:xfrm>
                <a:off x="5079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8" name="Rectangle 233"/>
              <p:cNvSpPr>
                <a:spLocks noChangeArrowheads="1"/>
              </p:cNvSpPr>
              <p:nvPr/>
            </p:nvSpPr>
            <p:spPr bwMode="auto">
              <a:xfrm>
                <a:off x="518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9" name="Rectangle 234"/>
              <p:cNvSpPr>
                <a:spLocks noChangeArrowheads="1"/>
              </p:cNvSpPr>
              <p:nvPr/>
            </p:nvSpPr>
            <p:spPr bwMode="auto">
              <a:xfrm>
                <a:off x="5193" y="2797"/>
                <a:ext cx="1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0" name="Rectangle 235"/>
              <p:cNvSpPr>
                <a:spLocks noChangeArrowheads="1"/>
              </p:cNvSpPr>
              <p:nvPr/>
            </p:nvSpPr>
            <p:spPr bwMode="auto">
              <a:xfrm>
                <a:off x="521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1" name="Rectangle 236"/>
              <p:cNvSpPr>
                <a:spLocks noChangeArrowheads="1"/>
              </p:cNvSpPr>
              <p:nvPr/>
            </p:nvSpPr>
            <p:spPr bwMode="auto">
              <a:xfrm>
                <a:off x="5313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2" name="Rectangle 237"/>
              <p:cNvSpPr>
                <a:spLocks noChangeArrowheads="1"/>
              </p:cNvSpPr>
              <p:nvPr/>
            </p:nvSpPr>
            <p:spPr bwMode="auto">
              <a:xfrm>
                <a:off x="533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3" name="Rectangle 238"/>
              <p:cNvSpPr>
                <a:spLocks noChangeArrowheads="1"/>
              </p:cNvSpPr>
              <p:nvPr/>
            </p:nvSpPr>
            <p:spPr bwMode="auto">
              <a:xfrm>
                <a:off x="5349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4" name="Rectangle 239"/>
              <p:cNvSpPr>
                <a:spLocks noChangeArrowheads="1"/>
              </p:cNvSpPr>
              <p:nvPr/>
            </p:nvSpPr>
            <p:spPr bwMode="auto">
              <a:xfrm>
                <a:off x="5451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5" name="Rectangle 240"/>
              <p:cNvSpPr>
                <a:spLocks noChangeArrowheads="1"/>
              </p:cNvSpPr>
              <p:nvPr/>
            </p:nvSpPr>
            <p:spPr bwMode="auto">
              <a:xfrm>
                <a:off x="5463" y="2797"/>
                <a:ext cx="6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51" name="Line 45"/>
            <p:cNvSpPr>
              <a:spLocks noChangeAspect="1" noChangeShapeType="1"/>
            </p:cNvSpPr>
            <p:nvPr/>
          </p:nvSpPr>
          <p:spPr bwMode="auto">
            <a:xfrm flipH="1">
              <a:off x="2638425" y="6087692"/>
              <a:ext cx="93663" cy="2413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" name="Rectangle 27"/>
            <p:cNvSpPr>
              <a:spLocks noChangeArrowheads="1"/>
            </p:cNvSpPr>
            <p:nvPr/>
          </p:nvSpPr>
          <p:spPr bwMode="auto">
            <a:xfrm>
              <a:off x="309563" y="3819016"/>
              <a:ext cx="6297612" cy="1095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488" tIns="44450" rIns="90488" bIns="44450" anchor="ctr"/>
            <a:lstStyle/>
            <a:p>
              <a:pPr eaLnBrk="0" hangingPunct="0"/>
              <a:endParaRPr lang="en-US"/>
            </a:p>
          </p:txBody>
        </p:sp>
        <p:sp>
          <p:nvSpPr>
            <p:cNvPr id="400" name="Text Box 9"/>
            <p:cNvSpPr txBox="1">
              <a:spLocks noChangeArrowheads="1"/>
            </p:cNvSpPr>
            <p:nvPr/>
          </p:nvSpPr>
          <p:spPr bwMode="auto">
            <a:xfrm>
              <a:off x="3641367" y="6377527"/>
              <a:ext cx="1171985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800080"/>
                  </a:solidFill>
                  <a:latin typeface="Arial" pitchFamily="34" charset="0"/>
                  <a:cs typeface="Arial" pitchFamily="34" charset="0"/>
                </a:rPr>
                <a:t>Straight </a:t>
              </a:r>
              <a:endParaRPr lang="en-US" sz="12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1" name="AutoShape 3"/>
            <p:cNvSpPr>
              <a:spLocks/>
            </p:cNvSpPr>
            <p:nvPr/>
          </p:nvSpPr>
          <p:spPr bwMode="auto">
            <a:xfrm rot="16200000" flipV="1">
              <a:off x="1942412" y="4783155"/>
              <a:ext cx="182503" cy="3087685"/>
            </a:xfrm>
            <a:prstGeom prst="leftBrace">
              <a:avLst>
                <a:gd name="adj1" fmla="val 163981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2" name="AutoShape 3"/>
            <p:cNvSpPr>
              <a:spLocks/>
            </p:cNvSpPr>
            <p:nvPr/>
          </p:nvSpPr>
          <p:spPr bwMode="auto">
            <a:xfrm rot="16200000" flipV="1">
              <a:off x="4125731" y="5719132"/>
              <a:ext cx="193614" cy="1233650"/>
            </a:xfrm>
            <a:prstGeom prst="leftBrace">
              <a:avLst>
                <a:gd name="adj1" fmla="val 163981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3" name="Text Box 9"/>
            <p:cNvSpPr txBox="1">
              <a:spLocks noChangeArrowheads="1"/>
            </p:cNvSpPr>
            <p:nvPr/>
          </p:nvSpPr>
          <p:spPr bwMode="auto">
            <a:xfrm>
              <a:off x="1376176" y="6372153"/>
              <a:ext cx="1240971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800080"/>
                  </a:solidFill>
                  <a:latin typeface="Arial" pitchFamily="34" charset="0"/>
                  <a:cs typeface="Arial" pitchFamily="34" charset="0"/>
                </a:rPr>
                <a:t>Inj.  Arc (</a:t>
              </a:r>
              <a:r>
                <a:rPr lang="en-US" sz="1200" dirty="0" smtClean="0">
                  <a:solidFill>
                    <a:srgbClr val="800080"/>
                  </a:solidFill>
                  <a:latin typeface="Arial"/>
                  <a:cs typeface="Arial"/>
                </a:rPr>
                <a:t>259</a:t>
              </a:r>
              <a:r>
                <a:rPr lang="en-US" sz="1200" baseline="30000" dirty="0" smtClean="0">
                  <a:solidFill>
                    <a:srgbClr val="800080"/>
                  </a:solidFill>
                  <a:latin typeface="Arial"/>
                  <a:cs typeface="Arial"/>
                </a:rPr>
                <a:t>0</a:t>
              </a:r>
              <a:r>
                <a:rPr lang="en-US" sz="1200" dirty="0" smtClean="0">
                  <a:solidFill>
                    <a:srgbClr val="800080"/>
                  </a:solidFill>
                  <a:latin typeface="Arial"/>
                  <a:cs typeface="Arial"/>
                </a:rPr>
                <a:t>)</a:t>
              </a:r>
              <a:r>
                <a:rPr lang="en-US" sz="1200" dirty="0" smtClean="0">
                  <a:solidFill>
                    <a:srgbClr val="800080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404" name="AutoShape 3"/>
            <p:cNvSpPr>
              <a:spLocks/>
            </p:cNvSpPr>
            <p:nvPr/>
          </p:nvSpPr>
          <p:spPr bwMode="auto">
            <a:xfrm rot="16200000" flipV="1">
              <a:off x="7956930" y="5710152"/>
              <a:ext cx="193614" cy="1266125"/>
            </a:xfrm>
            <a:prstGeom prst="leftBrace">
              <a:avLst>
                <a:gd name="adj1" fmla="val 163981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5" name="Text Box 9"/>
            <p:cNvSpPr txBox="1">
              <a:spLocks noChangeArrowheads="1"/>
            </p:cNvSpPr>
            <p:nvPr/>
          </p:nvSpPr>
          <p:spPr bwMode="auto">
            <a:xfrm>
              <a:off x="6909456" y="6406174"/>
              <a:ext cx="1947993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800080"/>
                  </a:solidFill>
                  <a:latin typeface="Arial" pitchFamily="34" charset="0"/>
                  <a:cs typeface="Arial" pitchFamily="34" charset="0"/>
                </a:rPr>
                <a:t>Straight (RF + extraction)</a:t>
              </a:r>
              <a:endParaRPr lang="en-US" sz="1200" dirty="0">
                <a:solidFill>
                  <a:srgbClr val="80008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6" name="AutoShape 3"/>
            <p:cNvSpPr>
              <a:spLocks/>
            </p:cNvSpPr>
            <p:nvPr/>
          </p:nvSpPr>
          <p:spPr bwMode="auto">
            <a:xfrm rot="16200000" flipV="1">
              <a:off x="6019676" y="5066949"/>
              <a:ext cx="182503" cy="2549125"/>
            </a:xfrm>
            <a:prstGeom prst="leftBrace">
              <a:avLst>
                <a:gd name="adj1" fmla="val 163981"/>
                <a:gd name="adj2" fmla="val 50000"/>
              </a:avLst>
            </a:prstGeom>
            <a:noFill/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407" name="Text Box 9"/>
            <p:cNvSpPr txBox="1">
              <a:spLocks noChangeArrowheads="1"/>
            </p:cNvSpPr>
            <p:nvPr/>
          </p:nvSpPr>
          <p:spPr bwMode="auto">
            <a:xfrm>
              <a:off x="5662312" y="6393926"/>
              <a:ext cx="986282" cy="274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4450" rIns="90488" bIns="4445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smtClean="0">
                  <a:solidFill>
                    <a:srgbClr val="800080"/>
                  </a:solidFill>
                  <a:latin typeface="Arial" pitchFamily="34" charset="0"/>
                  <a:cs typeface="Arial" pitchFamily="34" charset="0"/>
                </a:rPr>
                <a:t>Arc (</a:t>
              </a:r>
              <a:r>
                <a:rPr lang="en-US" sz="1200" dirty="0" smtClean="0">
                  <a:solidFill>
                    <a:srgbClr val="800080"/>
                  </a:solidFill>
                  <a:latin typeface="Arial"/>
                  <a:cs typeface="Arial"/>
                </a:rPr>
                <a:t>259</a:t>
              </a:r>
              <a:r>
                <a:rPr lang="en-US" sz="1200" baseline="30000" dirty="0" smtClean="0">
                  <a:solidFill>
                    <a:srgbClr val="800080"/>
                  </a:solidFill>
                  <a:latin typeface="Arial"/>
                  <a:cs typeface="Arial"/>
                </a:rPr>
                <a:t>0</a:t>
              </a:r>
              <a:r>
                <a:rPr lang="en-US" sz="1200" dirty="0" smtClean="0">
                  <a:solidFill>
                    <a:srgbClr val="800080"/>
                  </a:solidFill>
                  <a:latin typeface="Arial"/>
                  <a:cs typeface="Arial"/>
                </a:rPr>
                <a:t>)</a:t>
              </a: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7749413" y="6148245"/>
              <a:ext cx="68445" cy="57035"/>
            </a:xfrm>
            <a:prstGeom prst="rect">
              <a:avLst/>
            </a:prstGeom>
            <a:solidFill>
              <a:srgbClr val="0BC377"/>
            </a:solidFill>
            <a:ln w="12699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0488" tIns="44450" rIns="90488" bIns="4445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itchFamily="34" charset="-128"/>
              </a:endParaRPr>
            </a:p>
          </p:txBody>
        </p:sp>
        <p:sp>
          <p:nvSpPr>
            <p:cNvPr id="322" name="Rectangle 253"/>
            <p:cNvSpPr>
              <a:spLocks noChangeArrowheads="1"/>
            </p:cNvSpPr>
            <p:nvPr/>
          </p:nvSpPr>
          <p:spPr bwMode="auto">
            <a:xfrm>
              <a:off x="8164779" y="6138127"/>
              <a:ext cx="9525" cy="6667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aphicFrame>
          <p:nvGraphicFramePr>
            <p:cNvPr id="282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31668958"/>
                </p:ext>
              </p:extLst>
            </p:nvPr>
          </p:nvGraphicFramePr>
          <p:xfrm>
            <a:off x="3741387" y="4291941"/>
            <a:ext cx="1033463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2" name="Equation" r:id="rId11" imgW="965108" imgH="241415" progId="Equation.3">
                    <p:embed/>
                  </p:oleObj>
                </mc:Choice>
                <mc:Fallback>
                  <p:oleObj name="Equation" r:id="rId11" imgW="965108" imgH="24141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41387" y="4291941"/>
                          <a:ext cx="1033463" cy="23177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6" name="Rectangle 235"/>
            <p:cNvSpPr>
              <a:spLocks noChangeArrowheads="1"/>
            </p:cNvSpPr>
            <p:nvPr/>
          </p:nvSpPr>
          <p:spPr bwMode="auto">
            <a:xfrm>
              <a:off x="8232743" y="6148279"/>
              <a:ext cx="39687" cy="47625"/>
            </a:xfrm>
            <a:prstGeom prst="rect">
              <a:avLst/>
            </a:prstGeom>
            <a:solidFill>
              <a:srgbClr val="0080FF"/>
            </a:solidFill>
            <a:ln w="9525">
              <a:solidFill>
                <a:srgbClr val="0080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212904" y="0"/>
            <a:ext cx="931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8000"/>
                </a:solidFill>
              </a:rPr>
              <a:t>Bogacz</a:t>
            </a:r>
            <a:endParaRPr lang="en-US" b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5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4"/>
            <a:ext cx="8229600" cy="881711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Booster arc magnets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055" y="890525"/>
            <a:ext cx="903694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planning purposes we could provide the required fields and apertures for the Booster magnets by building Ion Ring arc dipoles and quads with appropriate lengths: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Dipole 1.2 m		Quad 0.4 m</a:t>
            </a:r>
          </a:p>
          <a:p>
            <a:r>
              <a:rPr lang="en-US" sz="2000" dirty="0" smtClean="0"/>
              <a:t>It may likely prove to be the case that making the dipoles of a common design is less expensive than making dedicated designs with smaller quad gradient.</a:t>
            </a:r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0" y="2456206"/>
            <a:ext cx="7190538" cy="4322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2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722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Current Status of Development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36578"/>
            <a:ext cx="9144000" cy="33852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have built a 1.2m </a:t>
            </a:r>
            <a:r>
              <a:rPr lang="en-US" u="sng" dirty="0" smtClean="0"/>
              <a:t>mockup winding</a:t>
            </a:r>
            <a:r>
              <a:rPr lang="en-US" dirty="0" smtClean="0"/>
              <a:t>:</a:t>
            </a:r>
          </a:p>
          <a:p>
            <a:pPr marL="457200" lvl="1"/>
            <a:r>
              <a:rPr lang="en-US" sz="3000" dirty="0" smtClean="0"/>
              <a:t>Developed all tooling for coil fabrication.</a:t>
            </a:r>
          </a:p>
          <a:p>
            <a:pPr marL="457200" lvl="1"/>
            <a:r>
              <a:rPr lang="en-US" sz="3000" dirty="0" smtClean="0"/>
              <a:t>Fabricated all G-11 piece-parts for 3-layer structure.</a:t>
            </a:r>
          </a:p>
          <a:p>
            <a:pPr marL="457200" lvl="1"/>
            <a:r>
              <a:rPr lang="en-US" sz="3000" dirty="0" smtClean="0"/>
              <a:t>Use Cu-Ni tube drawn to same size as CIC.</a:t>
            </a:r>
          </a:p>
          <a:p>
            <a:pPr marL="457200" lvl="1"/>
            <a:r>
              <a:rPr lang="en-US" sz="3000" dirty="0" smtClean="0"/>
              <a:t>Wind the three-layer structure to evaluate methods.</a:t>
            </a:r>
          </a:p>
          <a:p>
            <a:pPr marL="457200" lvl="1"/>
            <a:r>
              <a:rPr lang="en-US" sz="3000" dirty="0" smtClean="0"/>
              <a:t>Map locations of all cables, predict random </a:t>
            </a:r>
            <a:r>
              <a:rPr lang="en-US" sz="3000" dirty="0" err="1" smtClean="0"/>
              <a:t>multipoles</a:t>
            </a:r>
            <a:r>
              <a:rPr lang="en-US" sz="3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2134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323439"/>
            <a:ext cx="8229600" cy="198073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Fabricate CIC cable</a:t>
            </a:r>
          </a:p>
          <a:p>
            <a:r>
              <a:rPr lang="en-US" sz="2800" dirty="0" smtClean="0"/>
              <a:t>Build laminated flux return</a:t>
            </a:r>
          </a:p>
          <a:p>
            <a:pPr>
              <a:spcBef>
                <a:spcPts val="600"/>
              </a:spcBef>
            </a:pPr>
            <a:r>
              <a:rPr lang="en-US" sz="2800" dirty="0" smtClean="0"/>
              <a:t>QC cable positions of all turns in dipole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000" dirty="0">
                <a:solidFill>
                  <a:srgbClr val="682513"/>
                </a:solidFill>
              </a:rPr>
              <a:t>Texas A&amp;M group will propose NP funding for </a:t>
            </a:r>
            <a:r>
              <a:rPr lang="en-US" altLang="en-US" sz="4000" dirty="0" smtClean="0">
                <a:solidFill>
                  <a:srgbClr val="682513"/>
                </a:solidFill>
              </a:rPr>
              <a:t>fabrication of a 1.2 m model dipole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3304178"/>
            <a:ext cx="3743805" cy="35538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81835" y="2836895"/>
            <a:ext cx="6562163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/>
              <a:t>Assemble winding in flux </a:t>
            </a:r>
            <a:r>
              <a:rPr lang="en-US" sz="2800" dirty="0" smtClean="0"/>
              <a:t>return, </a:t>
            </a:r>
            <a:r>
              <a:rPr lang="en-US" sz="2800" dirty="0"/>
              <a:t>preload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/>
              <a:t>Measure cable positions under </a:t>
            </a:r>
            <a:r>
              <a:rPr lang="en-US" sz="2800" dirty="0" smtClean="0"/>
              <a:t>preload</a:t>
            </a:r>
          </a:p>
          <a:p>
            <a:pPr marL="457200" indent="-457200">
              <a:spcBef>
                <a:spcPts val="600"/>
              </a:spcBef>
              <a:buFont typeface="Arial" charset="0"/>
              <a:buChar char="•"/>
            </a:pPr>
            <a:r>
              <a:rPr lang="en-US" sz="2800" dirty="0" smtClean="0"/>
              <a:t>Ready to test model dipole in 2017</a:t>
            </a:r>
            <a:endParaRPr lang="en-US" sz="28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062318" y="6199094"/>
            <a:ext cx="2581835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492624" y="6199094"/>
            <a:ext cx="3065929" cy="147918"/>
            <a:chOff x="1492624" y="6118412"/>
            <a:chExt cx="3065929" cy="147918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flipH="1" flipV="1">
              <a:off x="1492624" y="6118412"/>
              <a:ext cx="30659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</p:cNvCxnSpPr>
            <p:nvPr/>
          </p:nvCxnSpPr>
          <p:spPr>
            <a:xfrm flipH="1">
              <a:off x="1492624" y="6122895"/>
              <a:ext cx="0" cy="1434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/>
          <p:cNvCxnSpPr/>
          <p:nvPr/>
        </p:nvCxnSpPr>
        <p:spPr>
          <a:xfrm flipV="1">
            <a:off x="1125569" y="3454400"/>
            <a:ext cx="0" cy="2626161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 rot="16200000">
            <a:off x="-437308" y="4550372"/>
            <a:ext cx="3217197" cy="91440"/>
            <a:chOff x="1492624" y="6118412"/>
            <a:chExt cx="3065929" cy="147918"/>
          </a:xfrm>
        </p:grpSpPr>
        <p:cxnSp>
          <p:nvCxnSpPr>
            <p:cNvPr id="24" name="Straight Connector 23"/>
            <p:cNvCxnSpPr>
              <a:cxnSpLocks/>
            </p:cNvCxnSpPr>
            <p:nvPr/>
          </p:nvCxnSpPr>
          <p:spPr>
            <a:xfrm flipH="1" flipV="1">
              <a:off x="1492624" y="6118412"/>
              <a:ext cx="306592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cxnSpLocks/>
            </p:cNvCxnSpPr>
            <p:nvPr/>
          </p:nvCxnSpPr>
          <p:spPr>
            <a:xfrm flipH="1">
              <a:off x="1492624" y="6122895"/>
              <a:ext cx="0" cy="14343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 flipV="1">
            <a:off x="1146986" y="6380878"/>
            <a:ext cx="2497167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1217011" y="6571626"/>
            <a:ext cx="2427142" cy="0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82793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61" y="1108547"/>
            <a:ext cx="7668128" cy="4802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8614" y="0"/>
            <a:ext cx="8815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59130F"/>
                </a:solidFill>
              </a:rPr>
              <a:t>JLEIC External Review: </a:t>
            </a:r>
          </a:p>
          <a:p>
            <a:r>
              <a:rPr lang="en-US" sz="3600" b="1" dirty="0" smtClean="0">
                <a:solidFill>
                  <a:srgbClr val="59130F"/>
                </a:solidFill>
              </a:rPr>
              <a:t>What would be cost impact of 100 </a:t>
            </a:r>
            <a:r>
              <a:rPr lang="en-US" sz="3600" b="1" dirty="0" err="1" smtClean="0">
                <a:solidFill>
                  <a:srgbClr val="59130F"/>
                </a:solidFill>
              </a:rPr>
              <a:t>GeV</a:t>
            </a:r>
            <a:r>
              <a:rPr lang="en-US" sz="3600" b="1" dirty="0" smtClean="0">
                <a:solidFill>
                  <a:srgbClr val="59130F"/>
                </a:solidFill>
              </a:rPr>
              <a:t> ions?</a:t>
            </a:r>
            <a:endParaRPr lang="en-US" sz="3600" b="1" dirty="0">
              <a:solidFill>
                <a:srgbClr val="59130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8261" y="5911152"/>
            <a:ext cx="789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59130F"/>
                </a:solidFill>
              </a:rPr>
              <a:t>What would a 6 T CIC dipole look like?</a:t>
            </a:r>
            <a:endParaRPr lang="en-US" sz="3600" b="1">
              <a:solidFill>
                <a:srgbClr val="59130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807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64973"/>
          </a:xfrm>
        </p:spPr>
        <p:txBody>
          <a:bodyPr/>
          <a:lstStyle/>
          <a:p>
            <a:r>
              <a:rPr lang="en-US" smtClean="0">
                <a:solidFill>
                  <a:srgbClr val="58120D"/>
                </a:solidFill>
              </a:rPr>
              <a:t>6 T CIC dipole</a:t>
            </a:r>
            <a:endParaRPr lang="en-US">
              <a:solidFill>
                <a:srgbClr val="58120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672" t="5804" r="9682"/>
          <a:stretch/>
        </p:blipFill>
        <p:spPr>
          <a:xfrm>
            <a:off x="0" y="770844"/>
            <a:ext cx="6413156" cy="4924583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425432"/>
              </p:ext>
            </p:extLst>
          </p:nvPr>
        </p:nvGraphicFramePr>
        <p:xfrm>
          <a:off x="5605525" y="3149600"/>
          <a:ext cx="3538475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0882"/>
                <a:gridCol w="914400"/>
                <a:gridCol w="94319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Design field B</a:t>
                      </a:r>
                      <a:r>
                        <a:rPr lang="en-US" baseline="-250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 current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13.7</a:t>
                      </a:r>
                      <a:r>
                        <a:rPr lang="en-US" baseline="0" dirty="0" smtClean="0"/>
                        <a:t> 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17.2 kA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Coil field @ B</a:t>
                      </a:r>
                      <a:r>
                        <a:rPr lang="en-US" baseline="-25000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3.5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6.9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Bore field @ 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3.8 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 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# turns in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Cable: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# strands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strand</a:t>
                      </a:r>
                      <a:r>
                        <a:rPr lang="en-US" baseline="0" dirty="0" smtClean="0"/>
                        <a:t> dia.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1.5 mm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   total </a:t>
                      </a:r>
                      <a:r>
                        <a:rPr lang="en-US" dirty="0" err="1" smtClean="0"/>
                        <a:t>s.c.</a:t>
                      </a:r>
                      <a:r>
                        <a:rPr lang="en-US" dirty="0" smtClean="0"/>
                        <a:t> area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 cm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 cm</a:t>
                      </a:r>
                      <a:r>
                        <a:rPr lang="en-US" baseline="30000" dirty="0" smtClean="0"/>
                        <a:t>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Flux return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 cm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33 cm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7577" y="5657671"/>
            <a:ext cx="539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Magnet cost for a CIC dipole is proportional to # turns, flux return size.</a:t>
            </a:r>
          </a:p>
          <a:p>
            <a:r>
              <a:rPr lang="en-US" dirty="0" smtClean="0"/>
              <a:t>On that basis, 6 T dipoles would cost ~2.25 x cost of 3 T.</a:t>
            </a:r>
          </a:p>
          <a:p>
            <a:r>
              <a:rPr lang="en-US" dirty="0" smtClean="0"/>
              <a:t>Compare to cos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q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, for which cost ~ B</a:t>
            </a:r>
            <a:r>
              <a:rPr lang="en-US" baseline="30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.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8298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825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58120D"/>
                </a:solidFill>
              </a:rPr>
              <a:t>6 T coil structure is same as for 3 T CIC dipole, but 5 layers instead of 3 layers</a:t>
            </a:r>
            <a:endParaRPr lang="en-US" dirty="0">
              <a:solidFill>
                <a:srgbClr val="58120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15933"/>
            <a:ext cx="6073059" cy="49831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7388" y="5934670"/>
            <a:ext cx="31466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So building/testing a 3 T model dipole would go </a:t>
            </a:r>
            <a:r>
              <a:rPr lang="en-US" smtClean="0">
                <a:solidFill>
                  <a:srgbClr val="002060"/>
                </a:solidFill>
              </a:rPr>
              <a:t>far toward validating the 6 T cousin.</a:t>
            </a:r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644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8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Continuous Tube-Forming of Sheath on Cable-in-Conduit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5300" y="1348104"/>
            <a:ext cx="6108700" cy="32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owner\Pictures\2011-02-26 ctff 4\ctff 4 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59865"/>
            <a:ext cx="3068957" cy="26041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457200" y="4553954"/>
            <a:ext cx="8026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Hyper Tech</a:t>
            </a:r>
            <a:r>
              <a:rPr lang="en-US" b="1" dirty="0" smtClean="0"/>
              <a:t> </a:t>
            </a:r>
            <a:r>
              <a:rPr lang="en-US" dirty="0"/>
              <a:t>d</a:t>
            </a:r>
            <a:r>
              <a:rPr lang="en-US" dirty="0" smtClean="0"/>
              <a:t>eveloped a Continuous </a:t>
            </a:r>
            <a:r>
              <a:rPr lang="en-US" dirty="0"/>
              <a:t>Tube Forming and Filling machine for continuous  multifilament wire encapsulation and laser </a:t>
            </a:r>
            <a:r>
              <a:rPr lang="en-US" dirty="0" smtClean="0"/>
              <a:t>welding of </a:t>
            </a:r>
            <a:r>
              <a:rPr lang="en-US" i="1" dirty="0"/>
              <a:t>in-situ</a:t>
            </a:r>
            <a:r>
              <a:rPr lang="en-US" dirty="0"/>
              <a:t> MgB</a:t>
            </a:r>
            <a:r>
              <a:rPr lang="en-US" baseline="-25000" dirty="0"/>
              <a:t>2</a:t>
            </a:r>
            <a:r>
              <a:rPr lang="en-US" dirty="0"/>
              <a:t> wire </a:t>
            </a:r>
            <a:r>
              <a:rPr lang="en-US" dirty="0" smtClean="0"/>
              <a:t>and multifilament cable. </a:t>
            </a:r>
          </a:p>
          <a:p>
            <a:r>
              <a:rPr lang="en-US" dirty="0" err="1" smtClean="0"/>
              <a:t>HyperTech</a:t>
            </a:r>
            <a:r>
              <a:rPr lang="en-US" dirty="0" smtClean="0"/>
              <a:t> is adapting their CTFF process to continuously form the sheath cable onto long lengths of NbTi CIC.</a:t>
            </a:r>
          </a:p>
          <a:p>
            <a:r>
              <a:rPr lang="en-US" dirty="0" smtClean="0"/>
              <a:t>Key challenge: demonstrate that the laser-weld is He-tight warm and cold.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86500" y="0"/>
            <a:ext cx="2400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Related SBIR project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4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Compression-molded fiber-reinforced polymer parts for the CIC winding structure</a:t>
            </a:r>
            <a:endParaRPr lang="en-US" dirty="0">
              <a:solidFill>
                <a:srgbClr val="8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300" y="1270000"/>
            <a:ext cx="4914900" cy="4173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00" y="162560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RockWest</a:t>
            </a:r>
            <a:r>
              <a:rPr lang="en-US" sz="2000" dirty="0" smtClean="0"/>
              <a:t> fabricates FRP components by compression-molding.  They have experience with </a:t>
            </a:r>
            <a:r>
              <a:rPr lang="en-US" sz="2000" dirty="0" err="1" smtClean="0"/>
              <a:t>cryo</a:t>
            </a:r>
            <a:r>
              <a:rPr lang="en-US" sz="2000" dirty="0" smtClean="0"/>
              <a:t>-compatible FRP materials, and holding tight dimensional tolerance.</a:t>
            </a:r>
          </a:p>
          <a:p>
            <a:r>
              <a:rPr lang="en-US" sz="2000" dirty="0" smtClean="0"/>
              <a:t>Expensive at the front end to develop molds, perfect fab process for the desired parts.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5493739"/>
            <a:ext cx="889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Payoff is per-piece cost thereafter is ~$10,000 for 4 m body structure, vs.     </a:t>
            </a:r>
          </a:p>
          <a:p>
            <a:r>
              <a:rPr lang="en-US" sz="2000" dirty="0" smtClean="0"/>
              <a:t>~$20,000 for 4 m body structure using NC-machined G-11 parts.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526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96" y="0"/>
            <a:ext cx="9116765" cy="741680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800000"/>
                </a:solidFill>
              </a:rPr>
              <a:t>Half-cell cryostat geometry for Ion Ring arcs</a:t>
            </a:r>
            <a:endParaRPr lang="en-US" sz="3800" b="1" dirty="0">
              <a:solidFill>
                <a:srgbClr val="80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8890000" y="2184400"/>
            <a:ext cx="254000" cy="133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1188281" y="4387184"/>
            <a:ext cx="4628319" cy="1944058"/>
            <a:chOff x="1188281" y="3873500"/>
            <a:chExt cx="4628319" cy="194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1188281" y="3873500"/>
              <a:ext cx="4628319" cy="1944058"/>
              <a:chOff x="1188281" y="3873500"/>
              <a:chExt cx="4628319" cy="1944058"/>
            </a:xfrm>
          </p:grpSpPr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1391652" y="4280597"/>
                <a:ext cx="219494" cy="219495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188281" y="3873500"/>
                <a:ext cx="4628319" cy="1944058"/>
                <a:chOff x="1188281" y="3619500"/>
                <a:chExt cx="4628319" cy="1944058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1512044" y="3746500"/>
                  <a:ext cx="0" cy="182880"/>
                </a:xfrm>
                <a:prstGeom prst="line">
                  <a:avLst/>
                </a:prstGeom>
                <a:ln w="57150" cmpd="thickThin">
                  <a:solidFill>
                    <a:srgbClr val="FF66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TextBox 43"/>
                <p:cNvSpPr txBox="1"/>
                <p:nvPr/>
              </p:nvSpPr>
              <p:spPr>
                <a:xfrm>
                  <a:off x="1676400" y="3619500"/>
                  <a:ext cx="4140200" cy="15081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800"/>
                    </a:spcAft>
                  </a:pPr>
                  <a:r>
                    <a:rPr lang="en-US" dirty="0" smtClean="0"/>
                    <a:t>= leads</a:t>
                  </a:r>
                </a:p>
                <a:p>
                  <a:pPr>
                    <a:spcAft>
                      <a:spcPts val="800"/>
                    </a:spcAft>
                  </a:pPr>
                  <a:r>
                    <a:rPr lang="en-US" dirty="0" smtClean="0"/>
                    <a:t>= fixed anchor to support post</a:t>
                  </a:r>
                </a:p>
                <a:p>
                  <a:pPr>
                    <a:spcAft>
                      <a:spcPts val="800"/>
                    </a:spcAft>
                  </a:pPr>
                  <a:r>
                    <a:rPr lang="en-US" dirty="0" smtClean="0"/>
                    <a:t>= sliding anchor to support post</a:t>
                  </a:r>
                </a:p>
                <a:p>
                  <a:pPr>
                    <a:spcAft>
                      <a:spcPts val="800"/>
                    </a:spcAft>
                  </a:pPr>
                  <a:r>
                    <a:rPr lang="en-US" dirty="0" smtClean="0"/>
                    <a:t>= sliding shroud section of vacuum vessel</a:t>
                  </a:r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1375276" y="3971330"/>
                  <a:ext cx="393618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 smtClean="0"/>
                    <a:t>F</a:t>
                  </a:r>
                  <a:endParaRPr lang="en-US" sz="1400" dirty="0"/>
                </a:p>
              </p:txBody>
            </p:sp>
            <p:sp>
              <p:nvSpPr>
                <p:cNvPr id="49" name="Oval 48"/>
                <p:cNvSpPr>
                  <a:spLocks noChangeAspect="1"/>
                </p:cNvSpPr>
                <p:nvPr/>
              </p:nvSpPr>
              <p:spPr>
                <a:xfrm>
                  <a:off x="1391652" y="4498733"/>
                  <a:ext cx="219494" cy="219495"/>
                </a:xfrm>
                <a:prstGeom prst="ellipse">
                  <a:avLst/>
                </a:prstGeom>
                <a:solidFill>
                  <a:srgbClr val="CCFFCC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Can 49"/>
                <p:cNvSpPr/>
                <p:nvPr/>
              </p:nvSpPr>
              <p:spPr>
                <a:xfrm rot="5400000" flipH="1">
                  <a:off x="1069409" y="4896046"/>
                  <a:ext cx="786384" cy="548640"/>
                </a:xfrm>
                <a:prstGeom prst="can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48" name="Rectangle 47"/>
            <p:cNvSpPr/>
            <p:nvPr/>
          </p:nvSpPr>
          <p:spPr>
            <a:xfrm>
              <a:off x="1375276" y="4691797"/>
              <a:ext cx="26715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S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7196" y="3643312"/>
            <a:ext cx="8597900" cy="731647"/>
            <a:chOff x="27196" y="3129628"/>
            <a:chExt cx="8597900" cy="731647"/>
          </a:xfrm>
        </p:grpSpPr>
        <p:grpSp>
          <p:nvGrpSpPr>
            <p:cNvPr id="58" name="Group 57"/>
            <p:cNvGrpSpPr/>
            <p:nvPr/>
          </p:nvGrpSpPr>
          <p:grpSpPr>
            <a:xfrm>
              <a:off x="27196" y="3129628"/>
              <a:ext cx="8597900" cy="731647"/>
              <a:chOff x="27196" y="3129628"/>
              <a:chExt cx="8597900" cy="731647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335375" y="3263900"/>
                <a:ext cx="8153400" cy="381000"/>
              </a:xfrm>
              <a:prstGeom prst="rect">
                <a:avLst/>
              </a:prstGeom>
              <a:solidFill>
                <a:srgbClr val="CCFFCC">
                  <a:alpha val="38000"/>
                </a:srgbClr>
              </a:solidFill>
              <a:ln>
                <a:solidFill>
                  <a:srgbClr val="CCFFCC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>
                <a:grpSpLocks noChangeAspect="1"/>
              </p:cNvGrpSpPr>
              <p:nvPr/>
            </p:nvGrpSpPr>
            <p:grpSpPr>
              <a:xfrm>
                <a:off x="27196" y="3129628"/>
                <a:ext cx="8597900" cy="731647"/>
                <a:chOff x="1254104" y="2708041"/>
                <a:chExt cx="5372754" cy="457199"/>
              </a:xfrm>
            </p:grpSpPr>
            <p:grpSp>
              <p:nvGrpSpPr>
                <p:cNvPr id="16" name="Group 15"/>
                <p:cNvGrpSpPr/>
                <p:nvPr/>
              </p:nvGrpSpPr>
              <p:grpSpPr>
                <a:xfrm>
                  <a:off x="1254104" y="2781708"/>
                  <a:ext cx="5372754" cy="315529"/>
                  <a:chOff x="1254104" y="2781708"/>
                  <a:chExt cx="5372754" cy="315529"/>
                </a:xfrm>
              </p:grpSpPr>
              <p:grpSp>
                <p:nvGrpSpPr>
                  <p:cNvPr id="9" name="Group 8"/>
                  <p:cNvGrpSpPr/>
                  <p:nvPr/>
                </p:nvGrpSpPr>
                <p:grpSpPr>
                  <a:xfrm rot="21444825">
                    <a:off x="1448646" y="2781708"/>
                    <a:ext cx="4875100" cy="315529"/>
                    <a:chOff x="1445450" y="2782552"/>
                    <a:chExt cx="4875100" cy="315529"/>
                  </a:xfrm>
                </p:grpSpPr>
                <p:sp>
                  <p:nvSpPr>
                    <p:cNvPr id="4" name="Rectangle 3"/>
                    <p:cNvSpPr/>
                    <p:nvPr/>
                  </p:nvSpPr>
                  <p:spPr>
                    <a:xfrm rot="215175">
                      <a:off x="3668700" y="2868981"/>
                      <a:ext cx="2011680" cy="13716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" name="Rectangle 4"/>
                    <p:cNvSpPr/>
                    <p:nvPr/>
                  </p:nvSpPr>
                  <p:spPr>
                    <a:xfrm rot="95175" flipH="1">
                      <a:off x="1445450" y="2782552"/>
                      <a:ext cx="2011680" cy="13716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" name="Rectangle 5"/>
                    <p:cNvSpPr/>
                    <p:nvPr/>
                  </p:nvSpPr>
                  <p:spPr>
                    <a:xfrm rot="155175">
                      <a:off x="3514462" y="2806816"/>
                      <a:ext cx="91440" cy="13716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7" name="Rectangle 6"/>
                    <p:cNvSpPr/>
                    <p:nvPr/>
                  </p:nvSpPr>
                  <p:spPr>
                    <a:xfrm rot="215175">
                      <a:off x="5863350" y="2960921"/>
                      <a:ext cx="457200" cy="137160"/>
                    </a:xfrm>
                    <a:prstGeom prst="rect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cxnSp>
                <p:nvCxnSpPr>
                  <p:cNvPr id="11" name="Straight Connector 10"/>
                  <p:cNvCxnSpPr/>
                  <p:nvPr/>
                </p:nvCxnSpPr>
                <p:spPr>
                  <a:xfrm flipV="1">
                    <a:off x="1254104" y="2932536"/>
                    <a:ext cx="199990" cy="16085"/>
                  </a:xfrm>
                  <a:prstGeom prst="line">
                    <a:avLst/>
                  </a:prstGeom>
                  <a:ln w="9525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" name="Straight Connector 11"/>
                  <p:cNvCxnSpPr/>
                  <p:nvPr/>
                </p:nvCxnSpPr>
                <p:spPr>
                  <a:xfrm>
                    <a:off x="6323625" y="2935921"/>
                    <a:ext cx="303233" cy="16085"/>
                  </a:xfrm>
                  <a:prstGeom prst="line">
                    <a:avLst/>
                  </a:prstGeom>
                  <a:ln w="9525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Straight Connector 12"/>
                  <p:cNvCxnSpPr/>
                  <p:nvPr/>
                </p:nvCxnSpPr>
                <p:spPr>
                  <a:xfrm>
                    <a:off x="5683689" y="2924901"/>
                    <a:ext cx="184666" cy="7636"/>
                  </a:xfrm>
                  <a:prstGeom prst="line">
                    <a:avLst/>
                  </a:prstGeom>
                  <a:ln w="9525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3440050" y="2891194"/>
                    <a:ext cx="248365" cy="0"/>
                  </a:xfrm>
                  <a:prstGeom prst="line">
                    <a:avLst/>
                  </a:prstGeom>
                  <a:ln w="9525" cmpd="sng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414753" y="2708041"/>
                  <a:ext cx="4935737" cy="457199"/>
                  <a:chOff x="1414753" y="2708041"/>
                  <a:chExt cx="4935737" cy="457199"/>
                </a:xfrm>
              </p:grpSpPr>
              <p:sp>
                <p:nvSpPr>
                  <p:cNvPr id="8" name="Can 7"/>
                  <p:cNvSpPr/>
                  <p:nvPr/>
                </p:nvSpPr>
                <p:spPr>
                  <a:xfrm rot="5400000">
                    <a:off x="3654022" y="468772"/>
                    <a:ext cx="457199" cy="4935737"/>
                  </a:xfrm>
                  <a:prstGeom prst="can">
                    <a:avLst/>
                  </a:prstGeom>
                  <a:noFill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>
                    <a:spLocks noChangeAspect="1"/>
                  </p:cNvSpPr>
                  <p:nvPr/>
                </p:nvSpPr>
                <p:spPr>
                  <a:xfrm>
                    <a:off x="6032500" y="2857500"/>
                    <a:ext cx="137160" cy="137160"/>
                  </a:xfrm>
                  <a:prstGeom prst="ellipse">
                    <a:avLst/>
                  </a:prstGeom>
                  <a:solidFill>
                    <a:srgbClr val="CCFFCC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Oval 18"/>
                  <p:cNvSpPr>
                    <a:spLocks noChangeAspect="1"/>
                  </p:cNvSpPr>
                  <p:nvPr/>
                </p:nvSpPr>
                <p:spPr>
                  <a:xfrm>
                    <a:off x="5167380" y="2844800"/>
                    <a:ext cx="137160" cy="137160"/>
                  </a:xfrm>
                  <a:prstGeom prst="ellipse">
                    <a:avLst/>
                  </a:prstGeom>
                  <a:solidFill>
                    <a:srgbClr val="CCFFCC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>
                    <a:spLocks noChangeAspect="1"/>
                  </p:cNvSpPr>
                  <p:nvPr/>
                </p:nvSpPr>
                <p:spPr>
                  <a:xfrm>
                    <a:off x="2984596" y="2835272"/>
                    <a:ext cx="137160" cy="137160"/>
                  </a:xfrm>
                  <a:prstGeom prst="ellipse">
                    <a:avLst/>
                  </a:prstGeom>
                  <a:solidFill>
                    <a:srgbClr val="CCFFCC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>
                    <a:spLocks noChangeAspect="1"/>
                  </p:cNvSpPr>
                  <p:nvPr/>
                </p:nvSpPr>
                <p:spPr>
                  <a:xfrm>
                    <a:off x="1817620" y="2854328"/>
                    <a:ext cx="137160" cy="137160"/>
                  </a:xfrm>
                  <a:prstGeom prst="ellipse">
                    <a:avLst/>
                  </a:prstGeom>
                  <a:solidFill>
                    <a:srgbClr val="CCFFCC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4496467" y="3323002"/>
              <a:ext cx="219494" cy="219495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32740" y="3165515"/>
            <a:ext cx="8811221" cy="1238471"/>
            <a:chOff x="332740" y="2651831"/>
            <a:chExt cx="8811221" cy="1238471"/>
          </a:xfrm>
        </p:grpSpPr>
        <p:grpSp>
          <p:nvGrpSpPr>
            <p:cNvPr id="60" name="Group 59"/>
            <p:cNvGrpSpPr/>
            <p:nvPr/>
          </p:nvGrpSpPr>
          <p:grpSpPr>
            <a:xfrm>
              <a:off x="3442664" y="3103576"/>
              <a:ext cx="5701297" cy="786726"/>
              <a:chOff x="3442664" y="2405076"/>
              <a:chExt cx="5701297" cy="786726"/>
            </a:xfrm>
          </p:grpSpPr>
          <p:sp>
            <p:nvSpPr>
              <p:cNvPr id="27" name="Can 26"/>
              <p:cNvSpPr/>
              <p:nvPr/>
            </p:nvSpPr>
            <p:spPr>
              <a:xfrm rot="5400000" flipH="1">
                <a:off x="3323792" y="2523948"/>
                <a:ext cx="786384" cy="548640"/>
              </a:xfrm>
              <a:prstGeom prst="can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Can 28"/>
              <p:cNvSpPr/>
              <p:nvPr/>
            </p:nvSpPr>
            <p:spPr>
              <a:xfrm rot="5400000" flipH="1">
                <a:off x="7893558" y="2436660"/>
                <a:ext cx="786384" cy="723900"/>
              </a:xfrm>
              <a:prstGeom prst="can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Can 29"/>
              <p:cNvSpPr/>
              <p:nvPr/>
            </p:nvSpPr>
            <p:spPr>
              <a:xfrm rot="5400000" flipH="1">
                <a:off x="6884390" y="2532050"/>
                <a:ext cx="786384" cy="532436"/>
              </a:xfrm>
              <a:prstGeom prst="can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Can 30"/>
              <p:cNvSpPr/>
              <p:nvPr/>
            </p:nvSpPr>
            <p:spPr>
              <a:xfrm rot="5400000">
                <a:off x="8458097" y="2492079"/>
                <a:ext cx="731647" cy="640080"/>
              </a:xfrm>
              <a:prstGeom prst="can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332740" y="2651831"/>
              <a:ext cx="8368556" cy="1091898"/>
              <a:chOff x="318244" y="1955800"/>
              <a:chExt cx="8368556" cy="1091898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880058" y="2599102"/>
                <a:ext cx="393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F</a:t>
                </a:r>
                <a:endParaRPr lang="en-US" sz="14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36204" y="2611802"/>
                <a:ext cx="393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F</a:t>
                </a:r>
                <a:endParaRPr lang="en-US" sz="14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6244281" y="2586402"/>
                <a:ext cx="393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F</a:t>
                </a:r>
                <a:endParaRPr lang="en-US" sz="1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760244" y="2573702"/>
                <a:ext cx="393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462044" y="2561002"/>
                <a:ext cx="3936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S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18244" y="2845919"/>
                <a:ext cx="0" cy="182880"/>
              </a:xfrm>
              <a:prstGeom prst="line">
                <a:avLst/>
              </a:prstGeom>
              <a:ln w="57150" cmpd="thickThin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7089311" y="2864818"/>
                <a:ext cx="0" cy="182880"/>
              </a:xfrm>
              <a:prstGeom prst="line">
                <a:avLst/>
              </a:prstGeom>
              <a:ln w="57150" cmpd="thickThin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7394111" y="2864818"/>
                <a:ext cx="0" cy="182880"/>
              </a:xfrm>
              <a:prstGeom prst="line">
                <a:avLst/>
              </a:prstGeom>
              <a:ln w="57150" cmpd="thickThin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3754494" y="2843997"/>
                <a:ext cx="0" cy="182880"/>
              </a:xfrm>
              <a:prstGeom prst="line">
                <a:avLst/>
              </a:prstGeom>
              <a:ln w="57150" cmpd="thickThin">
                <a:solidFill>
                  <a:srgbClr val="FF66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>
                <a:off x="318244" y="2184400"/>
                <a:ext cx="8368556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/>
              <p:cNvSpPr txBox="1"/>
              <p:nvPr/>
            </p:nvSpPr>
            <p:spPr>
              <a:xfrm>
                <a:off x="3213162" y="1955800"/>
                <a:ext cx="30311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11.4 m overall half-cell length</a:t>
                </a:r>
                <a:endParaRPr lang="en-US" dirty="0"/>
              </a:p>
            </p:txBody>
          </p:sp>
        </p:grpSp>
      </p:grpSp>
      <p:sp>
        <p:nvSpPr>
          <p:cNvPr id="3" name="TextBox 2"/>
          <p:cNvSpPr txBox="1"/>
          <p:nvPr/>
        </p:nvSpPr>
        <p:spPr>
          <a:xfrm>
            <a:off x="433596" y="851048"/>
            <a:ext cx="826770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Dipole aperture requirement:</a:t>
            </a:r>
            <a:r>
              <a:rPr lang="en-US" dirty="0" smtClean="0"/>
              <a:t>	betatron amplitude (15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r>
              <a:rPr lang="en-US" dirty="0" smtClean="0"/>
              <a:t>) @ injection:		±3    cm</a:t>
            </a:r>
          </a:p>
          <a:p>
            <a:r>
              <a:rPr lang="en-US" dirty="0"/>
              <a:t>	</a:t>
            </a:r>
            <a:r>
              <a:rPr lang="en-US" dirty="0" smtClean="0"/>
              <a:t>						dispersion of ±0.5% momentum spread:	±1    cm							</a:t>
            </a:r>
            <a:r>
              <a:rPr lang="en-US" dirty="0" err="1" smtClean="0"/>
              <a:t>sagitta</a:t>
            </a:r>
            <a:r>
              <a:rPr lang="en-US" dirty="0" smtClean="0"/>
              <a:t> (with 4 m dipole length):			</a:t>
            </a:r>
            <a:r>
              <a:rPr lang="en-US" u="sng" dirty="0" smtClean="0"/>
              <a:t>±1.8 cm</a:t>
            </a:r>
          </a:p>
          <a:p>
            <a:r>
              <a:rPr lang="en-US" dirty="0" smtClean="0"/>
              <a:t>																</a:t>
            </a:r>
            <a:r>
              <a:rPr lang="en-US" b="1" dirty="0" smtClean="0">
                <a:solidFill>
                  <a:srgbClr val="0000FF"/>
                </a:solidFill>
              </a:rPr>
              <a:t>±5    cm</a:t>
            </a:r>
          </a:p>
          <a:p>
            <a:r>
              <a:rPr lang="en-US" b="1" dirty="0" smtClean="0"/>
              <a:t>Quad aperture radius requirement:	</a:t>
            </a:r>
            <a:r>
              <a:rPr lang="en-US" b="1" dirty="0" smtClean="0">
                <a:solidFill>
                  <a:srgbClr val="0000FF"/>
                </a:solidFill>
              </a:rPr>
              <a:t>								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 4    cm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sz="2000" b="1" dirty="0" smtClean="0"/>
              <a:t>Each half-cell contains two 4 m dipoles, one 0.8 m quadrupole, 1 sextupole to correct body sextupole in dipoles (</a:t>
            </a:r>
            <a:r>
              <a:rPr lang="en-US" sz="2000" b="1" dirty="0" err="1" smtClean="0">
                <a:solidFill>
                  <a:srgbClr val="008000"/>
                </a:solidFill>
              </a:rPr>
              <a:t>Neuffer</a:t>
            </a:r>
            <a:r>
              <a:rPr lang="en-US" sz="2000" b="1" dirty="0" smtClean="0"/>
              <a:t>):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6018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McIntyre\Pictures\SSC\TAC 100' dipole.jpg"/>
          <p:cNvPicPr/>
          <p:nvPr/>
        </p:nvPicPr>
        <p:blipFill rotWithShape="1">
          <a:blip r:embed="rId2" cstate="print">
            <a:lum bright="1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361873"/>
            <a:ext cx="3835926" cy="26156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82030" y="4473575"/>
            <a:ext cx="3020060" cy="23844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994"/>
          <a:stretch>
            <a:fillRect/>
          </a:stretch>
        </p:blipFill>
        <p:spPr bwMode="auto">
          <a:xfrm>
            <a:off x="5988525" y="1300540"/>
            <a:ext cx="3157220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C:\Users\Karie\Downloads\Triple Stack 800 MEV Cycloton Assembly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007858"/>
            <a:ext cx="5066484" cy="27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5855" y="1741297"/>
            <a:ext cx="2618167" cy="262808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-1" y="194726"/>
            <a:ext cx="9145745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dirty="0" smtClean="0">
                <a:solidFill>
                  <a:srgbClr val="800000"/>
                </a:solidFill>
              </a:rPr>
              <a:t>Superferric Magnets – Cost Minimum up to ~4 T</a:t>
            </a:r>
            <a:endParaRPr lang="en-US" sz="3000" b="1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9791" y="841866"/>
            <a:ext cx="3264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3 T SSC dipole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2738" y="1001454"/>
            <a:ext cx="224610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800000"/>
                </a:solidFill>
              </a:rPr>
              <a:t>2</a:t>
            </a:r>
            <a:r>
              <a:rPr lang="en-US" sz="2400" dirty="0" smtClean="0">
                <a:solidFill>
                  <a:srgbClr val="800000"/>
                </a:solidFill>
              </a:rPr>
              <a:t> T pipe dipole for VLHC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860" y="6396335"/>
            <a:ext cx="4333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1 T strong-focusing cyclotron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1927" y="3723237"/>
            <a:ext cx="29638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3 T proton gantry for particle beam therapy</a:t>
            </a:r>
            <a:endParaRPr lang="en-US" sz="2400" dirty="0">
              <a:solidFill>
                <a:srgbClr val="8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66335" y="807774"/>
            <a:ext cx="4235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4.5 T for 100 TeV hadron collider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481"/>
          <a:stretch/>
        </p:blipFill>
        <p:spPr>
          <a:xfrm>
            <a:off x="3109479" y="4392420"/>
            <a:ext cx="3009964" cy="216467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434448" y="4347650"/>
            <a:ext cx="27474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2 T FAIR dipoles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8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814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800000"/>
                </a:solidFill>
              </a:rPr>
              <a:t>MEIC Arc dipole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1252376"/>
            <a:ext cx="804818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biggest challenge is to create a </a:t>
            </a:r>
            <a:r>
              <a:rPr lang="en-US" sz="2400" u="sng" dirty="0" smtClean="0"/>
              <a:t>10 cm x 6 cm </a:t>
            </a:r>
            <a:r>
              <a:rPr lang="en-US" sz="2400" dirty="0" smtClean="0"/>
              <a:t>aperture with the </a:t>
            </a:r>
            <a:r>
              <a:rPr lang="en-US" sz="2400" i="1" dirty="0" smtClean="0"/>
              <a:t>field quality </a:t>
            </a:r>
            <a:r>
              <a:rPr lang="en-US" sz="2400" dirty="0" smtClean="0"/>
              <a:t>needed for high-luminosity collisions with long luminosity lifetime – </a:t>
            </a:r>
            <a:r>
              <a:rPr lang="en-US" sz="2400" u="sng" dirty="0" smtClean="0">
                <a:solidFill>
                  <a:srgbClr val="0000FF"/>
                </a:solidFill>
              </a:rPr>
              <a:t>dynamic aperture</a:t>
            </a:r>
            <a:endParaRPr lang="en-US" sz="2400" u="sng" dirty="0">
              <a:solidFill>
                <a:srgbClr val="0000FF"/>
              </a:solidFill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57200" y="2898196"/>
            <a:ext cx="8040446" cy="3573568"/>
            <a:chOff x="0" y="0"/>
            <a:chExt cx="6166416" cy="2740660"/>
          </a:xfrm>
        </p:grpSpPr>
        <p:grpSp>
          <p:nvGrpSpPr>
            <p:cNvPr id="14" name="Group 13"/>
            <p:cNvGrpSpPr/>
            <p:nvPr/>
          </p:nvGrpSpPr>
          <p:grpSpPr>
            <a:xfrm>
              <a:off x="0" y="0"/>
              <a:ext cx="5974715" cy="2740660"/>
              <a:chOff x="0" y="0"/>
              <a:chExt cx="5974715" cy="2740660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5799" y="0"/>
                <a:ext cx="2923456" cy="2683510"/>
                <a:chOff x="37549" y="0"/>
                <a:chExt cx="2923456" cy="2683510"/>
              </a:xfrm>
            </p:grpSpPr>
            <p:grpSp>
              <p:nvGrpSpPr>
                <p:cNvPr id="19" name="Group 18"/>
                <p:cNvGrpSpPr>
                  <a:grpSpLocks noChangeAspect="1"/>
                </p:cNvGrpSpPr>
                <p:nvPr/>
              </p:nvGrpSpPr>
              <p:grpSpPr>
                <a:xfrm>
                  <a:off x="37549" y="0"/>
                  <a:ext cx="2923456" cy="2503208"/>
                  <a:chOff x="39490" y="-29170"/>
                  <a:chExt cx="3074550" cy="2637750"/>
                </a:xfrm>
              </p:grpSpPr>
              <p:pic>
                <p:nvPicPr>
                  <p:cNvPr id="21" name="Picture 20"/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 bwMode="auto">
                  <a:xfrm>
                    <a:off x="39490" y="-29170"/>
                    <a:ext cx="2827521" cy="26329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  <p:pic>
                <p:nvPicPr>
                  <p:cNvPr id="22" name="Picture 21"/>
                  <p:cNvPicPr>
                    <a:picLocks noChangeAspect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2857500" y="31750"/>
                    <a:ext cx="256540" cy="25768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53640926-AAD7-44D8-BBD7-CCE9431645EC}">
                      <a14:shadowObscured xmlns:a14="http://schemas.microsoft.com/office/drawing/2010/main"/>
                    </a:ext>
                  </a:extLst>
                </p:spPr>
              </p:pic>
            </p:grpSp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43815" y="2511425"/>
                  <a:ext cx="2699385" cy="17208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  <p:sp>
            <p:nvSpPr>
              <p:cNvPr id="18" name="Text Box 107"/>
              <p:cNvSpPr txBox="1"/>
              <p:nvPr/>
            </p:nvSpPr>
            <p:spPr>
              <a:xfrm>
                <a:off x="0" y="2740660"/>
                <a:ext cx="5974715" cy="0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274320" algn="just"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Times New Roman"/>
                    <a:ea typeface="Times New Roman"/>
                  </a:rPr>
                  <a:t> </a:t>
                </a:r>
              </a:p>
            </p:txBody>
          </p:sp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246811" y="1655445"/>
              <a:ext cx="1919605" cy="9950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861945" y="0"/>
              <a:ext cx="2643505" cy="18281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31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4487" y="1010285"/>
            <a:ext cx="6259513" cy="2640965"/>
            <a:chOff x="0" y="0"/>
            <a:chExt cx="5851525" cy="2233930"/>
          </a:xfrm>
        </p:grpSpPr>
        <p:grpSp>
          <p:nvGrpSpPr>
            <p:cNvPr id="5" name="Group 4"/>
            <p:cNvGrpSpPr/>
            <p:nvPr/>
          </p:nvGrpSpPr>
          <p:grpSpPr>
            <a:xfrm>
              <a:off x="63500" y="0"/>
              <a:ext cx="5788025" cy="2233930"/>
              <a:chOff x="0" y="0"/>
              <a:chExt cx="5788025" cy="2234436"/>
            </a:xfrm>
          </p:grpSpPr>
          <p:graphicFrame>
            <p:nvGraphicFramePr>
              <p:cNvPr id="7" name="Chart 6"/>
              <p:cNvGraphicFramePr/>
              <p:nvPr>
                <p:extLst>
                  <p:ext uri="{D42A27DB-BD31-4B8C-83A1-F6EECF244321}">
                    <p14:modId xmlns:p14="http://schemas.microsoft.com/office/powerpoint/2010/main" val="3117366407"/>
                  </p:ext>
                </p:extLst>
              </p:nvPr>
            </p:nvGraphicFramePr>
            <p:xfrm>
              <a:off x="2946400" y="0"/>
              <a:ext cx="2841625" cy="199961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8" name="Text Box 256"/>
              <p:cNvSpPr txBox="1"/>
              <p:nvPr/>
            </p:nvSpPr>
            <p:spPr>
              <a:xfrm>
                <a:off x="0" y="2079625"/>
                <a:ext cx="5636260" cy="154811"/>
              </a:xfrm>
              <a:prstGeom prst="rect">
                <a:avLst/>
              </a:prstGeom>
              <a:solidFill>
                <a:prstClr val="white"/>
              </a:solidFill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 xmlns=""/>
                </a:ext>
              </a:extLst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just"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1100" b="1" dirty="0" smtClean="0">
                    <a:solidFill>
                      <a:srgbClr val="4F81BD"/>
                    </a:solidFill>
                    <a:effectLst/>
                    <a:latin typeface="Times New Roman"/>
                    <a:ea typeface="Cambria"/>
                  </a:rPr>
                  <a:t>Multipoles </a:t>
                </a:r>
                <a:r>
                  <a:rPr lang="en-US" sz="1100" b="1" dirty="0">
                    <a:solidFill>
                      <a:srgbClr val="4F81BD"/>
                    </a:solidFill>
                    <a:effectLst/>
                    <a:latin typeface="Times New Roman"/>
                    <a:ea typeface="Cambria"/>
                  </a:rPr>
                  <a:t>vs. field and load lines for </a:t>
                </a:r>
                <a:r>
                  <a:rPr lang="en-US" sz="1100" b="1" dirty="0" smtClean="0">
                    <a:solidFill>
                      <a:srgbClr val="4F81BD"/>
                    </a:solidFill>
                    <a:latin typeface="Times New Roman"/>
                    <a:ea typeface="Cambria"/>
                  </a:rPr>
                  <a:t>MEIC</a:t>
                </a:r>
                <a:r>
                  <a:rPr lang="en-US" sz="1100" b="1" dirty="0" smtClean="0">
                    <a:solidFill>
                      <a:srgbClr val="4F81BD"/>
                    </a:solidFill>
                    <a:effectLst/>
                    <a:latin typeface="Times New Roman"/>
                    <a:ea typeface="Cambria"/>
                  </a:rPr>
                  <a:t> </a:t>
                </a:r>
                <a:r>
                  <a:rPr lang="en-US" sz="1100" b="1" dirty="0">
                    <a:solidFill>
                      <a:srgbClr val="4F81BD"/>
                    </a:solidFill>
                    <a:effectLst/>
                    <a:latin typeface="Times New Roman"/>
                    <a:ea typeface="Cambria"/>
                  </a:rPr>
                  <a:t>dipole design.</a:t>
                </a:r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0" y="648"/>
              <a:ext cx="2971800" cy="205610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cxnSp>
        <p:nvCxnSpPr>
          <p:cNvPr id="10" name="Straight Connector 9"/>
          <p:cNvCxnSpPr/>
          <p:nvPr/>
        </p:nvCxnSpPr>
        <p:spPr>
          <a:xfrm flipV="1">
            <a:off x="740833" y="1873250"/>
            <a:ext cx="2169584" cy="1058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740833" y="2406650"/>
            <a:ext cx="2169584" cy="10583"/>
          </a:xfrm>
          <a:prstGeom prst="line">
            <a:avLst/>
          </a:prstGeom>
          <a:ln>
            <a:solidFill>
              <a:srgbClr val="008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11" t="8644" r="18287"/>
          <a:stretch/>
        </p:blipFill>
        <p:spPr>
          <a:xfrm>
            <a:off x="4550833" y="4056945"/>
            <a:ext cx="4593164" cy="2212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34" y="4039981"/>
            <a:ext cx="4529999" cy="212567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4487" y="3735917"/>
            <a:ext cx="7899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Injection @ 8 GeV								collision @ 100 GeV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900324" y="5544378"/>
            <a:ext cx="14509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</a:rPr>
              <a:t>20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contours,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± sagitta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18" name="Curved Connector 17"/>
          <p:cNvCxnSpPr/>
          <p:nvPr/>
        </p:nvCxnSpPr>
        <p:spPr>
          <a:xfrm rot="10800000">
            <a:off x="6604000" y="5699671"/>
            <a:ext cx="412750" cy="131746"/>
          </a:xfrm>
          <a:prstGeom prst="curvedConnector3">
            <a:avLst>
              <a:gd name="adj1" fmla="val 5512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2523057" y="5499157"/>
            <a:ext cx="145093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10 </a:t>
            </a:r>
            <a:r>
              <a:rPr lang="en-US" sz="1600" dirty="0">
                <a:solidFill>
                  <a:srgbClr val="0000FF"/>
                </a:solidFill>
                <a:latin typeface="Symbol" charset="2"/>
                <a:cs typeface="Symbol" charset="2"/>
              </a:rPr>
              <a:t>s 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contours, 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± sagitta</a:t>
            </a:r>
            <a:endParaRPr lang="en-US" sz="1600" dirty="0">
              <a:solidFill>
                <a:srgbClr val="0000FF"/>
              </a:solidFill>
            </a:endParaRPr>
          </a:p>
        </p:txBody>
      </p:sp>
      <p:cxnSp>
        <p:nvCxnSpPr>
          <p:cNvPr id="25" name="Curved Connector 24"/>
          <p:cNvCxnSpPr/>
          <p:nvPr/>
        </p:nvCxnSpPr>
        <p:spPr>
          <a:xfrm rot="10800000">
            <a:off x="2226733" y="5654450"/>
            <a:ext cx="412750" cy="131746"/>
          </a:xfrm>
          <a:prstGeom prst="curvedConnector3">
            <a:avLst>
              <a:gd name="adj1" fmla="val 55128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87737" y="6112737"/>
            <a:ext cx="2317750" cy="374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8000"/>
                </a:solidFill>
              </a:rPr>
              <a:t>Green is good!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0"/>
            <a:ext cx="8229600" cy="7450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800000"/>
                </a:solidFill>
              </a:rPr>
              <a:t>The fields seen by the ion beams…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791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800000"/>
                </a:solidFill>
              </a:rPr>
              <a:t>Cable-in-</a:t>
            </a:r>
            <a:r>
              <a:rPr lang="en-US" b="1" dirty="0" smtClean="0">
                <a:solidFill>
                  <a:srgbClr val="800000"/>
                </a:solidFill>
              </a:rPr>
              <a:t>Conduit</a:t>
            </a:r>
            <a:r>
              <a:rPr lang="en-US" b="1" dirty="0">
                <a:solidFill>
                  <a:srgbClr val="800000"/>
                </a:solidFill>
              </a:rPr>
              <a:t>: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 err="1" smtClean="0">
                <a:solidFill>
                  <a:srgbClr val="800000"/>
                </a:solidFill>
              </a:rPr>
              <a:t>Dubna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>
                <a:solidFill>
                  <a:srgbClr val="800000"/>
                </a:solidFill>
              </a:rPr>
              <a:t>to GSI </a:t>
            </a:r>
            <a:r>
              <a:rPr lang="en-US" b="1" dirty="0" smtClean="0">
                <a:solidFill>
                  <a:srgbClr val="800000"/>
                </a:solidFill>
              </a:rPr>
              <a:t>to MEIC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8417" y="760488"/>
            <a:ext cx="4455583" cy="334285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68369"/>
            <a:ext cx="4688417" cy="280451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3167" y="4168130"/>
            <a:ext cx="8286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The SIS-100 ring uses superferric dipoles operating at 1.8 T.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Its conductor is a semi-rigid cable-in-conduit, in which the helium cryogen flows internally so that the magnet is not immersed in liquid helium.</a:t>
            </a:r>
          </a:p>
          <a:p>
            <a:pPr>
              <a:spcBef>
                <a:spcPts val="600"/>
              </a:spcBef>
            </a:pPr>
            <a:r>
              <a:rPr lang="en-US" dirty="0" smtClean="0"/>
              <a:t>Cable-in-conduit makes a much simpler end geometry for a large-bore dipole. </a:t>
            </a:r>
            <a:r>
              <a:rPr lang="en-US" dirty="0"/>
              <a:t>T</a:t>
            </a:r>
            <a:r>
              <a:rPr lang="en-US" dirty="0" smtClean="0"/>
              <a:t>he windings can be supported in a reinforced polymer structure, with tight precision.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3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3583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800000"/>
                </a:solidFill>
              </a:rPr>
              <a:t>We follow the </a:t>
            </a:r>
            <a:r>
              <a:rPr lang="en-US" sz="3600" b="1" dirty="0" err="1" smtClean="0">
                <a:solidFill>
                  <a:srgbClr val="800000"/>
                </a:solidFill>
              </a:rPr>
              <a:t>Dubna</a:t>
            </a:r>
            <a:r>
              <a:rPr lang="en-US" sz="3600" b="1" dirty="0" smtClean="0">
                <a:solidFill>
                  <a:srgbClr val="800000"/>
                </a:solidFill>
              </a:rPr>
              <a:t>/GSI CIC strategy with a few improvements for higher-field operation</a:t>
            </a:r>
            <a:endParaRPr lang="en-US" sz="3600" b="1" dirty="0">
              <a:solidFill>
                <a:srgbClr val="80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36878" y="3570312"/>
            <a:ext cx="2865529" cy="2271885"/>
            <a:chOff x="2409286" y="-1568493"/>
            <a:chExt cx="2249170" cy="178371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2121" y="-907294"/>
              <a:ext cx="1398542" cy="104871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9915" y="-833495"/>
              <a:ext cx="1398541" cy="10487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9286" y="-1407899"/>
              <a:ext cx="1398540" cy="10487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7504" y="-1568493"/>
              <a:ext cx="1398541" cy="104871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64442" y="1113366"/>
            <a:ext cx="3571308" cy="20682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740" y="3661833"/>
            <a:ext cx="2460029" cy="27727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180" y="1113367"/>
            <a:ext cx="2671237" cy="2157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61806" y="3127258"/>
            <a:ext cx="65206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/>
                <a:ea typeface="Cambria"/>
              </a:rPr>
              <a:t>15 NbTi/Cu wires are cabled </a:t>
            </a:r>
            <a:r>
              <a:rPr lang="en-US" b="1" dirty="0">
                <a:latin typeface="Times New Roman"/>
                <a:ea typeface="Cambria"/>
              </a:rPr>
              <a:t>onto </a:t>
            </a:r>
            <a:r>
              <a:rPr lang="en-US" b="1" dirty="0" smtClean="0">
                <a:latin typeface="Times New Roman"/>
                <a:ea typeface="Cambria"/>
              </a:rPr>
              <a:t>a perforated </a:t>
            </a:r>
            <a:r>
              <a:rPr lang="en-US" b="1" dirty="0">
                <a:latin typeface="Times New Roman"/>
                <a:ea typeface="Cambria"/>
              </a:rPr>
              <a:t>spring </a:t>
            </a:r>
            <a:r>
              <a:rPr lang="en-US" b="1" dirty="0" smtClean="0">
                <a:latin typeface="Times New Roman"/>
                <a:ea typeface="Cambria"/>
              </a:rPr>
              <a:t>tube.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772858" y="5801316"/>
            <a:ext cx="636058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The cable is inserted in a sheath tube, and the sheath is drawn onto the cable to just compress the wires against the spring tube. 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6495" y="3661833"/>
            <a:ext cx="2706902" cy="19344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7424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" y="0"/>
            <a:ext cx="9115461" cy="783168"/>
          </a:xfrm>
        </p:spPr>
        <p:txBody>
          <a:bodyPr>
            <a:noAutofit/>
          </a:bodyPr>
          <a:lstStyle/>
          <a:p>
            <a:pPr algn="l"/>
            <a:r>
              <a:rPr lang="en-US" sz="4000" b="1" dirty="0" smtClean="0">
                <a:solidFill>
                  <a:srgbClr val="800000"/>
                </a:solidFill>
              </a:rPr>
              <a:t>Superferric Dipoles: How we build them</a:t>
            </a:r>
            <a:endParaRPr lang="en-US" sz="4000" b="1" dirty="0">
              <a:solidFill>
                <a:srgbClr val="8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4505" y="5442369"/>
            <a:ext cx="3947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3.	Insert the SS beam tube, seal the ends, and epoxy impregnate the gap between segments and beam tube.</a:t>
            </a:r>
            <a:endParaRPr lang="en-US" dirty="0"/>
          </a:p>
        </p:txBody>
      </p:sp>
      <p:grpSp>
        <p:nvGrpSpPr>
          <p:cNvPr id="18" name="Group 17"/>
          <p:cNvGrpSpPr/>
          <p:nvPr/>
        </p:nvGrpSpPr>
        <p:grpSpPr>
          <a:xfrm>
            <a:off x="7024379" y="740835"/>
            <a:ext cx="2117710" cy="4856291"/>
            <a:chOff x="7024379" y="740835"/>
            <a:chExt cx="2117710" cy="485629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4379" y="740835"/>
              <a:ext cx="2117710" cy="4856291"/>
            </a:xfrm>
            <a:prstGeom prst="rect">
              <a:avLst/>
            </a:prstGeom>
          </p:spPr>
        </p:pic>
        <p:sp>
          <p:nvSpPr>
            <p:cNvPr id="14" name="Magnetic Disk 13"/>
            <p:cNvSpPr/>
            <p:nvPr/>
          </p:nvSpPr>
          <p:spPr>
            <a:xfrm>
              <a:off x="7429499" y="4942417"/>
              <a:ext cx="455083" cy="499952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0254" y="783168"/>
            <a:ext cx="3598335" cy="2925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60749" y="3742088"/>
            <a:ext cx="4558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Fabricate inner form segments from 4”-thick G-11 fiber-reinforced epoxy slab.</a:t>
            </a:r>
          </a:p>
          <a:p>
            <a:pPr marL="342900" indent="-342900">
              <a:buAutoNum type="arabicPeriod"/>
            </a:pPr>
            <a:r>
              <a:rPr lang="en-US" dirty="0" smtClean="0"/>
              <a:t>Assemble stack of segments for dipole body, using the CIC channels for alignment.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8538" y="3577160"/>
            <a:ext cx="353804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Strategy: </a:t>
            </a: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All cables are positioned sandwiched between layers of precision-machined structure.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Ends are formed to the side of the dipole, then popped into place in the structure layer.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Overall coil assembly is preloaded within steel flux return, all windings immobilized.</a:t>
            </a:r>
            <a:endParaRPr lang="en-US" dirty="0"/>
          </a:p>
        </p:txBody>
      </p:sp>
      <p:pic>
        <p:nvPicPr>
          <p:cNvPr id="22" name="winding sequenc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0500" y="752485"/>
            <a:ext cx="3882175" cy="291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4042</TotalTime>
  <Words>1519</Words>
  <Application>Microsoft Office PowerPoint</Application>
  <PresentationFormat>On-screen Show (4:3)</PresentationFormat>
  <Paragraphs>268</Paragraphs>
  <Slides>29</Slides>
  <Notes>1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Equation</vt:lpstr>
      <vt:lpstr>Superferric Magnets for MEIC</vt:lpstr>
      <vt:lpstr>Superferric Magnets for the Ion Ring and Booster</vt:lpstr>
      <vt:lpstr>Half-cell cryostat geometry for Ion Ring arcs</vt:lpstr>
      <vt:lpstr>PowerPoint Presentation</vt:lpstr>
      <vt:lpstr>MEIC Arc dipole</vt:lpstr>
      <vt:lpstr>PowerPoint Presentation</vt:lpstr>
      <vt:lpstr>Cable-in-Conduit: Dubna to GSI to MEIC</vt:lpstr>
      <vt:lpstr>We follow the Dubna/GSI CIC strategy with a few improvements for higher-field operation</vt:lpstr>
      <vt:lpstr>Superferric Dipoles: How we build them</vt:lpstr>
      <vt:lpstr>Assembly/alignment / epoxy impregnation of beam tube &amp; winding structure</vt:lpstr>
      <vt:lpstr>PowerPoint Presentation</vt:lpstr>
      <vt:lpstr>Mockup Winding – Layer 1 wound</vt:lpstr>
      <vt:lpstr>Measurement of cable positions for Layer 1</vt:lpstr>
      <vt:lpstr>Error matrix from magnetic model: bn, an from .001” error on each cable x,y</vt:lpstr>
      <vt:lpstr>Measure cable positions for Layer 1</vt:lpstr>
      <vt:lpstr>Next: the complete fabrication</vt:lpstr>
      <vt:lpstr>Quench Protection</vt:lpstr>
      <vt:lpstr>Provision for differential contraction, preload against Lorentz forces in body </vt:lpstr>
      <vt:lpstr>CIC winding limits temperature rise in event of heat from beam losses</vt:lpstr>
      <vt:lpstr>Half-cell cryostat</vt:lpstr>
      <vt:lpstr>Booster (8 GeV, gt = 16.8 i)</vt:lpstr>
      <vt:lpstr>Booster arc magnets</vt:lpstr>
      <vt:lpstr>Current Status of Development</vt:lpstr>
      <vt:lpstr>PowerPoint Presentation</vt:lpstr>
      <vt:lpstr>PowerPoint Presentation</vt:lpstr>
      <vt:lpstr>6 T CIC dipole</vt:lpstr>
      <vt:lpstr>6 T coil structure is same as for 3 T CIC dipole, but 5 layers instead of 3 layers</vt:lpstr>
      <vt:lpstr>Continuous Tube-Forming of Sheath on Cable-in-Conduit</vt:lpstr>
      <vt:lpstr>Compression-molded fiber-reinforced polymer parts for the CIC winding structure</vt:lpstr>
    </vt:vector>
  </TitlesOfParts>
  <Company>Texas A&amp;M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Superferric Magnets for MEIC</dc:title>
  <dc:creator>Peter McIntyre</dc:creator>
  <cp:lastModifiedBy>Audrey Barron</cp:lastModifiedBy>
  <cp:revision>69</cp:revision>
  <dcterms:created xsi:type="dcterms:W3CDTF">2015-11-10T20:33:23Z</dcterms:created>
  <dcterms:modified xsi:type="dcterms:W3CDTF">2016-04-01T17:11:38Z</dcterms:modified>
</cp:coreProperties>
</file>