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2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0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5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9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1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2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5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4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1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3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3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BE258-9765-4C75-B0E5-941AF5DB701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0435B-53F6-4F29-A34C-A92B27D76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0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Workshop Aim</a:t>
            </a:r>
            <a:endParaRPr lang="en-US" sz="5400" b="1" dirty="0"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Rongli</a:t>
            </a:r>
            <a:r>
              <a:rPr lang="en-US" dirty="0" smtClean="0">
                <a:solidFill>
                  <a:schemeClr val="tx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 Geng</a:t>
            </a:r>
          </a:p>
          <a:p>
            <a:r>
              <a:rPr lang="en-US" dirty="0" smtClean="0">
                <a:solidFill>
                  <a:schemeClr val="tx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February 29, 2016</a:t>
            </a:r>
            <a:endParaRPr lang="en-US" dirty="0">
              <a:solidFill>
                <a:schemeClr val="tx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77334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Mini-workshop on beam-line field-emitter particulates in CEBAF SRF linacs</a:t>
            </a:r>
            <a:endParaRPr lang="en-US" sz="2400" b="1" dirty="0"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2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Evaluate field-emission impact to operation of CEBAF SRF linacs.</a:t>
            </a:r>
          </a:p>
          <a:p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Identify the root cause(s) of particulate field-emitters in operational SRF cavities, with a </a:t>
            </a:r>
            <a:r>
              <a:rPr lang="en-US" b="1" dirty="0" smtClean="0">
                <a:solidFill>
                  <a:srgbClr val="FF0000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focus on the particulates originating from the UHV beam-line components</a:t>
            </a:r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.   </a:t>
            </a:r>
          </a:p>
          <a:p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Develop solutions for “particulate-free” beam-line components for future SRF linacs as well as mitigations against accumulated field emitter particulates for operational SRF linacs. </a:t>
            </a:r>
            <a:endParaRPr lang="en-US" dirty="0"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Objective</a:t>
            </a:r>
            <a:endParaRPr lang="en-US" b="1" dirty="0"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9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Approach</a:t>
            </a:r>
            <a:endParaRPr lang="en-US" b="1" dirty="0"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Collaborate across boarders of organization</a:t>
            </a:r>
          </a:p>
          <a:p>
            <a:pPr lvl="1"/>
            <a:r>
              <a:rPr lang="en-US" sz="2400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A working cryomodule is a result of efforts by many units with our lab organization.</a:t>
            </a:r>
          </a:p>
          <a:p>
            <a:pPr lvl="1"/>
            <a:r>
              <a:rPr lang="en-US" sz="2400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A dormant particulate introduced in one stage may become a lethal field emitter in the end.</a:t>
            </a:r>
          </a:p>
          <a:p>
            <a:pPr lvl="1"/>
            <a:r>
              <a:rPr lang="en-US" sz="2400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We are inter-dependent in fighting against field emission.</a:t>
            </a:r>
            <a:endParaRPr lang="en-US" dirty="0" smtClean="0"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Knowledge driven</a:t>
            </a:r>
          </a:p>
          <a:p>
            <a:pPr lvl="1"/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Permeate, where it already exists </a:t>
            </a:r>
          </a:p>
          <a:p>
            <a:pPr lvl="1"/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Create, where is does not exist</a:t>
            </a:r>
          </a:p>
          <a:p>
            <a:pPr lvl="2"/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Measure, measure, measure   </a:t>
            </a:r>
          </a:p>
          <a:p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Beam line particulate field emitter is a shared problem in the SRF community</a:t>
            </a:r>
          </a:p>
          <a:p>
            <a:pPr marL="0" indent="0">
              <a:buNone/>
            </a:pPr>
            <a:endParaRPr lang="en-US" dirty="0"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4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Rules &amp; Suggestions</a:t>
            </a:r>
            <a:endParaRPr lang="en-US" b="1" dirty="0"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One speaker at a time</a:t>
            </a:r>
          </a:p>
          <a:p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Ask questions</a:t>
            </a:r>
          </a:p>
          <a:p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Take notes</a:t>
            </a:r>
          </a:p>
          <a:p>
            <a:r>
              <a:rPr lang="en-US" dirty="0" smtClean="0">
                <a:latin typeface="Microsoft Yi Baiti" panose="03000500000000000000" pitchFamily="66" charset="0"/>
                <a:ea typeface="Microsoft Yi Baiti" panose="03000500000000000000" pitchFamily="66" charset="0"/>
              </a:rPr>
              <a:t>Send your question/note to me after the meeting</a:t>
            </a:r>
            <a:endParaRPr lang="en-US" dirty="0"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23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Workshop Aim</vt:lpstr>
      <vt:lpstr>Objective</vt:lpstr>
      <vt:lpstr>Approach</vt:lpstr>
      <vt:lpstr>Rules &amp;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Aim</dc:title>
  <dc:creator>Rongli Geng</dc:creator>
  <cp:lastModifiedBy>Rongli Geng</cp:lastModifiedBy>
  <cp:revision>12</cp:revision>
  <dcterms:created xsi:type="dcterms:W3CDTF">2016-02-26T23:26:54Z</dcterms:created>
  <dcterms:modified xsi:type="dcterms:W3CDTF">2016-02-27T00:28:47Z</dcterms:modified>
</cp:coreProperties>
</file>