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7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2172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6344"/>
            <a:ext cx="7772400" cy="1874320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Welcome to the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100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Thomas Jefferson</a:t>
            </a:r>
            <a:br>
              <a:rPr lang="en-US" sz="4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National Accelerator Facility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18067"/>
          </a:xfrm>
        </p:spPr>
        <p:txBody>
          <a:bodyPr/>
          <a:lstStyle/>
          <a:p>
            <a:r>
              <a:rPr lang="en-US" dirty="0" smtClean="0"/>
              <a:t>(Jefferson Lab)</a:t>
            </a:r>
            <a:endParaRPr lang="en-US" dirty="0">
              <a:latin typeface="Minion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Your Safety is Our Priority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133"/>
            <a:ext cx="8229600" cy="526626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fire alarm sounds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the nearest exit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Exit to the right through the double glass doors and turn right out of the building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Muster in the parking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</a:p>
          <a:p>
            <a:pPr marL="0" indent="0">
              <a:buNone/>
            </a:pP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Stay clear of the building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until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instructed to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25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Your Safety is Our Priority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4359"/>
            <a:ext cx="8229600" cy="49408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 of a weather emergency (tornado):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Exit the conference room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Walk right into the small lobby and turn right down the hallway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Remain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that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area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until told it is safe to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3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2108200"/>
            <a:ext cx="8775700" cy="39036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Wireless network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is available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throughout this building</a:t>
            </a:r>
          </a:p>
          <a:p>
            <a:pPr>
              <a:buNone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Instructions in</a:t>
            </a:r>
          </a:p>
          <a:p>
            <a:pPr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folio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2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500" dirty="0" smtClean="0"/>
              <a:t>Please wear your </a:t>
            </a:r>
          </a:p>
          <a:p>
            <a:pPr marL="0" indent="0" algn="ctr">
              <a:buNone/>
            </a:pPr>
            <a:r>
              <a:rPr lang="en-US" sz="4500" b="1" dirty="0" smtClean="0">
                <a:solidFill>
                  <a:srgbClr val="C00000"/>
                </a:solidFill>
              </a:rPr>
              <a:t>Conference Nametag</a:t>
            </a:r>
            <a:r>
              <a:rPr lang="en-US" sz="4500" dirty="0" smtClean="0"/>
              <a:t> </a:t>
            </a:r>
          </a:p>
          <a:p>
            <a:pPr marL="0" indent="0" algn="ctr">
              <a:buNone/>
            </a:pPr>
            <a:r>
              <a:rPr lang="en-US" sz="4500" dirty="0" smtClean="0"/>
              <a:t>visibly at all times for access </a:t>
            </a:r>
          </a:p>
          <a:p>
            <a:pPr marL="0" indent="0" algn="ctr">
              <a:buNone/>
            </a:pPr>
            <a:r>
              <a:rPr lang="en-US" sz="4500" dirty="0" smtClean="0"/>
              <a:t>to the talks and events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48295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Networking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Reception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Tonight</a:t>
            </a:r>
            <a:r>
              <a:rPr 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October 17th  </a:t>
            </a:r>
            <a:endParaRPr lang="en-US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 </a:t>
            </a:r>
            <a:r>
              <a:rPr 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5:45 </a:t>
            </a:r>
            <a:r>
              <a:rPr 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8:00pm</a:t>
            </a:r>
            <a:endParaRPr lang="en-US" sz="5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5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5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CEBAF Center Lobby</a:t>
            </a:r>
            <a:endParaRPr lang="en-US" sz="5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695804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</Template>
  <TotalTime>42</TotalTime>
  <Words>136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JLabPowerPointMain</vt:lpstr>
      <vt:lpstr>Welcome to the  Thomas Jefferson National Accelerator Facility</vt:lpstr>
      <vt:lpstr>Your Safety is Our Priority</vt:lpstr>
      <vt:lpstr>Your Safety is Our Priority</vt:lpstr>
      <vt:lpstr>PowerPoint Presentation</vt:lpstr>
      <vt:lpstr>Identification</vt:lpstr>
      <vt:lpstr>Networking Reception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Joshua Cameron</dc:creator>
  <cp:lastModifiedBy>Joshua Cameron</cp:lastModifiedBy>
  <cp:revision>29</cp:revision>
  <dcterms:created xsi:type="dcterms:W3CDTF">2016-09-14T18:48:20Z</dcterms:created>
  <dcterms:modified xsi:type="dcterms:W3CDTF">2016-10-13T18:21:23Z</dcterms:modified>
</cp:coreProperties>
</file>