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63" r:id="rId3"/>
    <p:sldId id="258" r:id="rId4"/>
    <p:sldId id="262" r:id="rId5"/>
    <p:sldId id="268" r:id="rId6"/>
    <p:sldId id="269" r:id="rId7"/>
    <p:sldId id="265" r:id="rId8"/>
    <p:sldId id="259" r:id="rId9"/>
    <p:sldId id="260" r:id="rId10"/>
    <p:sldId id="261" r:id="rId11"/>
    <p:sldId id="266" r:id="rId12"/>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8CBCB"/>
          </a:solidFill>
        </a:fill>
      </a:tcStyle>
    </a:wholeTbl>
    <a:band2H>
      <a:tcTxStyle/>
      <a:tcStyle>
        <a:tcBdr/>
        <a:fill>
          <a:solidFill>
            <a:srgbClr val="F4E7E7"/>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8E8E8"/>
          </a:solidFill>
        </a:fill>
      </a:tcStyle>
    </a:wholeTbl>
    <a:band2H>
      <a:tcTxStyle/>
      <a:tcStyle>
        <a:tcBdr/>
        <a:fill>
          <a:solidFill>
            <a:srgbClr val="F4F4F4"/>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BDBDB"/>
          </a:solidFill>
        </a:fill>
      </a:tcStyle>
    </a:wholeTbl>
    <a:band2H>
      <a:tcTxStyle/>
      <a:tcStyle>
        <a:tcBdr/>
        <a:fill>
          <a:solidFill>
            <a:srgbClr val="EEEEEE"/>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2">
              <a:lumOff val="6668"/>
            </a:schemeClr>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chemeClr val="accent2">
              <a:lumOff val="6668"/>
            </a:schemeClr>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3" d="100"/>
          <a:sy n="83" d="100"/>
        </p:scale>
        <p:origin x="408"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22" name="Shape 322"/>
          <p:cNvSpPr>
            <a:spLocks noGrp="1" noRot="1" noChangeAspect="1"/>
          </p:cNvSpPr>
          <p:nvPr>
            <p:ph type="sldImg"/>
          </p:nvPr>
        </p:nvSpPr>
        <p:spPr>
          <a:xfrm>
            <a:off x="1143000" y="685800"/>
            <a:ext cx="4572000" cy="3429000"/>
          </a:xfrm>
          <a:prstGeom prst="rect">
            <a:avLst/>
          </a:prstGeom>
        </p:spPr>
        <p:txBody>
          <a:bodyPr/>
          <a:lstStyle/>
          <a:p>
            <a:endParaRPr/>
          </a:p>
        </p:txBody>
      </p:sp>
      <p:sp>
        <p:nvSpPr>
          <p:cNvPr id="323" name="Shape 32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ti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pic>
        <p:nvPicPr>
          <p:cNvPr id="14" name="Picture 10" descr="Picture 10"/>
          <p:cNvPicPr>
            <a:picLocks noChangeAspect="1"/>
          </p:cNvPicPr>
          <p:nvPr/>
        </p:nvPicPr>
        <p:blipFill>
          <a:blip r:embed="rId2"/>
          <a:stretch>
            <a:fillRect/>
          </a:stretch>
        </p:blipFill>
        <p:spPr>
          <a:xfrm>
            <a:off x="-212272" y="2866618"/>
            <a:ext cx="4317564" cy="4317563"/>
          </a:xfrm>
          <a:prstGeom prst="rect">
            <a:avLst/>
          </a:prstGeom>
          <a:ln w="12700">
            <a:miter lim="400000"/>
          </a:ln>
        </p:spPr>
      </p:pic>
      <p:pic>
        <p:nvPicPr>
          <p:cNvPr id="15" name="Picture 3" descr="Picture 3"/>
          <p:cNvPicPr>
            <a:picLocks noChangeAspect="1"/>
          </p:cNvPicPr>
          <p:nvPr/>
        </p:nvPicPr>
        <p:blipFill>
          <a:blip r:embed="rId3"/>
          <a:stretch>
            <a:fillRect/>
          </a:stretch>
        </p:blipFill>
        <p:spPr>
          <a:xfrm>
            <a:off x="0" y="0"/>
            <a:ext cx="12192000" cy="1282700"/>
          </a:xfrm>
          <a:prstGeom prst="rect">
            <a:avLst/>
          </a:prstGeom>
          <a:ln w="12700">
            <a:miter lim="400000"/>
          </a:ln>
        </p:spPr>
      </p:pic>
      <p:sp>
        <p:nvSpPr>
          <p:cNvPr id="16" name="Title Here"/>
          <p:cNvSpPr txBox="1">
            <a:spLocks noGrp="1"/>
          </p:cNvSpPr>
          <p:nvPr>
            <p:ph type="title" hasCustomPrompt="1"/>
          </p:nvPr>
        </p:nvSpPr>
        <p:spPr>
          <a:xfrm>
            <a:off x="443180" y="505595"/>
            <a:ext cx="10583066" cy="617839"/>
          </a:xfrm>
          <a:prstGeom prst="rect">
            <a:avLst/>
          </a:prstGeom>
        </p:spPr>
        <p:txBody>
          <a:bodyPr anchor="b"/>
          <a:lstStyle>
            <a:lvl1pPr>
              <a:defRPr sz="3000"/>
            </a:lvl1pPr>
          </a:lstStyle>
          <a:p>
            <a:r>
              <a:t>Title Here</a:t>
            </a:r>
          </a:p>
        </p:txBody>
      </p:sp>
      <p:sp>
        <p:nvSpPr>
          <p:cNvPr id="17" name="Body Level One…"/>
          <p:cNvSpPr txBox="1">
            <a:spLocks noGrp="1"/>
          </p:cNvSpPr>
          <p:nvPr>
            <p:ph type="body" sz="half" idx="1" hasCustomPrompt="1"/>
          </p:nvPr>
        </p:nvSpPr>
        <p:spPr>
          <a:xfrm>
            <a:off x="443182" y="1720793"/>
            <a:ext cx="5875976" cy="3246671"/>
          </a:xfrm>
          <a:prstGeom prst="rect">
            <a:avLst/>
          </a:prstGeom>
        </p:spPr>
        <p:txBody>
          <a:bodyPr/>
          <a:lstStyle>
            <a:lvl1pPr marL="0" indent="0">
              <a:lnSpc>
                <a:spcPct val="100000"/>
              </a:lnSpc>
              <a:buSzTx/>
              <a:buFontTx/>
              <a:buNone/>
              <a:defRPr>
                <a:solidFill>
                  <a:schemeClr val="accent1"/>
                </a:solidFill>
              </a:defRPr>
            </a:lvl1pPr>
            <a:lvl2pPr marL="0" indent="457200">
              <a:lnSpc>
                <a:spcPct val="100000"/>
              </a:lnSpc>
              <a:buSzTx/>
              <a:buFontTx/>
              <a:buNone/>
              <a:defRPr>
                <a:solidFill>
                  <a:schemeClr val="accent1"/>
                </a:solidFill>
              </a:defRPr>
            </a:lvl2pPr>
            <a:lvl3pPr marL="0" indent="914400">
              <a:lnSpc>
                <a:spcPct val="100000"/>
              </a:lnSpc>
              <a:buSzTx/>
              <a:buFontTx/>
              <a:buNone/>
              <a:defRPr>
                <a:solidFill>
                  <a:schemeClr val="accent1"/>
                </a:solidFill>
              </a:defRPr>
            </a:lvl3pPr>
            <a:lvl4pPr marL="0" indent="1371600">
              <a:lnSpc>
                <a:spcPct val="100000"/>
              </a:lnSpc>
              <a:buSzTx/>
              <a:buFontTx/>
              <a:buNone/>
              <a:defRPr>
                <a:solidFill>
                  <a:schemeClr val="accent1"/>
                </a:solidFill>
              </a:defRPr>
            </a:lvl4pPr>
            <a:lvl5pPr marL="0" indent="1828800">
              <a:lnSpc>
                <a:spcPct val="100000"/>
              </a:lnSpc>
              <a:buSzTx/>
              <a:buFontTx/>
              <a:buNone/>
              <a:defRPr>
                <a:solidFill>
                  <a:schemeClr val="accent1"/>
                </a:solidFill>
              </a:defRPr>
            </a:lvl5pPr>
          </a:lstStyle>
          <a:p>
            <a:r>
              <a:t>Subtitle Here</a:t>
            </a:r>
          </a:p>
          <a:p>
            <a:pPr lvl="1"/>
            <a:endParaRPr/>
          </a:p>
          <a:p>
            <a:pPr lvl="2"/>
            <a:endParaRPr/>
          </a:p>
          <a:p>
            <a:pPr lvl="3"/>
            <a:endParaRPr/>
          </a:p>
          <a:p>
            <a:pPr lvl="4"/>
            <a:endParaRPr/>
          </a:p>
        </p:txBody>
      </p:sp>
      <p:sp>
        <p:nvSpPr>
          <p:cNvPr id="18" name="Text Placeholder 14"/>
          <p:cNvSpPr>
            <a:spLocks noGrp="1"/>
          </p:cNvSpPr>
          <p:nvPr>
            <p:ph type="body" sz="quarter" idx="21" hasCustomPrompt="1"/>
          </p:nvPr>
        </p:nvSpPr>
        <p:spPr>
          <a:xfrm>
            <a:off x="443181" y="5126730"/>
            <a:ext cx="5875977" cy="420863"/>
          </a:xfrm>
          <a:prstGeom prst="rect">
            <a:avLst/>
          </a:prstGeom>
        </p:spPr>
        <p:txBody>
          <a:bodyPr/>
          <a:lstStyle>
            <a:lvl1pPr marL="0" indent="0">
              <a:buSzTx/>
              <a:buFontTx/>
              <a:buNone/>
              <a:defRPr>
                <a:solidFill>
                  <a:schemeClr val="accent6"/>
                </a:solidFill>
              </a:defRPr>
            </a:lvl1pPr>
          </a:lstStyle>
          <a:p>
            <a:r>
              <a:t>Author</a:t>
            </a:r>
          </a:p>
        </p:txBody>
      </p:sp>
      <p:pic>
        <p:nvPicPr>
          <p:cNvPr id="19" name="Picture 5" descr="Picture 5"/>
          <p:cNvPicPr>
            <a:picLocks noChangeAspect="1"/>
          </p:cNvPicPr>
          <p:nvPr/>
        </p:nvPicPr>
        <p:blipFill>
          <a:blip r:embed="rId4"/>
          <a:stretch>
            <a:fillRect/>
          </a:stretch>
        </p:blipFill>
        <p:spPr>
          <a:xfrm>
            <a:off x="443180" y="6178120"/>
            <a:ext cx="1948206" cy="630896"/>
          </a:xfrm>
          <a:prstGeom prst="rect">
            <a:avLst/>
          </a:prstGeom>
          <a:ln w="12700">
            <a:miter lim="400000"/>
          </a:ln>
        </p:spPr>
      </p:pic>
      <p:pic>
        <p:nvPicPr>
          <p:cNvPr id="20" name="Picture 6" descr="Picture 6"/>
          <p:cNvPicPr>
            <a:picLocks noChangeAspect="1"/>
          </p:cNvPicPr>
          <p:nvPr/>
        </p:nvPicPr>
        <p:blipFill>
          <a:blip r:embed="rId5"/>
          <a:stretch>
            <a:fillRect/>
          </a:stretch>
        </p:blipFill>
        <p:spPr>
          <a:xfrm>
            <a:off x="9511392" y="6434370"/>
            <a:ext cx="1622936" cy="272422"/>
          </a:xfrm>
          <a:prstGeom prst="rect">
            <a:avLst/>
          </a:prstGeom>
          <a:ln w="12700">
            <a:miter lim="400000"/>
          </a:ln>
        </p:spPr>
      </p:pic>
      <p:pic>
        <p:nvPicPr>
          <p:cNvPr id="21" name="Picture 7" descr="Picture 7"/>
          <p:cNvPicPr>
            <a:picLocks noChangeAspect="1"/>
          </p:cNvPicPr>
          <p:nvPr/>
        </p:nvPicPr>
        <p:blipFill>
          <a:blip r:embed="rId6"/>
          <a:stretch>
            <a:fillRect/>
          </a:stretch>
        </p:blipFill>
        <p:spPr>
          <a:xfrm>
            <a:off x="11364686" y="6425550"/>
            <a:ext cx="506187" cy="339957"/>
          </a:xfrm>
          <a:prstGeom prst="rect">
            <a:avLst/>
          </a:prstGeom>
          <a:ln w="12700">
            <a:miter lim="400000"/>
          </a:ln>
        </p:spPr>
      </p:pic>
      <p:sp>
        <p:nvSpPr>
          <p:cNvPr id="22" name="Picture Placeholder 13"/>
          <p:cNvSpPr>
            <a:spLocks noGrp="1"/>
          </p:cNvSpPr>
          <p:nvPr>
            <p:ph type="pic" sz="half" idx="22"/>
          </p:nvPr>
        </p:nvSpPr>
        <p:spPr>
          <a:xfrm>
            <a:off x="6572250" y="1720850"/>
            <a:ext cx="5619750" cy="3840163"/>
          </a:xfrm>
          <a:prstGeom prst="rect">
            <a:avLst/>
          </a:prstGeom>
        </p:spPr>
        <p:txBody>
          <a:bodyPr lIns="91439" rIns="91439">
            <a:noAutofit/>
          </a:bodyPr>
          <a:lstStyle/>
          <a:p>
            <a:endParaRPr/>
          </a:p>
        </p:txBody>
      </p:sp>
      <p:sp>
        <p:nvSpPr>
          <p:cNvPr id="23" name="Slide Number"/>
          <p:cNvSpPr txBox="1">
            <a:spLocks noGrp="1"/>
          </p:cNvSpPr>
          <p:nvPr>
            <p:ph type="sldNum" sz="quarter" idx="2"/>
          </p:nvPr>
        </p:nvSpPr>
        <p:spPr>
          <a:xfrm>
            <a:off x="5892800" y="6172200"/>
            <a:ext cx="2844800" cy="368301"/>
          </a:xfrm>
          <a:prstGeom prst="rect">
            <a:avLst/>
          </a:prstGeom>
        </p:spPr>
        <p:txBody>
          <a:bodyPr/>
          <a:lstStyle>
            <a:lvl1pPr algn="r">
              <a:defRPr sz="12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ontent Layout 1">
    <p:spTree>
      <p:nvGrpSpPr>
        <p:cNvPr id="1" name=""/>
        <p:cNvGrpSpPr/>
        <p:nvPr/>
      </p:nvGrpSpPr>
      <p:grpSpPr>
        <a:xfrm>
          <a:off x="0" y="0"/>
          <a:ext cx="0" cy="0"/>
          <a:chOff x="0" y="0"/>
          <a:chExt cx="0" cy="0"/>
        </a:xfrm>
      </p:grpSpPr>
      <p:sp>
        <p:nvSpPr>
          <p:cNvPr id="30" name="Title Text"/>
          <p:cNvSpPr txBox="1">
            <a:spLocks noGrp="1"/>
          </p:cNvSpPr>
          <p:nvPr>
            <p:ph type="title"/>
          </p:nvPr>
        </p:nvSpPr>
        <p:spPr>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ontent Layout 2">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411892" y="966054"/>
            <a:ext cx="5564366" cy="538169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41"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Content Layout 3">
    <p:spTree>
      <p:nvGrpSpPr>
        <p:cNvPr id="1" name=""/>
        <p:cNvGrpSpPr/>
        <p:nvPr/>
      </p:nvGrpSpPr>
      <p:grpSpPr>
        <a:xfrm>
          <a:off x="0" y="0"/>
          <a:ext cx="0" cy="0"/>
          <a:chOff x="0" y="0"/>
          <a:chExt cx="0" cy="0"/>
        </a:xfrm>
      </p:grpSpPr>
      <p:sp>
        <p:nvSpPr>
          <p:cNvPr id="49" name="Title Text"/>
          <p:cNvSpPr txBox="1">
            <a:spLocks noGrp="1"/>
          </p:cNvSpPr>
          <p:nvPr>
            <p:ph type="title"/>
          </p:nvPr>
        </p:nvSpPr>
        <p:spPr>
          <a:prstGeom prst="rect">
            <a:avLst/>
          </a:prstGeom>
        </p:spPr>
        <p:txBody>
          <a:bodyPr/>
          <a:lstStyle/>
          <a:p>
            <a:r>
              <a:t>Title Text</a:t>
            </a:r>
          </a:p>
        </p:txBody>
      </p:sp>
      <p:sp>
        <p:nvSpPr>
          <p:cNvPr id="50" name="Body Level One…"/>
          <p:cNvSpPr txBox="1">
            <a:spLocks noGrp="1"/>
          </p:cNvSpPr>
          <p:nvPr>
            <p:ph type="body" idx="1"/>
          </p:nvPr>
        </p:nvSpPr>
        <p:spPr>
          <a:xfrm>
            <a:off x="411892" y="966054"/>
            <a:ext cx="6478766" cy="538169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1"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52"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sp>
        <p:nvSpPr>
          <p:cNvPr id="53" name="Picture Placeholder 6"/>
          <p:cNvSpPr>
            <a:spLocks noGrp="1"/>
          </p:cNvSpPr>
          <p:nvPr>
            <p:ph type="pic" sz="quarter" idx="21"/>
          </p:nvPr>
        </p:nvSpPr>
        <p:spPr>
          <a:xfrm>
            <a:off x="7053942" y="966788"/>
            <a:ext cx="4644346" cy="2976563"/>
          </a:xfrm>
          <a:prstGeom prst="rect">
            <a:avLst/>
          </a:prstGeom>
        </p:spPr>
        <p:txBody>
          <a:bodyPr lIns="91439" rIns="91439">
            <a:noAutofit/>
          </a:bodyPr>
          <a:lstStyle/>
          <a:p>
            <a:endParaRPr/>
          </a:p>
        </p:txBody>
      </p:sp>
      <p:sp>
        <p:nvSpPr>
          <p:cNvPr id="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Content Layout 4">
    <p:spTree>
      <p:nvGrpSpPr>
        <p:cNvPr id="1" name=""/>
        <p:cNvGrpSpPr/>
        <p:nvPr/>
      </p:nvGrpSpPr>
      <p:grpSpPr>
        <a:xfrm>
          <a:off x="0" y="0"/>
          <a:ext cx="0" cy="0"/>
          <a:chOff x="0" y="0"/>
          <a:chExt cx="0" cy="0"/>
        </a:xfrm>
      </p:grpSpPr>
      <p:sp>
        <p:nvSpPr>
          <p:cNvPr id="61" name="Title Text"/>
          <p:cNvSpPr txBox="1">
            <a:spLocks noGrp="1"/>
          </p:cNvSpPr>
          <p:nvPr>
            <p:ph type="title"/>
          </p:nvPr>
        </p:nvSpPr>
        <p:spPr>
          <a:prstGeom prst="rect">
            <a:avLst/>
          </a:prstGeom>
        </p:spPr>
        <p:txBody>
          <a:bodyPr/>
          <a:lstStyle/>
          <a:p>
            <a:r>
              <a:t>Title Text</a:t>
            </a:r>
          </a:p>
        </p:txBody>
      </p:sp>
      <p:sp>
        <p:nvSpPr>
          <p:cNvPr id="62" name="Body Level One…"/>
          <p:cNvSpPr txBox="1">
            <a:spLocks noGrp="1"/>
          </p:cNvSpPr>
          <p:nvPr>
            <p:ph type="body" idx="1"/>
          </p:nvPr>
        </p:nvSpPr>
        <p:spPr>
          <a:xfrm>
            <a:off x="411892" y="966054"/>
            <a:ext cx="6478766" cy="538169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3"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64"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sp>
        <p:nvSpPr>
          <p:cNvPr id="65" name="Picture Placeholder 6"/>
          <p:cNvSpPr>
            <a:spLocks noGrp="1"/>
          </p:cNvSpPr>
          <p:nvPr>
            <p:ph type="pic" sz="quarter" idx="21"/>
          </p:nvPr>
        </p:nvSpPr>
        <p:spPr>
          <a:xfrm>
            <a:off x="7053942" y="3371186"/>
            <a:ext cx="4644346" cy="2976563"/>
          </a:xfrm>
          <a:prstGeom prst="rect">
            <a:avLst/>
          </a:prstGeom>
        </p:spPr>
        <p:txBody>
          <a:bodyPr lIns="91439" rIns="91439">
            <a:noAutofit/>
          </a:bodyPr>
          <a:lstStyle/>
          <a:p>
            <a:endParaRPr/>
          </a:p>
        </p:txBody>
      </p:sp>
      <p:sp>
        <p:nvSpPr>
          <p:cNvPr id="6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ontent Layout 5">
    <p:spTree>
      <p:nvGrpSpPr>
        <p:cNvPr id="1" name=""/>
        <p:cNvGrpSpPr/>
        <p:nvPr/>
      </p:nvGrpSpPr>
      <p:grpSpPr>
        <a:xfrm>
          <a:off x="0" y="0"/>
          <a:ext cx="0" cy="0"/>
          <a:chOff x="0" y="0"/>
          <a:chExt cx="0" cy="0"/>
        </a:xfrm>
      </p:grpSpPr>
      <p:sp>
        <p:nvSpPr>
          <p:cNvPr id="73" name="Title Text"/>
          <p:cNvSpPr txBox="1">
            <a:spLocks noGrp="1"/>
          </p:cNvSpPr>
          <p:nvPr>
            <p:ph type="title"/>
          </p:nvPr>
        </p:nvSpPr>
        <p:spPr>
          <a:prstGeom prst="rect">
            <a:avLst/>
          </a:prstGeom>
        </p:spPr>
        <p:txBody>
          <a:bodyPr/>
          <a:lstStyle/>
          <a:p>
            <a:r>
              <a:t>Title Text</a:t>
            </a:r>
          </a:p>
        </p:txBody>
      </p:sp>
      <p:sp>
        <p:nvSpPr>
          <p:cNvPr id="74" name="Body Level One…"/>
          <p:cNvSpPr txBox="1">
            <a:spLocks noGrp="1"/>
          </p:cNvSpPr>
          <p:nvPr>
            <p:ph type="body" idx="1"/>
          </p:nvPr>
        </p:nvSpPr>
        <p:spPr>
          <a:xfrm>
            <a:off x="411892" y="966054"/>
            <a:ext cx="6976788" cy="538169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5"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76"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sp>
        <p:nvSpPr>
          <p:cNvPr id="77" name="Picture Placeholder 6"/>
          <p:cNvSpPr>
            <a:spLocks noGrp="1"/>
          </p:cNvSpPr>
          <p:nvPr>
            <p:ph type="pic" sz="quarter" idx="21"/>
          </p:nvPr>
        </p:nvSpPr>
        <p:spPr>
          <a:xfrm>
            <a:off x="7666263" y="966054"/>
            <a:ext cx="4032024" cy="2584127"/>
          </a:xfrm>
          <a:prstGeom prst="rect">
            <a:avLst/>
          </a:prstGeom>
        </p:spPr>
        <p:txBody>
          <a:bodyPr lIns="91439" rIns="91439">
            <a:noAutofit/>
          </a:bodyPr>
          <a:lstStyle/>
          <a:p>
            <a:endParaRPr/>
          </a:p>
        </p:txBody>
      </p:sp>
      <p:sp>
        <p:nvSpPr>
          <p:cNvPr id="78" name="Picture Placeholder 6"/>
          <p:cNvSpPr>
            <a:spLocks noGrp="1"/>
          </p:cNvSpPr>
          <p:nvPr>
            <p:ph type="pic" sz="quarter" idx="22"/>
          </p:nvPr>
        </p:nvSpPr>
        <p:spPr>
          <a:xfrm>
            <a:off x="7666263" y="3763624"/>
            <a:ext cx="4032024" cy="2584126"/>
          </a:xfrm>
          <a:prstGeom prst="rect">
            <a:avLst/>
          </a:prstGeom>
        </p:spPr>
        <p:txBody>
          <a:bodyPr lIns="91439" rIns="91439">
            <a:noAutofit/>
          </a:bodyPr>
          <a:lstStyle/>
          <a:p>
            <a:endParaRPr/>
          </a:p>
        </p:txBody>
      </p:sp>
      <p:sp>
        <p:nvSpPr>
          <p:cNvPr id="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Content Layout 6">
    <p:spTree>
      <p:nvGrpSpPr>
        <p:cNvPr id="1" name=""/>
        <p:cNvGrpSpPr/>
        <p:nvPr/>
      </p:nvGrpSpPr>
      <p:grpSpPr>
        <a:xfrm>
          <a:off x="0" y="0"/>
          <a:ext cx="0" cy="0"/>
          <a:chOff x="0" y="0"/>
          <a:chExt cx="0" cy="0"/>
        </a:xfrm>
      </p:grpSpPr>
      <p:sp>
        <p:nvSpPr>
          <p:cNvPr id="86" name="Title Text"/>
          <p:cNvSpPr txBox="1">
            <a:spLocks noGrp="1"/>
          </p:cNvSpPr>
          <p:nvPr>
            <p:ph type="title"/>
          </p:nvPr>
        </p:nvSpPr>
        <p:spPr>
          <a:prstGeom prst="rect">
            <a:avLst/>
          </a:prstGeom>
        </p:spPr>
        <p:txBody>
          <a:bodyPr/>
          <a:lstStyle/>
          <a:p>
            <a:r>
              <a:t>Title Text</a:t>
            </a:r>
          </a:p>
        </p:txBody>
      </p:sp>
      <p:sp>
        <p:nvSpPr>
          <p:cNvPr id="87" name="Body Level One…"/>
          <p:cNvSpPr txBox="1">
            <a:spLocks noGrp="1"/>
          </p:cNvSpPr>
          <p:nvPr>
            <p:ph type="body" idx="1"/>
          </p:nvPr>
        </p:nvSpPr>
        <p:spPr>
          <a:xfrm>
            <a:off x="4657319" y="966054"/>
            <a:ext cx="6976789" cy="538169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8"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89"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sp>
        <p:nvSpPr>
          <p:cNvPr id="90" name="Picture Placeholder 6"/>
          <p:cNvSpPr>
            <a:spLocks noGrp="1"/>
          </p:cNvSpPr>
          <p:nvPr>
            <p:ph type="pic" sz="quarter" idx="21"/>
          </p:nvPr>
        </p:nvSpPr>
        <p:spPr>
          <a:xfrm>
            <a:off x="411892" y="966054"/>
            <a:ext cx="4032023" cy="2584127"/>
          </a:xfrm>
          <a:prstGeom prst="rect">
            <a:avLst/>
          </a:prstGeom>
        </p:spPr>
        <p:txBody>
          <a:bodyPr lIns="91439" rIns="91439">
            <a:noAutofit/>
          </a:bodyPr>
          <a:lstStyle/>
          <a:p>
            <a:endParaRPr/>
          </a:p>
        </p:txBody>
      </p:sp>
      <p:sp>
        <p:nvSpPr>
          <p:cNvPr id="91" name="Picture Placeholder 6"/>
          <p:cNvSpPr>
            <a:spLocks noGrp="1"/>
          </p:cNvSpPr>
          <p:nvPr>
            <p:ph type="pic" sz="quarter" idx="22"/>
          </p:nvPr>
        </p:nvSpPr>
        <p:spPr>
          <a:xfrm>
            <a:off x="411892" y="3763624"/>
            <a:ext cx="4032023" cy="2584126"/>
          </a:xfrm>
          <a:prstGeom prst="rect">
            <a:avLst/>
          </a:prstGeom>
        </p:spPr>
        <p:txBody>
          <a:bodyPr lIns="91439" rIns="91439">
            <a:noAutofit/>
          </a:bodyPr>
          <a:lstStyle/>
          <a:p>
            <a:endParaRP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Content Layout 7">
    <p:spTree>
      <p:nvGrpSpPr>
        <p:cNvPr id="1" name=""/>
        <p:cNvGrpSpPr/>
        <p:nvPr/>
      </p:nvGrpSpPr>
      <p:grpSpPr>
        <a:xfrm>
          <a:off x="0" y="0"/>
          <a:ext cx="0" cy="0"/>
          <a:chOff x="0" y="0"/>
          <a:chExt cx="0" cy="0"/>
        </a:xfrm>
      </p:grpSpPr>
      <p:sp>
        <p:nvSpPr>
          <p:cNvPr id="99" name="Title Text"/>
          <p:cNvSpPr txBox="1">
            <a:spLocks noGrp="1"/>
          </p:cNvSpPr>
          <p:nvPr>
            <p:ph type="title"/>
          </p:nvPr>
        </p:nvSpPr>
        <p:spPr>
          <a:prstGeom prst="rect">
            <a:avLst/>
          </a:prstGeom>
        </p:spPr>
        <p:txBody>
          <a:bodyPr/>
          <a:lstStyle/>
          <a:p>
            <a:r>
              <a:t>Title Text</a:t>
            </a:r>
          </a:p>
        </p:txBody>
      </p:sp>
      <p:sp>
        <p:nvSpPr>
          <p:cNvPr id="100" name="Body Level One…"/>
          <p:cNvSpPr txBox="1">
            <a:spLocks noGrp="1"/>
          </p:cNvSpPr>
          <p:nvPr>
            <p:ph type="body" sz="quarter" idx="1"/>
          </p:nvPr>
        </p:nvSpPr>
        <p:spPr>
          <a:xfrm>
            <a:off x="6125200" y="3445216"/>
            <a:ext cx="5572530" cy="279229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01"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102"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sp>
        <p:nvSpPr>
          <p:cNvPr id="103" name="Picture Placeholder 6"/>
          <p:cNvSpPr>
            <a:spLocks noGrp="1"/>
          </p:cNvSpPr>
          <p:nvPr>
            <p:ph type="pic" sz="quarter" idx="21"/>
          </p:nvPr>
        </p:nvSpPr>
        <p:spPr>
          <a:xfrm>
            <a:off x="411892" y="966054"/>
            <a:ext cx="3639123" cy="2332316"/>
          </a:xfrm>
          <a:prstGeom prst="rect">
            <a:avLst/>
          </a:prstGeom>
        </p:spPr>
        <p:txBody>
          <a:bodyPr lIns="91439" rIns="91439">
            <a:noAutofit/>
          </a:bodyPr>
          <a:lstStyle/>
          <a:p>
            <a:endParaRPr/>
          </a:p>
        </p:txBody>
      </p:sp>
      <p:sp>
        <p:nvSpPr>
          <p:cNvPr id="104" name="Picture Placeholder 6"/>
          <p:cNvSpPr>
            <a:spLocks noGrp="1"/>
          </p:cNvSpPr>
          <p:nvPr>
            <p:ph type="pic" sz="quarter" idx="22"/>
          </p:nvPr>
        </p:nvSpPr>
        <p:spPr>
          <a:xfrm>
            <a:off x="4235248" y="966054"/>
            <a:ext cx="3639123" cy="2332316"/>
          </a:xfrm>
          <a:prstGeom prst="rect">
            <a:avLst/>
          </a:prstGeom>
        </p:spPr>
        <p:txBody>
          <a:bodyPr lIns="91439" rIns="91439">
            <a:noAutofit/>
          </a:bodyPr>
          <a:lstStyle/>
          <a:p>
            <a:endParaRPr/>
          </a:p>
        </p:txBody>
      </p:sp>
      <p:sp>
        <p:nvSpPr>
          <p:cNvPr id="105" name="Picture Placeholder 6"/>
          <p:cNvSpPr>
            <a:spLocks noGrp="1"/>
          </p:cNvSpPr>
          <p:nvPr>
            <p:ph type="pic" sz="quarter" idx="23"/>
          </p:nvPr>
        </p:nvSpPr>
        <p:spPr>
          <a:xfrm>
            <a:off x="8058605" y="966054"/>
            <a:ext cx="3639124" cy="2332316"/>
          </a:xfrm>
          <a:prstGeom prst="rect">
            <a:avLst/>
          </a:prstGeom>
        </p:spPr>
        <p:txBody>
          <a:bodyPr lIns="91439" rIns="91439">
            <a:noAutofit/>
          </a:bodyPr>
          <a:lstStyle/>
          <a:p>
            <a:endParaRPr/>
          </a:p>
        </p:txBody>
      </p:sp>
      <p:sp>
        <p:nvSpPr>
          <p:cNvPr id="1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Content Layout 8">
    <p:spTree>
      <p:nvGrpSpPr>
        <p:cNvPr id="1" name=""/>
        <p:cNvGrpSpPr/>
        <p:nvPr/>
      </p:nvGrpSpPr>
      <p:grpSpPr>
        <a:xfrm>
          <a:off x="0" y="0"/>
          <a:ext cx="0" cy="0"/>
          <a:chOff x="0" y="0"/>
          <a:chExt cx="0" cy="0"/>
        </a:xfrm>
      </p:grpSpPr>
      <p:sp>
        <p:nvSpPr>
          <p:cNvPr id="113" name="Title Text"/>
          <p:cNvSpPr txBox="1">
            <a:spLocks noGrp="1"/>
          </p:cNvSpPr>
          <p:nvPr>
            <p:ph type="title"/>
          </p:nvPr>
        </p:nvSpPr>
        <p:spPr>
          <a:prstGeom prst="rect">
            <a:avLst/>
          </a:prstGeom>
        </p:spPr>
        <p:txBody>
          <a:bodyPr/>
          <a:lstStyle/>
          <a:p>
            <a:r>
              <a:t>Title Text</a:t>
            </a:r>
          </a:p>
        </p:txBody>
      </p:sp>
      <p:sp>
        <p:nvSpPr>
          <p:cNvPr id="114" name="Body Level One…"/>
          <p:cNvSpPr txBox="1">
            <a:spLocks noGrp="1"/>
          </p:cNvSpPr>
          <p:nvPr>
            <p:ph type="body" sz="quarter" idx="1"/>
          </p:nvPr>
        </p:nvSpPr>
        <p:spPr>
          <a:xfrm>
            <a:off x="6125200" y="966054"/>
            <a:ext cx="5572530" cy="2792299"/>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15"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116"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sp>
        <p:nvSpPr>
          <p:cNvPr id="117" name="Picture Placeholder 6"/>
          <p:cNvSpPr>
            <a:spLocks noGrp="1"/>
          </p:cNvSpPr>
          <p:nvPr>
            <p:ph type="pic" sz="quarter" idx="21"/>
          </p:nvPr>
        </p:nvSpPr>
        <p:spPr>
          <a:xfrm>
            <a:off x="411892" y="3914030"/>
            <a:ext cx="3639123" cy="2332316"/>
          </a:xfrm>
          <a:prstGeom prst="rect">
            <a:avLst/>
          </a:prstGeom>
        </p:spPr>
        <p:txBody>
          <a:bodyPr lIns="91439" rIns="91439">
            <a:noAutofit/>
          </a:bodyPr>
          <a:lstStyle/>
          <a:p>
            <a:endParaRPr/>
          </a:p>
        </p:txBody>
      </p:sp>
      <p:sp>
        <p:nvSpPr>
          <p:cNvPr id="118" name="Picture Placeholder 6"/>
          <p:cNvSpPr>
            <a:spLocks noGrp="1"/>
          </p:cNvSpPr>
          <p:nvPr>
            <p:ph type="pic" sz="quarter" idx="22"/>
          </p:nvPr>
        </p:nvSpPr>
        <p:spPr>
          <a:xfrm>
            <a:off x="4235248" y="3914030"/>
            <a:ext cx="3639123" cy="2332316"/>
          </a:xfrm>
          <a:prstGeom prst="rect">
            <a:avLst/>
          </a:prstGeom>
        </p:spPr>
        <p:txBody>
          <a:bodyPr lIns="91439" rIns="91439">
            <a:noAutofit/>
          </a:bodyPr>
          <a:lstStyle/>
          <a:p>
            <a:endParaRPr/>
          </a:p>
        </p:txBody>
      </p:sp>
      <p:sp>
        <p:nvSpPr>
          <p:cNvPr id="119" name="Picture Placeholder 6"/>
          <p:cNvSpPr>
            <a:spLocks noGrp="1"/>
          </p:cNvSpPr>
          <p:nvPr>
            <p:ph type="pic" sz="quarter" idx="23"/>
          </p:nvPr>
        </p:nvSpPr>
        <p:spPr>
          <a:xfrm>
            <a:off x="8058605" y="3914030"/>
            <a:ext cx="3639124" cy="2332316"/>
          </a:xfrm>
          <a:prstGeom prst="rect">
            <a:avLst/>
          </a:prstGeom>
        </p:spPr>
        <p:txBody>
          <a:bodyPr lIns="91439" rIns="91439">
            <a:noAutofit/>
          </a:bodyPr>
          <a:lstStyle/>
          <a:p>
            <a:endParaRPr/>
          </a:p>
        </p:txBody>
      </p:sp>
      <p:sp>
        <p:nvSpPr>
          <p:cNvPr id="1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estions Slide">
    <p:spTree>
      <p:nvGrpSpPr>
        <p:cNvPr id="1" name=""/>
        <p:cNvGrpSpPr/>
        <p:nvPr/>
      </p:nvGrpSpPr>
      <p:grpSpPr>
        <a:xfrm>
          <a:off x="0" y="0"/>
          <a:ext cx="0" cy="0"/>
          <a:chOff x="0" y="0"/>
          <a:chExt cx="0" cy="0"/>
        </a:xfrm>
      </p:grpSpPr>
      <p:pic>
        <p:nvPicPr>
          <p:cNvPr id="127" name="Picture 10" descr="Picture 10"/>
          <p:cNvPicPr>
            <a:picLocks noChangeAspect="1"/>
          </p:cNvPicPr>
          <p:nvPr/>
        </p:nvPicPr>
        <p:blipFill>
          <a:blip r:embed="rId2"/>
          <a:stretch>
            <a:fillRect/>
          </a:stretch>
        </p:blipFill>
        <p:spPr>
          <a:xfrm>
            <a:off x="-212272" y="2866618"/>
            <a:ext cx="4317564" cy="4317563"/>
          </a:xfrm>
          <a:prstGeom prst="rect">
            <a:avLst/>
          </a:prstGeom>
          <a:ln w="12700">
            <a:miter lim="400000"/>
          </a:ln>
        </p:spPr>
      </p:pic>
      <p:pic>
        <p:nvPicPr>
          <p:cNvPr id="128" name="Picture 3" descr="Picture 3"/>
          <p:cNvPicPr>
            <a:picLocks noChangeAspect="1"/>
          </p:cNvPicPr>
          <p:nvPr/>
        </p:nvPicPr>
        <p:blipFill>
          <a:blip r:embed="rId3"/>
          <a:stretch>
            <a:fillRect/>
          </a:stretch>
        </p:blipFill>
        <p:spPr>
          <a:xfrm>
            <a:off x="0" y="0"/>
            <a:ext cx="12192000" cy="1282700"/>
          </a:xfrm>
          <a:prstGeom prst="rect">
            <a:avLst/>
          </a:prstGeom>
          <a:ln w="12700">
            <a:miter lim="400000"/>
          </a:ln>
        </p:spPr>
      </p:pic>
      <p:sp>
        <p:nvSpPr>
          <p:cNvPr id="129" name="Questions?"/>
          <p:cNvSpPr txBox="1">
            <a:spLocks noGrp="1"/>
          </p:cNvSpPr>
          <p:nvPr>
            <p:ph type="title" hasCustomPrompt="1"/>
          </p:nvPr>
        </p:nvSpPr>
        <p:spPr>
          <a:xfrm>
            <a:off x="443180" y="505595"/>
            <a:ext cx="6986321" cy="617839"/>
          </a:xfrm>
          <a:prstGeom prst="rect">
            <a:avLst/>
          </a:prstGeom>
        </p:spPr>
        <p:txBody>
          <a:bodyPr anchor="b"/>
          <a:lstStyle>
            <a:lvl1pPr>
              <a:defRPr sz="3000"/>
            </a:lvl1pPr>
          </a:lstStyle>
          <a:p>
            <a:r>
              <a:t>Questions?</a:t>
            </a:r>
          </a:p>
        </p:txBody>
      </p:sp>
      <p:sp>
        <p:nvSpPr>
          <p:cNvPr id="130" name="Body Level One…"/>
          <p:cNvSpPr txBox="1">
            <a:spLocks noGrp="1"/>
          </p:cNvSpPr>
          <p:nvPr>
            <p:ph type="body" sz="quarter" idx="1" hasCustomPrompt="1"/>
          </p:nvPr>
        </p:nvSpPr>
        <p:spPr>
          <a:xfrm>
            <a:off x="7510537" y="145563"/>
            <a:ext cx="4360334" cy="661108"/>
          </a:xfrm>
          <a:prstGeom prst="rect">
            <a:avLst/>
          </a:prstGeom>
        </p:spPr>
        <p:txBody>
          <a:bodyPr/>
          <a:lstStyle>
            <a:lvl1pPr marL="0" indent="0">
              <a:buSzTx/>
              <a:buFontTx/>
              <a:buNone/>
              <a:defRPr sz="1400" b="1">
                <a:solidFill>
                  <a:schemeClr val="accent6"/>
                </a:solidFill>
              </a:defRPr>
            </a:lvl1pPr>
            <a:lvl2pPr marL="590550" indent="-133350">
              <a:buFontTx/>
              <a:buChar char="•"/>
              <a:defRPr sz="1400" b="1">
                <a:solidFill>
                  <a:schemeClr val="accent6"/>
                </a:solidFill>
              </a:defRPr>
            </a:lvl2pPr>
            <a:lvl3pPr marL="1074419" indent="-160019">
              <a:buFontTx/>
              <a:defRPr sz="1400" b="1">
                <a:solidFill>
                  <a:schemeClr val="accent6"/>
                </a:solidFill>
              </a:defRPr>
            </a:lvl3pPr>
            <a:lvl4pPr marL="1549400" indent="-177800">
              <a:buFontTx/>
              <a:buChar char="•"/>
              <a:defRPr sz="1400" b="1">
                <a:solidFill>
                  <a:schemeClr val="accent6"/>
                </a:solidFill>
              </a:defRPr>
            </a:lvl4pPr>
            <a:lvl5pPr marL="2006600" indent="-177800">
              <a:buFontTx/>
              <a:defRPr sz="1400" b="1">
                <a:solidFill>
                  <a:schemeClr val="accent6"/>
                </a:solidFill>
              </a:defRPr>
            </a:lvl5pPr>
          </a:lstStyle>
          <a:p>
            <a:r>
              <a:t>Author</a:t>
            </a:r>
          </a:p>
          <a:p>
            <a:pPr lvl="1"/>
            <a:endParaRPr/>
          </a:p>
          <a:p>
            <a:pPr lvl="2"/>
            <a:endParaRPr/>
          </a:p>
          <a:p>
            <a:pPr lvl="3"/>
            <a:endParaRPr/>
          </a:p>
          <a:p>
            <a:pPr lvl="4"/>
            <a:endParaRPr/>
          </a:p>
        </p:txBody>
      </p:sp>
      <p:pic>
        <p:nvPicPr>
          <p:cNvPr id="131" name="Picture 5" descr="Picture 5"/>
          <p:cNvPicPr>
            <a:picLocks noChangeAspect="1"/>
          </p:cNvPicPr>
          <p:nvPr/>
        </p:nvPicPr>
        <p:blipFill>
          <a:blip r:embed="rId4"/>
          <a:stretch>
            <a:fillRect/>
          </a:stretch>
        </p:blipFill>
        <p:spPr>
          <a:xfrm>
            <a:off x="443180" y="6178120"/>
            <a:ext cx="1948206" cy="630896"/>
          </a:xfrm>
          <a:prstGeom prst="rect">
            <a:avLst/>
          </a:prstGeom>
          <a:ln w="12700">
            <a:miter lim="400000"/>
          </a:ln>
        </p:spPr>
      </p:pic>
      <p:pic>
        <p:nvPicPr>
          <p:cNvPr id="132" name="Picture 6" descr="Picture 6"/>
          <p:cNvPicPr>
            <a:picLocks noChangeAspect="1"/>
          </p:cNvPicPr>
          <p:nvPr/>
        </p:nvPicPr>
        <p:blipFill>
          <a:blip r:embed="rId5"/>
          <a:stretch>
            <a:fillRect/>
          </a:stretch>
        </p:blipFill>
        <p:spPr>
          <a:xfrm>
            <a:off x="9511392" y="6434370"/>
            <a:ext cx="1622936" cy="272422"/>
          </a:xfrm>
          <a:prstGeom prst="rect">
            <a:avLst/>
          </a:prstGeom>
          <a:ln w="12700">
            <a:miter lim="400000"/>
          </a:ln>
        </p:spPr>
      </p:pic>
      <p:pic>
        <p:nvPicPr>
          <p:cNvPr id="133" name="Picture 7" descr="Picture 7"/>
          <p:cNvPicPr>
            <a:picLocks noChangeAspect="1"/>
          </p:cNvPicPr>
          <p:nvPr/>
        </p:nvPicPr>
        <p:blipFill>
          <a:blip r:embed="rId6"/>
          <a:stretch>
            <a:fillRect/>
          </a:stretch>
        </p:blipFill>
        <p:spPr>
          <a:xfrm>
            <a:off x="11364686" y="6425550"/>
            <a:ext cx="506187" cy="339957"/>
          </a:xfrm>
          <a:prstGeom prst="rect">
            <a:avLst/>
          </a:prstGeom>
          <a:ln w="12700">
            <a:miter lim="400000"/>
          </a:ln>
        </p:spPr>
      </p:pic>
      <p:sp>
        <p:nvSpPr>
          <p:cNvPr id="134" name="Picture Placeholder 13"/>
          <p:cNvSpPr>
            <a:spLocks noGrp="1"/>
          </p:cNvSpPr>
          <p:nvPr>
            <p:ph type="pic" sz="half" idx="21"/>
          </p:nvPr>
        </p:nvSpPr>
        <p:spPr>
          <a:xfrm>
            <a:off x="6572250" y="1720850"/>
            <a:ext cx="5619750" cy="3840163"/>
          </a:xfrm>
          <a:prstGeom prst="rect">
            <a:avLst/>
          </a:prstGeom>
        </p:spPr>
        <p:txBody>
          <a:bodyPr lIns="91439" rIns="91439">
            <a:noAutofit/>
          </a:bodyPr>
          <a:lstStyle/>
          <a:p>
            <a:endParaRPr/>
          </a:p>
        </p:txBody>
      </p:sp>
      <p:sp>
        <p:nvSpPr>
          <p:cNvPr id="135" name="Text Placeholder 14"/>
          <p:cNvSpPr>
            <a:spLocks noGrp="1"/>
          </p:cNvSpPr>
          <p:nvPr>
            <p:ph type="body" sz="quarter" idx="22" hasCustomPrompt="1"/>
          </p:nvPr>
        </p:nvSpPr>
        <p:spPr>
          <a:xfrm>
            <a:off x="7510539" y="847491"/>
            <a:ext cx="4360334" cy="275942"/>
          </a:xfrm>
          <a:prstGeom prst="rect">
            <a:avLst/>
          </a:prstGeom>
        </p:spPr>
        <p:txBody>
          <a:bodyPr/>
          <a:lstStyle>
            <a:lvl1pPr marL="0" indent="0">
              <a:buSzTx/>
              <a:buFontTx/>
              <a:buNone/>
              <a:defRPr sz="1200">
                <a:solidFill>
                  <a:srgbClr val="C00000"/>
                </a:solidFill>
              </a:defRPr>
            </a:lvl1pPr>
          </a:lstStyle>
          <a:p>
            <a:r>
              <a:t>Contact</a:t>
            </a:r>
          </a:p>
        </p:txBody>
      </p:sp>
      <p:sp>
        <p:nvSpPr>
          <p:cNvPr id="136" name="Text Placeholder 6"/>
          <p:cNvSpPr>
            <a:spLocks noGrp="1"/>
          </p:cNvSpPr>
          <p:nvPr>
            <p:ph type="body" sz="half" idx="23" hasCustomPrompt="1"/>
          </p:nvPr>
        </p:nvSpPr>
        <p:spPr>
          <a:xfrm>
            <a:off x="424849" y="1726357"/>
            <a:ext cx="5894309" cy="3834656"/>
          </a:xfrm>
          <a:prstGeom prst="rect">
            <a:avLst/>
          </a:prstGeom>
        </p:spPr>
        <p:txBody>
          <a:bodyPr/>
          <a:lstStyle>
            <a:lvl1pPr marL="342900" indent="-342900">
              <a:defRPr>
                <a:solidFill>
                  <a:schemeClr val="accent1"/>
                </a:solidFill>
              </a:defRPr>
            </a:lvl1pPr>
          </a:lstStyle>
          <a:p>
            <a:r>
              <a:t>Agenda Topics Covered:
Second level
Third level
Fourth level
Fifth level</a:t>
            </a:r>
          </a:p>
        </p:txBody>
      </p:sp>
      <p:sp>
        <p:nvSpPr>
          <p:cNvPr id="137" name="Slide Number"/>
          <p:cNvSpPr txBox="1">
            <a:spLocks noGrp="1"/>
          </p:cNvSpPr>
          <p:nvPr>
            <p:ph type="sldNum" sz="quarter" idx="2"/>
          </p:nvPr>
        </p:nvSpPr>
        <p:spPr>
          <a:xfrm>
            <a:off x="5892800" y="6172200"/>
            <a:ext cx="2844800" cy="368301"/>
          </a:xfrm>
          <a:prstGeom prst="rect">
            <a:avLst/>
          </a:prstGeom>
        </p:spPr>
        <p:txBody>
          <a:bodyPr/>
          <a:lstStyle>
            <a:lvl1pPr algn="r">
              <a:defRPr sz="1200">
                <a:solidFill>
                  <a:srgbClr val="888888"/>
                </a:solidFil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44" name="Title Text"/>
          <p:cNvSpPr txBox="1">
            <a:spLocks noGrp="1"/>
          </p:cNvSpPr>
          <p:nvPr>
            <p:ph type="title"/>
          </p:nvPr>
        </p:nvSpPr>
        <p:spPr>
          <a:xfrm>
            <a:off x="411892" y="240541"/>
            <a:ext cx="11285837" cy="487491"/>
          </a:xfrm>
          <a:prstGeom prst="rect">
            <a:avLst/>
          </a:prstGeom>
        </p:spPr>
        <p:txBody>
          <a:bodyPr/>
          <a:lstStyle>
            <a:lvl1pPr>
              <a:defRPr cap="all"/>
            </a:lvl1pPr>
          </a:lstStyle>
          <a:p>
            <a:r>
              <a:t>Title Text</a:t>
            </a:r>
          </a:p>
        </p:txBody>
      </p:sp>
      <p:sp>
        <p:nvSpPr>
          <p:cNvPr id="145" name="Body Level One…"/>
          <p:cNvSpPr txBox="1">
            <a:spLocks noGrp="1"/>
          </p:cNvSpPr>
          <p:nvPr>
            <p:ph type="body" idx="1"/>
          </p:nvPr>
        </p:nvSpPr>
        <p:spPr>
          <a:prstGeom prst="rect">
            <a:avLst/>
          </a:prstGeom>
        </p:spPr>
        <p:txBody>
          <a:bodyPr/>
          <a:lstStyle>
            <a:lvl2pPr marL="708493" indent="-251400">
              <a:buChar char="-"/>
            </a:lvl2pPr>
            <a:lvl3pPr marL="1193520" indent="-279334"/>
            <a:lvl4pPr marL="1764093" indent="-392815">
              <a:buChar char="-"/>
            </a:lvl4pPr>
            <a:lvl5pPr marL="2187516" indent="-359143"/>
          </a:lstStyle>
          <a:p>
            <a:r>
              <a:t>Body Level One</a:t>
            </a:r>
          </a:p>
          <a:p>
            <a:pPr lvl="1"/>
            <a:r>
              <a:t>Body Level Two</a:t>
            </a:r>
          </a:p>
          <a:p>
            <a:pPr lvl="2"/>
            <a:r>
              <a:t>Body Level Three</a:t>
            </a:r>
          </a:p>
          <a:p>
            <a:pPr lvl="3"/>
            <a:r>
              <a:t>Body Level Four</a:t>
            </a:r>
          </a:p>
          <a:p>
            <a:pPr lvl="4"/>
            <a:r>
              <a:t>Body Level Five</a:t>
            </a:r>
          </a:p>
        </p:txBody>
      </p:sp>
      <p:sp>
        <p:nvSpPr>
          <p:cNvPr id="146" name="Straight Connector 8"/>
          <p:cNvSpPr/>
          <p:nvPr/>
        </p:nvSpPr>
        <p:spPr>
          <a:xfrm>
            <a:off x="-16474" y="735987"/>
            <a:ext cx="12208478" cy="1"/>
          </a:xfrm>
          <a:prstGeom prst="line">
            <a:avLst/>
          </a:prstGeom>
          <a:ln w="57150">
            <a:solidFill>
              <a:srgbClr val="C00000"/>
            </a:solidFill>
            <a:miter/>
          </a:ln>
        </p:spPr>
        <p:txBody>
          <a:bodyPr lIns="45719" rIns="45719"/>
          <a:lstStyle/>
          <a:p>
            <a:endParaRPr/>
          </a:p>
        </p:txBody>
      </p:sp>
      <p:pic>
        <p:nvPicPr>
          <p:cNvPr id="147" name="Picture 7" descr="Picture 7"/>
          <p:cNvPicPr>
            <a:picLocks noChangeAspect="1"/>
          </p:cNvPicPr>
          <p:nvPr/>
        </p:nvPicPr>
        <p:blipFill>
          <a:blip r:embed="rId2"/>
          <a:stretch>
            <a:fillRect/>
          </a:stretch>
        </p:blipFill>
        <p:spPr>
          <a:xfrm>
            <a:off x="10069266" y="6407801"/>
            <a:ext cx="1772068" cy="430393"/>
          </a:xfrm>
          <a:prstGeom prst="rect">
            <a:avLst/>
          </a:prstGeom>
          <a:ln w="12700">
            <a:miter lim="400000"/>
          </a:ln>
        </p:spPr>
      </p:pic>
      <p:sp>
        <p:nvSpPr>
          <p:cNvPr id="148" name="Slide Number"/>
          <p:cNvSpPr txBox="1">
            <a:spLocks noGrp="1"/>
          </p:cNvSpPr>
          <p:nvPr>
            <p:ph type="sldNum" sz="quarter" idx="2"/>
          </p:nvPr>
        </p:nvSpPr>
        <p:spPr>
          <a:prstGeom prst="rect">
            <a:avLst/>
          </a:prstGeom>
        </p:spPr>
        <p:txBody>
          <a:bodyPr/>
          <a:lstStyle/>
          <a:p>
            <a:fld id="{86CB4B4D-7CA3-9044-876B-883B54F8677D}" type="slidenum">
              <a:t>‹#›</a:t>
            </a:fld>
            <a:endParaRPr/>
          </a:p>
        </p:txBody>
      </p:sp>
      <p:pic>
        <p:nvPicPr>
          <p:cNvPr id="149" name="Content Placeholder 15" descr="Content Placeholder 15"/>
          <p:cNvPicPr>
            <a:picLocks noChangeAspect="1"/>
          </p:cNvPicPr>
          <p:nvPr/>
        </p:nvPicPr>
        <p:blipFill>
          <a:blip r:embed="rId3"/>
          <a:stretch>
            <a:fillRect/>
          </a:stretch>
        </p:blipFill>
        <p:spPr>
          <a:xfrm>
            <a:off x="9173495" y="6271886"/>
            <a:ext cx="1136342" cy="586114"/>
          </a:xfrm>
          <a:prstGeom prst="rect">
            <a:avLst/>
          </a:prstGeom>
          <a:ln w="12700">
            <a:miter lim="400000"/>
          </a:ln>
        </p:spPr>
      </p:pic>
      <p:sp>
        <p:nvSpPr>
          <p:cNvPr id="150" name="Footer Placeholder 3"/>
          <p:cNvSpPr txBox="1"/>
          <p:nvPr/>
        </p:nvSpPr>
        <p:spPr>
          <a:xfrm>
            <a:off x="457613" y="6490869"/>
            <a:ext cx="5132411" cy="2642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latin typeface="Arial"/>
                <a:ea typeface="Arial"/>
                <a:cs typeface="Arial"/>
                <a:sym typeface="Arial"/>
              </a:defRPr>
            </a:lvl1pPr>
          </a:lstStyle>
          <a:p>
            <a:r>
              <a:t>JLab EIC Meeting, June 27 , 2025.</a:t>
            </a: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Title &amp; Bullets">
    <p:spTree>
      <p:nvGrpSpPr>
        <p:cNvPr id="1" name=""/>
        <p:cNvGrpSpPr/>
        <p:nvPr/>
      </p:nvGrpSpPr>
      <p:grpSpPr>
        <a:xfrm>
          <a:off x="0" y="0"/>
          <a:ext cx="0" cy="0"/>
          <a:chOff x="0" y="0"/>
          <a:chExt cx="0" cy="0"/>
        </a:xfrm>
      </p:grpSpPr>
      <p:sp>
        <p:nvSpPr>
          <p:cNvPr id="157" name="Slide Title"/>
          <p:cNvSpPr txBox="1">
            <a:spLocks noGrp="1"/>
          </p:cNvSpPr>
          <p:nvPr>
            <p:ph type="title" hasCustomPrompt="1"/>
          </p:nvPr>
        </p:nvSpPr>
        <p:spPr>
          <a:xfrm>
            <a:off x="603250" y="539750"/>
            <a:ext cx="10985500" cy="716582"/>
          </a:xfrm>
          <a:prstGeom prst="rect">
            <a:avLst/>
          </a:prstGeom>
        </p:spPr>
        <p:txBody>
          <a:bodyPr lIns="25400" tIns="25400" rIns="25400" bIns="25400" anchor="t"/>
          <a:lstStyle>
            <a:lvl1pPr defTabSz="1219169">
              <a:lnSpc>
                <a:spcPct val="80000"/>
              </a:lnSpc>
              <a:defRPr sz="4200" spc="-84">
                <a:latin typeface="Helvetica Neue"/>
                <a:ea typeface="Helvetica Neue"/>
                <a:cs typeface="Helvetica Neue"/>
                <a:sym typeface="Helvetica Neue"/>
              </a:defRPr>
            </a:lvl1pPr>
          </a:lstStyle>
          <a:p>
            <a:r>
              <a:t>Slide Title</a:t>
            </a:r>
          </a:p>
        </p:txBody>
      </p:sp>
      <p:sp>
        <p:nvSpPr>
          <p:cNvPr id="158" name="Slide Subtitle"/>
          <p:cNvSpPr txBox="1">
            <a:spLocks noGrp="1"/>
          </p:cNvSpPr>
          <p:nvPr>
            <p:ph type="body" sz="quarter" idx="21" hasCustomPrompt="1"/>
          </p:nvPr>
        </p:nvSpPr>
        <p:spPr>
          <a:xfrm>
            <a:off x="603250" y="1186481"/>
            <a:ext cx="10985500" cy="467390"/>
          </a:xfrm>
          <a:prstGeom prst="rect">
            <a:avLst/>
          </a:prstGeom>
          <a:ln w="3175"/>
        </p:spPr>
        <p:txBody>
          <a:bodyPr lIns="22859" tIns="22859" rIns="22859" bIns="22859"/>
          <a:lstStyle>
            <a:lvl1pPr marL="0" indent="0" defTabSz="412750">
              <a:lnSpc>
                <a:spcPct val="100000"/>
              </a:lnSpc>
              <a:spcBef>
                <a:spcPts val="0"/>
              </a:spcBef>
              <a:buSzTx/>
              <a:buFontTx/>
              <a:buNone/>
              <a:defRPr sz="2600" b="1">
                <a:latin typeface="Helvetica Neue"/>
                <a:ea typeface="Helvetica Neue"/>
                <a:cs typeface="Helvetica Neue"/>
                <a:sym typeface="Helvetica Neue"/>
              </a:defRPr>
            </a:lvl1pPr>
          </a:lstStyle>
          <a:p>
            <a:r>
              <a:t>Slide Subtitle</a:t>
            </a:r>
          </a:p>
        </p:txBody>
      </p:sp>
      <p:sp>
        <p:nvSpPr>
          <p:cNvPr id="159" name="Body Level One…"/>
          <p:cNvSpPr txBox="1">
            <a:spLocks noGrp="1"/>
          </p:cNvSpPr>
          <p:nvPr>
            <p:ph type="body" idx="1" hasCustomPrompt="1"/>
          </p:nvPr>
        </p:nvSpPr>
        <p:spPr>
          <a:xfrm>
            <a:off x="603250" y="2124252"/>
            <a:ext cx="10985500" cy="4128006"/>
          </a:xfrm>
          <a:prstGeom prst="rect">
            <a:avLst/>
          </a:prstGeom>
        </p:spPr>
        <p:txBody>
          <a:bodyPr lIns="25400" tIns="25400" rIns="25400" bIns="25400"/>
          <a:lstStyle>
            <a:lvl1pPr marL="304800" indent="-304800" defTabSz="1219169">
              <a:spcBef>
                <a:spcPts val="2200"/>
              </a:spcBef>
              <a:buSzPct val="123000"/>
              <a:buFontTx/>
              <a:defRPr sz="2400">
                <a:latin typeface="Helvetica Neue"/>
                <a:ea typeface="Helvetica Neue"/>
                <a:cs typeface="Helvetica Neue"/>
                <a:sym typeface="Helvetica Neue"/>
              </a:defRPr>
            </a:lvl1pPr>
            <a:lvl2pPr marL="914400" indent="-304800" defTabSz="1219169">
              <a:spcBef>
                <a:spcPts val="2200"/>
              </a:spcBef>
              <a:buSzPct val="123000"/>
              <a:buFontTx/>
              <a:buChar char="•"/>
              <a:defRPr sz="2400">
                <a:latin typeface="Helvetica Neue"/>
                <a:ea typeface="Helvetica Neue"/>
                <a:cs typeface="Helvetica Neue"/>
                <a:sym typeface="Helvetica Neue"/>
              </a:defRPr>
            </a:lvl2pPr>
            <a:lvl3pPr marL="1524000" indent="-304800" defTabSz="1219169">
              <a:spcBef>
                <a:spcPts val="2200"/>
              </a:spcBef>
              <a:buSzPct val="123000"/>
              <a:buFontTx/>
              <a:defRPr sz="2400">
                <a:latin typeface="Helvetica Neue"/>
                <a:ea typeface="Helvetica Neue"/>
                <a:cs typeface="Helvetica Neue"/>
                <a:sym typeface="Helvetica Neue"/>
              </a:defRPr>
            </a:lvl3pPr>
            <a:lvl4pPr marL="2133600" indent="-304800" defTabSz="1219169">
              <a:spcBef>
                <a:spcPts val="2200"/>
              </a:spcBef>
              <a:buSzPct val="123000"/>
              <a:buFontTx/>
              <a:buChar char="•"/>
              <a:defRPr sz="2400">
                <a:latin typeface="Helvetica Neue"/>
                <a:ea typeface="Helvetica Neue"/>
                <a:cs typeface="Helvetica Neue"/>
                <a:sym typeface="Helvetica Neue"/>
              </a:defRPr>
            </a:lvl4pPr>
            <a:lvl5pPr marL="2743200" indent="-304800" defTabSz="1219169">
              <a:spcBef>
                <a:spcPts val="2200"/>
              </a:spcBef>
              <a:buSzPct val="123000"/>
              <a:buFontTx/>
              <a:defRPr sz="2400">
                <a:latin typeface="Helvetica Neue"/>
                <a:ea typeface="Helvetica Neue"/>
                <a:cs typeface="Helvetica Neue"/>
                <a:sym typeface="Helvetica Neue"/>
              </a:defRPr>
            </a:lvl5pPr>
          </a:lstStyle>
          <a:p>
            <a:r>
              <a:t>Slide bullet text</a:t>
            </a:r>
          </a:p>
          <a:p>
            <a:pPr lvl="1"/>
            <a:endParaRPr/>
          </a:p>
          <a:p>
            <a:pPr lvl="2"/>
            <a:endParaRPr/>
          </a:p>
          <a:p>
            <a:pPr lvl="3"/>
            <a:endParaRPr/>
          </a:p>
          <a:p>
            <a:pPr lvl="4"/>
            <a:endParaRPr/>
          </a:p>
        </p:txBody>
      </p:sp>
      <p:sp>
        <p:nvSpPr>
          <p:cNvPr id="160" name="Slide Number"/>
          <p:cNvSpPr txBox="1">
            <a:spLocks noGrp="1"/>
          </p:cNvSpPr>
          <p:nvPr>
            <p:ph type="sldNum" sz="quarter" idx="2"/>
          </p:nvPr>
        </p:nvSpPr>
        <p:spPr>
          <a:xfrm>
            <a:off x="5997574" y="6540499"/>
            <a:ext cx="190603" cy="187301"/>
          </a:xfrm>
          <a:prstGeom prst="rect">
            <a:avLst/>
          </a:prstGeom>
        </p:spPr>
        <p:txBody>
          <a:bodyPr lIns="25400" tIns="25400" rIns="25400" bIns="25400" anchor="b"/>
          <a:lstStyle>
            <a:lvl1pPr defTabSz="292100">
              <a:defRPr sz="900">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167" name="Slide Title"/>
          <p:cNvSpPr txBox="1">
            <a:spLocks noGrp="1"/>
          </p:cNvSpPr>
          <p:nvPr>
            <p:ph type="title" hasCustomPrompt="1"/>
          </p:nvPr>
        </p:nvSpPr>
        <p:spPr>
          <a:xfrm>
            <a:off x="603250" y="539750"/>
            <a:ext cx="10985500" cy="717475"/>
          </a:xfrm>
          <a:prstGeom prst="rect">
            <a:avLst/>
          </a:prstGeom>
        </p:spPr>
        <p:txBody>
          <a:bodyPr lIns="25400" tIns="25400" rIns="25400" bIns="25400" anchor="t"/>
          <a:lstStyle>
            <a:lvl1pPr defTabSz="1219168">
              <a:lnSpc>
                <a:spcPct val="80000"/>
              </a:lnSpc>
              <a:defRPr sz="4200" spc="-84">
                <a:latin typeface="Helvetica Neue"/>
                <a:ea typeface="Helvetica Neue"/>
                <a:cs typeface="Helvetica Neue"/>
                <a:sym typeface="Helvetica Neue"/>
              </a:defRPr>
            </a:lvl1pPr>
          </a:lstStyle>
          <a:p>
            <a:r>
              <a:t>Slide Title</a:t>
            </a:r>
          </a:p>
        </p:txBody>
      </p:sp>
      <p:sp>
        <p:nvSpPr>
          <p:cNvPr id="168" name="Body Level One…"/>
          <p:cNvSpPr txBox="1">
            <a:spLocks noGrp="1"/>
          </p:cNvSpPr>
          <p:nvPr>
            <p:ph type="body" sz="quarter" idx="1" hasCustomPrompt="1"/>
          </p:nvPr>
        </p:nvSpPr>
        <p:spPr>
          <a:xfrm>
            <a:off x="603250" y="1186480"/>
            <a:ext cx="10985500" cy="467391"/>
          </a:xfrm>
          <a:prstGeom prst="rect">
            <a:avLst/>
          </a:prstGeom>
        </p:spPr>
        <p:txBody>
          <a:bodyPr lIns="22859" tIns="22859" rIns="22859" bIns="22859"/>
          <a:lstStyle>
            <a:lvl1pPr marL="0" indent="0" defTabSz="412750">
              <a:lnSpc>
                <a:spcPct val="100000"/>
              </a:lnSpc>
              <a:spcBef>
                <a:spcPts val="0"/>
              </a:spcBef>
              <a:buSzTx/>
              <a:buFontTx/>
              <a:buNone/>
              <a:defRPr sz="2600" b="1">
                <a:latin typeface="Helvetica Neue"/>
                <a:ea typeface="Helvetica Neue"/>
                <a:cs typeface="Helvetica Neue"/>
                <a:sym typeface="Helvetica Neue"/>
              </a:defRPr>
            </a:lvl1pPr>
            <a:lvl2pPr marL="939800" indent="-330200" defTabSz="412750">
              <a:lnSpc>
                <a:spcPct val="100000"/>
              </a:lnSpc>
              <a:spcBef>
                <a:spcPts val="0"/>
              </a:spcBef>
              <a:buSzPct val="123000"/>
              <a:buFontTx/>
              <a:buChar char="•"/>
              <a:defRPr sz="2600" b="1">
                <a:latin typeface="Helvetica Neue"/>
                <a:ea typeface="Helvetica Neue"/>
                <a:cs typeface="Helvetica Neue"/>
                <a:sym typeface="Helvetica Neue"/>
              </a:defRPr>
            </a:lvl2pPr>
            <a:lvl3pPr marL="1549400" indent="-330200" defTabSz="412750">
              <a:lnSpc>
                <a:spcPct val="100000"/>
              </a:lnSpc>
              <a:spcBef>
                <a:spcPts val="0"/>
              </a:spcBef>
              <a:buSzPct val="123000"/>
              <a:buFontTx/>
              <a:defRPr sz="2600" b="1">
                <a:latin typeface="Helvetica Neue"/>
                <a:ea typeface="Helvetica Neue"/>
                <a:cs typeface="Helvetica Neue"/>
                <a:sym typeface="Helvetica Neue"/>
              </a:defRPr>
            </a:lvl3pPr>
            <a:lvl4pPr marL="2159000" indent="-330200" defTabSz="412750">
              <a:lnSpc>
                <a:spcPct val="100000"/>
              </a:lnSpc>
              <a:spcBef>
                <a:spcPts val="0"/>
              </a:spcBef>
              <a:buSzPct val="123000"/>
              <a:buFontTx/>
              <a:buChar char="•"/>
              <a:defRPr sz="2600" b="1">
                <a:latin typeface="Helvetica Neue"/>
                <a:ea typeface="Helvetica Neue"/>
                <a:cs typeface="Helvetica Neue"/>
                <a:sym typeface="Helvetica Neue"/>
              </a:defRPr>
            </a:lvl4pPr>
            <a:lvl5pPr marL="2768600" indent="-330200" defTabSz="412750">
              <a:lnSpc>
                <a:spcPct val="100000"/>
              </a:lnSpc>
              <a:spcBef>
                <a:spcPts val="0"/>
              </a:spcBef>
              <a:buSzPct val="123000"/>
              <a:buFontTx/>
              <a:defRPr sz="2600" b="1">
                <a:latin typeface="Helvetica Neue"/>
                <a:ea typeface="Helvetica Neue"/>
                <a:cs typeface="Helvetica Neue"/>
                <a:sym typeface="Helvetica Neue"/>
              </a:defRPr>
            </a:lvl5pPr>
          </a:lstStyle>
          <a:p>
            <a:r>
              <a:t>Slide Subtitle</a:t>
            </a:r>
          </a:p>
          <a:p>
            <a:pPr lvl="1"/>
            <a:endParaRPr/>
          </a:p>
          <a:p>
            <a:pPr lvl="2"/>
            <a:endParaRPr/>
          </a:p>
          <a:p>
            <a:pPr lvl="3"/>
            <a:endParaRPr/>
          </a:p>
          <a:p>
            <a:pPr lvl="4"/>
            <a:endParaRPr/>
          </a:p>
        </p:txBody>
      </p:sp>
      <p:sp>
        <p:nvSpPr>
          <p:cNvPr id="169" name="Slide Number"/>
          <p:cNvSpPr txBox="1">
            <a:spLocks noGrp="1"/>
          </p:cNvSpPr>
          <p:nvPr>
            <p:ph type="sldNum" sz="quarter" idx="2"/>
          </p:nvPr>
        </p:nvSpPr>
        <p:spPr>
          <a:xfrm>
            <a:off x="5997574" y="6540499"/>
            <a:ext cx="190603" cy="187301"/>
          </a:xfrm>
          <a:prstGeom prst="rect">
            <a:avLst/>
          </a:prstGeom>
        </p:spPr>
        <p:txBody>
          <a:bodyPr lIns="25400" tIns="25400" rIns="25400" bIns="25400" anchor="b"/>
          <a:lstStyle>
            <a:lvl1pPr defTabSz="292100">
              <a:defRPr sz="900">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76" name="Slide Number"/>
          <p:cNvSpPr txBox="1">
            <a:spLocks noGrp="1"/>
          </p:cNvSpPr>
          <p:nvPr>
            <p:ph type="sldNum" sz="quarter" idx="2"/>
          </p:nvPr>
        </p:nvSpPr>
        <p:spPr>
          <a:xfrm>
            <a:off x="5997574" y="6540499"/>
            <a:ext cx="190603" cy="187301"/>
          </a:xfrm>
          <a:prstGeom prst="rect">
            <a:avLst/>
          </a:prstGeom>
        </p:spPr>
        <p:txBody>
          <a:bodyPr lIns="25400" tIns="25400" rIns="25400" bIns="25400" anchor="b"/>
          <a:lstStyle>
            <a:lvl1pPr defTabSz="292100">
              <a:defRPr sz="900">
                <a:latin typeface="Helvetica Neue"/>
                <a:ea typeface="Helvetica Neue"/>
                <a:cs typeface="Helvetica Neue"/>
                <a:sym typeface="Helvetica Neue"/>
              </a:defRPr>
            </a:lvl1p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183" name="Title Text"/>
          <p:cNvSpPr txBox="1">
            <a:spLocks noGrp="1"/>
          </p:cNvSpPr>
          <p:nvPr>
            <p:ph type="title"/>
          </p:nvPr>
        </p:nvSpPr>
        <p:spPr>
          <a:xfrm>
            <a:off x="838200" y="365125"/>
            <a:ext cx="10515600" cy="1325563"/>
          </a:xfrm>
          <a:prstGeom prst="rect">
            <a:avLst/>
          </a:prstGeom>
        </p:spPr>
        <p:txBody>
          <a:bodyPr lIns="45719" tIns="45719" rIns="45719" bIns="45719"/>
          <a:lstStyle>
            <a:lvl1pPr>
              <a:defRPr sz="4400" b="0">
                <a:latin typeface="Calibri Light"/>
                <a:ea typeface="Calibri Light"/>
                <a:cs typeface="Calibri Light"/>
                <a:sym typeface="Calibri Light"/>
              </a:defRPr>
            </a:lvl1pPr>
          </a:lstStyle>
          <a:p>
            <a:r>
              <a:t>Title Text</a:t>
            </a:r>
          </a:p>
        </p:txBody>
      </p:sp>
      <p:sp>
        <p:nvSpPr>
          <p:cNvPr id="184" name="Body Level One…"/>
          <p:cNvSpPr txBox="1">
            <a:spLocks noGrp="1"/>
          </p:cNvSpPr>
          <p:nvPr>
            <p:ph type="body" idx="1"/>
          </p:nvPr>
        </p:nvSpPr>
        <p:spPr>
          <a:xfrm>
            <a:off x="838200" y="1825625"/>
            <a:ext cx="10515600" cy="4351338"/>
          </a:xfrm>
          <a:prstGeom prst="rect">
            <a:avLst/>
          </a:prstGeom>
        </p:spPr>
        <p:txBody>
          <a:bodyPr lIns="45719" tIns="45719" rIns="45719" bIns="45719"/>
          <a:lstStyle>
            <a:lvl1pPr>
              <a:defRPr sz="2800">
                <a:latin typeface="+mn-lt"/>
                <a:ea typeface="+mn-ea"/>
                <a:cs typeface="+mn-cs"/>
                <a:sym typeface="Calibri"/>
              </a:defRPr>
            </a:lvl1pPr>
            <a:lvl2pPr marL="723900" indent="-266700">
              <a:buChar char="•"/>
              <a:defRPr sz="2800">
                <a:latin typeface="+mn-lt"/>
                <a:ea typeface="+mn-ea"/>
                <a:cs typeface="+mn-cs"/>
                <a:sym typeface="Calibri"/>
              </a:defRPr>
            </a:lvl2pPr>
            <a:lvl3pPr marL="1234439" indent="-320039">
              <a:defRPr sz="2800">
                <a:latin typeface="+mn-lt"/>
                <a:ea typeface="+mn-ea"/>
                <a:cs typeface="+mn-cs"/>
                <a:sym typeface="Calibri"/>
              </a:defRPr>
            </a:lvl3pPr>
            <a:lvl4pPr marL="1727200" indent="-355600">
              <a:buChar char="•"/>
              <a:defRPr sz="2800">
                <a:latin typeface="+mn-lt"/>
                <a:ea typeface="+mn-ea"/>
                <a:cs typeface="+mn-cs"/>
                <a:sym typeface="Calibri"/>
              </a:defRPr>
            </a:lvl4pPr>
            <a:lvl5pPr marL="2184400" indent="-355600">
              <a:defRPr sz="2800">
                <a:latin typeface="+mn-lt"/>
                <a:ea typeface="+mn-ea"/>
                <a:cs typeface="+mn-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185" name="Slide Number"/>
          <p:cNvSpPr txBox="1">
            <a:spLocks noGrp="1"/>
          </p:cNvSpPr>
          <p:nvPr>
            <p:ph type="sldNum" sz="quarter" idx="2"/>
          </p:nvPr>
        </p:nvSpPr>
        <p:spPr>
          <a:xfrm>
            <a:off x="11095177" y="6414760"/>
            <a:ext cx="258624" cy="248305"/>
          </a:xfrm>
          <a:prstGeom prst="rect">
            <a:avLst/>
          </a:prstGeom>
        </p:spPr>
        <p:txBody>
          <a:bodyPr lIns="45719" tIns="45719" rIns="45719" bIns="45719"/>
          <a:lstStyle>
            <a:lvl1pPr algn="r">
              <a:defRPr sz="1200">
                <a:solidFill>
                  <a:srgbClr val="888888"/>
                </a:solidFill>
                <a:latin typeface="+mn-lt"/>
                <a:ea typeface="+mn-ea"/>
                <a:cs typeface="+mn-cs"/>
                <a:sym typeface="Calibri"/>
              </a:defRPr>
            </a:lvl1p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Title and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92" name="Straight Connector 4"/>
          <p:cNvSpPr/>
          <p:nvPr/>
        </p:nvSpPr>
        <p:spPr>
          <a:xfrm>
            <a:off x="1985318" y="825178"/>
            <a:ext cx="8510562" cy="1"/>
          </a:xfrm>
          <a:prstGeom prst="line">
            <a:avLst/>
          </a:prstGeom>
          <a:ln w="25400">
            <a:solidFill>
              <a:srgbClr val="6D7180"/>
            </a:solidFill>
            <a:miter/>
          </a:ln>
        </p:spPr>
        <p:txBody>
          <a:bodyPr lIns="45719" rIns="45719"/>
          <a:lstStyle/>
          <a:p>
            <a:pPr>
              <a:defRPr>
                <a:latin typeface="Arial"/>
                <a:ea typeface="Arial"/>
                <a:cs typeface="Arial"/>
                <a:sym typeface="Arial"/>
              </a:defRPr>
            </a:pPr>
            <a:endParaRPr/>
          </a:p>
        </p:txBody>
      </p:sp>
      <p:sp>
        <p:nvSpPr>
          <p:cNvPr id="193" name="Slide Number"/>
          <p:cNvSpPr txBox="1">
            <a:spLocks noGrp="1"/>
          </p:cNvSpPr>
          <p:nvPr>
            <p:ph type="sldNum" sz="quarter" idx="2"/>
          </p:nvPr>
        </p:nvSpPr>
        <p:spPr>
          <a:xfrm>
            <a:off x="10249651" y="6425243"/>
            <a:ext cx="168090" cy="147831"/>
          </a:xfrm>
          <a:prstGeom prst="rect">
            <a:avLst/>
          </a:prstGeom>
        </p:spPr>
        <p:txBody>
          <a:bodyPr lIns="0" tIns="0" rIns="0" bIns="0"/>
          <a:lstStyle>
            <a:lvl1pPr>
              <a:defRPr sz="1100" b="1">
                <a:solidFill>
                  <a:srgbClr val="00ACDB"/>
                </a:solidFill>
              </a:defRPr>
            </a:lvl1pPr>
          </a:lstStyle>
          <a:p>
            <a:fld id="{86CB4B4D-7CA3-9044-876B-883B54F8677D}" type="slidenum">
              <a:t>‹#›</a:t>
            </a:fld>
            <a:endParaRPr/>
          </a:p>
        </p:txBody>
      </p:sp>
      <p:sp>
        <p:nvSpPr>
          <p:cNvPr id="194" name="Title Text"/>
          <p:cNvSpPr txBox="1">
            <a:spLocks noGrp="1"/>
          </p:cNvSpPr>
          <p:nvPr>
            <p:ph type="title"/>
          </p:nvPr>
        </p:nvSpPr>
        <p:spPr>
          <a:xfrm>
            <a:off x="1985317" y="0"/>
            <a:ext cx="8510562" cy="825179"/>
          </a:xfrm>
          <a:prstGeom prst="rect">
            <a:avLst/>
          </a:prstGeom>
        </p:spPr>
        <p:txBody>
          <a:bodyPr/>
          <a:lstStyle>
            <a:lvl1pPr defTabSz="685800">
              <a:defRPr sz="3000"/>
            </a:lvl1pPr>
          </a:lstStyle>
          <a:p>
            <a:r>
              <a:t>Title Text</a:t>
            </a:r>
          </a:p>
        </p:txBody>
      </p:sp>
      <p:sp>
        <p:nvSpPr>
          <p:cNvPr id="195" name="Body Level One…"/>
          <p:cNvSpPr txBox="1">
            <a:spLocks noGrp="1"/>
          </p:cNvSpPr>
          <p:nvPr>
            <p:ph type="body" idx="1"/>
          </p:nvPr>
        </p:nvSpPr>
        <p:spPr>
          <a:xfrm>
            <a:off x="1985318" y="975364"/>
            <a:ext cx="8510562" cy="4988822"/>
          </a:xfrm>
          <a:prstGeom prst="rect">
            <a:avLst/>
          </a:prstGeom>
        </p:spPr>
        <p:txBody>
          <a:bodyPr/>
          <a:lstStyle>
            <a:lvl1pPr marL="171450" indent="-171450" defTabSz="685800">
              <a:spcBef>
                <a:spcPts val="700"/>
              </a:spcBef>
              <a:defRPr sz="1800"/>
            </a:lvl1pPr>
            <a:lvl2pPr marL="548639" indent="-205739" defTabSz="685800">
              <a:spcBef>
                <a:spcPts val="700"/>
              </a:spcBef>
              <a:buChar char="•"/>
              <a:defRPr sz="1800"/>
            </a:lvl2pPr>
            <a:lvl3pPr marL="923192" indent="-237392" defTabSz="685800">
              <a:spcBef>
                <a:spcPts val="700"/>
              </a:spcBef>
              <a:defRPr sz="1800"/>
            </a:lvl3pPr>
            <a:lvl4pPr marL="1285875" indent="-257175" defTabSz="685800">
              <a:spcBef>
                <a:spcPts val="700"/>
              </a:spcBef>
              <a:buChar char="•"/>
              <a:defRPr sz="1800"/>
            </a:lvl4pPr>
            <a:lvl5pPr marL="1680210" indent="-308610" defTabSz="685800">
              <a:spcBef>
                <a:spcPts val="700"/>
              </a:spcBef>
              <a:defRPr sz="1800"/>
            </a:lvl5pPr>
          </a:lstStyle>
          <a:p>
            <a:r>
              <a:t>Body Level One</a:t>
            </a:r>
          </a:p>
          <a:p>
            <a:pPr lvl="1"/>
            <a:r>
              <a:t>Body Level Two</a:t>
            </a:r>
          </a:p>
          <a:p>
            <a:pPr lvl="2"/>
            <a:r>
              <a:t>Body Level Three</a:t>
            </a:r>
          </a:p>
          <a:p>
            <a:pPr lvl="3"/>
            <a:r>
              <a:t>Body Level Four</a:t>
            </a:r>
          </a:p>
          <a:p>
            <a:pPr lvl="4"/>
            <a:r>
              <a:t>Body Level Five</a:t>
            </a: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pic>
        <p:nvPicPr>
          <p:cNvPr id="202" name="Picture 6" descr="Picture 6"/>
          <p:cNvPicPr>
            <a:picLocks noChangeAspect="1"/>
          </p:cNvPicPr>
          <p:nvPr/>
        </p:nvPicPr>
        <p:blipFill>
          <a:blip r:embed="rId2"/>
          <a:stretch>
            <a:fillRect/>
          </a:stretch>
        </p:blipFill>
        <p:spPr>
          <a:xfrm>
            <a:off x="1524000" y="8547"/>
            <a:ext cx="9144000" cy="6858001"/>
          </a:xfrm>
          <a:prstGeom prst="rect">
            <a:avLst/>
          </a:prstGeom>
          <a:ln w="12700">
            <a:miter lim="400000"/>
          </a:ln>
        </p:spPr>
      </p:pic>
      <p:pic>
        <p:nvPicPr>
          <p:cNvPr id="203" name="Picture 7" descr="Picture 7"/>
          <p:cNvPicPr>
            <a:picLocks noChangeAspect="1"/>
          </p:cNvPicPr>
          <p:nvPr/>
        </p:nvPicPr>
        <p:blipFill>
          <a:blip r:embed="rId3"/>
          <a:stretch>
            <a:fillRect/>
          </a:stretch>
        </p:blipFill>
        <p:spPr>
          <a:xfrm>
            <a:off x="1524000" y="0"/>
            <a:ext cx="9144000" cy="6858000"/>
          </a:xfrm>
          <a:prstGeom prst="rect">
            <a:avLst/>
          </a:prstGeom>
          <a:ln w="12700">
            <a:miter lim="400000"/>
          </a:ln>
        </p:spPr>
      </p:pic>
      <p:sp>
        <p:nvSpPr>
          <p:cNvPr id="204" name="Title Text"/>
          <p:cNvSpPr txBox="1">
            <a:spLocks noGrp="1"/>
          </p:cNvSpPr>
          <p:nvPr>
            <p:ph type="title"/>
          </p:nvPr>
        </p:nvSpPr>
        <p:spPr>
          <a:xfrm>
            <a:off x="2152650" y="365125"/>
            <a:ext cx="7886700" cy="1325564"/>
          </a:xfrm>
          <a:prstGeom prst="rect">
            <a:avLst/>
          </a:prstGeom>
        </p:spPr>
        <p:txBody>
          <a:bodyPr/>
          <a:lstStyle>
            <a:lvl1pPr>
              <a:defRPr sz="4400" b="0">
                <a:solidFill>
                  <a:srgbClr val="30519D"/>
                </a:solidFill>
              </a:defRPr>
            </a:lvl1pPr>
          </a:lstStyle>
          <a:p>
            <a:r>
              <a:t>Title Text</a:t>
            </a:r>
          </a:p>
        </p:txBody>
      </p:sp>
      <p:sp>
        <p:nvSpPr>
          <p:cNvPr id="205" name="Body Level One…"/>
          <p:cNvSpPr txBox="1">
            <a:spLocks noGrp="1"/>
          </p:cNvSpPr>
          <p:nvPr>
            <p:ph type="body" idx="1"/>
          </p:nvPr>
        </p:nvSpPr>
        <p:spPr>
          <a:xfrm>
            <a:off x="2152650" y="1825625"/>
            <a:ext cx="7886700" cy="4351338"/>
          </a:xfrm>
          <a:prstGeom prst="rect">
            <a:avLst/>
          </a:prstGeom>
        </p:spPr>
        <p:txBody>
          <a:bodyPr/>
          <a:lstStyle>
            <a:lvl1pPr>
              <a:defRPr sz="2800"/>
            </a:lvl1pPr>
            <a:lvl2pPr marL="723900" indent="-266700">
              <a:buChar char="•"/>
              <a:defRPr sz="2800"/>
            </a:lvl2pPr>
            <a:lvl3pPr marL="1234439" indent="-320039">
              <a:defRPr sz="2800"/>
            </a:lvl3pPr>
            <a:lvl4pPr marL="1727200" indent="-355600">
              <a:buChar char="•"/>
              <a:defRPr sz="2800"/>
            </a:lvl4pPr>
            <a:lvl5pPr marL="2184400" indent="-355600">
              <a:defRPr sz="2800"/>
            </a:lvl5pPr>
          </a:lstStyle>
          <a:p>
            <a:r>
              <a:t>Body Level One</a:t>
            </a:r>
          </a:p>
          <a:p>
            <a:pPr lvl="1"/>
            <a:r>
              <a:t>Body Level Two</a:t>
            </a:r>
          </a:p>
          <a:p>
            <a:pPr lvl="2"/>
            <a:r>
              <a:t>Body Level Three</a:t>
            </a:r>
          </a:p>
          <a:p>
            <a:pPr lvl="3"/>
            <a:r>
              <a:t>Body Level Four</a:t>
            </a:r>
          </a:p>
          <a:p>
            <a:pPr lvl="4"/>
            <a:r>
              <a:t>Body Level Five</a:t>
            </a:r>
          </a:p>
        </p:txBody>
      </p:sp>
      <p:sp>
        <p:nvSpPr>
          <p:cNvPr id="206" name="Slide Number"/>
          <p:cNvSpPr txBox="1">
            <a:spLocks noGrp="1"/>
          </p:cNvSpPr>
          <p:nvPr>
            <p:ph type="sldNum" sz="quarter" idx="2"/>
          </p:nvPr>
        </p:nvSpPr>
        <p:spPr>
          <a:xfrm>
            <a:off x="10304956" y="6406786"/>
            <a:ext cx="273656" cy="264256"/>
          </a:xfrm>
          <a:prstGeom prst="rect">
            <a:avLst/>
          </a:prstGeom>
        </p:spPr>
        <p:txBody>
          <a:bodyPr/>
          <a:lstStyle>
            <a:lvl1pPr algn="r">
              <a:defRPr sz="1200">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13" name="Title Text"/>
          <p:cNvSpPr txBox="1">
            <a:spLocks noGrp="1"/>
          </p:cNvSpPr>
          <p:nvPr>
            <p:ph type="title"/>
          </p:nvPr>
        </p:nvSpPr>
        <p:spPr>
          <a:xfrm>
            <a:off x="838200" y="365125"/>
            <a:ext cx="10515600" cy="1325563"/>
          </a:xfrm>
          <a:prstGeom prst="rect">
            <a:avLst/>
          </a:prstGeom>
        </p:spPr>
        <p:txBody>
          <a:bodyPr/>
          <a:lstStyle>
            <a:lvl1pPr>
              <a:defRPr sz="4400" b="0">
                <a:latin typeface="Calibri Light"/>
                <a:ea typeface="Calibri Light"/>
                <a:cs typeface="Calibri Light"/>
                <a:sym typeface="Calibri Light"/>
              </a:defRPr>
            </a:lvl1pPr>
          </a:lstStyle>
          <a:p>
            <a:r>
              <a:t>Title Text</a:t>
            </a:r>
          </a:p>
        </p:txBody>
      </p:sp>
      <p:sp>
        <p:nvSpPr>
          <p:cNvPr id="214" name="Body Level One…"/>
          <p:cNvSpPr txBox="1">
            <a:spLocks noGrp="1"/>
          </p:cNvSpPr>
          <p:nvPr>
            <p:ph type="body" idx="1"/>
          </p:nvPr>
        </p:nvSpPr>
        <p:spPr>
          <a:xfrm>
            <a:off x="838200" y="1825625"/>
            <a:ext cx="10515600" cy="4351338"/>
          </a:xfrm>
          <a:prstGeom prst="rect">
            <a:avLst/>
          </a:prstGeom>
        </p:spPr>
        <p:txBody>
          <a:bodyPr/>
          <a:lstStyle>
            <a:lvl1pPr>
              <a:defRPr sz="2800">
                <a:latin typeface="+mn-lt"/>
                <a:ea typeface="+mn-ea"/>
                <a:cs typeface="+mn-cs"/>
                <a:sym typeface="Calibri"/>
              </a:defRPr>
            </a:lvl1pPr>
            <a:lvl2pPr marL="723900" indent="-266700">
              <a:buChar char="•"/>
              <a:defRPr sz="2800">
                <a:latin typeface="+mn-lt"/>
                <a:ea typeface="+mn-ea"/>
                <a:cs typeface="+mn-cs"/>
                <a:sym typeface="Calibri"/>
              </a:defRPr>
            </a:lvl2pPr>
            <a:lvl3pPr marL="1234439" indent="-320039">
              <a:defRPr sz="2800">
                <a:latin typeface="+mn-lt"/>
                <a:ea typeface="+mn-ea"/>
                <a:cs typeface="+mn-cs"/>
                <a:sym typeface="Calibri"/>
              </a:defRPr>
            </a:lvl3pPr>
            <a:lvl4pPr marL="1727200" indent="-355600">
              <a:buChar char="•"/>
              <a:defRPr sz="2800">
                <a:latin typeface="+mn-lt"/>
                <a:ea typeface="+mn-ea"/>
                <a:cs typeface="+mn-cs"/>
                <a:sym typeface="Calibri"/>
              </a:defRPr>
            </a:lvl4pPr>
            <a:lvl5pPr marL="2184400" indent="-355600">
              <a:defRPr sz="2800">
                <a:latin typeface="+mn-lt"/>
                <a:ea typeface="+mn-ea"/>
                <a:cs typeface="+mn-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15" name="Slide Number"/>
          <p:cNvSpPr txBox="1">
            <a:spLocks noGrp="1"/>
          </p:cNvSpPr>
          <p:nvPr>
            <p:ph type="sldNum" sz="quarter" idx="2"/>
          </p:nvPr>
        </p:nvSpPr>
        <p:spPr>
          <a:xfrm>
            <a:off x="11095176" y="6414760"/>
            <a:ext cx="258624" cy="248305"/>
          </a:xfrm>
          <a:prstGeom prst="rect">
            <a:avLst/>
          </a:prstGeom>
        </p:spPr>
        <p:txBody>
          <a:bodyPr/>
          <a:lstStyle>
            <a:lvl1pPr algn="r">
              <a:defRPr sz="1200">
                <a:solidFill>
                  <a:srgbClr val="888888"/>
                </a:solidFill>
                <a:latin typeface="+mn-lt"/>
                <a:ea typeface="+mn-ea"/>
                <a:cs typeface="+mn-cs"/>
                <a:sym typeface="Calibri"/>
              </a:defRPr>
            </a:lvl1p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22" name="Title Text"/>
          <p:cNvSpPr txBox="1">
            <a:spLocks noGrp="1"/>
          </p:cNvSpPr>
          <p:nvPr>
            <p:ph type="title"/>
          </p:nvPr>
        </p:nvSpPr>
        <p:spPr>
          <a:xfrm>
            <a:off x="1524000" y="1122362"/>
            <a:ext cx="9144000" cy="2387602"/>
          </a:xfrm>
          <a:prstGeom prst="rect">
            <a:avLst/>
          </a:prstGeom>
        </p:spPr>
        <p:txBody>
          <a:bodyPr lIns="45719" tIns="45719" rIns="45719" bIns="45719" anchor="b"/>
          <a:lstStyle>
            <a:lvl1pPr algn="ctr">
              <a:defRPr sz="6000" b="0">
                <a:latin typeface="+mj-lt"/>
                <a:ea typeface="+mj-ea"/>
                <a:cs typeface="+mj-cs"/>
                <a:sym typeface="Helvetica"/>
              </a:defRPr>
            </a:lvl1pPr>
          </a:lstStyle>
          <a:p>
            <a:r>
              <a:t>Title Text</a:t>
            </a:r>
          </a:p>
        </p:txBody>
      </p:sp>
      <p:sp>
        <p:nvSpPr>
          <p:cNvPr id="223" name="Body Level One…"/>
          <p:cNvSpPr txBox="1">
            <a:spLocks noGrp="1"/>
          </p:cNvSpPr>
          <p:nvPr>
            <p:ph type="body" sz="quarter" idx="1"/>
          </p:nvPr>
        </p:nvSpPr>
        <p:spPr>
          <a:xfrm>
            <a:off x="1524000" y="3602037"/>
            <a:ext cx="9144000" cy="1655763"/>
          </a:xfrm>
          <a:prstGeom prst="rect">
            <a:avLst/>
          </a:prstGeom>
        </p:spPr>
        <p:txBody>
          <a:bodyPr lIns="45719" tIns="45719" rIns="45719" bIns="45719"/>
          <a:lstStyle>
            <a:lvl1pPr marL="0" indent="0" algn="ctr">
              <a:buSzTx/>
              <a:buFontTx/>
              <a:buNone/>
              <a:defRPr sz="2400">
                <a:latin typeface="+mj-lt"/>
                <a:ea typeface="+mj-ea"/>
                <a:cs typeface="+mj-cs"/>
                <a:sym typeface="Helvetica"/>
              </a:defRPr>
            </a:lvl1pPr>
            <a:lvl2pPr marL="0" indent="0" algn="ctr">
              <a:buSzTx/>
              <a:buFontTx/>
              <a:buNone/>
              <a:defRPr sz="2400">
                <a:latin typeface="+mj-lt"/>
                <a:ea typeface="+mj-ea"/>
                <a:cs typeface="+mj-cs"/>
                <a:sym typeface="Helvetica"/>
              </a:defRPr>
            </a:lvl2pPr>
            <a:lvl3pPr marL="0" indent="0" algn="ctr">
              <a:buSzTx/>
              <a:buFontTx/>
              <a:buNone/>
              <a:defRPr sz="2400">
                <a:latin typeface="+mj-lt"/>
                <a:ea typeface="+mj-ea"/>
                <a:cs typeface="+mj-cs"/>
                <a:sym typeface="Helvetica"/>
              </a:defRPr>
            </a:lvl3pPr>
            <a:lvl4pPr marL="0" indent="0" algn="ctr">
              <a:buSzTx/>
              <a:buFontTx/>
              <a:buNone/>
              <a:defRPr sz="2400">
                <a:latin typeface="+mj-lt"/>
                <a:ea typeface="+mj-ea"/>
                <a:cs typeface="+mj-cs"/>
                <a:sym typeface="Helvetica"/>
              </a:defRPr>
            </a:lvl4pPr>
            <a:lvl5pPr marL="0" indent="0" algn="ctr">
              <a:buSzTx/>
              <a:buFontTx/>
              <a:buNone/>
              <a:defRPr sz="2400">
                <a:latin typeface="+mj-lt"/>
                <a:ea typeface="+mj-ea"/>
                <a:cs typeface="+mj-cs"/>
                <a:sym typeface="Helvetica"/>
              </a:defRPr>
            </a:lvl5pPr>
          </a:lstStyle>
          <a:p>
            <a:r>
              <a:t>Body Level One</a:t>
            </a:r>
          </a:p>
          <a:p>
            <a:pPr lvl="1"/>
            <a:r>
              <a:t>Body Level Two</a:t>
            </a:r>
          </a:p>
          <a:p>
            <a:pPr lvl="2"/>
            <a:r>
              <a:t>Body Level Three</a:t>
            </a:r>
          </a:p>
          <a:p>
            <a:pPr lvl="3"/>
            <a:r>
              <a:t>Body Level Four</a:t>
            </a:r>
          </a:p>
          <a:p>
            <a:pPr lvl="4"/>
            <a:r>
              <a:t>Body Level Five</a:t>
            </a:r>
          </a:p>
        </p:txBody>
      </p:sp>
      <p:sp>
        <p:nvSpPr>
          <p:cNvPr id="224" name="Slide Number"/>
          <p:cNvSpPr txBox="1">
            <a:spLocks noGrp="1"/>
          </p:cNvSpPr>
          <p:nvPr>
            <p:ph type="sldNum" sz="quarter" idx="2"/>
          </p:nvPr>
        </p:nvSpPr>
        <p:spPr>
          <a:xfrm>
            <a:off x="11080145" y="6404293"/>
            <a:ext cx="273656" cy="269240"/>
          </a:xfrm>
          <a:prstGeom prst="rect">
            <a:avLst/>
          </a:prstGeom>
        </p:spPr>
        <p:txBody>
          <a:bodyPr lIns="45719" tIns="45719" rIns="45719" bIns="45719"/>
          <a:lstStyle>
            <a:lvl1pPr algn="r">
              <a:defRPr sz="1200">
                <a:solidFill>
                  <a:schemeClr val="accent5">
                    <a:lumOff val="-11450"/>
                  </a:schemeClr>
                </a:solidFill>
                <a:latin typeface="+mj-lt"/>
                <a:ea typeface="+mj-ea"/>
                <a:cs typeface="+mj-cs"/>
                <a:sym typeface="Helvetica"/>
              </a:defRPr>
            </a:lvl1p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31" name="Title Text"/>
          <p:cNvSpPr txBox="1">
            <a:spLocks noGrp="1"/>
          </p:cNvSpPr>
          <p:nvPr>
            <p:ph type="title"/>
          </p:nvPr>
        </p:nvSpPr>
        <p:spPr>
          <a:xfrm>
            <a:off x="1524000" y="1122362"/>
            <a:ext cx="9144000" cy="2387601"/>
          </a:xfrm>
          <a:prstGeom prst="rect">
            <a:avLst/>
          </a:prstGeom>
        </p:spPr>
        <p:txBody>
          <a:bodyPr anchor="b"/>
          <a:lstStyle>
            <a:lvl1pPr algn="ctr">
              <a:defRPr sz="6000" b="0">
                <a:latin typeface="Aptos Display"/>
                <a:ea typeface="Aptos Display"/>
                <a:cs typeface="Aptos Display"/>
                <a:sym typeface="Aptos Display"/>
              </a:defRPr>
            </a:lvl1pPr>
          </a:lstStyle>
          <a:p>
            <a:r>
              <a:t>Title Text</a:t>
            </a:r>
          </a:p>
        </p:txBody>
      </p:sp>
      <p:sp>
        <p:nvSpPr>
          <p:cNvPr id="23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atin typeface="Aptos"/>
                <a:ea typeface="Aptos"/>
                <a:cs typeface="Aptos"/>
                <a:sym typeface="Aptos"/>
              </a:defRPr>
            </a:lvl1pPr>
            <a:lvl2pPr marL="0" indent="457200" algn="ctr">
              <a:buSzTx/>
              <a:buFontTx/>
              <a:buNone/>
              <a:defRPr sz="2400">
                <a:latin typeface="Aptos"/>
                <a:ea typeface="Aptos"/>
                <a:cs typeface="Aptos"/>
                <a:sym typeface="Aptos"/>
              </a:defRPr>
            </a:lvl2pPr>
            <a:lvl3pPr marL="0" indent="914400" algn="ctr">
              <a:buSzTx/>
              <a:buFontTx/>
              <a:buNone/>
              <a:defRPr sz="2400">
                <a:latin typeface="Aptos"/>
                <a:ea typeface="Aptos"/>
                <a:cs typeface="Aptos"/>
                <a:sym typeface="Aptos"/>
              </a:defRPr>
            </a:lvl3pPr>
            <a:lvl4pPr marL="0" indent="1371600" algn="ctr">
              <a:buSzTx/>
              <a:buFontTx/>
              <a:buNone/>
              <a:defRPr sz="2400">
                <a:latin typeface="Aptos"/>
                <a:ea typeface="Aptos"/>
                <a:cs typeface="Aptos"/>
                <a:sym typeface="Aptos"/>
              </a:defRPr>
            </a:lvl4pPr>
            <a:lvl5pPr marL="0" indent="1828800" algn="ctr">
              <a:buSzTx/>
              <a:buFontTx/>
              <a:buNone/>
              <a:defRPr sz="2400">
                <a:latin typeface="Aptos"/>
                <a:ea typeface="Aptos"/>
                <a:cs typeface="Aptos"/>
                <a:sym typeface="Aptos"/>
              </a:defRPr>
            </a:lvl5pPr>
          </a:lstStyle>
          <a:p>
            <a:r>
              <a:t>Body Level One</a:t>
            </a:r>
          </a:p>
          <a:p>
            <a:pPr lvl="1"/>
            <a:r>
              <a:t>Body Level Two</a:t>
            </a:r>
          </a:p>
          <a:p>
            <a:pPr lvl="2"/>
            <a:r>
              <a:t>Body Level Three</a:t>
            </a:r>
          </a:p>
          <a:p>
            <a:pPr lvl="3"/>
            <a:r>
              <a:t>Body Level Four</a:t>
            </a:r>
          </a:p>
          <a:p>
            <a:pPr lvl="4"/>
            <a:r>
              <a:t>Body Level Five</a:t>
            </a:r>
          </a:p>
        </p:txBody>
      </p:sp>
      <p:sp>
        <p:nvSpPr>
          <p:cNvPr id="233" name="Slide Number"/>
          <p:cNvSpPr txBox="1">
            <a:spLocks noGrp="1"/>
          </p:cNvSpPr>
          <p:nvPr>
            <p:ph type="sldNum" sz="quarter" idx="2"/>
          </p:nvPr>
        </p:nvSpPr>
        <p:spPr>
          <a:xfrm>
            <a:off x="11080144" y="6404292"/>
            <a:ext cx="273657" cy="269241"/>
          </a:xfrm>
          <a:prstGeom prst="rect">
            <a:avLst/>
          </a:prstGeom>
        </p:spPr>
        <p:txBody>
          <a:bodyPr/>
          <a:lstStyle>
            <a:lvl1pPr algn="r">
              <a:defRPr sz="1200">
                <a:solidFill>
                  <a:schemeClr val="accent5">
                    <a:lumOff val="-11450"/>
                  </a:schemeClr>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Title Only">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40" name="Title Text"/>
          <p:cNvSpPr txBox="1">
            <a:spLocks noGrp="1"/>
          </p:cNvSpPr>
          <p:nvPr>
            <p:ph type="title"/>
          </p:nvPr>
        </p:nvSpPr>
        <p:spPr>
          <a:xfrm>
            <a:off x="605509" y="-3"/>
            <a:ext cx="10972801" cy="731521"/>
          </a:xfrm>
          <a:prstGeom prst="rect">
            <a:avLst/>
          </a:prstGeom>
        </p:spPr>
        <p:txBody>
          <a:bodyPr lIns="50800" tIns="50800" rIns="50800" bIns="50800"/>
          <a:lstStyle>
            <a:lvl1pPr indent="39687" algn="ctr">
              <a:lnSpc>
                <a:spcPct val="100000"/>
              </a:lnSpc>
              <a:defRPr sz="3600">
                <a:latin typeface="+mn-lt"/>
                <a:ea typeface="+mn-ea"/>
                <a:cs typeface="+mn-cs"/>
                <a:sym typeface="Calibri"/>
              </a:defRPr>
            </a:lvl1pPr>
          </a:lstStyle>
          <a:p>
            <a:r>
              <a:t>Title Text</a:t>
            </a:r>
          </a:p>
        </p:txBody>
      </p:sp>
      <p:sp>
        <p:nvSpPr>
          <p:cNvPr id="241" name="Slide Number"/>
          <p:cNvSpPr txBox="1">
            <a:spLocks noGrp="1"/>
          </p:cNvSpPr>
          <p:nvPr>
            <p:ph type="sldNum" sz="quarter" idx="2"/>
          </p:nvPr>
        </p:nvSpPr>
        <p:spPr>
          <a:xfrm>
            <a:off x="5892800" y="6172200"/>
            <a:ext cx="2844800" cy="368301"/>
          </a:xfrm>
          <a:prstGeom prst="rect">
            <a:avLst/>
          </a:prstGeom>
        </p:spPr>
        <p:txBody>
          <a:bodyPr/>
          <a:lstStyle>
            <a:lvl1pPr marL="57150" indent="-57150" algn="r" defTabSz="909637">
              <a:defRPr sz="1200">
                <a:latin typeface="+mn-lt"/>
                <a:ea typeface="+mn-ea"/>
                <a:cs typeface="+mn-cs"/>
                <a:sym typeface="Calibri"/>
              </a:defRPr>
            </a:lvl1p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Title Slide">
    <p:spTree>
      <p:nvGrpSpPr>
        <p:cNvPr id="1" name=""/>
        <p:cNvGrpSpPr/>
        <p:nvPr/>
      </p:nvGrpSpPr>
      <p:grpSpPr>
        <a:xfrm>
          <a:off x="0" y="0"/>
          <a:ext cx="0" cy="0"/>
          <a:chOff x="0" y="0"/>
          <a:chExt cx="0" cy="0"/>
        </a:xfrm>
      </p:grpSpPr>
      <p:sp>
        <p:nvSpPr>
          <p:cNvPr id="248" name="Title Text"/>
          <p:cNvSpPr txBox="1">
            <a:spLocks noGrp="1"/>
          </p:cNvSpPr>
          <p:nvPr>
            <p:ph type="title"/>
          </p:nvPr>
        </p:nvSpPr>
        <p:spPr>
          <a:xfrm>
            <a:off x="1524000" y="1122362"/>
            <a:ext cx="9144000" cy="2387601"/>
          </a:xfrm>
          <a:prstGeom prst="rect">
            <a:avLst/>
          </a:prstGeom>
        </p:spPr>
        <p:txBody>
          <a:bodyPr anchor="b"/>
          <a:lstStyle>
            <a:lvl1pPr algn="ctr">
              <a:defRPr sz="6000" b="0">
                <a:latin typeface="Calibri Light"/>
                <a:ea typeface="Calibri Light"/>
                <a:cs typeface="Calibri Light"/>
                <a:sym typeface="Calibri Light"/>
              </a:defRPr>
            </a:lvl1pPr>
          </a:lstStyle>
          <a:p>
            <a:r>
              <a:t>Title Text</a:t>
            </a:r>
          </a:p>
        </p:txBody>
      </p:sp>
      <p:sp>
        <p:nvSpPr>
          <p:cNvPr id="249"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atin typeface="+mn-lt"/>
                <a:ea typeface="+mn-ea"/>
                <a:cs typeface="+mn-cs"/>
                <a:sym typeface="Calibri"/>
              </a:defRPr>
            </a:lvl1pPr>
            <a:lvl2pPr marL="0" indent="457200" algn="ctr">
              <a:buSzTx/>
              <a:buFontTx/>
              <a:buNone/>
              <a:defRPr sz="2400">
                <a:latin typeface="+mn-lt"/>
                <a:ea typeface="+mn-ea"/>
                <a:cs typeface="+mn-cs"/>
                <a:sym typeface="Calibri"/>
              </a:defRPr>
            </a:lvl2pPr>
            <a:lvl3pPr marL="0" indent="914400" algn="ctr">
              <a:buSzTx/>
              <a:buFontTx/>
              <a:buNone/>
              <a:defRPr sz="2400">
                <a:latin typeface="+mn-lt"/>
                <a:ea typeface="+mn-ea"/>
                <a:cs typeface="+mn-cs"/>
                <a:sym typeface="Calibri"/>
              </a:defRPr>
            </a:lvl3pPr>
            <a:lvl4pPr marL="0" indent="1371600" algn="ctr">
              <a:buSzTx/>
              <a:buFontTx/>
              <a:buNone/>
              <a:defRPr sz="2400">
                <a:latin typeface="+mn-lt"/>
                <a:ea typeface="+mn-ea"/>
                <a:cs typeface="+mn-cs"/>
                <a:sym typeface="Calibri"/>
              </a:defRPr>
            </a:lvl4pPr>
            <a:lvl5pPr marL="0" indent="1828800" algn="ctr">
              <a:buSzTx/>
              <a:buFontTx/>
              <a:buNone/>
              <a:defRPr sz="2400">
                <a:latin typeface="+mn-lt"/>
                <a:ea typeface="+mn-ea"/>
                <a:cs typeface="+mn-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250" name="Slide Number"/>
          <p:cNvSpPr txBox="1">
            <a:spLocks noGrp="1"/>
          </p:cNvSpPr>
          <p:nvPr>
            <p:ph type="sldNum" sz="quarter" idx="2"/>
          </p:nvPr>
        </p:nvSpPr>
        <p:spPr>
          <a:xfrm>
            <a:off x="11095176" y="6414760"/>
            <a:ext cx="258624" cy="248305"/>
          </a:xfrm>
          <a:prstGeom prst="rect">
            <a:avLst/>
          </a:prstGeom>
        </p:spPr>
        <p:txBody>
          <a:bodyPr/>
          <a:lstStyle>
            <a:lvl1pPr algn="r">
              <a:defRPr sz="1200">
                <a:solidFill>
                  <a:srgbClr val="888888"/>
                </a:solidFill>
                <a:latin typeface="+mn-lt"/>
                <a:ea typeface="+mn-ea"/>
                <a:cs typeface="+mn-cs"/>
                <a:sym typeface="Calibri"/>
              </a:defRPr>
            </a:lvl1p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Content Layout 1">
    <p:spTree>
      <p:nvGrpSpPr>
        <p:cNvPr id="1" name=""/>
        <p:cNvGrpSpPr/>
        <p:nvPr/>
      </p:nvGrpSpPr>
      <p:grpSpPr>
        <a:xfrm>
          <a:off x="0" y="0"/>
          <a:ext cx="0" cy="0"/>
          <a:chOff x="0" y="0"/>
          <a:chExt cx="0" cy="0"/>
        </a:xfrm>
      </p:grpSpPr>
      <p:sp>
        <p:nvSpPr>
          <p:cNvPr id="257" name="Title Text"/>
          <p:cNvSpPr txBox="1">
            <a:spLocks noGrp="1"/>
          </p:cNvSpPr>
          <p:nvPr>
            <p:ph type="title"/>
          </p:nvPr>
        </p:nvSpPr>
        <p:spPr>
          <a:prstGeom prst="rect">
            <a:avLst/>
          </a:prstGeom>
        </p:spPr>
        <p:txBody>
          <a:bodyPr/>
          <a:lstStyle/>
          <a:p>
            <a:r>
              <a:t>Title Text</a:t>
            </a:r>
          </a:p>
        </p:txBody>
      </p:sp>
      <p:sp>
        <p:nvSpPr>
          <p:cNvPr id="25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
        <p:nvSpPr>
          <p:cNvPr id="260" name="Straight Connector 8"/>
          <p:cNvSpPr/>
          <p:nvPr/>
        </p:nvSpPr>
        <p:spPr>
          <a:xfrm>
            <a:off x="-16476" y="735987"/>
            <a:ext cx="12208478" cy="1"/>
          </a:xfrm>
          <a:prstGeom prst="line">
            <a:avLst/>
          </a:prstGeom>
          <a:ln w="50800">
            <a:solidFill>
              <a:srgbClr val="C00000"/>
            </a:solidFill>
            <a:miter/>
          </a:ln>
        </p:spPr>
        <p:txBody>
          <a:bodyPr lIns="45719" rIns="45719"/>
          <a:lstStyle/>
          <a:p>
            <a:endParaRPr/>
          </a:p>
        </p:txBody>
      </p:sp>
      <p:pic>
        <p:nvPicPr>
          <p:cNvPr id="261" name="Picture 7" descr="Picture 7"/>
          <p:cNvPicPr>
            <a:picLocks noChangeAspect="1"/>
          </p:cNvPicPr>
          <p:nvPr/>
        </p:nvPicPr>
        <p:blipFill>
          <a:blip r:embed="rId2"/>
          <a:stretch>
            <a:fillRect/>
          </a:stretch>
        </p:blipFill>
        <p:spPr>
          <a:xfrm>
            <a:off x="10352309" y="6387400"/>
            <a:ext cx="1428002" cy="462436"/>
          </a:xfrm>
          <a:prstGeom prst="rect">
            <a:avLst/>
          </a:prstGeom>
          <a:ln w="12700">
            <a:miter lim="400000"/>
          </a:ln>
        </p:spPr>
      </p:pic>
      <p:pic>
        <p:nvPicPr>
          <p:cNvPr id="262" name="Content Placeholder 15" descr="Content Placeholder 15"/>
          <p:cNvPicPr>
            <a:picLocks noChangeAspect="1"/>
          </p:cNvPicPr>
          <p:nvPr/>
        </p:nvPicPr>
        <p:blipFill>
          <a:blip r:embed="rId3"/>
          <a:stretch>
            <a:fillRect/>
          </a:stretch>
        </p:blipFill>
        <p:spPr>
          <a:xfrm>
            <a:off x="9173495" y="6271886"/>
            <a:ext cx="1136342" cy="586114"/>
          </a:xfrm>
          <a:prstGeom prst="rect">
            <a:avLst/>
          </a:prstGeom>
          <a:ln w="12700">
            <a:miter lim="400000"/>
          </a:ln>
        </p:spPr>
      </p:pic>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69" name="Title Text"/>
          <p:cNvSpPr txBox="1">
            <a:spLocks noGrp="1"/>
          </p:cNvSpPr>
          <p:nvPr>
            <p:ph type="title"/>
          </p:nvPr>
        </p:nvSpPr>
        <p:spPr>
          <a:xfrm>
            <a:off x="838200" y="365125"/>
            <a:ext cx="10515600" cy="1325563"/>
          </a:xfrm>
          <a:prstGeom prst="rect">
            <a:avLst/>
          </a:prstGeom>
        </p:spPr>
        <p:txBody>
          <a:bodyPr/>
          <a:lstStyle>
            <a:lvl1pPr>
              <a:defRPr sz="4400" b="0">
                <a:latin typeface="Aptos Display"/>
                <a:ea typeface="Aptos Display"/>
                <a:cs typeface="Aptos Display"/>
                <a:sym typeface="Aptos Display"/>
              </a:defRPr>
            </a:lvl1pPr>
          </a:lstStyle>
          <a:p>
            <a:r>
              <a:t>Title Text</a:t>
            </a:r>
          </a:p>
        </p:txBody>
      </p:sp>
      <p:sp>
        <p:nvSpPr>
          <p:cNvPr id="270" name="Body Level One…"/>
          <p:cNvSpPr txBox="1">
            <a:spLocks noGrp="1"/>
          </p:cNvSpPr>
          <p:nvPr>
            <p:ph type="body" idx="1"/>
          </p:nvPr>
        </p:nvSpPr>
        <p:spPr>
          <a:xfrm>
            <a:off x="838200" y="1825625"/>
            <a:ext cx="10515600" cy="4351338"/>
          </a:xfrm>
          <a:prstGeom prst="rect">
            <a:avLst/>
          </a:prstGeom>
        </p:spPr>
        <p:txBody>
          <a:bodyPr/>
          <a:lstStyle>
            <a:lvl1pPr>
              <a:defRPr sz="2800">
                <a:latin typeface="Aptos"/>
                <a:ea typeface="Aptos"/>
                <a:cs typeface="Aptos"/>
                <a:sym typeface="Aptos"/>
              </a:defRPr>
            </a:lvl1pPr>
            <a:lvl2pPr marL="723900" indent="-266700">
              <a:buChar char="•"/>
              <a:defRPr sz="2800">
                <a:latin typeface="Aptos"/>
                <a:ea typeface="Aptos"/>
                <a:cs typeface="Aptos"/>
                <a:sym typeface="Aptos"/>
              </a:defRPr>
            </a:lvl2pPr>
            <a:lvl3pPr marL="1234439" indent="-320039">
              <a:defRPr sz="2800">
                <a:latin typeface="Aptos"/>
                <a:ea typeface="Aptos"/>
                <a:cs typeface="Aptos"/>
                <a:sym typeface="Aptos"/>
              </a:defRPr>
            </a:lvl3pPr>
            <a:lvl4pPr marL="1727200" indent="-355600">
              <a:buChar char="•"/>
              <a:defRPr sz="2800">
                <a:latin typeface="Aptos"/>
                <a:ea typeface="Aptos"/>
                <a:cs typeface="Aptos"/>
                <a:sym typeface="Aptos"/>
              </a:defRPr>
            </a:lvl4pPr>
            <a:lvl5pPr marL="2184400" indent="-355600">
              <a:defRPr sz="2800">
                <a:latin typeface="Aptos"/>
                <a:ea typeface="Aptos"/>
                <a:cs typeface="Aptos"/>
                <a:sym typeface="Aptos"/>
              </a:defRPr>
            </a:lvl5pPr>
          </a:lstStyle>
          <a:p>
            <a:r>
              <a:t>Body Level One</a:t>
            </a:r>
          </a:p>
          <a:p>
            <a:pPr lvl="1"/>
            <a:r>
              <a:t>Body Level Two</a:t>
            </a:r>
          </a:p>
          <a:p>
            <a:pPr lvl="2"/>
            <a:r>
              <a:t>Body Level Three</a:t>
            </a:r>
          </a:p>
          <a:p>
            <a:pPr lvl="3"/>
            <a:r>
              <a:t>Body Level Four</a:t>
            </a:r>
          </a:p>
          <a:p>
            <a:pPr lvl="4"/>
            <a:r>
              <a:t>Body Level Five</a:t>
            </a:r>
          </a:p>
        </p:txBody>
      </p:sp>
      <p:sp>
        <p:nvSpPr>
          <p:cNvPr id="271" name="Slide Number"/>
          <p:cNvSpPr txBox="1">
            <a:spLocks noGrp="1"/>
          </p:cNvSpPr>
          <p:nvPr>
            <p:ph type="sldNum" sz="quarter" idx="2"/>
          </p:nvPr>
        </p:nvSpPr>
        <p:spPr>
          <a:xfrm>
            <a:off x="11080144" y="6404292"/>
            <a:ext cx="273657" cy="269241"/>
          </a:xfrm>
          <a:prstGeom prst="rect">
            <a:avLst/>
          </a:prstGeom>
        </p:spPr>
        <p:txBody>
          <a:bodyPr/>
          <a:lstStyle>
            <a:lvl1pPr algn="r">
              <a:defRPr sz="1200">
                <a:solidFill>
                  <a:schemeClr val="accent5">
                    <a:lumOff val="-11450"/>
                  </a:schemeClr>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Title and Conten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278" name="Straight Connector 5"/>
          <p:cNvSpPr/>
          <p:nvPr/>
        </p:nvSpPr>
        <p:spPr>
          <a:xfrm>
            <a:off x="462577" y="6241870"/>
            <a:ext cx="11499929" cy="1"/>
          </a:xfrm>
          <a:prstGeom prst="line">
            <a:avLst/>
          </a:prstGeom>
          <a:ln w="6350">
            <a:solidFill>
              <a:srgbClr val="000000"/>
            </a:solidFill>
            <a:miter/>
          </a:ln>
        </p:spPr>
        <p:txBody>
          <a:bodyPr lIns="45718" tIns="45718" rIns="45718" bIns="45718"/>
          <a:lstStyle/>
          <a:p>
            <a:endParaRPr/>
          </a:p>
        </p:txBody>
      </p:sp>
      <p:sp>
        <p:nvSpPr>
          <p:cNvPr id="279" name="Text Placeholder 2"/>
          <p:cNvSpPr txBox="1"/>
          <p:nvPr/>
        </p:nvSpPr>
        <p:spPr>
          <a:xfrm>
            <a:off x="8261081" y="6517509"/>
            <a:ext cx="3059577" cy="2888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lvl1pPr algn="ctr">
              <a:lnSpc>
                <a:spcPct val="90000"/>
              </a:lnSpc>
              <a:spcBef>
                <a:spcPts val="1000"/>
              </a:spcBef>
              <a:defRPr sz="1400">
                <a:latin typeface="Arial"/>
                <a:ea typeface="Arial"/>
                <a:cs typeface="Arial"/>
                <a:sym typeface="Arial"/>
              </a:defRPr>
            </a:lvl1pPr>
          </a:lstStyle>
          <a:p>
            <a:r>
              <a:t>Y.Furletova</a:t>
            </a:r>
          </a:p>
        </p:txBody>
      </p:sp>
      <p:sp>
        <p:nvSpPr>
          <p:cNvPr id="280" name="Text Placeholder 2"/>
          <p:cNvSpPr txBox="1"/>
          <p:nvPr/>
        </p:nvSpPr>
        <p:spPr>
          <a:xfrm>
            <a:off x="413037" y="6536332"/>
            <a:ext cx="8362092" cy="2888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8" tIns="45718" rIns="45718" bIns="45718">
            <a:spAutoFit/>
          </a:bodyPr>
          <a:lstStyle/>
          <a:p>
            <a:pPr>
              <a:lnSpc>
                <a:spcPct val="90000"/>
              </a:lnSpc>
              <a:spcBef>
                <a:spcPts val="1000"/>
              </a:spcBef>
              <a:defRPr sz="1400">
                <a:latin typeface="Arial"/>
                <a:ea typeface="Arial"/>
                <a:cs typeface="Arial"/>
                <a:sym typeface="Arial"/>
              </a:defRPr>
            </a:pPr>
            <a:r>
              <a:t>Director's Review of the EIC Detector Subproject to Assess Baseline Readiness, February 3</a:t>
            </a:r>
            <a:r>
              <a:rPr baseline="30000"/>
              <a:t>rd</a:t>
            </a:r>
            <a:r>
              <a:t> – 5</a:t>
            </a:r>
            <a:r>
              <a:rPr baseline="30000"/>
              <a:t>th</a:t>
            </a:r>
            <a:r>
              <a:t>, 2026</a:t>
            </a:r>
          </a:p>
        </p:txBody>
      </p:sp>
      <p:sp>
        <p:nvSpPr>
          <p:cNvPr id="281" name="Straight Connector 8"/>
          <p:cNvSpPr/>
          <p:nvPr/>
        </p:nvSpPr>
        <p:spPr>
          <a:xfrm>
            <a:off x="450703" y="682676"/>
            <a:ext cx="11499927" cy="1"/>
          </a:xfrm>
          <a:prstGeom prst="line">
            <a:avLst/>
          </a:prstGeom>
          <a:ln w="25400">
            <a:solidFill>
              <a:srgbClr val="97443C"/>
            </a:solidFill>
          </a:ln>
        </p:spPr>
        <p:txBody>
          <a:bodyPr lIns="45718" tIns="45718" rIns="45718" bIns="45718"/>
          <a:lstStyle/>
          <a:p>
            <a:endParaRPr/>
          </a:p>
        </p:txBody>
      </p:sp>
      <p:sp>
        <p:nvSpPr>
          <p:cNvPr id="282" name="Title Text"/>
          <p:cNvSpPr txBox="1">
            <a:spLocks noGrp="1"/>
          </p:cNvSpPr>
          <p:nvPr>
            <p:ph type="title"/>
          </p:nvPr>
        </p:nvSpPr>
        <p:spPr>
          <a:xfrm>
            <a:off x="462578" y="47501"/>
            <a:ext cx="11499927" cy="533541"/>
          </a:xfrm>
          <a:prstGeom prst="rect">
            <a:avLst/>
          </a:prstGeom>
        </p:spPr>
        <p:txBody>
          <a:bodyPr lIns="45718" tIns="45718" rIns="45718" bIns="45718"/>
          <a:lstStyle>
            <a:lvl1pPr>
              <a:defRPr sz="4000"/>
            </a:lvl1pPr>
          </a:lstStyle>
          <a:p>
            <a:r>
              <a:t>Title Text</a:t>
            </a:r>
          </a:p>
        </p:txBody>
      </p:sp>
      <p:sp>
        <p:nvSpPr>
          <p:cNvPr id="283" name="Body Level One…"/>
          <p:cNvSpPr txBox="1">
            <a:spLocks noGrp="1"/>
          </p:cNvSpPr>
          <p:nvPr>
            <p:ph type="body" idx="1"/>
          </p:nvPr>
        </p:nvSpPr>
        <p:spPr>
          <a:xfrm>
            <a:off x="462578" y="975364"/>
            <a:ext cx="11499927" cy="4865860"/>
          </a:xfrm>
          <a:prstGeom prst="rect">
            <a:avLst/>
          </a:prstGeom>
        </p:spPr>
        <p:txBody>
          <a:bodyPr lIns="45718" tIns="45718" rIns="45718" bIns="45718"/>
          <a:lstStyle>
            <a:lvl1pPr>
              <a:defRPr sz="2400"/>
            </a:lvl1pPr>
            <a:lvl2pPr marL="731519" indent="-274319">
              <a:buChar char="•"/>
              <a:defRPr sz="2400"/>
            </a:lvl2pPr>
            <a:lvl3pPr marL="1219200" indent="-304800">
              <a:defRPr sz="2400"/>
            </a:lvl3pPr>
            <a:lvl4pPr marL="1714500" indent="-342900">
              <a:buChar char="•"/>
              <a:defRPr sz="2400"/>
            </a:lvl4pPr>
            <a:lvl5pPr marL="2220684" indent="-391884">
              <a:defRPr sz="2400"/>
            </a:lvl5pPr>
          </a:lstStyle>
          <a:p>
            <a:r>
              <a:t>Body Level One</a:t>
            </a:r>
          </a:p>
          <a:p>
            <a:pPr lvl="1"/>
            <a:r>
              <a:t>Body Level Two</a:t>
            </a:r>
          </a:p>
          <a:p>
            <a:pPr lvl="2"/>
            <a:r>
              <a:t>Body Level Three</a:t>
            </a:r>
          </a:p>
          <a:p>
            <a:pPr lvl="3"/>
            <a:r>
              <a:t>Body Level Four</a:t>
            </a:r>
          </a:p>
          <a:p>
            <a:pPr lvl="4"/>
            <a:r>
              <a:t>Body Level Five</a:t>
            </a:r>
          </a:p>
        </p:txBody>
      </p:sp>
      <p:sp>
        <p:nvSpPr>
          <p:cNvPr id="284" name="Slide Number"/>
          <p:cNvSpPr txBox="1">
            <a:spLocks noGrp="1"/>
          </p:cNvSpPr>
          <p:nvPr>
            <p:ph type="sldNum" sz="quarter" idx="2"/>
          </p:nvPr>
        </p:nvSpPr>
        <p:spPr>
          <a:xfrm>
            <a:off x="11590911" y="6612971"/>
            <a:ext cx="153963" cy="135546"/>
          </a:xfrm>
          <a:prstGeom prst="rect">
            <a:avLst/>
          </a:prstGeom>
        </p:spPr>
        <p:txBody>
          <a:bodyPr lIns="0" tIns="0" rIns="0" bIns="0"/>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291" name="Title Text"/>
          <p:cNvSpPr txBox="1">
            <a:spLocks noGrp="1"/>
          </p:cNvSpPr>
          <p:nvPr>
            <p:ph type="title"/>
          </p:nvPr>
        </p:nvSpPr>
        <p:spPr>
          <a:xfrm>
            <a:off x="411892" y="240541"/>
            <a:ext cx="11285837" cy="487491"/>
          </a:xfrm>
          <a:prstGeom prst="rect">
            <a:avLst/>
          </a:prstGeom>
        </p:spPr>
        <p:txBody>
          <a:bodyPr/>
          <a:lstStyle>
            <a:lvl1pPr>
              <a:defRPr cap="all"/>
            </a:lvl1pPr>
          </a:lstStyle>
          <a:p>
            <a:r>
              <a:t>Title Text</a:t>
            </a:r>
          </a:p>
        </p:txBody>
      </p:sp>
      <p:sp>
        <p:nvSpPr>
          <p:cNvPr id="292" name="Body Level One…"/>
          <p:cNvSpPr txBox="1">
            <a:spLocks noGrp="1"/>
          </p:cNvSpPr>
          <p:nvPr>
            <p:ph type="body" idx="1"/>
          </p:nvPr>
        </p:nvSpPr>
        <p:spPr>
          <a:prstGeom prst="rect">
            <a:avLst/>
          </a:prstGeom>
        </p:spPr>
        <p:txBody>
          <a:bodyPr/>
          <a:lstStyle>
            <a:lvl2pPr marL="708493" indent="-251400">
              <a:buChar char="-"/>
            </a:lvl2pPr>
            <a:lvl3pPr marL="1193520" indent="-279334"/>
            <a:lvl4pPr marL="1764093" indent="-392815">
              <a:buChar char="-"/>
            </a:lvl4pPr>
            <a:lvl5pPr marL="2187516" indent="-359143"/>
          </a:lstStyle>
          <a:p>
            <a:r>
              <a:t>Body Level One</a:t>
            </a:r>
          </a:p>
          <a:p>
            <a:pPr lvl="1"/>
            <a:r>
              <a:t>Body Level Two</a:t>
            </a:r>
          </a:p>
          <a:p>
            <a:pPr lvl="2"/>
            <a:r>
              <a:t>Body Level Three</a:t>
            </a:r>
          </a:p>
          <a:p>
            <a:pPr lvl="3"/>
            <a:r>
              <a:t>Body Level Four</a:t>
            </a:r>
          </a:p>
          <a:p>
            <a:pPr lvl="4"/>
            <a:r>
              <a:t>Body Level Five</a:t>
            </a:r>
          </a:p>
        </p:txBody>
      </p:sp>
      <p:sp>
        <p:nvSpPr>
          <p:cNvPr id="293" name="Straight Connector 8"/>
          <p:cNvSpPr/>
          <p:nvPr/>
        </p:nvSpPr>
        <p:spPr>
          <a:xfrm>
            <a:off x="-16474" y="735987"/>
            <a:ext cx="12208478" cy="1"/>
          </a:xfrm>
          <a:prstGeom prst="line">
            <a:avLst/>
          </a:prstGeom>
          <a:ln w="57150">
            <a:solidFill>
              <a:srgbClr val="C00000"/>
            </a:solidFill>
            <a:miter/>
          </a:ln>
        </p:spPr>
        <p:txBody>
          <a:bodyPr lIns="45719" rIns="45719"/>
          <a:lstStyle/>
          <a:p>
            <a:endParaRPr/>
          </a:p>
        </p:txBody>
      </p:sp>
      <p:pic>
        <p:nvPicPr>
          <p:cNvPr id="294" name="Picture 7" descr="Picture 7"/>
          <p:cNvPicPr>
            <a:picLocks noChangeAspect="1"/>
          </p:cNvPicPr>
          <p:nvPr/>
        </p:nvPicPr>
        <p:blipFill>
          <a:blip r:embed="rId2"/>
          <a:stretch>
            <a:fillRect/>
          </a:stretch>
        </p:blipFill>
        <p:spPr>
          <a:xfrm>
            <a:off x="10069266" y="6407801"/>
            <a:ext cx="1772068" cy="430393"/>
          </a:xfrm>
          <a:prstGeom prst="rect">
            <a:avLst/>
          </a:prstGeom>
          <a:ln w="12700">
            <a:miter lim="400000"/>
          </a:ln>
        </p:spPr>
      </p:pic>
      <p:sp>
        <p:nvSpPr>
          <p:cNvPr id="2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302" name="Title Text"/>
          <p:cNvSpPr txBox="1">
            <a:spLocks noGrp="1"/>
          </p:cNvSpPr>
          <p:nvPr>
            <p:ph type="title"/>
          </p:nvPr>
        </p:nvSpPr>
        <p:spPr>
          <a:xfrm>
            <a:off x="411892" y="240541"/>
            <a:ext cx="11285837" cy="487491"/>
          </a:xfrm>
          <a:prstGeom prst="rect">
            <a:avLst/>
          </a:prstGeom>
        </p:spPr>
        <p:txBody>
          <a:bodyPr lIns="45718" tIns="45718" rIns="45718" bIns="45718"/>
          <a:lstStyle>
            <a:lvl1pPr>
              <a:defRPr cap="all"/>
            </a:lvl1pPr>
          </a:lstStyle>
          <a:p>
            <a:r>
              <a:t>Title Text</a:t>
            </a:r>
          </a:p>
        </p:txBody>
      </p:sp>
      <p:sp>
        <p:nvSpPr>
          <p:cNvPr id="303" name="Body Level One…"/>
          <p:cNvSpPr txBox="1">
            <a:spLocks noGrp="1"/>
          </p:cNvSpPr>
          <p:nvPr>
            <p:ph type="body" idx="1"/>
          </p:nvPr>
        </p:nvSpPr>
        <p:spPr>
          <a:xfrm>
            <a:off x="411892" y="966054"/>
            <a:ext cx="11285837" cy="5381696"/>
          </a:xfrm>
          <a:prstGeom prst="rect">
            <a:avLst/>
          </a:prstGeom>
        </p:spPr>
        <p:txBody>
          <a:bodyPr lIns="45718" tIns="45718" rIns="45718" bIns="45718"/>
          <a:lstStyle>
            <a:lvl2pPr marL="708492" indent="-251399">
              <a:buChar char="-"/>
            </a:lvl2pPr>
            <a:lvl3pPr marL="1193519" indent="-279334"/>
            <a:lvl4pPr marL="1764092" indent="-392814">
              <a:buChar char="-"/>
            </a:lvl4pPr>
            <a:lvl5pPr marL="2187516" indent="-359143"/>
          </a:lstStyle>
          <a:p>
            <a:r>
              <a:t>Body Level One</a:t>
            </a:r>
          </a:p>
          <a:p>
            <a:pPr lvl="1"/>
            <a:r>
              <a:t>Body Level Two</a:t>
            </a:r>
          </a:p>
          <a:p>
            <a:pPr lvl="2"/>
            <a:r>
              <a:t>Body Level Three</a:t>
            </a:r>
          </a:p>
          <a:p>
            <a:pPr lvl="3"/>
            <a:r>
              <a:t>Body Level Four</a:t>
            </a:r>
          </a:p>
          <a:p>
            <a:pPr lvl="4"/>
            <a:r>
              <a:t>Body Level Five</a:t>
            </a:r>
          </a:p>
        </p:txBody>
      </p:sp>
      <p:sp>
        <p:nvSpPr>
          <p:cNvPr id="304" name="Straight Connector 8"/>
          <p:cNvSpPr/>
          <p:nvPr/>
        </p:nvSpPr>
        <p:spPr>
          <a:xfrm>
            <a:off x="-16475" y="735987"/>
            <a:ext cx="12208480" cy="1"/>
          </a:xfrm>
          <a:prstGeom prst="line">
            <a:avLst/>
          </a:prstGeom>
          <a:ln w="57150">
            <a:solidFill>
              <a:srgbClr val="C00000"/>
            </a:solidFill>
            <a:miter/>
          </a:ln>
        </p:spPr>
        <p:txBody>
          <a:bodyPr lIns="45718" tIns="45718" rIns="45718" bIns="45718"/>
          <a:lstStyle/>
          <a:p>
            <a:endParaRPr/>
          </a:p>
        </p:txBody>
      </p:sp>
      <p:sp>
        <p:nvSpPr>
          <p:cNvPr id="305" name="Slide Number"/>
          <p:cNvSpPr txBox="1">
            <a:spLocks noGrp="1"/>
          </p:cNvSpPr>
          <p:nvPr>
            <p:ph type="sldNum" sz="quarter" idx="2"/>
          </p:nvPr>
        </p:nvSpPr>
        <p:spPr>
          <a:xfrm>
            <a:off x="5870481" y="6505526"/>
            <a:ext cx="245401" cy="226984"/>
          </a:xfrm>
          <a:prstGeom prst="rect">
            <a:avLst/>
          </a:prstGeom>
        </p:spPr>
        <p:txBody>
          <a:bodyPr lIns="45718" tIns="45718" rIns="45718" bIns="45718"/>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Content Layout 1">
    <p:spTree>
      <p:nvGrpSpPr>
        <p:cNvPr id="1" name=""/>
        <p:cNvGrpSpPr/>
        <p:nvPr/>
      </p:nvGrpSpPr>
      <p:grpSpPr>
        <a:xfrm>
          <a:off x="0" y="0"/>
          <a:ext cx="0" cy="0"/>
          <a:chOff x="0" y="0"/>
          <a:chExt cx="0" cy="0"/>
        </a:xfrm>
      </p:grpSpPr>
      <p:sp>
        <p:nvSpPr>
          <p:cNvPr id="312" name="Title Text"/>
          <p:cNvSpPr txBox="1">
            <a:spLocks noGrp="1"/>
          </p:cNvSpPr>
          <p:nvPr>
            <p:ph type="title"/>
          </p:nvPr>
        </p:nvSpPr>
        <p:spPr>
          <a:xfrm>
            <a:off x="411892" y="240538"/>
            <a:ext cx="11285837" cy="487493"/>
          </a:xfrm>
          <a:prstGeom prst="rect">
            <a:avLst/>
          </a:prstGeom>
        </p:spPr>
        <p:txBody>
          <a:bodyPr lIns="45718" tIns="45718" rIns="45718" bIns="45718"/>
          <a:lstStyle/>
          <a:p>
            <a:r>
              <a:t>Title Text</a:t>
            </a:r>
          </a:p>
        </p:txBody>
      </p:sp>
      <p:sp>
        <p:nvSpPr>
          <p:cNvPr id="313" name="Body Level One…"/>
          <p:cNvSpPr txBox="1">
            <a:spLocks noGrp="1"/>
          </p:cNvSpPr>
          <p:nvPr>
            <p:ph type="body" idx="1"/>
          </p:nvPr>
        </p:nvSpPr>
        <p:spPr>
          <a:xfrm>
            <a:off x="411892" y="966054"/>
            <a:ext cx="11285837" cy="5381696"/>
          </a:xfrm>
          <a:prstGeom prst="rect">
            <a:avLst/>
          </a:prstGeom>
        </p:spPr>
        <p:txBody>
          <a:bodyPr lIns="45718" tIns="45718" rIns="45718" bIns="45718"/>
          <a:lstStyle>
            <a:lvl2pPr marL="708659" indent="-251459"/>
            <a:lvl4pPr marL="1764506" indent="-392906"/>
            <a:lvl5pPr marL="2188028" indent="-359228"/>
          </a:lstStyle>
          <a:p>
            <a:r>
              <a:t>Body Level One</a:t>
            </a:r>
          </a:p>
          <a:p>
            <a:pPr lvl="1"/>
            <a:r>
              <a:t>Body Level Two</a:t>
            </a:r>
          </a:p>
          <a:p>
            <a:pPr lvl="2"/>
            <a:r>
              <a:t>Body Level Three</a:t>
            </a:r>
          </a:p>
          <a:p>
            <a:pPr lvl="3"/>
            <a:r>
              <a:t>Body Level Four</a:t>
            </a:r>
          </a:p>
          <a:p>
            <a:pPr lvl="4"/>
            <a:r>
              <a:t>Body Level Five</a:t>
            </a:r>
          </a:p>
        </p:txBody>
      </p:sp>
      <p:sp>
        <p:nvSpPr>
          <p:cNvPr id="314" name="Straight Connector 8"/>
          <p:cNvSpPr/>
          <p:nvPr/>
        </p:nvSpPr>
        <p:spPr>
          <a:xfrm>
            <a:off x="-16477" y="735987"/>
            <a:ext cx="12208480" cy="1"/>
          </a:xfrm>
          <a:prstGeom prst="line">
            <a:avLst/>
          </a:prstGeom>
          <a:ln w="57150">
            <a:solidFill>
              <a:srgbClr val="C00000"/>
            </a:solidFill>
            <a:miter/>
          </a:ln>
        </p:spPr>
        <p:txBody>
          <a:bodyPr lIns="45718" tIns="45718" rIns="45718" bIns="45718"/>
          <a:lstStyle/>
          <a:p>
            <a:endParaRPr/>
          </a:p>
        </p:txBody>
      </p:sp>
      <p:pic>
        <p:nvPicPr>
          <p:cNvPr id="315" name="Picture 7" descr="Picture 7"/>
          <p:cNvPicPr>
            <a:picLocks noChangeAspect="1"/>
          </p:cNvPicPr>
          <p:nvPr/>
        </p:nvPicPr>
        <p:blipFill>
          <a:blip r:embed="rId2"/>
          <a:stretch>
            <a:fillRect/>
          </a:stretch>
        </p:blipFill>
        <p:spPr>
          <a:xfrm>
            <a:off x="10352309" y="6387400"/>
            <a:ext cx="1428003" cy="462437"/>
          </a:xfrm>
          <a:prstGeom prst="rect">
            <a:avLst/>
          </a:prstGeom>
          <a:ln w="12700">
            <a:miter lim="400000"/>
          </a:ln>
        </p:spPr>
      </p:pic>
      <p:sp>
        <p:nvSpPr>
          <p:cNvPr id="316" name="Slide Number"/>
          <p:cNvSpPr txBox="1">
            <a:spLocks noGrp="1"/>
          </p:cNvSpPr>
          <p:nvPr>
            <p:ph type="sldNum" sz="quarter" idx="2"/>
          </p:nvPr>
        </p:nvSpPr>
        <p:spPr>
          <a:xfrm>
            <a:off x="5870481" y="6505526"/>
            <a:ext cx="245401" cy="226984"/>
          </a:xfrm>
          <a:prstGeom prst="rect">
            <a:avLst/>
          </a:prstGeom>
        </p:spPr>
        <p:txBody>
          <a:bodyPr lIns="45718" tIns="45718" rIns="45718" bIns="45718"/>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11892" y="240538"/>
            <a:ext cx="11285837" cy="487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Title Text</a:t>
            </a:r>
          </a:p>
        </p:txBody>
      </p:sp>
      <p:sp>
        <p:nvSpPr>
          <p:cNvPr id="3" name="Straight Connector 8"/>
          <p:cNvSpPr/>
          <p:nvPr/>
        </p:nvSpPr>
        <p:spPr>
          <a:xfrm>
            <a:off x="-16476" y="735987"/>
            <a:ext cx="12208478" cy="1"/>
          </a:xfrm>
          <a:prstGeom prst="line">
            <a:avLst/>
          </a:prstGeom>
          <a:ln w="57150">
            <a:solidFill>
              <a:srgbClr val="C00000"/>
            </a:solidFill>
            <a:miter/>
          </a:ln>
        </p:spPr>
        <p:txBody>
          <a:bodyPr lIns="45719" rIns="45719"/>
          <a:lstStyle/>
          <a:p>
            <a:endParaRPr/>
          </a:p>
        </p:txBody>
      </p:sp>
      <p:pic>
        <p:nvPicPr>
          <p:cNvPr id="4" name="Picture 7" descr="Picture 7"/>
          <p:cNvPicPr>
            <a:picLocks noChangeAspect="1"/>
          </p:cNvPicPr>
          <p:nvPr/>
        </p:nvPicPr>
        <p:blipFill>
          <a:blip r:embed="rId30"/>
          <a:stretch>
            <a:fillRect/>
          </a:stretch>
        </p:blipFill>
        <p:spPr>
          <a:xfrm>
            <a:off x="10352309" y="6387400"/>
            <a:ext cx="1428002" cy="462436"/>
          </a:xfrm>
          <a:prstGeom prst="rect">
            <a:avLst/>
          </a:prstGeom>
          <a:ln w="12700">
            <a:miter lim="400000"/>
          </a:ln>
        </p:spPr>
      </p:pic>
      <p:sp>
        <p:nvSpPr>
          <p:cNvPr id="5" name="Slide Number"/>
          <p:cNvSpPr txBox="1">
            <a:spLocks noGrp="1"/>
          </p:cNvSpPr>
          <p:nvPr>
            <p:ph type="sldNum" sz="quarter" idx="2"/>
          </p:nvPr>
        </p:nvSpPr>
        <p:spPr>
          <a:xfrm>
            <a:off x="5870480" y="6505525"/>
            <a:ext cx="245403" cy="226986"/>
          </a:xfrm>
          <a:prstGeom prst="rect">
            <a:avLst/>
          </a:prstGeom>
          <a:ln w="12700">
            <a:miter lim="400000"/>
          </a:ln>
        </p:spPr>
        <p:txBody>
          <a:bodyPr wrap="none" lIns="45719" rIns="45719" anchor="ctr">
            <a:spAutoFit/>
          </a:bodyPr>
          <a:lstStyle>
            <a:lvl1pPr algn="ctr">
              <a:defRPr sz="1000">
                <a:latin typeface="Arial"/>
                <a:ea typeface="Arial"/>
                <a:cs typeface="Arial"/>
                <a:sym typeface="Arial"/>
              </a:defRPr>
            </a:lvl1pPr>
          </a:lstStyle>
          <a:p>
            <a:fld id="{86CB4B4D-7CA3-9044-876B-883B54F8677D}" type="slidenum">
              <a:t>‹#›</a:t>
            </a:fld>
            <a:endParaRPr/>
          </a:p>
        </p:txBody>
      </p:sp>
      <p:sp>
        <p:nvSpPr>
          <p:cNvPr id="6" name="Footer Placeholder 3"/>
          <p:cNvSpPr txBox="1"/>
          <p:nvPr/>
        </p:nvSpPr>
        <p:spPr>
          <a:xfrm>
            <a:off x="457613" y="6484497"/>
            <a:ext cx="513241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spAutoFit/>
          </a:bodyPr>
          <a:lstStyle>
            <a:lvl1pPr>
              <a:defRPr sz="1200">
                <a:latin typeface="Arial"/>
                <a:ea typeface="Arial"/>
                <a:cs typeface="Arial"/>
                <a:sym typeface="Arial"/>
              </a:defRPr>
            </a:lvl1pPr>
          </a:lstStyle>
          <a:p>
            <a:r>
              <a:rPr dirty="0" err="1"/>
              <a:t>JLab</a:t>
            </a:r>
            <a:r>
              <a:rPr dirty="0"/>
              <a:t> EIC Meeting, </a:t>
            </a:r>
            <a:r>
              <a:rPr lang="en-US" dirty="0"/>
              <a:t>Oct 2</a:t>
            </a:r>
            <a:r>
              <a:rPr dirty="0"/>
              <a:t>, 2026.</a:t>
            </a:r>
          </a:p>
        </p:txBody>
      </p:sp>
      <p:sp>
        <p:nvSpPr>
          <p:cNvPr id="7" name="Body Level One…"/>
          <p:cNvSpPr txBox="1">
            <a:spLocks noGrp="1"/>
          </p:cNvSpPr>
          <p:nvPr>
            <p:ph type="body" idx="1"/>
          </p:nvPr>
        </p:nvSpPr>
        <p:spPr>
          <a:xfrm>
            <a:off x="411892" y="966054"/>
            <a:ext cx="11285837" cy="538169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ransition spd="med"/>
  <p:txStyles>
    <p:titleStyle>
      <a:lvl1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1pPr>
      <a:lvl2pPr marL="708659" marR="0" indent="-251459"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2pPr>
      <a:lvl3pPr marL="1193800" marR="0" indent="-279400"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3pPr>
      <a:lvl4pPr marL="1764506" marR="0" indent="-392906"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4pPr>
      <a:lvl5pPr marL="2188028" marR="0" indent="-359228"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5pPr>
      <a:lvl6pPr marL="2565400" marR="0" indent="-279400"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6pPr>
      <a:lvl7pPr marL="3022600" marR="0" indent="-279400"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7pPr>
      <a:lvl8pPr marL="3479800" marR="0" indent="-279400"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8pPr>
      <a:lvl9pPr marL="3937000" marR="0" indent="-279400" algn="l" defTabSz="914400" rtl="0" latinLnBrk="0">
        <a:lnSpc>
          <a:spcPct val="90000"/>
        </a:lnSpc>
        <a:spcBef>
          <a:spcPts val="1000"/>
        </a:spcBef>
        <a:spcAft>
          <a:spcPts val="0"/>
        </a:spcAft>
        <a:buClrTx/>
        <a:buSzPct val="100000"/>
        <a:buFont typeface="Arial"/>
        <a:buChar char="•"/>
        <a:tabLst/>
        <a:defRPr sz="2200" b="0" i="0" u="none" strike="noStrike" cap="none" spc="0" baseline="0">
          <a:solidFill>
            <a:srgbClr val="000000"/>
          </a:solidFill>
          <a:uFillTx/>
          <a:latin typeface="Arial"/>
          <a:ea typeface="Arial"/>
          <a:cs typeface="Arial"/>
          <a:sym typeface="Arial"/>
        </a:defRPr>
      </a:lvl9pPr>
    </p:bodyStyle>
    <p:otherStyle>
      <a:lvl1pPr marL="0" marR="0" indent="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1pPr>
      <a:lvl2pPr marL="0" marR="0" indent="457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2pPr>
      <a:lvl3pPr marL="0" marR="0" indent="914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3pPr>
      <a:lvl4pPr marL="0" marR="0" indent="1371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4pPr>
      <a:lvl5pPr marL="0" marR="0" indent="18288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5pPr>
      <a:lvl6pPr marL="0" marR="0" indent="22860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6pPr>
      <a:lvl7pPr marL="0" marR="0" indent="27432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7pPr>
      <a:lvl8pPr marL="0" marR="0" indent="32004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8pPr>
      <a:lvl9pPr marL="0" marR="0" indent="3657600" algn="ct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png"/><Relationship Id="rId2" Type="http://schemas.openxmlformats.org/officeDocument/2006/relationships/image" Target="../media/image14.png"/><Relationship Id="rId1" Type="http://schemas.openxmlformats.org/officeDocument/2006/relationships/slideLayout" Target="../slideLayouts/slideLayout23.xml"/><Relationship Id="rId6" Type="http://schemas.openxmlformats.org/officeDocument/2006/relationships/hyperlink" Target="https://mailman.jlab.org/mailman/listinfo/jlab-eic-news" TargetMode="External"/><Relationship Id="rId5" Type="http://schemas.openxmlformats.org/officeDocument/2006/relationships/image" Target="../media/image17.png"/><Relationship Id="rId4" Type="http://schemas.openxmlformats.org/officeDocument/2006/relationships/image" Target="../media/image1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hyperlink" Target="https://indico.jlab.org/event/1098/"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indico.bnl.gov/event/30850/" TargetMode="External"/><Relationship Id="rId7" Type="http://schemas.openxmlformats.org/officeDocument/2006/relationships/image" Target="../media/image21.png"/><Relationship Id="rId2" Type="http://schemas.openxmlformats.org/officeDocument/2006/relationships/hyperlink" Target="https://indico.global/event/16406/" TargetMode="External"/><Relationship Id="rId1" Type="http://schemas.openxmlformats.org/officeDocument/2006/relationships/slideLayout" Target="../slideLayouts/slideLayout2.xml"/><Relationship Id="rId6" Type="http://schemas.openxmlformats.org/officeDocument/2006/relationships/hyperlink" Target="https://indico.cfnssbu.physics.sunysb.edu/event/668/" TargetMode="External"/><Relationship Id="rId5" Type="http://schemas.openxmlformats.org/officeDocument/2006/relationships/hyperlink" Target="http://vietnam.in2p3.fr/2026/pic/" TargetMode="Externa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hyperlink" Target="https://indico.phys.sinica.edu.tw/event/371/" TargetMode="External"/><Relationship Id="rId5" Type="http://schemas.openxmlformats.org/officeDocument/2006/relationships/hyperlink" Target="https://indico.cern.ch/event/1620073/" TargetMode="External"/><Relationship Id="rId4" Type="http://schemas.openxmlformats.org/officeDocument/2006/relationships/hyperlink" Target="https://indico.cern.ch/event/1628935/" TargetMode="Externa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hyperlink" Target="https://indico.cern.ch/event/1655190/" TargetMode="External"/><Relationship Id="rId7" Type="http://schemas.openxmlformats.org/officeDocument/2006/relationships/hyperlink" Target="https://indico.bnl.gov/event/33532/" TargetMode="External"/><Relationship Id="rId2" Type="http://schemas.openxmlformats.org/officeDocument/2006/relationships/image" Target="../media/image24.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hyperlink" Target="https://indico.cern.ch/event/1648300/" TargetMode="External"/><Relationship Id="rId4" Type="http://schemas.openxmlformats.org/officeDocument/2006/relationships/hyperlink" Target="https://www.ectstar.eu/workshops/quark-gluon-dynamics-in-the-nuclear-medium/" TargetMode="External"/><Relationship Id="rId9"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7" Type="http://schemas.openxmlformats.org/officeDocument/2006/relationships/hyperlink" Target="https://www.jlab.org/indico/e/ghp2027" TargetMode="External"/><Relationship Id="rId2" Type="http://schemas.openxmlformats.org/officeDocument/2006/relationships/hyperlink" Target="https://indico.cern.ch/event/1685317/" TargetMode="Externa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indico.cern.ch/event/1622375/"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indico.in2p3.fr/event/39760/overview" TargetMode="External"/><Relationship Id="rId2" Type="http://schemas.openxmlformats.org/officeDocument/2006/relationships/hyperlink" Target="https://indico.cern.ch/event/1657938/"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 name="Rectangle 3"/>
          <p:cNvSpPr/>
          <p:nvPr/>
        </p:nvSpPr>
        <p:spPr>
          <a:xfrm>
            <a:off x="9467568" y="6241813"/>
            <a:ext cx="2724432" cy="616187"/>
          </a:xfrm>
          <a:prstGeom prst="rect">
            <a:avLst/>
          </a:prstGeom>
          <a:solidFill>
            <a:srgbClr val="FFFFFF"/>
          </a:solidFill>
          <a:ln w="12700">
            <a:solidFill>
              <a:srgbClr val="FFFFFF"/>
            </a:solidFill>
            <a:miter/>
          </a:ln>
        </p:spPr>
        <p:txBody>
          <a:bodyPr lIns="45719" rIns="45719" anchor="ctr"/>
          <a:lstStyle/>
          <a:p>
            <a:pPr algn="ctr">
              <a:defRPr>
                <a:solidFill>
                  <a:srgbClr val="FFFFFF"/>
                </a:solidFill>
              </a:defRPr>
            </a:pPr>
            <a:endParaRPr/>
          </a:p>
        </p:txBody>
      </p:sp>
      <p:sp>
        <p:nvSpPr>
          <p:cNvPr id="326" name="Rectangle 16"/>
          <p:cNvSpPr/>
          <p:nvPr/>
        </p:nvSpPr>
        <p:spPr>
          <a:xfrm>
            <a:off x="0" y="1327355"/>
            <a:ext cx="12192000" cy="5530645"/>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pic>
        <p:nvPicPr>
          <p:cNvPr id="327" name="Picture 5" descr="Picture 5"/>
          <p:cNvPicPr>
            <a:picLocks noChangeAspect="1"/>
          </p:cNvPicPr>
          <p:nvPr/>
        </p:nvPicPr>
        <p:blipFill>
          <a:blip r:embed="rId2"/>
          <a:srcRect l="18402" t="31885" r="24933" b="26864"/>
          <a:stretch>
            <a:fillRect/>
          </a:stretch>
        </p:blipFill>
        <p:spPr>
          <a:xfrm>
            <a:off x="0" y="0"/>
            <a:ext cx="12192000" cy="6858000"/>
          </a:xfrm>
          <a:prstGeom prst="rect">
            <a:avLst/>
          </a:prstGeom>
          <a:ln w="12700">
            <a:miter lim="400000"/>
          </a:ln>
          <a:effectLst>
            <a:outerShdw blurRad="50800" dist="38100" dir="2700000" rotWithShape="0">
              <a:srgbClr val="000000">
                <a:alpha val="40000"/>
              </a:srgbClr>
            </a:outerShdw>
          </a:effectLst>
        </p:spPr>
      </p:pic>
      <p:sp>
        <p:nvSpPr>
          <p:cNvPr id="328" name="Title 1"/>
          <p:cNvSpPr txBox="1">
            <a:spLocks noGrp="1"/>
          </p:cNvSpPr>
          <p:nvPr>
            <p:ph type="ctrTitle"/>
          </p:nvPr>
        </p:nvSpPr>
        <p:spPr>
          <a:xfrm>
            <a:off x="1840672" y="219560"/>
            <a:ext cx="8838119" cy="1375199"/>
          </a:xfrm>
          <a:prstGeom prst="rect">
            <a:avLst/>
          </a:prstGeom>
        </p:spPr>
        <p:txBody>
          <a:bodyPr>
            <a:noAutofit/>
          </a:bodyPr>
          <a:lstStyle/>
          <a:p>
            <a:pPr algn="ctr" defTabSz="402336">
              <a:defRPr sz="2640" b="0">
                <a:solidFill>
                  <a:srgbClr val="FFFFFF"/>
                </a:solidFill>
                <a:latin typeface="+mj-lt"/>
                <a:ea typeface="+mj-ea"/>
                <a:cs typeface="+mj-cs"/>
                <a:sym typeface="Helvetica"/>
              </a:defRPr>
            </a:pPr>
            <a:endParaRPr sz="3200" dirty="0">
              <a:solidFill>
                <a:srgbClr val="FFFF00"/>
              </a:solidFill>
              <a:latin typeface="Arial" panose="020B0604020202020204" pitchFamily="34" charset="0"/>
              <a:cs typeface="Arial" panose="020B0604020202020204" pitchFamily="34" charset="0"/>
            </a:endParaRPr>
          </a:p>
          <a:p>
            <a:pPr algn="ctr" defTabSz="402336">
              <a:defRPr sz="2112" b="0">
                <a:solidFill>
                  <a:srgbClr val="FFFFFF"/>
                </a:solidFill>
                <a:latin typeface="+mj-lt"/>
                <a:ea typeface="+mj-ea"/>
                <a:cs typeface="+mj-cs"/>
                <a:sym typeface="Helvetica"/>
              </a:defRPr>
            </a:pPr>
            <a:endParaRPr sz="3200" dirty="0">
              <a:solidFill>
                <a:srgbClr val="FFFF00"/>
              </a:solidFill>
              <a:latin typeface="Arial" panose="020B0604020202020204" pitchFamily="34" charset="0"/>
              <a:cs typeface="Arial" panose="020B0604020202020204" pitchFamily="34" charset="0"/>
            </a:endParaRPr>
          </a:p>
          <a:p>
            <a:pPr algn="ctr" defTabSz="402336">
              <a:defRPr sz="2112" b="0">
                <a:solidFill>
                  <a:srgbClr val="FFFFFF"/>
                </a:solidFill>
                <a:latin typeface="+mj-lt"/>
                <a:ea typeface="+mj-ea"/>
                <a:cs typeface="+mj-cs"/>
                <a:sym typeface="Helvetica"/>
              </a:defRPr>
            </a:pPr>
            <a:r>
              <a:rPr lang="en-US" sz="3200" dirty="0">
                <a:solidFill>
                  <a:srgbClr val="FFFF00"/>
                </a:solidFill>
                <a:latin typeface="Arial" panose="020B0604020202020204" pitchFamily="34" charset="0"/>
                <a:cs typeface="Arial" panose="020B0604020202020204" pitchFamily="34" charset="0"/>
              </a:rPr>
              <a:t>Friday </a:t>
            </a:r>
            <a:r>
              <a:rPr lang="en-US" sz="3200" dirty="0" err="1">
                <a:solidFill>
                  <a:srgbClr val="FFFF00"/>
                </a:solidFill>
                <a:latin typeface="Arial" panose="020B0604020202020204" pitchFamily="34" charset="0"/>
                <a:cs typeface="Arial" panose="020B0604020202020204" pitchFamily="34" charset="0"/>
              </a:rPr>
              <a:t>JLab</a:t>
            </a:r>
            <a:r>
              <a:rPr lang="en-US" sz="3200" dirty="0">
                <a:solidFill>
                  <a:srgbClr val="FFFF00"/>
                </a:solidFill>
                <a:latin typeface="Arial" panose="020B0604020202020204" pitchFamily="34" charset="0"/>
                <a:cs typeface="Arial" panose="020B0604020202020204" pitchFamily="34" charset="0"/>
              </a:rPr>
              <a:t> EIC Meeting,  October 02 , 2026</a:t>
            </a:r>
            <a:br>
              <a:rPr lang="en-US" sz="3200" dirty="0">
                <a:solidFill>
                  <a:srgbClr val="FFFF00"/>
                </a:solidFill>
                <a:latin typeface="Arial" panose="020B0604020202020204" pitchFamily="34" charset="0"/>
                <a:cs typeface="Arial" panose="020B0604020202020204" pitchFamily="34" charset="0"/>
              </a:rPr>
            </a:br>
            <a:endParaRPr sz="3200" dirty="0">
              <a:solidFill>
                <a:srgbClr val="FFFF00"/>
              </a:solidFill>
              <a:latin typeface="Arial" panose="020B0604020202020204" pitchFamily="34" charset="0"/>
              <a:cs typeface="Arial" panose="020B0604020202020204" pitchFamily="34" charset="0"/>
            </a:endParaRPr>
          </a:p>
        </p:txBody>
      </p:sp>
      <p:sp>
        <p:nvSpPr>
          <p:cNvPr id="329" name="Friday  Meeting,  Sep 11 , 2026"/>
          <p:cNvSpPr txBox="1"/>
          <p:nvPr/>
        </p:nvSpPr>
        <p:spPr>
          <a:xfrm>
            <a:off x="8434403" y="6361441"/>
            <a:ext cx="92396"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1200">
                <a:solidFill>
                  <a:srgbClr val="FFFFFF"/>
                </a:solidFill>
                <a:latin typeface="Arial"/>
                <a:ea typeface="Arial"/>
                <a:cs typeface="Arial"/>
                <a:sym typeface="Arial"/>
              </a:defRPr>
            </a:lvl1pPr>
          </a:lstStyle>
          <a:p>
            <a:endParaRPr dirty="0"/>
          </a:p>
        </p:txBody>
      </p:sp>
      <p:sp>
        <p:nvSpPr>
          <p:cNvPr id="330" name="Slide Number"/>
          <p:cNvSpPr txBox="1">
            <a:spLocks noGrp="1"/>
          </p:cNvSpPr>
          <p:nvPr>
            <p:ph type="sldNum" sz="quarter" idx="2"/>
          </p:nvPr>
        </p:nvSpPr>
        <p:spPr>
          <a:xfrm>
            <a:off x="5943235" y="6309418"/>
            <a:ext cx="2844801" cy="3683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a:t>
            </a:fld>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Slide Number"/>
          <p:cNvSpPr txBox="1">
            <a:spLocks noGrp="1"/>
          </p:cNvSpPr>
          <p:nvPr>
            <p:ph type="sldNum" sz="quarter" idx="2"/>
          </p:nvPr>
        </p:nvSpPr>
        <p:spPr>
          <a:xfrm>
            <a:off x="5905795" y="6505525"/>
            <a:ext cx="174773"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391" name="JLab EIC Meetings"/>
          <p:cNvSpPr txBox="1">
            <a:spLocks noGrp="1"/>
          </p:cNvSpPr>
          <p:nvPr>
            <p:ph type="title"/>
          </p:nvPr>
        </p:nvSpPr>
        <p:spPr>
          <a:xfrm>
            <a:off x="453079" y="138746"/>
            <a:ext cx="11285841" cy="487493"/>
          </a:xfrm>
          <a:prstGeom prst="rect">
            <a:avLst/>
          </a:prstGeom>
        </p:spPr>
        <p:txBody>
          <a:bodyPr lIns="45718" tIns="45718" rIns="45718" bIns="45718"/>
          <a:lstStyle>
            <a:lvl1pPr defTabSz="804672">
              <a:defRPr sz="2800"/>
            </a:lvl1pPr>
          </a:lstStyle>
          <a:p>
            <a:r>
              <a:rPr dirty="0" err="1"/>
              <a:t>JLab</a:t>
            </a:r>
            <a:r>
              <a:rPr dirty="0"/>
              <a:t> EIC Meetings</a:t>
            </a:r>
          </a:p>
        </p:txBody>
      </p:sp>
      <p:grpSp>
        <p:nvGrpSpPr>
          <p:cNvPr id="404" name="Content Placeholder 8"/>
          <p:cNvGrpSpPr/>
          <p:nvPr/>
        </p:nvGrpSpPr>
        <p:grpSpPr>
          <a:xfrm>
            <a:off x="277379" y="907490"/>
            <a:ext cx="5492876" cy="5320733"/>
            <a:chOff x="-1" y="0"/>
            <a:chExt cx="5492875" cy="5320733"/>
          </a:xfrm>
        </p:grpSpPr>
        <p:sp>
          <p:nvSpPr>
            <p:cNvPr id="392" name="Rounded Rectangle"/>
            <p:cNvSpPr/>
            <p:nvPr/>
          </p:nvSpPr>
          <p:spPr>
            <a:xfrm>
              <a:off x="-1" y="0"/>
              <a:ext cx="5492875" cy="1070225"/>
            </a:xfrm>
            <a:prstGeom prst="roundRect">
              <a:avLst>
                <a:gd name="adj" fmla="val 10000"/>
              </a:avLst>
            </a:prstGeom>
            <a:solidFill>
              <a:srgbClr val="E8CBCB"/>
            </a:solid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393" name="Square"/>
            <p:cNvSpPr/>
            <p:nvPr/>
          </p:nvSpPr>
          <p:spPr>
            <a:xfrm>
              <a:off x="323740" y="240800"/>
              <a:ext cx="588625" cy="588624"/>
            </a:xfrm>
            <a:prstGeom prst="rect">
              <a:avLst/>
            </a:prstGeom>
            <a:blipFill rotWithShape="1">
              <a:blip r:embed="rId2"/>
              <a:srcRect/>
              <a:stretch>
                <a:fillRect/>
              </a:stretch>
            </a:blip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394" name="News from EIC community and updates on accelerator, detector, advanced scientific computing, and theory."/>
            <p:cNvSpPr txBox="1"/>
            <p:nvPr/>
          </p:nvSpPr>
          <p:spPr>
            <a:xfrm>
              <a:off x="1236107" y="144279"/>
              <a:ext cx="3929660" cy="84959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0455" tIns="120455" rIns="120455" bIns="120455" numCol="1" anchor="ctr">
              <a:spAutoFit/>
            </a:bodyPr>
            <a:lstStyle>
              <a:lvl1pPr defTabSz="622300">
                <a:lnSpc>
                  <a:spcPct val="90000"/>
                </a:lnSpc>
                <a:spcBef>
                  <a:spcPts val="500"/>
                </a:spcBef>
                <a:defRPr sz="1400" b="1"/>
              </a:lvl1pPr>
            </a:lstStyle>
            <a:p>
              <a:r>
                <a:rPr dirty="0"/>
                <a:t>News from EIC community and updates on accelerator, detector, advanced scientific computing, and theory.  </a:t>
              </a:r>
            </a:p>
          </p:txBody>
        </p:sp>
        <p:sp>
          <p:nvSpPr>
            <p:cNvPr id="395" name="Rounded Rectangle"/>
            <p:cNvSpPr/>
            <p:nvPr/>
          </p:nvSpPr>
          <p:spPr>
            <a:xfrm>
              <a:off x="-1" y="1332395"/>
              <a:ext cx="5492875" cy="1070225"/>
            </a:xfrm>
            <a:prstGeom prst="roundRect">
              <a:avLst>
                <a:gd name="adj" fmla="val 10000"/>
              </a:avLst>
            </a:prstGeom>
            <a:solidFill>
              <a:srgbClr val="E8CBCB"/>
            </a:solid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396" name="Square"/>
            <p:cNvSpPr/>
            <p:nvPr/>
          </p:nvSpPr>
          <p:spPr>
            <a:xfrm>
              <a:off x="323740" y="1654874"/>
              <a:ext cx="588625" cy="588624"/>
            </a:xfrm>
            <a:prstGeom prst="rect">
              <a:avLst/>
            </a:prstGeom>
            <a:blipFill rotWithShape="1">
              <a:blip r:embed="rId3"/>
              <a:srcRect/>
              <a:stretch>
                <a:fillRect/>
              </a:stretch>
            </a:blip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397" name="Fridays at 9:30 a.m. (EDT) ."/>
            <p:cNvSpPr txBox="1"/>
            <p:nvPr/>
          </p:nvSpPr>
          <p:spPr>
            <a:xfrm>
              <a:off x="1236107" y="1760621"/>
              <a:ext cx="3929660" cy="44506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0455" tIns="120455" rIns="120455" bIns="120455" numCol="1" anchor="ctr">
              <a:spAutoFit/>
            </a:bodyPr>
            <a:lstStyle/>
            <a:p>
              <a:pPr defTabSz="622300">
                <a:lnSpc>
                  <a:spcPct val="90000"/>
                </a:lnSpc>
                <a:spcBef>
                  <a:spcPts val="500"/>
                </a:spcBef>
                <a:defRPr sz="1400" b="1">
                  <a:latin typeface="Arial"/>
                  <a:ea typeface="Arial"/>
                  <a:cs typeface="Arial"/>
                  <a:sym typeface="Arial"/>
                </a:defRPr>
              </a:pPr>
              <a:r>
                <a:rPr dirty="0"/>
                <a:t>Fridays at 9:30 a.m. (EDT) </a:t>
              </a:r>
              <a:r>
                <a:rPr b="0" dirty="0">
                  <a:ea typeface="+mn-ea"/>
                  <a:cs typeface="+mn-cs"/>
                  <a:sym typeface="Calibri"/>
                </a:rPr>
                <a:t>. </a:t>
              </a:r>
            </a:p>
          </p:txBody>
        </p:sp>
        <p:sp>
          <p:nvSpPr>
            <p:cNvPr id="398" name="Rounded Rectangle"/>
            <p:cNvSpPr/>
            <p:nvPr/>
          </p:nvSpPr>
          <p:spPr>
            <a:xfrm>
              <a:off x="-1" y="2828150"/>
              <a:ext cx="5492875" cy="1070225"/>
            </a:xfrm>
            <a:prstGeom prst="roundRect">
              <a:avLst>
                <a:gd name="adj" fmla="val 10000"/>
              </a:avLst>
            </a:prstGeom>
            <a:solidFill>
              <a:srgbClr val="E8CBCB"/>
            </a:solid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399" name="Square"/>
            <p:cNvSpPr/>
            <p:nvPr/>
          </p:nvSpPr>
          <p:spPr>
            <a:xfrm>
              <a:off x="323740" y="3068950"/>
              <a:ext cx="588625" cy="588624"/>
            </a:xfrm>
            <a:prstGeom prst="rect">
              <a:avLst/>
            </a:prstGeom>
            <a:blipFill rotWithShape="1">
              <a:blip r:embed="rId4"/>
              <a:srcRect/>
              <a:stretch>
                <a:fillRect/>
              </a:stretch>
            </a:blip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400" name="Intended for staff and Users. Anyone is welcome to attend the JLab EIC Meetings."/>
            <p:cNvSpPr txBox="1"/>
            <p:nvPr/>
          </p:nvSpPr>
          <p:spPr>
            <a:xfrm>
              <a:off x="1236107" y="3077261"/>
              <a:ext cx="3929660" cy="63993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0455" tIns="120455" rIns="120455" bIns="120455" numCol="1" anchor="ctr">
              <a:spAutoFit/>
            </a:bodyPr>
            <a:lstStyle/>
            <a:p>
              <a:pPr defTabSz="622300">
                <a:lnSpc>
                  <a:spcPct val="90000"/>
                </a:lnSpc>
                <a:spcBef>
                  <a:spcPts val="500"/>
                </a:spcBef>
                <a:defRPr sz="1400"/>
              </a:pPr>
              <a:r>
                <a:t>Intended for staff and Users. </a:t>
              </a:r>
              <a:r>
                <a:rPr b="1"/>
                <a:t>Anyone is welcome </a:t>
              </a:r>
              <a:r>
                <a:t>to attend the JLab EIC Meetings. </a:t>
              </a:r>
            </a:p>
          </p:txBody>
        </p:sp>
        <p:sp>
          <p:nvSpPr>
            <p:cNvPr id="401" name="Rounded Rectangle"/>
            <p:cNvSpPr/>
            <p:nvPr/>
          </p:nvSpPr>
          <p:spPr>
            <a:xfrm>
              <a:off x="-1" y="4242223"/>
              <a:ext cx="5492875" cy="1070226"/>
            </a:xfrm>
            <a:prstGeom prst="roundRect">
              <a:avLst>
                <a:gd name="adj" fmla="val 10000"/>
              </a:avLst>
            </a:prstGeom>
            <a:solidFill>
              <a:srgbClr val="E8CBCB"/>
            </a:solid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402" name="Square"/>
            <p:cNvSpPr/>
            <p:nvPr/>
          </p:nvSpPr>
          <p:spPr>
            <a:xfrm>
              <a:off x="323740" y="4483023"/>
              <a:ext cx="588625" cy="588624"/>
            </a:xfrm>
            <a:prstGeom prst="rect">
              <a:avLst/>
            </a:prstGeom>
            <a:blipFill rotWithShape="1">
              <a:blip r:embed="rId5"/>
              <a:srcRect/>
              <a:stretch>
                <a:fillRect/>
              </a:stretch>
            </a:blipFill>
            <a:ln w="12700" cap="flat">
              <a:noFill/>
              <a:miter lim="400000"/>
            </a:ln>
            <a:effectLst/>
          </p:spPr>
          <p:txBody>
            <a:bodyPr wrap="square" lIns="45718" tIns="45718" rIns="45718" bIns="45718" numCol="1" anchor="t">
              <a:noAutofit/>
            </a:bodyPr>
            <a:lstStyle/>
            <a:p>
              <a:pPr>
                <a:lnSpc>
                  <a:spcPct val="90000"/>
                </a:lnSpc>
                <a:spcBef>
                  <a:spcPts val="1000"/>
                </a:spcBef>
                <a:defRPr sz="2200">
                  <a:latin typeface="Arial"/>
                  <a:ea typeface="Arial"/>
                  <a:cs typeface="Arial"/>
                  <a:sym typeface="Arial"/>
                </a:defRPr>
              </a:pPr>
              <a:endParaRPr/>
            </a:p>
          </p:txBody>
        </p:sp>
        <p:sp>
          <p:nvSpPr>
            <p:cNvPr id="403" name="To receive our meeting invites, please tell your colleagues to subscribe via https://mailman.jlab.org/mailman/listinfo/jlab-eic-news."/>
            <p:cNvSpPr txBox="1"/>
            <p:nvPr/>
          </p:nvSpPr>
          <p:spPr>
            <a:xfrm>
              <a:off x="1236107" y="4301873"/>
              <a:ext cx="3929660" cy="101886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120455" tIns="120455" rIns="120455" bIns="120455" numCol="1" anchor="ctr">
              <a:spAutoFit/>
            </a:bodyPr>
            <a:lstStyle/>
            <a:p>
              <a:pPr defTabSz="622300">
                <a:lnSpc>
                  <a:spcPct val="90000"/>
                </a:lnSpc>
                <a:spcBef>
                  <a:spcPts val="500"/>
                </a:spcBef>
                <a:defRPr sz="1400"/>
              </a:pPr>
              <a:r>
                <a:t>To </a:t>
              </a:r>
              <a:r>
                <a:rPr b="1"/>
                <a:t>receive</a:t>
              </a:r>
              <a:r>
                <a:t> our </a:t>
              </a:r>
              <a:r>
                <a:rPr b="1"/>
                <a:t>meeting invites</a:t>
              </a:r>
              <a:r>
                <a:t>, please tell your colleagues to </a:t>
              </a:r>
              <a:r>
                <a:rPr b="1"/>
                <a:t>subscribe via </a:t>
              </a:r>
              <a:r>
                <a:rPr b="1" u="sng">
                  <a:solidFill>
                    <a:srgbClr val="0000FF"/>
                  </a:solidFill>
                  <a:uFill>
                    <a:solidFill>
                      <a:srgbClr val="0000FF"/>
                    </a:solidFill>
                  </a:uFill>
                  <a:hlinkClick r:id="rId6"/>
                </a:rPr>
                <a:t>https://mailman.jlab.org/mailman/listinfo/jlab-eic-news</a:t>
              </a:r>
              <a:r>
                <a:t>. </a:t>
              </a:r>
            </a:p>
          </p:txBody>
        </p:sp>
      </p:grpSp>
      <p:grpSp>
        <p:nvGrpSpPr>
          <p:cNvPr id="407" name="Group 11"/>
          <p:cNvGrpSpPr/>
          <p:nvPr/>
        </p:nvGrpSpPr>
        <p:grpSpPr>
          <a:xfrm>
            <a:off x="7602807" y="1276151"/>
            <a:ext cx="4094925" cy="4606816"/>
            <a:chOff x="0" y="0"/>
            <a:chExt cx="4094923" cy="4606814"/>
          </a:xfrm>
        </p:grpSpPr>
        <p:pic>
          <p:nvPicPr>
            <p:cNvPr id="405" name="Picture 7" descr="Picture 7"/>
            <p:cNvPicPr>
              <a:picLocks noChangeAspect="1"/>
            </p:cNvPicPr>
            <p:nvPr/>
          </p:nvPicPr>
          <p:blipFill>
            <a:blip r:embed="rId7"/>
            <a:stretch>
              <a:fillRect/>
            </a:stretch>
          </p:blipFill>
          <p:spPr>
            <a:xfrm>
              <a:off x="0" y="0"/>
              <a:ext cx="4094924" cy="4094925"/>
            </a:xfrm>
            <a:prstGeom prst="rect">
              <a:avLst/>
            </a:prstGeom>
            <a:ln w="12700" cap="flat">
              <a:noFill/>
              <a:miter lim="400000"/>
            </a:ln>
            <a:effectLst/>
          </p:spPr>
        </p:pic>
        <p:sp>
          <p:nvSpPr>
            <p:cNvPr id="406" name="TextBox 9"/>
            <p:cNvSpPr txBox="1"/>
            <p:nvPr/>
          </p:nvSpPr>
          <p:spPr>
            <a:xfrm>
              <a:off x="45719" y="4273729"/>
              <a:ext cx="4003484" cy="33308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8" tIns="45718" rIns="45718" bIns="45718" numCol="1" anchor="t">
              <a:spAutoFit/>
            </a:bodyPr>
            <a:lstStyle/>
            <a:p>
              <a:pPr>
                <a:defRPr b="1">
                  <a:solidFill>
                    <a:schemeClr val="accent1"/>
                  </a:solidFill>
                </a:defRPr>
              </a:pPr>
              <a:r>
                <a:rPr dirty="0"/>
                <a:t>Scan the QR code to subscribe</a:t>
              </a:r>
              <a:r>
                <a:rPr dirty="0">
                  <a:solidFill>
                    <a:srgbClr val="000000"/>
                  </a:solidFill>
                </a:rPr>
                <a:t>.</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Title 1"/>
          <p:cNvSpPr txBox="1">
            <a:spLocks noGrp="1"/>
          </p:cNvSpPr>
          <p:nvPr>
            <p:ph type="title"/>
          </p:nvPr>
        </p:nvSpPr>
        <p:spPr>
          <a:xfrm>
            <a:off x="411892" y="125489"/>
            <a:ext cx="11285837" cy="487492"/>
          </a:xfrm>
          <a:prstGeom prst="rect">
            <a:avLst/>
          </a:prstGeom>
        </p:spPr>
        <p:txBody>
          <a:bodyPr/>
          <a:lstStyle/>
          <a:p>
            <a:pPr defTabSz="804672">
              <a:defRPr sz="2800"/>
            </a:pPr>
            <a:r>
              <a:rPr lang="en-US" dirty="0" err="1"/>
              <a:t>JLab</a:t>
            </a:r>
            <a:r>
              <a:rPr lang="en-US" dirty="0"/>
              <a:t> EIC Meetings – Some History</a:t>
            </a:r>
            <a:endParaRPr dirty="0">
              <a:solidFill>
                <a:schemeClr val="accent1"/>
              </a:solidFill>
            </a:endParaRPr>
          </a:p>
        </p:txBody>
      </p:sp>
      <p:sp>
        <p:nvSpPr>
          <p:cNvPr id="345" name="Slide Number Placeholder 2"/>
          <p:cNvSpPr txBox="1">
            <a:spLocks noGrp="1"/>
          </p:cNvSpPr>
          <p:nvPr>
            <p:ph type="sldNum" sz="quarter" idx="2"/>
          </p:nvPr>
        </p:nvSpPr>
        <p:spPr>
          <a:xfrm>
            <a:off x="5905795" y="6505525"/>
            <a:ext cx="174773"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4" name="TextBox 3">
            <a:extLst>
              <a:ext uri="{FF2B5EF4-FFF2-40B4-BE49-F238E27FC236}">
                <a16:creationId xmlns:a16="http://schemas.microsoft.com/office/drawing/2014/main" id="{BD139F5B-8E1F-F5E1-8F1C-464C0F80144D}"/>
              </a:ext>
            </a:extLst>
          </p:cNvPr>
          <p:cNvSpPr txBox="1"/>
          <p:nvPr/>
        </p:nvSpPr>
        <p:spPr>
          <a:xfrm>
            <a:off x="632101" y="891061"/>
            <a:ext cx="10800774" cy="5355312"/>
          </a:xfrm>
          <a:prstGeom prst="rect">
            <a:avLst/>
          </a:prstGeom>
          <a:noFill/>
        </p:spPr>
        <p:txBody>
          <a:bodyPr wrap="square">
            <a:spAutoFit/>
          </a:bodyPr>
          <a:lstStyle/>
          <a:p>
            <a:pPr marL="285750" indent="-285750">
              <a:buFont typeface="Arial" panose="020B0604020202020204" pitchFamily="34" charset="0"/>
              <a:buChar char="•"/>
            </a:pPr>
            <a:r>
              <a:rPr lang="en-US" dirty="0"/>
              <a:t>In early EIC times, there were EIC workshops once every two years, and further “EIC Collaboration” meetings:</a:t>
            </a:r>
          </a:p>
          <a:p>
            <a:pPr marL="742950" lvl="1" indent="-285750">
              <a:buFont typeface="Courier New" panose="02070309020205020404" pitchFamily="49" charset="0"/>
              <a:buChar char="o"/>
            </a:pPr>
            <a:r>
              <a:rPr lang="en-US" sz="1400" dirty="0"/>
              <a:t>1999-2001: Pre-EIC Collaboration; EIC Meetings at Indiana, BNL, Yale, MIT</a:t>
            </a:r>
          </a:p>
          <a:p>
            <a:pPr marL="742950" lvl="1" indent="-285750">
              <a:buFont typeface="Courier New" panose="02070309020205020404" pitchFamily="49" charset="0"/>
              <a:buChar char="o"/>
            </a:pPr>
            <a:r>
              <a:rPr lang="en-US" sz="1400" dirty="0"/>
              <a:t>2002: 1</a:t>
            </a:r>
            <a:r>
              <a:rPr lang="en-US" sz="1400" baseline="30000" dirty="0"/>
              <a:t>st</a:t>
            </a:r>
            <a:r>
              <a:rPr lang="en-US" sz="1400" dirty="0"/>
              <a:t> Electron-Ion Collider workshop at BNL</a:t>
            </a:r>
          </a:p>
          <a:p>
            <a:pPr marL="742950" lvl="1" indent="-285750">
              <a:buFont typeface="Courier New" panose="02070309020205020404" pitchFamily="49" charset="0"/>
              <a:buChar char="o"/>
            </a:pPr>
            <a:r>
              <a:rPr lang="en-US" sz="1400" dirty="0"/>
              <a:t>2004: 2</a:t>
            </a:r>
            <a:r>
              <a:rPr lang="en-US" sz="1400" baseline="30000" dirty="0"/>
              <a:t>nd</a:t>
            </a:r>
            <a:r>
              <a:rPr lang="en-US" sz="1400" dirty="0"/>
              <a:t> Electron-Ion Collider workshop at </a:t>
            </a:r>
            <a:r>
              <a:rPr lang="en-US" sz="1400" dirty="0" err="1"/>
              <a:t>JLab</a:t>
            </a:r>
            <a:endParaRPr lang="en-US" sz="1400" dirty="0"/>
          </a:p>
          <a:p>
            <a:pPr marL="742950" lvl="1" indent="-285750">
              <a:buFont typeface="Courier New" panose="02070309020205020404" pitchFamily="49" charset="0"/>
              <a:buChar char="o"/>
            </a:pPr>
            <a:r>
              <a:rPr lang="en-US" sz="1400" dirty="0"/>
              <a:t>2006: 3</a:t>
            </a:r>
            <a:r>
              <a:rPr lang="en-US" sz="1400" baseline="30000" dirty="0"/>
              <a:t>rd</a:t>
            </a:r>
            <a:r>
              <a:rPr lang="en-US" sz="1400" dirty="0"/>
              <a:t> Electron-Ion Collider workshop at BNL</a:t>
            </a:r>
          </a:p>
          <a:p>
            <a:pPr marL="742950" lvl="1" indent="-285750">
              <a:buFont typeface="Courier New" panose="02070309020205020404" pitchFamily="49" charset="0"/>
              <a:buChar char="o"/>
            </a:pPr>
            <a:r>
              <a:rPr lang="en-US" sz="1400" dirty="0"/>
              <a:t>2008: 4</a:t>
            </a:r>
            <a:r>
              <a:rPr lang="en-US" sz="1400" baseline="30000" dirty="0"/>
              <a:t>th</a:t>
            </a:r>
            <a:r>
              <a:rPr lang="en-US" sz="1400" dirty="0"/>
              <a:t> Electron-Ion Collider workshop at Hampton University</a:t>
            </a:r>
          </a:p>
          <a:p>
            <a:pPr marL="742950" lvl="4" indent="-285750">
              <a:buFont typeface="Courier New" panose="02070309020205020404" pitchFamily="49" charset="0"/>
              <a:buChar char="o"/>
            </a:pPr>
            <a:r>
              <a:rPr lang="en-US" sz="1400" dirty="0">
                <a:solidFill>
                  <a:schemeClr val="accent5"/>
                </a:solidFill>
              </a:rPr>
              <a:t>2007-2010: further EIC Collaboration meetings at MIT, Stony Brook, LBNL, GSI/Darmstadt and Stony Brook</a:t>
            </a:r>
          </a:p>
          <a:p>
            <a:pPr marL="742950" lvl="1" indent="-285750">
              <a:buFont typeface="Courier New" panose="02070309020205020404" pitchFamily="49" charset="0"/>
              <a:buChar char="o"/>
            </a:pPr>
            <a:r>
              <a:rPr lang="en-US" sz="1400" dirty="0"/>
              <a:t>2010: 5</a:t>
            </a:r>
            <a:r>
              <a:rPr lang="en-US" sz="1400" baseline="30000" dirty="0"/>
              <a:t>th</a:t>
            </a:r>
            <a:r>
              <a:rPr lang="en-US" sz="1400" dirty="0"/>
              <a:t> Electron-Ion Collider workshop at Catholic University of America</a:t>
            </a:r>
          </a:p>
          <a:p>
            <a:pPr marL="742950" lvl="1" indent="-285750">
              <a:buFont typeface="Courier New" panose="02070309020205020404" pitchFamily="49" charset="0"/>
              <a:buChar char="o"/>
            </a:pPr>
            <a:r>
              <a:rPr lang="en-US" sz="1400" dirty="0"/>
              <a:t>Resumed in 2014 with an Electron-Ion Collider workshop at Stonybrook University as Town Meeting for the 2015 NSAC Long-Range Plan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After this, we started the formation of the EIC User Group (2015) and the annual EICUG meetings (2016)</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lang="en-US" sz="1400" dirty="0">
                <a:latin typeface="Calibri"/>
                <a:ea typeface="Calibri"/>
                <a:cs typeface="Calibri"/>
              </a:rPr>
              <a:t>2016: 1</a:t>
            </a:r>
            <a:r>
              <a:rPr lang="en-US" sz="1400" baseline="30000" dirty="0">
                <a:latin typeface="Calibri"/>
                <a:ea typeface="Calibri"/>
                <a:cs typeface="Calibri"/>
              </a:rPr>
              <a:t>st</a:t>
            </a:r>
            <a:r>
              <a:rPr lang="en-US" sz="1400" dirty="0">
                <a:latin typeface="Calibri"/>
                <a:ea typeface="Calibri"/>
                <a:cs typeface="Calibri"/>
              </a:rPr>
              <a:t> EICUG meeting at Berkeley (formal formation of EIC User Group)</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lang="en-US" sz="1400" dirty="0">
                <a:latin typeface="Calibri"/>
                <a:ea typeface="Calibri"/>
                <a:cs typeface="Calibri"/>
              </a:rPr>
              <a:t>2016: 2</a:t>
            </a:r>
            <a:r>
              <a:rPr lang="en-US" sz="1400" baseline="30000" dirty="0">
                <a:latin typeface="Calibri"/>
                <a:ea typeface="Calibri"/>
                <a:cs typeface="Calibri"/>
              </a:rPr>
              <a:t>nd</a:t>
            </a:r>
            <a:r>
              <a:rPr lang="en-US" sz="1400" dirty="0">
                <a:latin typeface="Calibri"/>
                <a:ea typeface="Calibri"/>
                <a:cs typeface="Calibri"/>
              </a:rPr>
              <a:t> EICUG meeting at Argonne</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lang="en-US" sz="1400" dirty="0">
                <a:latin typeface="Calibri"/>
                <a:ea typeface="Calibri"/>
                <a:cs typeface="Calibri"/>
              </a:rPr>
              <a:t>2017: 3</a:t>
            </a:r>
            <a:r>
              <a:rPr lang="en-US" sz="1400" baseline="30000" dirty="0">
                <a:latin typeface="Calibri"/>
                <a:ea typeface="Calibri"/>
                <a:cs typeface="Calibri"/>
              </a:rPr>
              <a:t>rd</a:t>
            </a:r>
            <a:r>
              <a:rPr lang="en-US" sz="1400" dirty="0">
                <a:latin typeface="Calibri"/>
                <a:ea typeface="Calibri"/>
                <a:cs typeface="Calibri"/>
              </a:rPr>
              <a:t> EICUG meeting in Trieste</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lang="en-US" sz="1400" dirty="0">
                <a:latin typeface="Calibri"/>
                <a:ea typeface="Calibri"/>
                <a:cs typeface="Calibri"/>
              </a:rPr>
              <a:t>2018: 4</a:t>
            </a:r>
            <a:r>
              <a:rPr lang="en-US" sz="1400" baseline="30000" dirty="0">
                <a:latin typeface="Calibri"/>
                <a:ea typeface="Calibri"/>
                <a:cs typeface="Calibri"/>
              </a:rPr>
              <a:t>th</a:t>
            </a:r>
            <a:r>
              <a:rPr lang="en-US" sz="1400" dirty="0">
                <a:latin typeface="Calibri"/>
                <a:ea typeface="Calibri"/>
                <a:cs typeface="Calibri"/>
              </a:rPr>
              <a:t> EICUG meeting in Washington</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lang="en-US" sz="1400" dirty="0">
                <a:latin typeface="Calibri"/>
                <a:ea typeface="Calibri"/>
                <a:cs typeface="Calibri"/>
              </a:rPr>
              <a:t>2019: 5</a:t>
            </a:r>
            <a:r>
              <a:rPr lang="en-US" sz="1400" baseline="30000" dirty="0">
                <a:latin typeface="Calibri"/>
                <a:ea typeface="Calibri"/>
                <a:cs typeface="Calibri"/>
              </a:rPr>
              <a:t>th</a:t>
            </a:r>
            <a:r>
              <a:rPr lang="en-US" sz="1400" dirty="0">
                <a:latin typeface="Calibri"/>
                <a:ea typeface="Calibri"/>
                <a:cs typeface="Calibri"/>
              </a:rPr>
              <a:t> EICUG meeting in Paris, </a:t>
            </a:r>
            <a:r>
              <a:rPr lang="en-US" sz="1400" i="1" dirty="0">
                <a:latin typeface="Calibri"/>
                <a:ea typeface="Calibri"/>
                <a:cs typeface="Calibri"/>
              </a:rPr>
              <a:t>etc.</a:t>
            </a:r>
            <a:endParaRPr lang="en-US" i="1"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The “weekly” Friday </a:t>
            </a:r>
            <a:r>
              <a:rPr lang="en-US" dirty="0" err="1"/>
              <a:t>JLab</a:t>
            </a:r>
            <a:r>
              <a:rPr lang="en-US" dirty="0"/>
              <a:t> EIC meetings have been held </a:t>
            </a:r>
            <a:r>
              <a:rPr lang="en-US" b="1" dirty="0">
                <a:solidFill>
                  <a:srgbClr val="3333FF"/>
                </a:solidFill>
              </a:rPr>
              <a:t>since 2004 (!).</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lang="en-US" sz="1400" dirty="0">
                <a:latin typeface="Calibri"/>
                <a:ea typeface="Calibri"/>
                <a:cs typeface="Calibri"/>
              </a:rPr>
              <a:t>The main</a:t>
            </a: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 goal of these meetings has been to discuss topics of relevance to the whole </a:t>
            </a:r>
            <a:r>
              <a:rPr kumimoji="0" lang="en-US" sz="1400" b="0" i="0" u="none" strike="noStrike" kern="0" cap="none" spc="0" normalizeH="0" baseline="0" noProof="0" dirty="0" err="1">
                <a:ln>
                  <a:noFill/>
                </a:ln>
                <a:solidFill>
                  <a:srgbClr val="000000"/>
                </a:solidFill>
                <a:effectLst/>
                <a:uLnTx/>
                <a:uFillTx/>
                <a:latin typeface="Calibri"/>
                <a:ea typeface="Calibri"/>
                <a:cs typeface="Calibri"/>
                <a:sym typeface="Calibri"/>
              </a:rPr>
              <a:t>Jlab</a:t>
            </a: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 community interested in EIC, be it accelerator topics, engineering, computing, detector, or theory development.</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In reality the meetings are not weekly, but regularly: we host them on as-need basis, roughly 25 times a year.</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lang="en-US" sz="1400" dirty="0">
                <a:latin typeface="Calibri"/>
                <a:ea typeface="Calibri"/>
                <a:cs typeface="Calibri"/>
              </a:rPr>
              <a:t>Early on, they were held in person at </a:t>
            </a:r>
            <a:r>
              <a:rPr lang="en-US" sz="1400" dirty="0" err="1">
                <a:latin typeface="Calibri"/>
                <a:ea typeface="Calibri"/>
                <a:cs typeface="Calibri"/>
              </a:rPr>
              <a:t>JLab</a:t>
            </a:r>
            <a:r>
              <a:rPr lang="en-US" sz="1400" dirty="0">
                <a:latin typeface="Calibri"/>
                <a:ea typeface="Calibri"/>
                <a:cs typeface="Calibri"/>
              </a:rPr>
              <a:t>; around ~2010 they became hybrid; during and after the covid-era they became fully remote.</a:t>
            </a:r>
          </a:p>
          <a:p>
            <a:pPr marL="742950" marR="0" lvl="1" indent="-285750" algn="l" defTabSz="914400" rtl="0" eaLnBrk="1" fontAlgn="auto" latinLnBrk="0" hangingPunct="0">
              <a:lnSpc>
                <a:spcPct val="100000"/>
              </a:lnSpc>
              <a:spcBef>
                <a:spcPts val="0"/>
              </a:spcBef>
              <a:spcAft>
                <a:spcPts val="0"/>
              </a:spcAft>
              <a:buClrTx/>
              <a:buSzTx/>
              <a:buFont typeface="Courier New" panose="02070309020205020404" pitchFamily="49" charset="0"/>
              <a:buChar char="o"/>
              <a:tabLst/>
              <a:defRPr/>
            </a:pPr>
            <a:r>
              <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rPr>
              <a:t>The</a:t>
            </a:r>
            <a:r>
              <a:rPr lang="en-US" sz="1400" dirty="0">
                <a:latin typeface="Calibri"/>
                <a:ea typeface="Calibri"/>
                <a:cs typeface="Calibri"/>
              </a:rPr>
              <a:t>y are accessible to all, but we have used a separate mailing list, please sign up.</a:t>
            </a:r>
            <a:endParaRPr kumimoji="0" lang="en-US" sz="14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Title 1"/>
          <p:cNvSpPr txBox="1">
            <a:spLocks noGrp="1"/>
          </p:cNvSpPr>
          <p:nvPr>
            <p:ph type="title"/>
          </p:nvPr>
        </p:nvSpPr>
        <p:spPr>
          <a:xfrm>
            <a:off x="437649" y="125489"/>
            <a:ext cx="11285837" cy="487492"/>
          </a:xfrm>
          <a:prstGeom prst="rect">
            <a:avLst/>
          </a:prstGeom>
        </p:spPr>
        <p:txBody>
          <a:bodyPr/>
          <a:lstStyle/>
          <a:p>
            <a:pPr defTabSz="804672">
              <a:defRPr sz="2800"/>
            </a:pPr>
            <a:r>
              <a:rPr lang="en-US" dirty="0"/>
              <a:t>Today’s Meeting</a:t>
            </a:r>
            <a:endParaRPr dirty="0">
              <a:solidFill>
                <a:schemeClr val="accent1"/>
              </a:solidFill>
            </a:endParaRPr>
          </a:p>
        </p:txBody>
      </p:sp>
      <p:sp>
        <p:nvSpPr>
          <p:cNvPr id="385" name="Slide Number Placeholder 2"/>
          <p:cNvSpPr txBox="1">
            <a:spLocks noGrp="1"/>
          </p:cNvSpPr>
          <p:nvPr>
            <p:ph type="sldNum" sz="quarter" idx="2"/>
          </p:nvPr>
        </p:nvSpPr>
        <p:spPr>
          <a:xfrm>
            <a:off x="5905795" y="6505525"/>
            <a:ext cx="174773"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2" name="TextBox 1">
            <a:extLst>
              <a:ext uri="{FF2B5EF4-FFF2-40B4-BE49-F238E27FC236}">
                <a16:creationId xmlns:a16="http://schemas.microsoft.com/office/drawing/2014/main" id="{B196A8CD-A489-E195-6F18-485452943416}"/>
              </a:ext>
            </a:extLst>
          </p:cNvPr>
          <p:cNvSpPr txBox="1"/>
          <p:nvPr/>
        </p:nvSpPr>
        <p:spPr>
          <a:xfrm>
            <a:off x="1132270" y="2806461"/>
            <a:ext cx="9896594" cy="175432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dirty="0"/>
              <a:t>Today: an </a:t>
            </a:r>
            <a:r>
              <a:rPr lang="en-US" b="1" dirty="0"/>
              <a:t>extended </a:t>
            </a:r>
            <a:r>
              <a:rPr lang="en-US" b="1" dirty="0" err="1"/>
              <a:t>JLab</a:t>
            </a:r>
            <a:r>
              <a:rPr lang="en-US" b="1" dirty="0"/>
              <a:t> EIC Meeting</a:t>
            </a:r>
            <a:r>
              <a:rPr lang="en-US" dirty="0"/>
              <a:t>, bringing together representatives from accelerator physics, experimental and theoretical nuclear physics, and data science to discuss </a:t>
            </a:r>
            <a:r>
              <a:rPr lang="en-US" b="1" dirty="0"/>
              <a:t>AI-ready and FAIR data</a:t>
            </a:r>
            <a:r>
              <a:rPr lang="en-US" dirty="0"/>
              <a:t>. We will compare how these concepts are defined and approached across the different communities, review ongoing activities and future plans, identify common needs and differences, and explore synergies and collaboration. Short presentations from each area will provide context for an extended discussion on shared challenges and future directions.</a:t>
            </a:r>
            <a:endParaRPr kumimoji="0" lang="en-US" sz="1800" b="0" i="0" u="none" strike="noStrike" cap="none" spc="0" normalizeH="0" baseline="0" dirty="0">
              <a:ln>
                <a:noFill/>
              </a:ln>
              <a:solidFill>
                <a:srgbClr val="000000"/>
              </a:solidFill>
              <a:effectLst/>
              <a:uFillTx/>
              <a:ea typeface="+mn-ea"/>
              <a:cs typeface="+mn-cs"/>
              <a:sym typeface="Calibri"/>
            </a:endParaRPr>
          </a:p>
        </p:txBody>
      </p:sp>
      <p:sp>
        <p:nvSpPr>
          <p:cNvPr id="3" name="TextBox 2">
            <a:extLst>
              <a:ext uri="{FF2B5EF4-FFF2-40B4-BE49-F238E27FC236}">
                <a16:creationId xmlns:a16="http://schemas.microsoft.com/office/drawing/2014/main" id="{5DD05FEA-BD5D-C837-7363-CF4FBE540E43}"/>
              </a:ext>
            </a:extLst>
          </p:cNvPr>
          <p:cNvSpPr txBox="1"/>
          <p:nvPr/>
        </p:nvSpPr>
        <p:spPr>
          <a:xfrm>
            <a:off x="1796746" y="1372427"/>
            <a:ext cx="8218098" cy="92332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1" u="none" strike="noStrike" cap="none" spc="0" normalizeH="0" baseline="0" dirty="0">
                <a:ln>
                  <a:noFill/>
                </a:ln>
                <a:solidFill>
                  <a:srgbClr val="000000"/>
                </a:solidFill>
                <a:effectLst/>
                <a:uFillTx/>
                <a:ea typeface="+mn-ea"/>
                <a:cs typeface="+mn-cs"/>
                <a:sym typeface="Calibri"/>
              </a:rPr>
              <a:t>This meeting originated with discussions on what “AI-readiness” of data (and EIC) </a:t>
            </a:r>
            <a:r>
              <a:rPr lang="en-US" i="1" dirty="0"/>
              <a:t>really means and how different communities interpret this and link to FAIR data frameworks. </a:t>
            </a:r>
            <a:r>
              <a:rPr kumimoji="0" lang="en-US" sz="1800" b="0" i="1" u="none" strike="noStrike" cap="none" spc="0" normalizeH="0" baseline="0" dirty="0">
                <a:ln>
                  <a:noFill/>
                </a:ln>
                <a:solidFill>
                  <a:srgbClr val="000000"/>
                </a:solidFill>
                <a:effectLst/>
                <a:uFillTx/>
                <a:ea typeface="+mn-ea"/>
                <a:cs typeface="+mn-cs"/>
                <a:sym typeface="Calibri"/>
              </a:rPr>
              <a:t>It has as main goal a discussion between the various </a:t>
            </a:r>
            <a:r>
              <a:rPr kumimoji="0" lang="en-US" sz="1800" b="0" i="1" u="none" strike="noStrike" cap="none" spc="0" normalizeH="0" baseline="0" dirty="0" err="1">
                <a:ln>
                  <a:noFill/>
                </a:ln>
                <a:solidFill>
                  <a:srgbClr val="000000"/>
                </a:solidFill>
                <a:effectLst/>
                <a:uFillTx/>
                <a:ea typeface="+mn-ea"/>
                <a:cs typeface="+mn-cs"/>
                <a:sym typeface="Calibri"/>
              </a:rPr>
              <a:t>JLab</a:t>
            </a:r>
            <a:r>
              <a:rPr kumimoji="0" lang="en-US" sz="1800" b="0" i="1" u="none" strike="noStrike" cap="none" spc="0" normalizeH="0" baseline="0" dirty="0">
                <a:ln>
                  <a:noFill/>
                </a:ln>
                <a:solidFill>
                  <a:srgbClr val="000000"/>
                </a:solidFill>
                <a:effectLst/>
                <a:uFillTx/>
                <a:ea typeface="+mn-ea"/>
                <a:cs typeface="+mn-cs"/>
                <a:sym typeface="Calibri"/>
              </a:rPr>
              <a:t> communities.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290DCF-3260-6FE5-588E-B88AD80D8A57}"/>
            </a:ext>
          </a:extLst>
        </p:cNvPr>
        <p:cNvGrpSpPr/>
        <p:nvPr/>
      </p:nvGrpSpPr>
      <p:grpSpPr>
        <a:xfrm>
          <a:off x="0" y="0"/>
          <a:ext cx="0" cy="0"/>
          <a:chOff x="0" y="0"/>
          <a:chExt cx="0" cy="0"/>
        </a:xfrm>
      </p:grpSpPr>
      <p:sp>
        <p:nvSpPr>
          <p:cNvPr id="384" name="Title 1">
            <a:extLst>
              <a:ext uri="{FF2B5EF4-FFF2-40B4-BE49-F238E27FC236}">
                <a16:creationId xmlns:a16="http://schemas.microsoft.com/office/drawing/2014/main" id="{027ECBF0-5E44-C7A1-7E4C-56B06DE7ADA1}"/>
              </a:ext>
            </a:extLst>
          </p:cNvPr>
          <p:cNvSpPr txBox="1">
            <a:spLocks noGrp="1"/>
          </p:cNvSpPr>
          <p:nvPr>
            <p:ph type="title"/>
          </p:nvPr>
        </p:nvSpPr>
        <p:spPr>
          <a:xfrm>
            <a:off x="437649" y="125489"/>
            <a:ext cx="11285837" cy="487492"/>
          </a:xfrm>
          <a:prstGeom prst="rect">
            <a:avLst/>
          </a:prstGeom>
        </p:spPr>
        <p:txBody>
          <a:bodyPr/>
          <a:lstStyle/>
          <a:p>
            <a:pPr defTabSz="804672">
              <a:defRPr sz="2800"/>
            </a:pPr>
            <a:r>
              <a:rPr lang="en-US" dirty="0"/>
              <a:t>Today’s Agenda, see also </a:t>
            </a:r>
            <a:r>
              <a:rPr lang="en-US" dirty="0">
                <a:hlinkClick r:id="rId2"/>
              </a:rPr>
              <a:t>https://indico.jlab.org/event/1098/</a:t>
            </a:r>
            <a:r>
              <a:rPr lang="en-US" dirty="0"/>
              <a:t>  </a:t>
            </a:r>
            <a:endParaRPr dirty="0">
              <a:solidFill>
                <a:schemeClr val="accent1"/>
              </a:solidFill>
            </a:endParaRPr>
          </a:p>
        </p:txBody>
      </p:sp>
      <p:sp>
        <p:nvSpPr>
          <p:cNvPr id="385" name="Slide Number Placeholder 2">
            <a:extLst>
              <a:ext uri="{FF2B5EF4-FFF2-40B4-BE49-F238E27FC236}">
                <a16:creationId xmlns:a16="http://schemas.microsoft.com/office/drawing/2014/main" id="{077906FA-F664-630F-413C-4BB62F91A4DE}"/>
              </a:ext>
            </a:extLst>
          </p:cNvPr>
          <p:cNvSpPr txBox="1">
            <a:spLocks noGrp="1"/>
          </p:cNvSpPr>
          <p:nvPr>
            <p:ph type="sldNum" sz="quarter" idx="2"/>
          </p:nvPr>
        </p:nvSpPr>
        <p:spPr>
          <a:xfrm>
            <a:off x="5905795" y="6505525"/>
            <a:ext cx="174773" cy="2269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5</a:t>
            </a:fld>
            <a:endParaRPr/>
          </a:p>
        </p:txBody>
      </p:sp>
      <p:pic>
        <p:nvPicPr>
          <p:cNvPr id="5" name="Picture 4">
            <a:extLst>
              <a:ext uri="{FF2B5EF4-FFF2-40B4-BE49-F238E27FC236}">
                <a16:creationId xmlns:a16="http://schemas.microsoft.com/office/drawing/2014/main" id="{D1945538-961C-727A-220A-737C18589173}"/>
              </a:ext>
            </a:extLst>
          </p:cNvPr>
          <p:cNvPicPr>
            <a:picLocks noChangeAspect="1"/>
          </p:cNvPicPr>
          <p:nvPr/>
        </p:nvPicPr>
        <p:blipFill>
          <a:blip r:embed="rId3"/>
          <a:stretch>
            <a:fillRect/>
          </a:stretch>
        </p:blipFill>
        <p:spPr>
          <a:xfrm>
            <a:off x="1447385" y="835076"/>
            <a:ext cx="9297230" cy="5563403"/>
          </a:xfrm>
          <a:prstGeom prst="rect">
            <a:avLst/>
          </a:prstGeom>
        </p:spPr>
      </p:pic>
    </p:spTree>
    <p:extLst>
      <p:ext uri="{BB962C8B-B14F-4D97-AF65-F5344CB8AC3E}">
        <p14:creationId xmlns:p14="http://schemas.microsoft.com/office/powerpoint/2010/main" val="1474413681"/>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51206-D344-2CC4-5944-5459DFDB7C66}"/>
            </a:ext>
          </a:extLst>
        </p:cNvPr>
        <p:cNvGrpSpPr/>
        <p:nvPr/>
      </p:nvGrpSpPr>
      <p:grpSpPr>
        <a:xfrm>
          <a:off x="0" y="0"/>
          <a:ext cx="0" cy="0"/>
          <a:chOff x="0" y="0"/>
          <a:chExt cx="0" cy="0"/>
        </a:xfrm>
      </p:grpSpPr>
      <p:sp>
        <p:nvSpPr>
          <p:cNvPr id="385" name="Slide Number Placeholder 2">
            <a:extLst>
              <a:ext uri="{FF2B5EF4-FFF2-40B4-BE49-F238E27FC236}">
                <a16:creationId xmlns:a16="http://schemas.microsoft.com/office/drawing/2014/main" id="{3F6DD8F3-9E68-6AB7-BA4E-EF9A86AB4126}"/>
              </a:ext>
            </a:extLst>
          </p:cNvPr>
          <p:cNvSpPr txBox="1">
            <a:spLocks noGrp="1"/>
          </p:cNvSpPr>
          <p:nvPr>
            <p:ph type="sldNum" sz="quarter" idx="2"/>
          </p:nvPr>
        </p:nvSpPr>
        <p:spPr>
          <a:xfrm>
            <a:off x="5905795" y="6505525"/>
            <a:ext cx="174773" cy="226986"/>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sp>
        <p:nvSpPr>
          <p:cNvPr id="411" name="Title 1">
            <a:extLst>
              <a:ext uri="{FF2B5EF4-FFF2-40B4-BE49-F238E27FC236}">
                <a16:creationId xmlns:a16="http://schemas.microsoft.com/office/drawing/2014/main" id="{1BF04EB7-5611-4DF3-5868-8537E95D7212}"/>
              </a:ext>
            </a:extLst>
          </p:cNvPr>
          <p:cNvSpPr txBox="1">
            <a:spLocks/>
          </p:cNvSpPr>
          <p:nvPr/>
        </p:nvSpPr>
        <p:spPr>
          <a:xfrm>
            <a:off x="453080" y="125489"/>
            <a:ext cx="11285839" cy="4874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9pPr>
          </a:lstStyle>
          <a:p>
            <a:pPr hangingPunct="1"/>
            <a:r>
              <a:rPr lang="en-US" dirty="0"/>
              <a:t>Backup Slides: Upcoming EIC-Related Conferences and Workshops</a:t>
            </a:r>
          </a:p>
        </p:txBody>
      </p:sp>
    </p:spTree>
    <p:extLst>
      <p:ext uri="{BB962C8B-B14F-4D97-AF65-F5344CB8AC3E}">
        <p14:creationId xmlns:p14="http://schemas.microsoft.com/office/powerpoint/2010/main" val="3752106092"/>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 name="Title 1"/>
          <p:cNvSpPr txBox="1">
            <a:spLocks noGrp="1"/>
          </p:cNvSpPr>
          <p:nvPr>
            <p:ph type="title"/>
          </p:nvPr>
        </p:nvSpPr>
        <p:spPr>
          <a:prstGeom prst="rect">
            <a:avLst/>
          </a:prstGeom>
        </p:spPr>
        <p:txBody>
          <a:bodyPr/>
          <a:lstStyle/>
          <a:p>
            <a:pPr defTabSz="804672">
              <a:defRPr sz="2800"/>
            </a:pPr>
            <a:r>
              <a:t>Conferences and Workshops in </a:t>
            </a:r>
            <a:r>
              <a:rPr>
                <a:solidFill>
                  <a:schemeClr val="accent1"/>
                </a:solidFill>
              </a:rPr>
              <a:t>October</a:t>
            </a:r>
          </a:p>
        </p:txBody>
      </p:sp>
      <p:sp>
        <p:nvSpPr>
          <p:cNvPr id="345" name="Slide Number Placeholder 2"/>
          <p:cNvSpPr txBox="1">
            <a:spLocks noGrp="1"/>
          </p:cNvSpPr>
          <p:nvPr>
            <p:ph type="sldNum" sz="quarter" idx="2"/>
          </p:nvPr>
        </p:nvSpPr>
        <p:spPr>
          <a:xfrm>
            <a:off x="5905795" y="6505525"/>
            <a:ext cx="174773" cy="2269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
        <p:nvSpPr>
          <p:cNvPr id="346" name="Google Shape;471;p54"/>
          <p:cNvSpPr txBox="1"/>
          <p:nvPr/>
        </p:nvSpPr>
        <p:spPr>
          <a:xfrm>
            <a:off x="3295840" y="3586614"/>
            <a:ext cx="8244790" cy="917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b="1"/>
            </a:pPr>
            <a:r>
              <a:t>Resummation, Evolution and Factorization (REF) 2026</a:t>
            </a:r>
          </a:p>
          <a:p>
            <a:r>
              <a:t>October 19–23, Santiago de Compostela, Spain</a:t>
            </a:r>
          </a:p>
          <a:p>
            <a:pPr>
              <a:defRPr u="sng">
                <a:solidFill>
                  <a:srgbClr val="941100"/>
                </a:solidFill>
                <a:uFill>
                  <a:solidFill>
                    <a:srgbClr val="941100"/>
                  </a:solidFill>
                </a:uFill>
              </a:defRPr>
            </a:pPr>
            <a:r>
              <a:rPr>
                <a:solidFill>
                  <a:srgbClr val="0000FF"/>
                </a:solidFill>
                <a:uFill>
                  <a:solidFill>
                    <a:srgbClr val="0000FF"/>
                  </a:solidFill>
                </a:uFill>
                <a:hlinkClick r:id="rId2"/>
              </a:rPr>
              <a:t>https://indico.global/event/16406/</a:t>
            </a:r>
            <a:r>
              <a:rPr>
                <a:solidFill>
                  <a:schemeClr val="accent1"/>
                </a:solidFill>
                <a:uFillTx/>
              </a:rPr>
              <a:t> </a:t>
            </a:r>
          </a:p>
        </p:txBody>
      </p:sp>
      <p:sp>
        <p:nvSpPr>
          <p:cNvPr id="347" name="Google Shape;471;p54"/>
          <p:cNvSpPr txBox="1"/>
          <p:nvPr/>
        </p:nvSpPr>
        <p:spPr>
          <a:xfrm>
            <a:off x="3295840" y="2369295"/>
            <a:ext cx="8244790" cy="917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b="1"/>
            </a:pPr>
            <a:r>
              <a:t>DNP 2026</a:t>
            </a:r>
          </a:p>
          <a:p>
            <a:r>
              <a:t>October 11–14, Philadelphia, PA. </a:t>
            </a:r>
          </a:p>
          <a:p>
            <a:pPr>
              <a:defRPr u="sng">
                <a:solidFill>
                  <a:srgbClr val="941100"/>
                </a:solidFill>
                <a:uFill>
                  <a:solidFill>
                    <a:srgbClr val="941100"/>
                  </a:solidFill>
                </a:uFill>
              </a:defRPr>
            </a:pPr>
            <a:r>
              <a:rPr>
                <a:solidFill>
                  <a:srgbClr val="0000FF"/>
                </a:solidFill>
                <a:uFill>
                  <a:solidFill>
                    <a:srgbClr val="0000FF"/>
                  </a:solidFill>
                </a:uFill>
                <a:hlinkClick r:id="rId3"/>
              </a:rPr>
              <a:t>https://indico.bnl.gov/event/30850/</a:t>
            </a:r>
            <a:r>
              <a:rPr>
                <a:solidFill>
                  <a:schemeClr val="accent1"/>
                </a:solidFill>
                <a:uFillTx/>
              </a:rPr>
              <a:t> </a:t>
            </a:r>
          </a:p>
        </p:txBody>
      </p:sp>
      <p:pic>
        <p:nvPicPr>
          <p:cNvPr id="348" name="Picture 14" descr="Picture 14"/>
          <p:cNvPicPr>
            <a:picLocks noChangeAspect="1"/>
          </p:cNvPicPr>
          <p:nvPr/>
        </p:nvPicPr>
        <p:blipFill>
          <a:blip r:embed="rId4"/>
          <a:stretch>
            <a:fillRect/>
          </a:stretch>
        </p:blipFill>
        <p:spPr>
          <a:xfrm>
            <a:off x="119535" y="2455986"/>
            <a:ext cx="2926081" cy="743868"/>
          </a:xfrm>
          <a:prstGeom prst="rect">
            <a:avLst/>
          </a:prstGeom>
          <a:ln w="12700">
            <a:miter lim="400000"/>
          </a:ln>
          <a:effectLst>
            <a:outerShdw blurRad="50800" dist="38100" dir="2700000" rotWithShape="0">
              <a:srgbClr val="000000">
                <a:alpha val="40000"/>
              </a:srgbClr>
            </a:outerShdw>
          </a:effectLst>
        </p:spPr>
      </p:pic>
      <p:sp>
        <p:nvSpPr>
          <p:cNvPr id="349" name="The  international symposium on Physics in Collision (PIC)…"/>
          <p:cNvSpPr txBox="1"/>
          <p:nvPr/>
        </p:nvSpPr>
        <p:spPr>
          <a:xfrm>
            <a:off x="3237481" y="1181082"/>
            <a:ext cx="5634661" cy="7716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defTabSz="457200">
              <a:defRPr sz="1560" b="1">
                <a:latin typeface="Helvetica Neue"/>
                <a:ea typeface="Helvetica Neue"/>
                <a:cs typeface="Helvetica Neue"/>
                <a:sym typeface="Helvetica Neue"/>
              </a:defRPr>
            </a:pPr>
            <a:r>
              <a:t>The  international symposium on Physics in Collision (PIC) </a:t>
            </a:r>
          </a:p>
          <a:p>
            <a:pPr defTabSz="457200">
              <a:defRPr sz="1560">
                <a:latin typeface="Helvetica Neue"/>
                <a:ea typeface="Helvetica Neue"/>
                <a:cs typeface="Helvetica Neue"/>
                <a:sym typeface="Helvetica Neue"/>
              </a:defRPr>
            </a:pPr>
            <a:r>
              <a:t>Oct 5-9, 2026 , Vietnam </a:t>
            </a:r>
          </a:p>
          <a:p>
            <a:pPr defTabSz="457200">
              <a:defRPr sz="1560">
                <a:latin typeface="Helvetica Neue"/>
                <a:ea typeface="Helvetica Neue"/>
                <a:cs typeface="Helvetica Neue"/>
                <a:sym typeface="Helvetica Neue"/>
              </a:defRPr>
            </a:pPr>
            <a:r>
              <a:rPr u="sng">
                <a:solidFill>
                  <a:srgbClr val="941100"/>
                </a:solidFill>
                <a:uFill>
                  <a:solidFill>
                    <a:srgbClr val="941100"/>
                  </a:solidFill>
                </a:uFill>
                <a:hlinkClick r:id="rId5"/>
              </a:rPr>
              <a:t>http://vietnam.in2p3.fr/2026/pic/</a:t>
            </a:r>
          </a:p>
        </p:txBody>
      </p:sp>
      <p:sp>
        <p:nvSpPr>
          <p:cNvPr id="350" name="International Conference on Meson-Nucleon Physics and the Structure of the Nucleon&quot; (MENU 2026)…"/>
          <p:cNvSpPr txBox="1"/>
          <p:nvPr/>
        </p:nvSpPr>
        <p:spPr>
          <a:xfrm>
            <a:off x="4129223" y="4678658"/>
            <a:ext cx="7721683" cy="10256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57200">
              <a:spcBef>
                <a:spcPts val="100"/>
              </a:spcBef>
              <a:defRPr sz="1560" b="1">
                <a:solidFill>
                  <a:srgbClr val="000000">
                    <a:alpha val="87059"/>
                  </a:srgbClr>
                </a:solidFill>
                <a:latin typeface="Helvetica Neue"/>
                <a:ea typeface="Helvetica Neue"/>
                <a:cs typeface="Helvetica Neue"/>
                <a:sym typeface="Helvetica Neue"/>
              </a:defRPr>
            </a:pPr>
            <a:r>
              <a:t>International Conference on Meson-Nucleon Physics and the Structure of the Nucleon" (MENU 2026) </a:t>
            </a:r>
          </a:p>
          <a:p>
            <a:pPr defTabSz="457200">
              <a:spcBef>
                <a:spcPts val="100"/>
              </a:spcBef>
              <a:defRPr sz="1560">
                <a:solidFill>
                  <a:srgbClr val="000000">
                    <a:alpha val="87059"/>
                  </a:srgbClr>
                </a:solidFill>
                <a:latin typeface="Helvetica Neue"/>
                <a:ea typeface="Helvetica Neue"/>
                <a:cs typeface="Helvetica Neue"/>
                <a:sym typeface="Helvetica Neue"/>
              </a:defRPr>
            </a:pPr>
            <a:r>
              <a:t>Oct 19 – 23, 2026 , Center for Frontiers in Nuclear Physics ,  Stony Brook University</a:t>
            </a:r>
          </a:p>
          <a:p>
            <a:pPr defTabSz="457200">
              <a:spcBef>
                <a:spcPts val="100"/>
              </a:spcBef>
              <a:defRPr sz="1560">
                <a:solidFill>
                  <a:srgbClr val="000000">
                    <a:alpha val="87059"/>
                  </a:srgbClr>
                </a:solidFill>
                <a:latin typeface="Helvetica Neue"/>
                <a:ea typeface="Helvetica Neue"/>
                <a:cs typeface="Helvetica Neue"/>
                <a:sym typeface="Helvetica Neue"/>
              </a:defRPr>
            </a:pPr>
            <a:r>
              <a:rPr u="sng">
                <a:solidFill>
                  <a:srgbClr val="941100"/>
                </a:solidFill>
                <a:uFill>
                  <a:solidFill>
                    <a:srgbClr val="941100"/>
                  </a:solidFill>
                </a:uFill>
                <a:hlinkClick r:id="rId6"/>
              </a:rPr>
              <a:t>https://indico.cfnssbu.physics.sunysb.edu/event/668/</a:t>
            </a:r>
          </a:p>
        </p:txBody>
      </p:sp>
      <p:pic>
        <p:nvPicPr>
          <p:cNvPr id="352" name="Screenshot 2026-09-10 at 3.23.30 PM.png" descr="Screenshot 2026-09-10 at 3.23.30 PM.png"/>
          <p:cNvPicPr>
            <a:picLocks noChangeAspect="1"/>
          </p:cNvPicPr>
          <p:nvPr/>
        </p:nvPicPr>
        <p:blipFill>
          <a:blip r:embed="rId7"/>
          <a:stretch>
            <a:fillRect/>
          </a:stretch>
        </p:blipFill>
        <p:spPr>
          <a:xfrm>
            <a:off x="70464" y="4803933"/>
            <a:ext cx="3793566" cy="648642"/>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Title 1"/>
          <p:cNvSpPr txBox="1">
            <a:spLocks noGrp="1"/>
          </p:cNvSpPr>
          <p:nvPr>
            <p:ph type="title"/>
          </p:nvPr>
        </p:nvSpPr>
        <p:spPr>
          <a:prstGeom prst="rect">
            <a:avLst/>
          </a:prstGeom>
        </p:spPr>
        <p:txBody>
          <a:bodyPr/>
          <a:lstStyle/>
          <a:p>
            <a:pPr defTabSz="804672">
              <a:defRPr sz="2800"/>
            </a:pPr>
            <a:r>
              <a:rPr dirty="0"/>
              <a:t>Conferences and Workshops in </a:t>
            </a:r>
            <a:r>
              <a:rPr dirty="0">
                <a:solidFill>
                  <a:schemeClr val="accent1"/>
                </a:solidFill>
              </a:rPr>
              <a:t>October</a:t>
            </a:r>
            <a:r>
              <a:rPr lang="en-US" dirty="0">
                <a:solidFill>
                  <a:schemeClr val="accent1"/>
                </a:solidFill>
              </a:rPr>
              <a:t>, continued</a:t>
            </a:r>
            <a:endParaRPr dirty="0">
              <a:solidFill>
                <a:schemeClr val="accent1"/>
              </a:solidFill>
            </a:endParaRPr>
          </a:p>
        </p:txBody>
      </p:sp>
      <p:sp>
        <p:nvSpPr>
          <p:cNvPr id="355" name="Slide Number Placeholder 2"/>
          <p:cNvSpPr txBox="1">
            <a:spLocks noGrp="1"/>
          </p:cNvSpPr>
          <p:nvPr>
            <p:ph type="sldNum" sz="quarter" idx="2"/>
          </p:nvPr>
        </p:nvSpPr>
        <p:spPr>
          <a:xfrm>
            <a:off x="5905795" y="6505525"/>
            <a:ext cx="174773" cy="2269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pic>
        <p:nvPicPr>
          <p:cNvPr id="356" name="Picture 8" descr="Picture 8"/>
          <p:cNvPicPr>
            <a:picLocks noChangeAspect="1"/>
          </p:cNvPicPr>
          <p:nvPr/>
        </p:nvPicPr>
        <p:blipFill>
          <a:blip r:embed="rId2"/>
          <a:stretch>
            <a:fillRect/>
          </a:stretch>
        </p:blipFill>
        <p:spPr>
          <a:xfrm>
            <a:off x="230909" y="1284232"/>
            <a:ext cx="2926081" cy="1080930"/>
          </a:xfrm>
          <a:prstGeom prst="rect">
            <a:avLst/>
          </a:prstGeom>
          <a:ln w="12700">
            <a:miter lim="400000"/>
          </a:ln>
        </p:spPr>
      </p:pic>
      <p:pic>
        <p:nvPicPr>
          <p:cNvPr id="357" name="Picture 11" descr="Picture 11"/>
          <p:cNvPicPr>
            <a:picLocks noChangeAspect="1"/>
          </p:cNvPicPr>
          <p:nvPr/>
        </p:nvPicPr>
        <p:blipFill>
          <a:blip r:embed="rId3"/>
          <a:stretch>
            <a:fillRect/>
          </a:stretch>
        </p:blipFill>
        <p:spPr>
          <a:xfrm>
            <a:off x="918655" y="4095059"/>
            <a:ext cx="1745493" cy="1005843"/>
          </a:xfrm>
          <a:prstGeom prst="rect">
            <a:avLst/>
          </a:prstGeom>
          <a:ln w="12700">
            <a:miter lim="400000"/>
          </a:ln>
          <a:effectLst>
            <a:outerShdw blurRad="50800" dist="38100" dir="2700000" rotWithShape="0">
              <a:srgbClr val="000000">
                <a:alpha val="40000"/>
              </a:srgbClr>
            </a:outerShdw>
          </a:effectLst>
        </p:spPr>
      </p:pic>
      <p:sp>
        <p:nvSpPr>
          <p:cNvPr id="358" name="Google Shape;471;p54"/>
          <p:cNvSpPr txBox="1"/>
          <p:nvPr/>
        </p:nvSpPr>
        <p:spPr>
          <a:xfrm>
            <a:off x="3622357" y="2800483"/>
            <a:ext cx="8244791" cy="9232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b="1"/>
            </a:pPr>
            <a:r>
              <a:rPr dirty="0" err="1"/>
              <a:t>Rucio</a:t>
            </a:r>
            <a:r>
              <a:rPr dirty="0"/>
              <a:t> Community Workshop</a:t>
            </a:r>
            <a:endParaRPr sz="1400" dirty="0">
              <a:latin typeface="Arial"/>
              <a:ea typeface="Arial"/>
              <a:cs typeface="Arial"/>
              <a:sym typeface="Arial"/>
            </a:endParaRPr>
          </a:p>
          <a:p>
            <a:r>
              <a:rPr dirty="0"/>
              <a:t>October 26–30, Lyon, France. </a:t>
            </a:r>
            <a:endParaRPr lang="en-US" dirty="0"/>
          </a:p>
          <a:p>
            <a:r>
              <a:rPr lang="en-US" dirty="0">
                <a:hlinkClick r:id="rId4"/>
              </a:rPr>
              <a:t>https://indico.cern.ch/event/1628935/</a:t>
            </a:r>
            <a:r>
              <a:rPr lang="en-US" dirty="0"/>
              <a:t> </a:t>
            </a:r>
          </a:p>
        </p:txBody>
      </p:sp>
      <p:sp>
        <p:nvSpPr>
          <p:cNvPr id="359" name="Google Shape;609;p61"/>
          <p:cNvSpPr txBox="1"/>
          <p:nvPr/>
        </p:nvSpPr>
        <p:spPr>
          <a:xfrm>
            <a:off x="3722339" y="1042342"/>
            <a:ext cx="8044827" cy="12093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b="1"/>
            </a:pPr>
            <a:r>
              <a:t>10th International Symposium on Heavy Flavor Production in Hadron and Nuclear Collisions (HF-HNC 2026)</a:t>
            </a:r>
          </a:p>
          <a:p>
            <a:r>
              <a:t>October 26–29, Bloomington, IN.  </a:t>
            </a:r>
          </a:p>
          <a:p>
            <a:pPr>
              <a:defRPr u="sng">
                <a:solidFill>
                  <a:srgbClr val="941100"/>
                </a:solidFill>
                <a:uFill>
                  <a:solidFill>
                    <a:srgbClr val="941100"/>
                  </a:solidFill>
                </a:uFill>
              </a:defRPr>
            </a:pPr>
            <a:r>
              <a:rPr>
                <a:solidFill>
                  <a:srgbClr val="0000FF"/>
                </a:solidFill>
                <a:uFill>
                  <a:solidFill>
                    <a:srgbClr val="0000FF"/>
                  </a:solidFill>
                </a:uFill>
                <a:hlinkClick r:id="rId5"/>
              </a:rPr>
              <a:t>https://indico.cern.ch/event/1620073/</a:t>
            </a:r>
          </a:p>
        </p:txBody>
      </p:sp>
      <p:sp>
        <p:nvSpPr>
          <p:cNvPr id="360" name="Google Shape;471;p54"/>
          <p:cNvSpPr txBox="1"/>
          <p:nvPr/>
        </p:nvSpPr>
        <p:spPr>
          <a:xfrm>
            <a:off x="3622357" y="4266524"/>
            <a:ext cx="8244791" cy="917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b="1"/>
            </a:pPr>
            <a:r>
              <a:t>Circum-Pan-Pacific Symposium on High Energy Spin Physics (PacificSPIN)</a:t>
            </a:r>
          </a:p>
          <a:p>
            <a:r>
              <a:t>October 27–30, Academia Sinica, Taiwan. </a:t>
            </a:r>
          </a:p>
          <a:p>
            <a:pPr>
              <a:defRPr u="sng">
                <a:solidFill>
                  <a:srgbClr val="941100"/>
                </a:solidFill>
                <a:uFill>
                  <a:solidFill>
                    <a:srgbClr val="941100"/>
                  </a:solidFill>
                </a:uFill>
              </a:defRPr>
            </a:pPr>
            <a:r>
              <a:rPr>
                <a:solidFill>
                  <a:srgbClr val="0000FF"/>
                </a:solidFill>
                <a:uFill>
                  <a:solidFill>
                    <a:srgbClr val="0000FF"/>
                  </a:solidFill>
                </a:uFill>
                <a:hlinkClick r:id="rId6"/>
              </a:rPr>
              <a:t>https://indico.phys.sinica.edu.tw/event/371/</a:t>
            </a:r>
            <a:r>
              <a:rPr>
                <a:solidFill>
                  <a:schemeClr val="accent1"/>
                </a:solidFill>
                <a:uFillTx/>
              </a:rPr>
              <a:t> </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Title 1"/>
          <p:cNvSpPr txBox="1">
            <a:spLocks noGrp="1"/>
          </p:cNvSpPr>
          <p:nvPr>
            <p:ph type="title"/>
          </p:nvPr>
        </p:nvSpPr>
        <p:spPr>
          <a:prstGeom prst="rect">
            <a:avLst/>
          </a:prstGeom>
        </p:spPr>
        <p:txBody>
          <a:bodyPr/>
          <a:lstStyle/>
          <a:p>
            <a:pPr defTabSz="804672">
              <a:defRPr sz="2800"/>
            </a:pPr>
            <a:r>
              <a:t>Conferences and Workshops in </a:t>
            </a:r>
            <a:r>
              <a:rPr>
                <a:solidFill>
                  <a:schemeClr val="accent1"/>
                </a:solidFill>
              </a:rPr>
              <a:t>November , December </a:t>
            </a:r>
          </a:p>
        </p:txBody>
      </p:sp>
      <p:sp>
        <p:nvSpPr>
          <p:cNvPr id="363" name="Slide Number Placeholder 2"/>
          <p:cNvSpPr txBox="1">
            <a:spLocks noGrp="1"/>
          </p:cNvSpPr>
          <p:nvPr>
            <p:ph type="sldNum" sz="quarter" idx="2"/>
          </p:nvPr>
        </p:nvSpPr>
        <p:spPr>
          <a:xfrm>
            <a:off x="5905795" y="6505525"/>
            <a:ext cx="174773" cy="2269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pic>
        <p:nvPicPr>
          <p:cNvPr id="364" name="Picture 10" descr="Picture 10"/>
          <p:cNvPicPr>
            <a:picLocks noChangeAspect="1"/>
          </p:cNvPicPr>
          <p:nvPr/>
        </p:nvPicPr>
        <p:blipFill>
          <a:blip r:embed="rId2"/>
          <a:stretch>
            <a:fillRect/>
          </a:stretch>
        </p:blipFill>
        <p:spPr>
          <a:xfrm>
            <a:off x="645976" y="1878679"/>
            <a:ext cx="1073606" cy="1073604"/>
          </a:xfrm>
          <a:prstGeom prst="rect">
            <a:avLst/>
          </a:prstGeom>
          <a:ln w="12700">
            <a:miter lim="400000"/>
          </a:ln>
          <a:effectLst>
            <a:outerShdw blurRad="50800" dist="38100" dir="2700000" rotWithShape="0">
              <a:srgbClr val="000000">
                <a:alpha val="40000"/>
              </a:srgbClr>
            </a:outerShdw>
          </a:effectLst>
        </p:spPr>
      </p:pic>
      <p:sp>
        <p:nvSpPr>
          <p:cNvPr id="365" name="Google Shape;608;p61"/>
          <p:cNvSpPr txBox="1"/>
          <p:nvPr/>
        </p:nvSpPr>
        <p:spPr>
          <a:xfrm>
            <a:off x="5164167" y="872345"/>
            <a:ext cx="8044828" cy="9172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b="1"/>
            </a:pPr>
            <a:r>
              <a:rPr dirty="0"/>
              <a:t>WLCG/HSF Workshop</a:t>
            </a:r>
            <a:endParaRPr sz="1400" dirty="0">
              <a:latin typeface="Arial"/>
              <a:ea typeface="Arial"/>
              <a:cs typeface="Arial"/>
              <a:sym typeface="Arial"/>
            </a:endParaRPr>
          </a:p>
          <a:p>
            <a:r>
              <a:rPr dirty="0"/>
              <a:t>November 2–6, Bologna, Italy.</a:t>
            </a:r>
            <a:endParaRPr sz="1400" dirty="0">
              <a:latin typeface="Arial"/>
              <a:ea typeface="Arial"/>
              <a:cs typeface="Arial"/>
              <a:sym typeface="Arial"/>
            </a:endParaRPr>
          </a:p>
          <a:p>
            <a:pPr>
              <a:defRPr u="sng">
                <a:solidFill>
                  <a:srgbClr val="941100"/>
                </a:solidFill>
                <a:uFill>
                  <a:solidFill>
                    <a:srgbClr val="941100"/>
                  </a:solidFill>
                </a:uFill>
              </a:defRPr>
            </a:pPr>
            <a:r>
              <a:rPr dirty="0">
                <a:solidFill>
                  <a:srgbClr val="0000FF"/>
                </a:solidFill>
                <a:uFill>
                  <a:solidFill>
                    <a:srgbClr val="0000FF"/>
                  </a:solidFill>
                </a:uFill>
                <a:hlinkClick r:id="rId3"/>
              </a:rPr>
              <a:t>https://indico.cern.ch/event/1655190/</a:t>
            </a:r>
            <a:r>
              <a:rPr u="none" dirty="0">
                <a:solidFill>
                  <a:schemeClr val="accent1"/>
                </a:solidFill>
                <a:uFillTx/>
              </a:rPr>
              <a:t>  </a:t>
            </a:r>
            <a:r>
              <a:rPr dirty="0">
                <a:solidFill>
                  <a:schemeClr val="accent1"/>
                </a:solidFill>
                <a:uFillTx/>
              </a:rPr>
              <a:t> </a:t>
            </a:r>
          </a:p>
        </p:txBody>
      </p:sp>
      <p:sp>
        <p:nvSpPr>
          <p:cNvPr id="366" name="Google Shape;471;p54"/>
          <p:cNvSpPr txBox="1"/>
          <p:nvPr/>
        </p:nvSpPr>
        <p:spPr>
          <a:xfrm>
            <a:off x="3526700" y="1977105"/>
            <a:ext cx="8244790" cy="9172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699" tIns="45699" rIns="45699" bIns="45699">
            <a:spAutoFit/>
          </a:bodyPr>
          <a:lstStyle/>
          <a:p>
            <a:pPr>
              <a:defRPr b="1"/>
            </a:pPr>
            <a:r>
              <a:rPr dirty="0"/>
              <a:t>ECT* Workshop: Quark-Gluon Dynamics in the Nuclear Medium</a:t>
            </a:r>
          </a:p>
          <a:p>
            <a:r>
              <a:rPr dirty="0"/>
              <a:t>November 9–13, ECT*, Trento, Italy. </a:t>
            </a:r>
          </a:p>
          <a:p>
            <a:pPr>
              <a:defRPr u="sng">
                <a:solidFill>
                  <a:srgbClr val="941100"/>
                </a:solidFill>
                <a:uFill>
                  <a:solidFill>
                    <a:srgbClr val="941100"/>
                  </a:solidFill>
                </a:uFill>
              </a:defRPr>
            </a:pPr>
            <a:r>
              <a:rPr dirty="0">
                <a:solidFill>
                  <a:srgbClr val="0000FF"/>
                </a:solidFill>
                <a:uFill>
                  <a:solidFill>
                    <a:srgbClr val="0000FF"/>
                  </a:solidFill>
                </a:uFill>
                <a:hlinkClick r:id="rId4"/>
              </a:rPr>
              <a:t>https://www.ectstar.eu/workshops/quark-gluon-dynamics-in-the-nuclear-medium/</a:t>
            </a:r>
            <a:r>
              <a:rPr dirty="0">
                <a:solidFill>
                  <a:schemeClr val="accent1"/>
                </a:solidFill>
                <a:uFillTx/>
              </a:rPr>
              <a:t> </a:t>
            </a:r>
          </a:p>
        </p:txBody>
      </p:sp>
      <p:sp>
        <p:nvSpPr>
          <p:cNvPr id="367" name="UPC 2026: International workshop on the physics of Ultra Peripheral Collisions…"/>
          <p:cNvSpPr txBox="1"/>
          <p:nvPr/>
        </p:nvSpPr>
        <p:spPr>
          <a:xfrm>
            <a:off x="3526700" y="3442063"/>
            <a:ext cx="8171029" cy="860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defTabSz="457200">
              <a:defRPr sz="1700" b="1">
                <a:latin typeface="Helvetica Neue"/>
                <a:ea typeface="Helvetica Neue"/>
                <a:cs typeface="Helvetica Neue"/>
                <a:sym typeface="Helvetica Neue"/>
              </a:defRPr>
            </a:pPr>
            <a:r>
              <a:rPr dirty="0"/>
              <a:t>UPC 2026: International workshop on the physics of Ultra Peripheral Collisions</a:t>
            </a:r>
          </a:p>
          <a:p>
            <a:pPr defTabSz="457200">
              <a:defRPr sz="1700">
                <a:latin typeface="Helvetica Neue"/>
                <a:ea typeface="Helvetica Neue"/>
                <a:cs typeface="Helvetica Neue"/>
                <a:sym typeface="Helvetica Neue"/>
              </a:defRPr>
            </a:pPr>
            <a:r>
              <a:rPr dirty="0"/>
              <a:t>Dec 7-13 , 2026 Playa del Carmen, Mexico</a:t>
            </a:r>
          </a:p>
          <a:p>
            <a:pPr defTabSz="457200">
              <a:defRPr sz="1700">
                <a:latin typeface="Helvetica Neue"/>
                <a:ea typeface="Helvetica Neue"/>
                <a:cs typeface="Helvetica Neue"/>
                <a:sym typeface="Helvetica Neue"/>
              </a:defRPr>
            </a:pPr>
            <a:r>
              <a:rPr u="sng" dirty="0">
                <a:solidFill>
                  <a:srgbClr val="941100"/>
                </a:solidFill>
                <a:uFill>
                  <a:solidFill>
                    <a:srgbClr val="941100"/>
                  </a:solidFill>
                </a:uFill>
                <a:hlinkClick r:id="rId5"/>
              </a:rPr>
              <a:t>https://indico.cern.ch/event/1648300/</a:t>
            </a:r>
          </a:p>
        </p:txBody>
      </p:sp>
      <p:pic>
        <p:nvPicPr>
          <p:cNvPr id="368" name="Screenshot 2026-06-04 at 4.48.31 PM.png" descr="Screenshot 2026-06-04 at 4.48.31 PM.png"/>
          <p:cNvPicPr>
            <a:picLocks noChangeAspect="1"/>
          </p:cNvPicPr>
          <p:nvPr/>
        </p:nvPicPr>
        <p:blipFill>
          <a:blip r:embed="rId6"/>
          <a:stretch>
            <a:fillRect/>
          </a:stretch>
        </p:blipFill>
        <p:spPr>
          <a:xfrm>
            <a:off x="199208" y="3188066"/>
            <a:ext cx="2198399" cy="1384787"/>
          </a:xfrm>
          <a:prstGeom prst="rect">
            <a:avLst/>
          </a:prstGeom>
          <a:ln w="12700">
            <a:miter lim="400000"/>
          </a:ln>
        </p:spPr>
      </p:pic>
      <p:sp>
        <p:nvSpPr>
          <p:cNvPr id="369" name="5th AI4EIC Workshop - Artificial Intelligence for the Electron-Ion Collider…"/>
          <p:cNvSpPr txBox="1"/>
          <p:nvPr/>
        </p:nvSpPr>
        <p:spPr>
          <a:xfrm>
            <a:off x="3683317" y="5132203"/>
            <a:ext cx="7692584" cy="109508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57200">
              <a:defRPr sz="1700" b="1">
                <a:latin typeface="+mj-lt"/>
                <a:ea typeface="+mj-ea"/>
                <a:cs typeface="+mj-cs"/>
                <a:sym typeface="Helvetica"/>
              </a:defRPr>
            </a:pPr>
            <a:r>
              <a:rPr dirty="0"/>
              <a:t>5th AI4EIC Workshop - Artificial Intelligence for the Electron-Ion Collider</a:t>
            </a:r>
          </a:p>
          <a:p>
            <a:pPr defTabSz="457200">
              <a:defRPr sz="1700">
                <a:latin typeface="+mj-lt"/>
                <a:ea typeface="+mj-ea"/>
                <a:cs typeface="+mj-cs"/>
                <a:sym typeface="Helvetica"/>
              </a:defRPr>
            </a:pPr>
            <a:r>
              <a:rPr dirty="0"/>
              <a:t>December 15 -18, 2026, at Duke University in Durham, North Carolina, in a hybrid format.</a:t>
            </a:r>
          </a:p>
          <a:p>
            <a:r>
              <a:rPr u="sng" dirty="0">
                <a:solidFill>
                  <a:srgbClr val="941100"/>
                </a:solidFill>
                <a:uFill>
                  <a:solidFill>
                    <a:srgbClr val="941100"/>
                  </a:solidFill>
                </a:uFill>
                <a:hlinkClick r:id="rId7"/>
              </a:rPr>
              <a:t>https://indico.bnl.gov/event/33532/</a:t>
            </a:r>
          </a:p>
        </p:txBody>
      </p:sp>
      <p:pic>
        <p:nvPicPr>
          <p:cNvPr id="370" name="Screenshot 2026-09-10 at 3.01.44 PM.png" descr="Screenshot 2026-09-10 at 3.01.44 PM.png"/>
          <p:cNvPicPr>
            <a:picLocks noChangeAspect="1"/>
          </p:cNvPicPr>
          <p:nvPr/>
        </p:nvPicPr>
        <p:blipFill>
          <a:blip r:embed="rId8"/>
          <a:stretch>
            <a:fillRect/>
          </a:stretch>
        </p:blipFill>
        <p:spPr>
          <a:xfrm>
            <a:off x="199208" y="4842505"/>
            <a:ext cx="3179766" cy="1384787"/>
          </a:xfrm>
          <a:prstGeom prst="rect">
            <a:avLst/>
          </a:prstGeom>
          <a:ln w="12700">
            <a:miter lim="400000"/>
          </a:ln>
        </p:spPr>
      </p:pic>
      <p:pic>
        <p:nvPicPr>
          <p:cNvPr id="3" name="Picture 2">
            <a:extLst>
              <a:ext uri="{FF2B5EF4-FFF2-40B4-BE49-F238E27FC236}">
                <a16:creationId xmlns:a16="http://schemas.microsoft.com/office/drawing/2014/main" id="{1E777F33-6A92-3854-7F4C-093C42D2B99C}"/>
              </a:ext>
            </a:extLst>
          </p:cNvPr>
          <p:cNvPicPr>
            <a:picLocks noChangeAspect="1"/>
          </p:cNvPicPr>
          <p:nvPr/>
        </p:nvPicPr>
        <p:blipFill>
          <a:blip r:embed="rId9"/>
          <a:stretch>
            <a:fillRect/>
          </a:stretch>
        </p:blipFill>
        <p:spPr>
          <a:xfrm>
            <a:off x="199208" y="872345"/>
            <a:ext cx="4700622" cy="862019"/>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3" name="Title 1"/>
          <p:cNvSpPr txBox="1">
            <a:spLocks noGrp="1"/>
          </p:cNvSpPr>
          <p:nvPr>
            <p:ph type="title"/>
          </p:nvPr>
        </p:nvSpPr>
        <p:spPr>
          <a:prstGeom prst="rect">
            <a:avLst/>
          </a:prstGeom>
        </p:spPr>
        <p:txBody>
          <a:bodyPr/>
          <a:lstStyle/>
          <a:p>
            <a:pPr defTabSz="804672">
              <a:defRPr sz="2800"/>
            </a:pPr>
            <a:r>
              <a:t>Conferences and Workshops in </a:t>
            </a:r>
            <a:r>
              <a:rPr>
                <a:solidFill>
                  <a:schemeClr val="accent1"/>
                </a:solidFill>
              </a:rPr>
              <a:t>2027 </a:t>
            </a:r>
          </a:p>
        </p:txBody>
      </p:sp>
      <p:sp>
        <p:nvSpPr>
          <p:cNvPr id="374" name="Slide Number Placeholder 2"/>
          <p:cNvSpPr txBox="1">
            <a:spLocks noGrp="1"/>
          </p:cNvSpPr>
          <p:nvPr>
            <p:ph type="sldNum" sz="quarter" idx="2"/>
          </p:nvPr>
        </p:nvSpPr>
        <p:spPr>
          <a:xfrm>
            <a:off x="5905795" y="6505525"/>
            <a:ext cx="174773" cy="2269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sp>
        <p:nvSpPr>
          <p:cNvPr id="375" name="Physics Opportunities at an Electron-Ion Collider (POETIC) XII International Conference…"/>
          <p:cNvSpPr txBox="1"/>
          <p:nvPr/>
        </p:nvSpPr>
        <p:spPr>
          <a:xfrm>
            <a:off x="3436475" y="872773"/>
            <a:ext cx="7594788" cy="11267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57200">
              <a:defRPr sz="1700" b="1">
                <a:latin typeface="Helvetica Neue"/>
                <a:ea typeface="Helvetica Neue"/>
                <a:cs typeface="Helvetica Neue"/>
                <a:sym typeface="Helvetica Neue"/>
              </a:defRPr>
            </a:pPr>
            <a:r>
              <a:t>Physics Opportunities at an Electron-Ion Collider (POETIC) XII International Conference</a:t>
            </a:r>
          </a:p>
          <a:p>
            <a:pPr defTabSz="457200">
              <a:defRPr sz="1700">
                <a:latin typeface="Helvetica Neue"/>
                <a:ea typeface="Helvetica Neue"/>
                <a:cs typeface="Helvetica Neue"/>
                <a:sym typeface="Helvetica Neue"/>
              </a:defRPr>
            </a:pPr>
            <a:r>
              <a:t>Feb 15-19 , 2027 Bambolim Beach Resort, Goa, India.</a:t>
            </a:r>
          </a:p>
          <a:p>
            <a:pPr defTabSz="457200">
              <a:defRPr sz="1700">
                <a:latin typeface="Helvetica Neue"/>
                <a:ea typeface="Helvetica Neue"/>
                <a:cs typeface="Helvetica Neue"/>
                <a:sym typeface="Helvetica Neue"/>
              </a:defRPr>
            </a:pPr>
            <a:r>
              <a:rPr u="sng">
                <a:solidFill>
                  <a:srgbClr val="941100"/>
                </a:solidFill>
                <a:uFill>
                  <a:solidFill>
                    <a:srgbClr val="941100"/>
                  </a:solidFill>
                </a:uFill>
                <a:hlinkClick r:id="rId2"/>
              </a:rPr>
              <a:t>https://indico.cern.ch/event/1685317/</a:t>
            </a:r>
          </a:p>
        </p:txBody>
      </p:sp>
      <p:pic>
        <p:nvPicPr>
          <p:cNvPr id="376" name="WhatsApp_Image_2026-05-20_at_17.34.36.png" descr="WhatsApp_Image_2026-05-20_at_17.34.36.png"/>
          <p:cNvPicPr>
            <a:picLocks noChangeAspect="1"/>
          </p:cNvPicPr>
          <p:nvPr/>
        </p:nvPicPr>
        <p:blipFill>
          <a:blip r:embed="rId3"/>
          <a:stretch>
            <a:fillRect/>
          </a:stretch>
        </p:blipFill>
        <p:spPr>
          <a:xfrm>
            <a:off x="345229" y="970522"/>
            <a:ext cx="2633926" cy="1481584"/>
          </a:xfrm>
          <a:prstGeom prst="rect">
            <a:avLst/>
          </a:prstGeom>
          <a:ln w="12700">
            <a:miter lim="400000"/>
          </a:ln>
        </p:spPr>
      </p:pic>
      <p:sp>
        <p:nvSpPr>
          <p:cNvPr id="377" name="Quark Matter 2027…"/>
          <p:cNvSpPr txBox="1"/>
          <p:nvPr/>
        </p:nvSpPr>
        <p:spPr>
          <a:xfrm>
            <a:off x="7643450" y="2387862"/>
            <a:ext cx="3751339" cy="8600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defTabSz="457200">
              <a:defRPr sz="1700" b="1">
                <a:latin typeface="Helvetica Neue"/>
                <a:ea typeface="Helvetica Neue"/>
                <a:cs typeface="Helvetica Neue"/>
                <a:sym typeface="Helvetica Neue"/>
              </a:defRPr>
            </a:pPr>
            <a:r>
              <a:t>Quark Matter 2027</a:t>
            </a:r>
          </a:p>
          <a:p>
            <a:pPr defTabSz="457200">
              <a:defRPr sz="1700">
                <a:latin typeface="Helvetica Neue"/>
                <a:ea typeface="Helvetica Neue"/>
                <a:cs typeface="Helvetica Neue"/>
                <a:sym typeface="Helvetica Neue"/>
              </a:defRPr>
            </a:pPr>
            <a:r>
              <a:t>March 20-27 Jeju, Korea</a:t>
            </a:r>
          </a:p>
          <a:p>
            <a:pPr defTabSz="457200">
              <a:defRPr sz="1700">
                <a:latin typeface="Helvetica Neue"/>
                <a:ea typeface="Helvetica Neue"/>
                <a:cs typeface="Helvetica Neue"/>
                <a:sym typeface="Helvetica Neue"/>
              </a:defRPr>
            </a:pPr>
            <a:r>
              <a:rPr u="sng">
                <a:solidFill>
                  <a:srgbClr val="941100"/>
                </a:solidFill>
                <a:uFill>
                  <a:solidFill>
                    <a:srgbClr val="941100"/>
                  </a:solidFill>
                </a:uFill>
                <a:hlinkClick r:id="rId4"/>
              </a:rPr>
              <a:t>https://indico.cern.ch/event/1622375/</a:t>
            </a:r>
          </a:p>
        </p:txBody>
      </p:sp>
      <p:pic>
        <p:nvPicPr>
          <p:cNvPr id="378" name="Screenshot 2026-06-04 at 4.53.32 PM.png" descr="Screenshot 2026-06-04 at 4.53.32 PM.png"/>
          <p:cNvPicPr>
            <a:picLocks noChangeAspect="1"/>
          </p:cNvPicPr>
          <p:nvPr/>
        </p:nvPicPr>
        <p:blipFill>
          <a:blip r:embed="rId5"/>
          <a:stretch>
            <a:fillRect/>
          </a:stretch>
        </p:blipFill>
        <p:spPr>
          <a:xfrm>
            <a:off x="121054" y="2346553"/>
            <a:ext cx="7122323" cy="1468807"/>
          </a:xfrm>
          <a:prstGeom prst="rect">
            <a:avLst/>
          </a:prstGeom>
          <a:ln w="12700">
            <a:miter lim="400000"/>
          </a:ln>
        </p:spPr>
      </p:pic>
      <p:pic>
        <p:nvPicPr>
          <p:cNvPr id="379" name="Image" descr="Image"/>
          <p:cNvPicPr>
            <a:picLocks noChangeAspect="1"/>
          </p:cNvPicPr>
          <p:nvPr/>
        </p:nvPicPr>
        <p:blipFill>
          <a:blip r:embed="rId6"/>
          <a:stretch>
            <a:fillRect/>
          </a:stretch>
        </p:blipFill>
        <p:spPr>
          <a:xfrm>
            <a:off x="381891" y="3759852"/>
            <a:ext cx="1895669" cy="1423271"/>
          </a:xfrm>
          <a:prstGeom prst="rect">
            <a:avLst/>
          </a:prstGeom>
          <a:ln w="12700">
            <a:miter lim="400000"/>
          </a:ln>
        </p:spPr>
      </p:pic>
      <p:sp>
        <p:nvSpPr>
          <p:cNvPr id="380" name="GHP2027 - The 12th Biennial Workshop of the APS Topical Group on Hadronic Physics…"/>
          <p:cNvSpPr txBox="1"/>
          <p:nvPr/>
        </p:nvSpPr>
        <p:spPr>
          <a:xfrm>
            <a:off x="2820181" y="4022414"/>
            <a:ext cx="7300310" cy="8981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defTabSz="457200">
              <a:defRPr sz="1466">
                <a:latin typeface="Arial"/>
                <a:ea typeface="Arial"/>
                <a:cs typeface="Arial"/>
                <a:sym typeface="Arial"/>
              </a:defRPr>
            </a:pPr>
            <a:r>
              <a:rPr b="1"/>
              <a:t>GHP2027</a:t>
            </a:r>
            <a:r>
              <a:t> - The 12th Biennial Workshop of the APS Topical Group on Hadronic Physics</a:t>
            </a:r>
          </a:p>
          <a:p>
            <a:pPr defTabSz="457200">
              <a:defRPr sz="1466">
                <a:latin typeface="Arial"/>
                <a:ea typeface="Arial"/>
                <a:cs typeface="Arial"/>
                <a:sym typeface="Arial"/>
              </a:defRPr>
            </a:pPr>
            <a:r>
              <a:t>April 9 - 11, 2027</a:t>
            </a:r>
          </a:p>
          <a:p>
            <a:pPr defTabSz="457200">
              <a:defRPr sz="1466">
                <a:latin typeface="Arial"/>
                <a:ea typeface="Arial"/>
                <a:cs typeface="Arial"/>
                <a:sym typeface="Arial"/>
              </a:defRPr>
            </a:pPr>
            <a:r>
              <a:t>Atlanta, GA</a:t>
            </a:r>
          </a:p>
          <a:p>
            <a:pPr defTabSz="457200">
              <a:defRPr sz="1466" u="sng">
                <a:solidFill>
                  <a:srgbClr val="0068DA"/>
                </a:solidFill>
                <a:uFill>
                  <a:solidFill>
                    <a:srgbClr val="0068DA"/>
                  </a:solidFill>
                </a:uFill>
                <a:latin typeface="Arial"/>
                <a:ea typeface="Arial"/>
                <a:cs typeface="Arial"/>
                <a:sym typeface="Arial"/>
              </a:defRPr>
            </a:pPr>
            <a:r>
              <a:rPr>
                <a:solidFill>
                  <a:srgbClr val="941100"/>
                </a:solidFill>
                <a:uFill>
                  <a:solidFill>
                    <a:srgbClr val="941100"/>
                  </a:solidFill>
                </a:uFill>
                <a:hlinkClick r:id="rId7"/>
              </a:rPr>
              <a:t>https://www.jlab.org/indico/e/ghp2027</a:t>
            </a:r>
          </a:p>
        </p:txBody>
      </p:sp>
      <p:sp>
        <p:nvSpPr>
          <p:cNvPr id="381" name="The abstract submission deadline for contributed abstracts is November 20, 2026."/>
          <p:cNvSpPr txBox="1"/>
          <p:nvPr/>
        </p:nvSpPr>
        <p:spPr>
          <a:xfrm>
            <a:off x="2827106" y="5008841"/>
            <a:ext cx="6854824" cy="2885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defTabSz="457200">
              <a:defRPr sz="1466">
                <a:latin typeface="Arial"/>
                <a:ea typeface="Arial"/>
                <a:cs typeface="Arial"/>
                <a:sym typeface="Arial"/>
              </a:defRPr>
            </a:lvl1pPr>
          </a:lstStyle>
          <a:p>
            <a:r>
              <a:t>The abstract submission deadline for contributed abstracts is November 20, 2026.</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Title 1"/>
          <p:cNvSpPr txBox="1">
            <a:spLocks noGrp="1"/>
          </p:cNvSpPr>
          <p:nvPr>
            <p:ph type="title"/>
          </p:nvPr>
        </p:nvSpPr>
        <p:spPr>
          <a:prstGeom prst="rect">
            <a:avLst/>
          </a:prstGeom>
        </p:spPr>
        <p:txBody>
          <a:bodyPr/>
          <a:lstStyle/>
          <a:p>
            <a:pPr defTabSz="804672">
              <a:defRPr sz="2800"/>
            </a:pPr>
            <a:r>
              <a:rPr dirty="0"/>
              <a:t>Conferences and Workshops in </a:t>
            </a:r>
            <a:r>
              <a:rPr dirty="0">
                <a:solidFill>
                  <a:schemeClr val="accent1"/>
                </a:solidFill>
              </a:rPr>
              <a:t>2027</a:t>
            </a:r>
            <a:r>
              <a:rPr lang="en-US" dirty="0">
                <a:solidFill>
                  <a:schemeClr val="accent1"/>
                </a:solidFill>
              </a:rPr>
              <a:t>, continued</a:t>
            </a:r>
            <a:r>
              <a:rPr dirty="0">
                <a:solidFill>
                  <a:schemeClr val="accent1"/>
                </a:solidFill>
              </a:rPr>
              <a:t> </a:t>
            </a:r>
          </a:p>
        </p:txBody>
      </p:sp>
      <p:sp>
        <p:nvSpPr>
          <p:cNvPr id="385" name="Slide Number Placeholder 2"/>
          <p:cNvSpPr txBox="1">
            <a:spLocks noGrp="1"/>
          </p:cNvSpPr>
          <p:nvPr>
            <p:ph type="sldNum" sz="quarter" idx="2"/>
          </p:nvPr>
        </p:nvSpPr>
        <p:spPr>
          <a:xfrm>
            <a:off x="5905795" y="6505525"/>
            <a:ext cx="174773" cy="226986"/>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a:t>
            </a:fld>
            <a:endParaRPr/>
          </a:p>
        </p:txBody>
      </p:sp>
      <p:sp>
        <p:nvSpPr>
          <p:cNvPr id="386" name="The 15th workshop on picosecond timing detectors, electronics and applications ( FAST 2027)…"/>
          <p:cNvSpPr txBox="1"/>
          <p:nvPr/>
        </p:nvSpPr>
        <p:spPr>
          <a:xfrm>
            <a:off x="2757342" y="1077947"/>
            <a:ext cx="9007852" cy="7716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defTabSz="457200">
              <a:defRPr sz="1560" b="1">
                <a:latin typeface="Helvetica Neue"/>
                <a:ea typeface="Helvetica Neue"/>
                <a:cs typeface="Helvetica Neue"/>
                <a:sym typeface="Helvetica Neue"/>
              </a:defRPr>
            </a:pPr>
            <a:r>
              <a:t>The 15th workshop on picosecond timing detectors, electronics and applications ( FAST 2027) </a:t>
            </a:r>
          </a:p>
          <a:p>
            <a:pPr defTabSz="457200">
              <a:defRPr sz="1560">
                <a:latin typeface="Helvetica Neue"/>
                <a:ea typeface="Helvetica Neue"/>
                <a:cs typeface="Helvetica Neue"/>
                <a:sym typeface="Helvetica Neue"/>
              </a:defRPr>
            </a:pPr>
            <a:r>
              <a:t>May 19-23 2027  Elba Island, Italy</a:t>
            </a:r>
          </a:p>
          <a:p>
            <a:pPr defTabSz="457200">
              <a:defRPr sz="1560">
                <a:latin typeface="Helvetica Neue"/>
                <a:ea typeface="Helvetica Neue"/>
                <a:cs typeface="Helvetica Neue"/>
                <a:sym typeface="Helvetica Neue"/>
              </a:defRPr>
            </a:pPr>
            <a:r>
              <a:rPr u="sng">
                <a:solidFill>
                  <a:srgbClr val="941100"/>
                </a:solidFill>
                <a:uFill>
                  <a:solidFill>
                    <a:srgbClr val="941100"/>
                  </a:solidFill>
                </a:uFill>
                <a:hlinkClick r:id="rId2"/>
              </a:rPr>
              <a:t>https://indico.cern.ch/event/1657938/</a:t>
            </a:r>
          </a:p>
        </p:txBody>
      </p:sp>
      <p:sp>
        <p:nvSpPr>
          <p:cNvPr id="387" name="3rd European School on the Physics of the EIC and Related Topics…"/>
          <p:cNvSpPr txBox="1"/>
          <p:nvPr/>
        </p:nvSpPr>
        <p:spPr>
          <a:xfrm>
            <a:off x="2757342" y="2199558"/>
            <a:ext cx="8219264" cy="8153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defTabSz="457200">
              <a:defRPr sz="1600" b="1">
                <a:latin typeface="+mj-lt"/>
                <a:ea typeface="+mj-ea"/>
                <a:cs typeface="+mj-cs"/>
                <a:sym typeface="Helvetica"/>
              </a:defRPr>
            </a:pPr>
            <a:r>
              <a:rPr dirty="0"/>
              <a:t> 3rd European School on the Physics of the EIC and Related Topics</a:t>
            </a:r>
          </a:p>
          <a:p>
            <a:pPr defTabSz="457200">
              <a:defRPr sz="1600">
                <a:latin typeface="+mj-lt"/>
                <a:ea typeface="+mj-ea"/>
                <a:cs typeface="+mj-cs"/>
                <a:sym typeface="Helvetica"/>
              </a:defRPr>
            </a:pPr>
            <a:r>
              <a:rPr dirty="0"/>
              <a:t> 27June - 03 July 2027 at the Centre Paul Langevin in </a:t>
            </a:r>
            <a:r>
              <a:rPr dirty="0" err="1"/>
              <a:t>Aussois</a:t>
            </a:r>
            <a:r>
              <a:rPr dirty="0"/>
              <a:t>, France.</a:t>
            </a:r>
          </a:p>
          <a:p>
            <a:pPr defTabSz="457200">
              <a:defRPr sz="1600">
                <a:latin typeface="+mj-lt"/>
                <a:ea typeface="+mj-ea"/>
                <a:cs typeface="+mj-cs"/>
                <a:sym typeface="Helvetica"/>
              </a:defRPr>
            </a:pPr>
            <a:r>
              <a:rPr u="sng" dirty="0">
                <a:solidFill>
                  <a:srgbClr val="941100"/>
                </a:solidFill>
                <a:uFill>
                  <a:solidFill>
                    <a:srgbClr val="941100"/>
                  </a:solidFill>
                </a:uFill>
                <a:hlinkClick r:id="rId3"/>
              </a:rPr>
              <a:t>https://indico.in2p3.fr/event/39760/overview</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BE1D1D"/>
      </a:accent1>
      <a:accent2>
        <a:srgbClr val="D5D5D5"/>
      </a:accent2>
      <a:accent3>
        <a:srgbClr val="C0C0C0"/>
      </a:accent3>
      <a:accent4>
        <a:srgbClr val="A9A9A9"/>
      </a:accent4>
      <a:accent5>
        <a:srgbClr val="929292"/>
      </a:accent5>
      <a:accent6>
        <a:srgbClr val="919191"/>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BE1D1D"/>
      </a:accent1>
      <a:accent2>
        <a:srgbClr val="D5D5D5"/>
      </a:accent2>
      <a:accent3>
        <a:srgbClr val="C0C0C0"/>
      </a:accent3>
      <a:accent4>
        <a:srgbClr val="A9A9A9"/>
      </a:accent4>
      <a:accent5>
        <a:srgbClr val="929292"/>
      </a:accent5>
      <a:accent6>
        <a:srgbClr val="919191"/>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189</TotalTime>
  <Words>1134</Words>
  <Application>Microsoft Office PowerPoint</Application>
  <PresentationFormat>Widescreen</PresentationFormat>
  <Paragraphs>103</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Aptos Display</vt:lpstr>
      <vt:lpstr>Arial</vt:lpstr>
      <vt:lpstr>Calibri</vt:lpstr>
      <vt:lpstr>Calibri Light</vt:lpstr>
      <vt:lpstr>Courier New</vt:lpstr>
      <vt:lpstr>Helvetica Neue</vt:lpstr>
      <vt:lpstr>Office Theme</vt:lpstr>
      <vt:lpstr>  Friday JLab EIC Meeting,  October 02 , 2026 </vt:lpstr>
      <vt:lpstr>JLab EIC Meetings</vt:lpstr>
      <vt:lpstr>JLab EIC Meetings – Some History</vt:lpstr>
      <vt:lpstr>Today’s Meeting</vt:lpstr>
      <vt:lpstr>Today’s Agenda, see also https://indico.jlab.org/event/1098/  </vt:lpstr>
      <vt:lpstr>PowerPoint Presentation</vt:lpstr>
      <vt:lpstr>Conferences and Workshops in October</vt:lpstr>
      <vt:lpstr>Conferences and Workshops in October, continued</vt:lpstr>
      <vt:lpstr>Conferences and Workshops in November , December </vt:lpstr>
      <vt:lpstr>Conferences and Workshops in 2027 </vt:lpstr>
      <vt:lpstr>Conferences and Workshops in 2027, continued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Rolf Ent</cp:lastModifiedBy>
  <cp:revision>9</cp:revision>
  <dcterms:modified xsi:type="dcterms:W3CDTF">2026-10-01T21:04:25Z</dcterms:modified>
</cp:coreProperties>
</file>