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717" dt="2026-09-16T15:41:00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24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6T17:54:45.59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23469 8546 16383 0 0,'0'5'0'0'0,"5"7"0"0"0,2 7 0 0 0,-1 5 0 0 0,5 4 0 0 0,0 2 0 0 0,-2 2 0 0 0,2-5 0 0 0,1-2 0 0 0,-3 0 0 0 0,2-4 0 0 0,0-1 0 0 0,3 2 0 0 0,-1 3 0 0 0,3 1 0 0 0,-2 2 0 0 0,2-3 0 0 0,-1-2 0 0 0,1 1 0 0 0,4 2 0 0 0,-2 2 0 0 0,2-5 0 0 0,2 5 0 0 0,-3 3 0 0 0,2-4 0 0 0,-4-2 0 0 0,0-4 0 0 0,4 4 0 0 0,2-2 0 0 0,3 0 0 0 0,3 2 0 0 0,-5 1 0 0 0,0-3 0 0 0,1 4 0 0 0,1-2 0 0 0,1 0 0 0 0,2 1 0 0 0,0 1 0 0 0,2 2 0 0 0,0 0 0 0 0,0 1 0 0 0,0-5 0 0 0,-6-1 0 0 0,-1-5 0 0 0,0 0 0 0 0,2-4 0 0 0,-4 2 0 0 0,-1-4 0 0 0,2 3 0 0 0,2 3 0 0 0,1-1 0 0 0,3 1 0 0 0,1 2 0 0 0,0-1 0 0 0,1 0 0 0 0,5 2 0 0 0,-3 3 0 0 0,-2-3 0 0 0,-2 0 0 0 0,6 1 0 0 0,1-3 0 0 0,1 1 0 0 0,-2-5 0 0 0,-1-3 0 0 0,-1 0 0 0 0,-2-2 0 0 0,-5-2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6T17:54:45.599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23998 8652 16383 0 0,'5'5'0'0'0,"7"12"0"0"0,7 9 0 0 0,0 10 0 0 0,2 4 0 0 0,2 6 0 0 0,3 5 0 0 0,3 5 0 0 0,6 3 0 0 0,2 2 0 0 0,1 1 0 0 0,3 6 0 0 0,7 1 0 0 0,-1 0 0 0 0,2-1 0 0 0,-2-8 0 0 0,2-3 0 0 0,3-1 0 0 0,-8-5 0 0 0,0-5 0 0 0,-4-6 0 0 0,-2-5 0 0 0,-3-2 0 0 0,4-2 0 0 0,-1 4 0 0 0,-1-4 0 0 0,4-2 0 0 0,-5 0 0 0 0,-4-1 0 0 0,-2-4 0 0 0,0-7 0 0 0,-7-1 0 0 0,0-2 0 0 0,0-5 0 0 0,-4-4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RhizoBeta</a:t>
            </a:r>
            <a:r>
              <a:rPr lang="en-US" dirty="0"/>
              <a:t> Bi-Weekly Meeting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9-16-26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AF55-3AD3-FDCE-3407-AE0500CC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grow plants in </a:t>
            </a:r>
            <a:r>
              <a:rPr lang="en-US" dirty="0" err="1"/>
              <a:t>rhizoboxes</a:t>
            </a:r>
            <a:r>
              <a:rPr lang="en-US" dirty="0"/>
              <a:t>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E62010-D95F-0140-F648-C910CD298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59778" y="1845945"/>
            <a:ext cx="4352925" cy="4352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18DD22-0D6E-E0E5-2659-055537957C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83543" y="2348878"/>
            <a:ext cx="4314825" cy="2867025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C5AA6DD-3535-D094-2F4D-BA3B53890DD1}"/>
              </a:ext>
            </a:extLst>
          </p:cNvPr>
          <p:cNvSpPr/>
          <p:nvPr/>
        </p:nvSpPr>
        <p:spPr>
          <a:xfrm>
            <a:off x="5781523" y="3701142"/>
            <a:ext cx="1282095" cy="508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0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076F-8103-25F7-CED0-CDE6C3DF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proposed window materials toxic to test plants or microorganisms?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F3A01-64B1-1CB3-3F6E-DE730641F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Materials to test: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dirty="0"/>
              <a:t>Kapton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dirty="0"/>
              <a:t>Mylar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dirty="0"/>
              <a:t>Aluminized mylar</a:t>
            </a:r>
          </a:p>
          <a:p>
            <a:endParaRPr lang="en-US" dirty="0"/>
          </a:p>
          <a:p>
            <a:r>
              <a:rPr lang="en-US" dirty="0"/>
              <a:t>Organisms to test: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Aptos"/>
                <a:ea typeface="Calibri"/>
                <a:cs typeface="Calibri"/>
              </a:rPr>
              <a:t>Fungi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Simplicillium</a:t>
            </a:r>
            <a:r>
              <a:rPr lang="en-US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aogashimaense</a:t>
            </a:r>
            <a:endParaRPr lang="en-US" dirty="0" err="1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9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Fusarium </a:t>
            </a:r>
            <a:r>
              <a:rPr lang="en-US" sz="19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proliferatum</a:t>
            </a:r>
            <a:endParaRPr lang="en-US" sz="1800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Trichoderma</a:t>
            </a:r>
            <a:endParaRPr lang="en-US" sz="19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endParaRPr lang="en-US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Aptos"/>
                <a:ea typeface="Calibri"/>
                <a:cs typeface="Calibri"/>
              </a:rPr>
              <a:t>Bacteria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Cupriavidus</a:t>
            </a:r>
            <a:r>
              <a:rPr lang="en-US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campinensis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Pseudomonas </a:t>
            </a:r>
            <a:r>
              <a:rPr lang="en-US" sz="18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koreensis</a:t>
            </a:r>
            <a:endParaRPr lang="en-US" sz="1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Aptos"/>
                <a:ea typeface="Calibri"/>
                <a:cs typeface="Calibri"/>
              </a:rPr>
              <a:t>Plants</a:t>
            </a:r>
            <a:endParaRPr lang="en-US" dirty="0"/>
          </a:p>
          <a:p>
            <a:pPr lvl="2">
              <a:buFont typeface="Wingdings" panose="020B0604020202020204" pitchFamily="34" charset="0"/>
              <a:buChar char="§"/>
            </a:pPr>
            <a:r>
              <a:rPr lang="en-US" i="1" dirty="0">
                <a:solidFill>
                  <a:srgbClr val="000000"/>
                </a:solidFill>
                <a:ea typeface="+mn-lt"/>
                <a:cs typeface="+mn-lt"/>
              </a:rPr>
              <a:t>Helianthus annuus 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(</a:t>
            </a:r>
            <a:r>
              <a:rPr lang="en-US" dirty="0">
                <a:solidFill>
                  <a:srgbClr val="000000"/>
                </a:solidFill>
                <a:latin typeface="Aptos"/>
                <a:ea typeface="Calibri"/>
                <a:cs typeface="Calibri"/>
              </a:rPr>
              <a:t>Sunflower)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i="1" dirty="0">
                <a:solidFill>
                  <a:srgbClr val="000000"/>
                </a:solidFill>
                <a:ea typeface="+mn-lt"/>
                <a:cs typeface="+mn-lt"/>
              </a:rPr>
              <a:t>Sorghum bicolor </a:t>
            </a: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(Sorghum)</a:t>
            </a:r>
            <a:endParaRPr lang="en-US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100" dirty="0">
              <a:solidFill>
                <a:srgbClr val="1F497D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F4309-2DCD-EF89-8B16-2260EBC7BF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55" t="51852" r="2822" b="5324"/>
          <a:stretch>
            <a:fillRect/>
          </a:stretch>
        </p:blipFill>
        <p:spPr>
          <a:xfrm>
            <a:off x="6097052" y="1698592"/>
            <a:ext cx="4832057" cy="230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1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688C3-8C87-E34A-D67D-C1634DE86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Will Bacteria and Fungi grow with window materials?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263FD19-CA07-39A6-38FB-6683009A6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0233" y="1815720"/>
            <a:ext cx="4352925" cy="4238625"/>
          </a:xfrm>
          <a:prstGeom prst="rect">
            <a:avLst/>
          </a:prstGeom>
        </p:spPr>
      </p:pic>
      <p:pic>
        <p:nvPicPr>
          <p:cNvPr id="7" name="Picture 6" descr="A table with a roll of wrapping paper on it&#10;&#10;AI-generated content may be incorrect.">
            <a:extLst>
              <a:ext uri="{FF2B5EF4-FFF2-40B4-BE49-F238E27FC236}">
                <a16:creationId xmlns:a16="http://schemas.microsoft.com/office/drawing/2014/main" id="{E6131636-646B-C2E8-542A-BF419B79C4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39" t="64124" r="37845" b="30785"/>
          <a:stretch>
            <a:fillRect/>
          </a:stretch>
        </p:blipFill>
        <p:spPr>
          <a:xfrm>
            <a:off x="8776937" y="2471110"/>
            <a:ext cx="580024" cy="553725"/>
          </a:xfrm>
          <a:prstGeom prst="ellipse">
            <a:avLst/>
          </a:prstGeom>
        </p:spPr>
      </p:pic>
      <p:pic>
        <p:nvPicPr>
          <p:cNvPr id="9" name="Picture 8" descr="A table with a roll of wrapping paper on it&#10;&#10;AI-generated content may be incorrect.">
            <a:extLst>
              <a:ext uri="{FF2B5EF4-FFF2-40B4-BE49-F238E27FC236}">
                <a16:creationId xmlns:a16="http://schemas.microsoft.com/office/drawing/2014/main" id="{EEB16762-7545-152F-861E-22070F962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75" t="54009" r="71603" b="40869"/>
          <a:stretch>
            <a:fillRect/>
          </a:stretch>
        </p:blipFill>
        <p:spPr>
          <a:xfrm>
            <a:off x="7664175" y="4370062"/>
            <a:ext cx="580540" cy="557161"/>
          </a:xfrm>
          <a:prstGeom prst="ellipse">
            <a:avLst/>
          </a:prstGeom>
        </p:spPr>
      </p:pic>
      <p:pic>
        <p:nvPicPr>
          <p:cNvPr id="11" name="Picture 10" descr="A table with a roll of wrapping paper on it&#10;&#10;AI-generated content may be incorrect.">
            <a:extLst>
              <a:ext uri="{FF2B5EF4-FFF2-40B4-BE49-F238E27FC236}">
                <a16:creationId xmlns:a16="http://schemas.microsoft.com/office/drawing/2014/main" id="{4D5F0F84-79CC-4276-DD3A-A2697C2C7D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32" t="86971" r="63537" b="7906"/>
          <a:stretch>
            <a:fillRect/>
          </a:stretch>
        </p:blipFill>
        <p:spPr>
          <a:xfrm>
            <a:off x="10095318" y="4188634"/>
            <a:ext cx="581314" cy="557226"/>
          </a:xfrm>
          <a:prstGeom prst="ellipse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E83FC3-43DE-B09F-0D0F-A81A77B9DD26}"/>
              </a:ext>
            </a:extLst>
          </p:cNvPr>
          <p:cNvSpPr txBox="1"/>
          <p:nvPr/>
        </p:nvSpPr>
        <p:spPr>
          <a:xfrm>
            <a:off x="684695" y="2473738"/>
            <a:ext cx="541130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Plates inoculated with each bacteria or fungi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Circles of each window material placed on plates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Look for zone of inhibition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ACA1EA1-E536-932D-8C61-DB3CCB328A32}"/>
                  </a:ext>
                </a:extLst>
              </p14:cNvPr>
              <p14:cNvContentPartPr/>
              <p14:nvPr/>
            </p14:nvContentPartPr>
            <p14:xfrm>
              <a:off x="8150086" y="2970695"/>
              <a:ext cx="540281" cy="538189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ACA1EA1-E536-932D-8C61-DB3CCB328A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96490" y="2862769"/>
                <a:ext cx="647834" cy="75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9E90611-CE45-53D6-207B-F13A6F975D87}"/>
                  </a:ext>
                </a:extLst>
              </p14:cNvPr>
              <p14:cNvContentPartPr/>
              <p14:nvPr/>
            </p14:nvContentPartPr>
            <p14:xfrm>
              <a:off x="8370956" y="3014869"/>
              <a:ext cx="420948" cy="4966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9E90611-CE45-53D6-207B-F13A6F975D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17348" y="2907342"/>
                <a:ext cx="528524" cy="712054"/>
              </a:xfrm>
              <a:prstGeom prst="rect">
                <a:avLst/>
              </a:prstGeom>
            </p:spPr>
          </p:pic>
        </mc:Fallback>
      </mc:AlternateContent>
      <p:pic>
        <p:nvPicPr>
          <p:cNvPr id="32" name="Picture 31" descr="1.40: Bacterial Susceptibility to Antibiotics (Kirby-Bauer Test ...">
            <a:extLst>
              <a:ext uri="{FF2B5EF4-FFF2-40B4-BE49-F238E27FC236}">
                <a16:creationId xmlns:a16="http://schemas.microsoft.com/office/drawing/2014/main" id="{5EFD849C-C1D3-3E2A-0E10-B8AA5CE376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6836" y="4474370"/>
            <a:ext cx="2743198" cy="148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5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7A8F0-AE28-4049-C0A9-EC088D88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Will plants grow with window materials?</a:t>
            </a:r>
          </a:p>
          <a:p>
            <a:endParaRPr lang="en-US" dirty="0"/>
          </a:p>
        </p:txBody>
      </p:sp>
      <p:pic>
        <p:nvPicPr>
          <p:cNvPr id="4" name="Content Placeholder 3" descr="Raumfahrt+Astronomie-Blog von CENAP - Blog: Raumfahrt - ISS-ALLtag ...">
            <a:extLst>
              <a:ext uri="{FF2B5EF4-FFF2-40B4-BE49-F238E27FC236}">
                <a16:creationId xmlns:a16="http://schemas.microsoft.com/office/drawing/2014/main" id="{59CD03A8-959C-612E-A425-4FAD70207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1201" y="1814582"/>
            <a:ext cx="4351338" cy="4351338"/>
          </a:xfrm>
          <a:prstGeom prst="rect">
            <a:avLst/>
          </a:prstGeom>
        </p:spPr>
      </p:pic>
      <p:pic>
        <p:nvPicPr>
          <p:cNvPr id="6" name="Picture 5" descr="A table with a roll of wrapping paper on it&#10;&#10;AI-generated content may be incorrect.">
            <a:extLst>
              <a:ext uri="{FF2B5EF4-FFF2-40B4-BE49-F238E27FC236}">
                <a16:creationId xmlns:a16="http://schemas.microsoft.com/office/drawing/2014/main" id="{8D77304D-3D3B-F8C4-FD6B-258677AC83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39" t="64124" r="37845" b="30785"/>
          <a:stretch>
            <a:fillRect/>
          </a:stretch>
        </p:blipFill>
        <p:spPr>
          <a:xfrm>
            <a:off x="7197720" y="5165719"/>
            <a:ext cx="580024" cy="553725"/>
          </a:xfrm>
          <a:prstGeom prst="ellipse">
            <a:avLst/>
          </a:prstGeom>
        </p:spPr>
      </p:pic>
      <p:pic>
        <p:nvPicPr>
          <p:cNvPr id="8" name="Picture 7" descr="A table with a roll of wrapping paper on it&#10;&#10;AI-generated content may be incorrect.">
            <a:extLst>
              <a:ext uri="{FF2B5EF4-FFF2-40B4-BE49-F238E27FC236}">
                <a16:creationId xmlns:a16="http://schemas.microsoft.com/office/drawing/2014/main" id="{E41D0BED-2A7B-433D-FD23-7A996FA3B4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75" t="54009" r="71603" b="40869"/>
          <a:stretch>
            <a:fillRect/>
          </a:stretch>
        </p:blipFill>
        <p:spPr>
          <a:xfrm>
            <a:off x="9780842" y="5168348"/>
            <a:ext cx="580540" cy="557161"/>
          </a:xfrm>
          <a:prstGeom prst="ellipse">
            <a:avLst/>
          </a:prstGeom>
        </p:spPr>
      </p:pic>
      <p:pic>
        <p:nvPicPr>
          <p:cNvPr id="12" name="Picture 11" descr="A table with a roll of wrapping paper on it&#10;&#10;AI-generated content may be incorrect.">
            <a:extLst>
              <a:ext uri="{FF2B5EF4-FFF2-40B4-BE49-F238E27FC236}">
                <a16:creationId xmlns:a16="http://schemas.microsoft.com/office/drawing/2014/main" id="{F9BCDDE2-55F8-346F-59BE-908D1AACB0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32" t="86971" r="63537" b="7906"/>
          <a:stretch>
            <a:fillRect/>
          </a:stretch>
        </p:blipFill>
        <p:spPr>
          <a:xfrm>
            <a:off x="8571318" y="5083682"/>
            <a:ext cx="581314" cy="557226"/>
          </a:xfrm>
          <a:prstGeom prst="ellipse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08CF2E-F341-571C-F581-9F8FD86A3D45}"/>
              </a:ext>
            </a:extLst>
          </p:cNvPr>
          <p:cNvSpPr txBox="1"/>
          <p:nvPr/>
        </p:nvSpPr>
        <p:spPr>
          <a:xfrm>
            <a:off x="701524" y="2304143"/>
            <a:ext cx="60960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000000"/>
                </a:solidFill>
                <a:latin typeface="Aptos"/>
                <a:cs typeface="Arial"/>
              </a:rPr>
              <a:t>Circles of each window material placed on plates </a:t>
            </a: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000000"/>
                </a:solidFill>
                <a:latin typeface="Aptos"/>
                <a:cs typeface="Arial"/>
              </a:rPr>
              <a:t>Germinated seeds grown on plate</a:t>
            </a:r>
            <a:endParaRPr lang="en-US" dirty="0"/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000000"/>
                </a:solidFill>
                <a:latin typeface="Aptos"/>
                <a:ea typeface="Arial"/>
                <a:cs typeface="Arial"/>
              </a:rPr>
              <a:t>Grown for two weeks</a:t>
            </a: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000000"/>
                </a:solidFill>
                <a:latin typeface="Aptos"/>
                <a:cs typeface="Arial"/>
              </a:rPr>
              <a:t>Biomass of each plant measured</a:t>
            </a:r>
            <a:endParaRPr lang="en-US" dirty="0"/>
          </a:p>
          <a:p>
            <a:endParaRPr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20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115</Words>
  <Application>Microsoft Macintosh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Arial,Sans-Serif</vt:lpstr>
      <vt:lpstr>Calibri</vt:lpstr>
      <vt:lpstr>Courier New</vt:lpstr>
      <vt:lpstr>Courier New,monospace</vt:lpstr>
      <vt:lpstr>Wingdings</vt:lpstr>
      <vt:lpstr>Office Theme</vt:lpstr>
      <vt:lpstr>RhizoBeta Bi-Weekly Meeting Update</vt:lpstr>
      <vt:lpstr>Can we grow plants in rhizoboxes?</vt:lpstr>
      <vt:lpstr>Are proposed window materials toxic to test plants or microorganisms?</vt:lpstr>
      <vt:lpstr>Will Bacteria and Fungi grow with window materials?</vt:lpstr>
      <vt:lpstr>Will plants grow with window materials?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unknown</cp:lastModifiedBy>
  <cp:revision>278</cp:revision>
  <dcterms:created xsi:type="dcterms:W3CDTF">2026-09-16T14:56:28Z</dcterms:created>
  <dcterms:modified xsi:type="dcterms:W3CDTF">2026-09-16T18:00:01Z</dcterms:modified>
</cp:coreProperties>
</file>