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6" r:id="rId8"/>
    <p:sldId id="265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ung Joon Lee" userId="ef5e3f0e-aefd-4366-8bcd-423350da165b" providerId="ADAL" clId="{AE8E0A62-CA8B-49AA-81D0-79F7DCF271DF}"/>
    <pc:docChg chg="undo custSel addSld delSld modSld sldOrd">
      <pc:chgData name="Seung Joon Lee" userId="ef5e3f0e-aefd-4366-8bcd-423350da165b" providerId="ADAL" clId="{AE8E0A62-CA8B-49AA-81D0-79F7DCF271DF}" dt="2026-09-16T16:41:04.520" v="1503"/>
      <pc:docMkLst>
        <pc:docMk/>
      </pc:docMkLst>
      <pc:sldChg chg="modSp new mod">
        <pc:chgData name="Seung Joon Lee" userId="ef5e3f0e-aefd-4366-8bcd-423350da165b" providerId="ADAL" clId="{AE8E0A62-CA8B-49AA-81D0-79F7DCF271DF}" dt="2026-08-19T13:10:52.089" v="507" actId="20577"/>
        <pc:sldMkLst>
          <pc:docMk/>
          <pc:sldMk cId="106699658" sldId="256"/>
        </pc:sldMkLst>
        <pc:spChg chg="mod">
          <ac:chgData name="Seung Joon Lee" userId="ef5e3f0e-aefd-4366-8bcd-423350da165b" providerId="ADAL" clId="{AE8E0A62-CA8B-49AA-81D0-79F7DCF271DF}" dt="2026-08-19T13:10:40.680" v="484" actId="20577"/>
          <ac:spMkLst>
            <pc:docMk/>
            <pc:sldMk cId="106699658" sldId="256"/>
            <ac:spMk id="2" creationId="{CBBA0829-44A2-BF5C-124A-22BDEA4D9976}"/>
          </ac:spMkLst>
        </pc:spChg>
        <pc:spChg chg="mod">
          <ac:chgData name="Seung Joon Lee" userId="ef5e3f0e-aefd-4366-8bcd-423350da165b" providerId="ADAL" clId="{AE8E0A62-CA8B-49AA-81D0-79F7DCF271DF}" dt="2026-08-19T13:10:52.089" v="507" actId="20577"/>
          <ac:spMkLst>
            <pc:docMk/>
            <pc:sldMk cId="106699658" sldId="256"/>
            <ac:spMk id="3" creationId="{D33BD290-FC43-A768-1740-84A875DAEAAE}"/>
          </ac:spMkLst>
        </pc:spChg>
      </pc:sldChg>
      <pc:sldChg chg="addSp delSp modSp new mod">
        <pc:chgData name="Seung Joon Lee" userId="ef5e3f0e-aefd-4366-8bcd-423350da165b" providerId="ADAL" clId="{AE8E0A62-CA8B-49AA-81D0-79F7DCF271DF}" dt="2026-09-16T16:39:38.935" v="1497" actId="20577"/>
        <pc:sldMkLst>
          <pc:docMk/>
          <pc:sldMk cId="897190677" sldId="257"/>
        </pc:sldMkLst>
        <pc:spChg chg="mod">
          <ac:chgData name="Seung Joon Lee" userId="ef5e3f0e-aefd-4366-8bcd-423350da165b" providerId="ADAL" clId="{AE8E0A62-CA8B-49AA-81D0-79F7DCF271DF}" dt="2026-09-16T16:39:38.935" v="1497" actId="20577"/>
          <ac:spMkLst>
            <pc:docMk/>
            <pc:sldMk cId="897190677" sldId="257"/>
            <ac:spMk id="2" creationId="{B7F309D7-2152-1C56-3482-74976B5A3796}"/>
          </ac:spMkLst>
        </pc:spChg>
        <pc:spChg chg="add mod">
          <ac:chgData name="Seung Joon Lee" userId="ef5e3f0e-aefd-4366-8bcd-423350da165b" providerId="ADAL" clId="{AE8E0A62-CA8B-49AA-81D0-79F7DCF271DF}" dt="2026-08-19T16:41:10.160" v="876" actId="6549"/>
          <ac:spMkLst>
            <pc:docMk/>
            <pc:sldMk cId="897190677" sldId="257"/>
            <ac:spMk id="6" creationId="{866FC112-061D-23B9-5FEE-0A79C78ADA35}"/>
          </ac:spMkLst>
        </pc:spChg>
        <pc:picChg chg="add mod ord modCrop">
          <ac:chgData name="Seung Joon Lee" userId="ef5e3f0e-aefd-4366-8bcd-423350da165b" providerId="ADAL" clId="{AE8E0A62-CA8B-49AA-81D0-79F7DCF271DF}" dt="2026-08-19T16:38:19.727" v="870" actId="1076"/>
          <ac:picMkLst>
            <pc:docMk/>
            <pc:sldMk cId="897190677" sldId="257"/>
            <ac:picMk id="5" creationId="{3378F130-2048-48D9-FB22-33E97984938D}"/>
          </ac:picMkLst>
        </pc:picChg>
      </pc:sldChg>
      <pc:sldChg chg="addSp modSp new mod">
        <pc:chgData name="Seung Joon Lee" userId="ef5e3f0e-aefd-4366-8bcd-423350da165b" providerId="ADAL" clId="{AE8E0A62-CA8B-49AA-81D0-79F7DCF271DF}" dt="2026-09-02T13:18:11.738" v="1075" actId="20577"/>
        <pc:sldMkLst>
          <pc:docMk/>
          <pc:sldMk cId="3357425251" sldId="258"/>
        </pc:sldMkLst>
        <pc:spChg chg="mod">
          <ac:chgData name="Seung Joon Lee" userId="ef5e3f0e-aefd-4366-8bcd-423350da165b" providerId="ADAL" clId="{AE8E0A62-CA8B-49AA-81D0-79F7DCF271DF}" dt="2026-08-19T16:44:38.214" v="935" actId="20577"/>
          <ac:spMkLst>
            <pc:docMk/>
            <pc:sldMk cId="3357425251" sldId="258"/>
            <ac:spMk id="2" creationId="{0FEAE7D8-0295-9B3D-223D-4E8048942B54}"/>
          </ac:spMkLst>
        </pc:spChg>
        <pc:spChg chg="mod">
          <ac:chgData name="Seung Joon Lee" userId="ef5e3f0e-aefd-4366-8bcd-423350da165b" providerId="ADAL" clId="{AE8E0A62-CA8B-49AA-81D0-79F7DCF271DF}" dt="2026-09-02T13:18:11.738" v="1075" actId="20577"/>
          <ac:spMkLst>
            <pc:docMk/>
            <pc:sldMk cId="3357425251" sldId="258"/>
            <ac:spMk id="3" creationId="{13E39BC0-370F-DF13-B6EB-C5B404A6D444}"/>
          </ac:spMkLst>
        </pc:spChg>
        <pc:spChg chg="add mod">
          <ac:chgData name="Seung Joon Lee" userId="ef5e3f0e-aefd-4366-8bcd-423350da165b" providerId="ADAL" clId="{AE8E0A62-CA8B-49AA-81D0-79F7DCF271DF}" dt="2026-08-19T16:48:56.577" v="1044" actId="20577"/>
          <ac:spMkLst>
            <pc:docMk/>
            <pc:sldMk cId="3357425251" sldId="258"/>
            <ac:spMk id="4" creationId="{2226132E-4061-0B6F-C738-9D3916E2F3E2}"/>
          </ac:spMkLst>
        </pc:spChg>
        <pc:picChg chg="add mod">
          <ac:chgData name="Seung Joon Lee" userId="ef5e3f0e-aefd-4366-8bcd-423350da165b" providerId="ADAL" clId="{AE8E0A62-CA8B-49AA-81D0-79F7DCF271DF}" dt="2026-08-19T16:53:21.937" v="1063" actId="1076"/>
          <ac:picMkLst>
            <pc:docMk/>
            <pc:sldMk cId="3357425251" sldId="258"/>
            <ac:picMk id="5" creationId="{56016576-FCFA-E38C-0658-A887B1AE4CE9}"/>
          </ac:picMkLst>
        </pc:picChg>
        <pc:picChg chg="add mod">
          <ac:chgData name="Seung Joon Lee" userId="ef5e3f0e-aefd-4366-8bcd-423350da165b" providerId="ADAL" clId="{AE8E0A62-CA8B-49AA-81D0-79F7DCF271DF}" dt="2026-08-19T16:50:28.510" v="1057" actId="1076"/>
          <ac:picMkLst>
            <pc:docMk/>
            <pc:sldMk cId="3357425251" sldId="258"/>
            <ac:picMk id="6" creationId="{86AF07F2-AC00-FF93-2567-C066CCC7CBE3}"/>
          </ac:picMkLst>
        </pc:picChg>
        <pc:picChg chg="add mod">
          <ac:chgData name="Seung Joon Lee" userId="ef5e3f0e-aefd-4366-8bcd-423350da165b" providerId="ADAL" clId="{AE8E0A62-CA8B-49AA-81D0-79F7DCF271DF}" dt="2026-08-19T16:50:25.846" v="1056" actId="1076"/>
          <ac:picMkLst>
            <pc:docMk/>
            <pc:sldMk cId="3357425251" sldId="258"/>
            <ac:picMk id="8" creationId="{FECB4351-B0BB-BB94-612C-41AF795579B2}"/>
          </ac:picMkLst>
        </pc:picChg>
        <pc:picChg chg="add mod">
          <ac:chgData name="Seung Joon Lee" userId="ef5e3f0e-aefd-4366-8bcd-423350da165b" providerId="ADAL" clId="{AE8E0A62-CA8B-49AA-81D0-79F7DCF271DF}" dt="2026-08-19T16:53:23.598" v="1064" actId="1076"/>
          <ac:picMkLst>
            <pc:docMk/>
            <pc:sldMk cId="3357425251" sldId="258"/>
            <ac:picMk id="10" creationId="{40CA6986-30B5-E285-7995-D1545033AD73}"/>
          </ac:picMkLst>
        </pc:picChg>
      </pc:sldChg>
      <pc:sldChg chg="addSp delSp modSp new mod">
        <pc:chgData name="Seung Joon Lee" userId="ef5e3f0e-aefd-4366-8bcd-423350da165b" providerId="ADAL" clId="{AE8E0A62-CA8B-49AA-81D0-79F7DCF271DF}" dt="2026-08-19T16:20:38.864" v="685" actId="1076"/>
        <pc:sldMkLst>
          <pc:docMk/>
          <pc:sldMk cId="1724022118" sldId="259"/>
        </pc:sldMkLst>
        <pc:spChg chg="mod">
          <ac:chgData name="Seung Joon Lee" userId="ef5e3f0e-aefd-4366-8bcd-423350da165b" providerId="ADAL" clId="{AE8E0A62-CA8B-49AA-81D0-79F7DCF271DF}" dt="2026-08-18T20:46:48.609" v="133" actId="1076"/>
          <ac:spMkLst>
            <pc:docMk/>
            <pc:sldMk cId="1724022118" sldId="259"/>
            <ac:spMk id="2" creationId="{C9088799-E722-F805-14EB-192F11BB6607}"/>
          </ac:spMkLst>
        </pc:spChg>
        <pc:spChg chg="add mod">
          <ac:chgData name="Seung Joon Lee" userId="ef5e3f0e-aefd-4366-8bcd-423350da165b" providerId="ADAL" clId="{AE8E0A62-CA8B-49AA-81D0-79F7DCF271DF}" dt="2026-08-19T16:19:58.670" v="671" actId="1076"/>
          <ac:spMkLst>
            <pc:docMk/>
            <pc:sldMk cId="1724022118" sldId="259"/>
            <ac:spMk id="56" creationId="{D87CED40-69EA-F3CE-7151-6845DB934EDF}"/>
          </ac:spMkLst>
        </pc:spChg>
        <pc:spChg chg="add mod">
          <ac:chgData name="Seung Joon Lee" userId="ef5e3f0e-aefd-4366-8bcd-423350da165b" providerId="ADAL" clId="{AE8E0A62-CA8B-49AA-81D0-79F7DCF271DF}" dt="2026-08-19T16:19:56.556" v="670" actId="1076"/>
          <ac:spMkLst>
            <pc:docMk/>
            <pc:sldMk cId="1724022118" sldId="259"/>
            <ac:spMk id="58" creationId="{0A335D8D-C310-FFC2-961C-2521B9E40B1C}"/>
          </ac:spMkLst>
        </pc:spChg>
        <pc:picChg chg="add mod">
          <ac:chgData name="Seung Joon Lee" userId="ef5e3f0e-aefd-4366-8bcd-423350da165b" providerId="ADAL" clId="{AE8E0A62-CA8B-49AA-81D0-79F7DCF271DF}" dt="2026-08-19T16:20:38.864" v="685" actId="1076"/>
          <ac:picMkLst>
            <pc:docMk/>
            <pc:sldMk cId="1724022118" sldId="259"/>
            <ac:picMk id="53" creationId="{835D07A8-9F58-8522-ABFA-2AF229ABE4D5}"/>
          </ac:picMkLst>
        </pc:picChg>
        <pc:picChg chg="add mod">
          <ac:chgData name="Seung Joon Lee" userId="ef5e3f0e-aefd-4366-8bcd-423350da165b" providerId="ADAL" clId="{AE8E0A62-CA8B-49AA-81D0-79F7DCF271DF}" dt="2026-08-19T16:19:54.428" v="669" actId="1076"/>
          <ac:picMkLst>
            <pc:docMk/>
            <pc:sldMk cId="1724022118" sldId="259"/>
            <ac:picMk id="55" creationId="{150F2149-D43B-B44E-567A-FB9D5CA56902}"/>
          </ac:picMkLst>
        </pc:picChg>
        <pc:picChg chg="add mod">
          <ac:chgData name="Seung Joon Lee" userId="ef5e3f0e-aefd-4366-8bcd-423350da165b" providerId="ADAL" clId="{AE8E0A62-CA8B-49AA-81D0-79F7DCF271DF}" dt="2026-08-19T16:20:11.177" v="675" actId="1076"/>
          <ac:picMkLst>
            <pc:docMk/>
            <pc:sldMk cId="1724022118" sldId="259"/>
            <ac:picMk id="60" creationId="{0043986A-8A20-BD3C-B6E2-0108A50BD489}"/>
          </ac:picMkLst>
        </pc:picChg>
        <pc:picChg chg="add mod modCrop">
          <ac:chgData name="Seung Joon Lee" userId="ef5e3f0e-aefd-4366-8bcd-423350da165b" providerId="ADAL" clId="{AE8E0A62-CA8B-49AA-81D0-79F7DCF271DF}" dt="2026-08-19T16:20:37.743" v="684" actId="1076"/>
          <ac:picMkLst>
            <pc:docMk/>
            <pc:sldMk cId="1724022118" sldId="259"/>
            <ac:picMk id="62" creationId="{66EC932A-DD8B-C384-C4D1-D1A3B03C9EC2}"/>
          </ac:picMkLst>
        </pc:picChg>
      </pc:sldChg>
      <pc:sldChg chg="addSp delSp modSp new mod">
        <pc:chgData name="Seung Joon Lee" userId="ef5e3f0e-aefd-4366-8bcd-423350da165b" providerId="ADAL" clId="{AE8E0A62-CA8B-49AA-81D0-79F7DCF271DF}" dt="2026-09-02T13:45:11.755" v="1474" actId="1036"/>
        <pc:sldMkLst>
          <pc:docMk/>
          <pc:sldMk cId="2019631241" sldId="260"/>
        </pc:sldMkLst>
        <pc:spChg chg="mod">
          <ac:chgData name="Seung Joon Lee" userId="ef5e3f0e-aefd-4366-8bcd-423350da165b" providerId="ADAL" clId="{AE8E0A62-CA8B-49AA-81D0-79F7DCF271DF}" dt="2026-09-02T13:26:54.693" v="1198" actId="1076"/>
          <ac:spMkLst>
            <pc:docMk/>
            <pc:sldMk cId="2019631241" sldId="260"/>
            <ac:spMk id="2" creationId="{80ED4BAD-B456-7238-3BEB-89C33A58F2BF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4" creationId="{DBD8C861-857D-AA81-C868-809C75455098}"/>
          </ac:spMkLst>
        </pc:spChg>
        <pc:spChg chg="add mod">
          <ac:chgData name="Seung Joon Lee" userId="ef5e3f0e-aefd-4366-8bcd-423350da165b" providerId="ADAL" clId="{AE8E0A62-CA8B-49AA-81D0-79F7DCF271DF}" dt="2026-09-02T13:29:22.083" v="1302" actId="1076"/>
          <ac:spMkLst>
            <pc:docMk/>
            <pc:sldMk cId="2019631241" sldId="260"/>
            <ac:spMk id="5" creationId="{84594E2D-AEF1-8BDE-21CF-5AF83646A5F5}"/>
          </ac:spMkLst>
        </pc:spChg>
        <pc:spChg chg="add mod">
          <ac:chgData name="Seung Joon Lee" userId="ef5e3f0e-aefd-4366-8bcd-423350da165b" providerId="ADAL" clId="{AE8E0A62-CA8B-49AA-81D0-79F7DCF271DF}" dt="2026-09-02T13:29:25.114" v="1303" actId="1076"/>
          <ac:spMkLst>
            <pc:docMk/>
            <pc:sldMk cId="2019631241" sldId="260"/>
            <ac:spMk id="7" creationId="{5F09F7E4-025F-7F53-AFC9-224D95818F2D}"/>
          </ac:spMkLst>
        </pc:spChg>
        <pc:spChg chg="add mod">
          <ac:chgData name="Seung Joon Lee" userId="ef5e3f0e-aefd-4366-8bcd-423350da165b" providerId="ADAL" clId="{AE8E0A62-CA8B-49AA-81D0-79F7DCF271DF}" dt="2026-09-02T13:28:29.389" v="1275" actId="1076"/>
          <ac:spMkLst>
            <pc:docMk/>
            <pc:sldMk cId="2019631241" sldId="260"/>
            <ac:spMk id="9" creationId="{EBD05C9B-4330-32A9-7791-FF01199B02F9}"/>
          </ac:spMkLst>
        </pc:spChg>
        <pc:spChg chg="add mod ord">
          <ac:chgData name="Seung Joon Lee" userId="ef5e3f0e-aefd-4366-8bcd-423350da165b" providerId="ADAL" clId="{AE8E0A62-CA8B-49AA-81D0-79F7DCF271DF}" dt="2026-09-02T13:44:45.042" v="1466" actId="1035"/>
          <ac:spMkLst>
            <pc:docMk/>
            <pc:sldMk cId="2019631241" sldId="260"/>
            <ac:spMk id="10" creationId="{75D27C6E-F2A8-E90E-F7DE-E1D79B0AA91D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12" creationId="{03836BAC-6C3C-AFE3-5602-B399B57F7D1E}"/>
          </ac:spMkLst>
        </pc:spChg>
        <pc:spChg chg="add mod">
          <ac:chgData name="Seung Joon Lee" userId="ef5e3f0e-aefd-4366-8bcd-423350da165b" providerId="ADAL" clId="{AE8E0A62-CA8B-49AA-81D0-79F7DCF271DF}" dt="2026-09-02T13:44:40.373" v="1463" actId="1037"/>
          <ac:spMkLst>
            <pc:docMk/>
            <pc:sldMk cId="2019631241" sldId="260"/>
            <ac:spMk id="13" creationId="{7E0A3767-E583-1525-992C-B561B4E8F771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14" creationId="{C1308D4F-CB00-9E67-841E-0F732310A1B4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16" creationId="{46BF866C-DCB8-771C-ECB3-74153FC6B342}"/>
          </ac:spMkLst>
        </pc:spChg>
        <pc:spChg chg="add mod">
          <ac:chgData name="Seung Joon Lee" userId="ef5e3f0e-aefd-4366-8bcd-423350da165b" providerId="ADAL" clId="{AE8E0A62-CA8B-49AA-81D0-79F7DCF271DF}" dt="2026-09-02T13:45:00.503" v="1470" actId="1076"/>
          <ac:spMkLst>
            <pc:docMk/>
            <pc:sldMk cId="2019631241" sldId="260"/>
            <ac:spMk id="17" creationId="{23C2F08E-7225-BA0A-8F7F-EF1A9BA900CB}"/>
          </ac:spMkLst>
        </pc:spChg>
        <pc:spChg chg="add mod">
          <ac:chgData name="Seung Joon Lee" userId="ef5e3f0e-aefd-4366-8bcd-423350da165b" providerId="ADAL" clId="{AE8E0A62-CA8B-49AA-81D0-79F7DCF271DF}" dt="2026-09-02T13:43:16.700" v="1441" actId="1036"/>
          <ac:spMkLst>
            <pc:docMk/>
            <pc:sldMk cId="2019631241" sldId="260"/>
            <ac:spMk id="18" creationId="{51A7B923-0E52-9BE7-1673-7D721B6F96D0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20" creationId="{F5642191-792F-7836-05F5-5599ADAE4DC2}"/>
          </ac:spMkLst>
        </pc:spChg>
        <pc:spChg chg="add mod">
          <ac:chgData name="Seung Joon Lee" userId="ef5e3f0e-aefd-4366-8bcd-423350da165b" providerId="ADAL" clId="{AE8E0A62-CA8B-49AA-81D0-79F7DCF271DF}" dt="2026-09-02T13:29:06.813" v="1297" actId="1076"/>
          <ac:spMkLst>
            <pc:docMk/>
            <pc:sldMk cId="2019631241" sldId="260"/>
            <ac:spMk id="21" creationId="{1E3F3570-BE5A-AD5A-76EF-A7D089DD2769}"/>
          </ac:spMkLst>
        </pc:spChg>
        <pc:spChg chg="add mod">
          <ac:chgData name="Seung Joon Lee" userId="ef5e3f0e-aefd-4366-8bcd-423350da165b" providerId="ADAL" clId="{AE8E0A62-CA8B-49AA-81D0-79F7DCF271DF}" dt="2026-09-02T13:29:09.967" v="1299" actId="1076"/>
          <ac:spMkLst>
            <pc:docMk/>
            <pc:sldMk cId="2019631241" sldId="260"/>
            <ac:spMk id="24" creationId="{ACC84C2F-EC93-BFBF-4D15-D0A3B0D476B4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27" creationId="{0F8630B8-0323-6C5B-AF48-B06784D09AA9}"/>
          </ac:spMkLst>
        </pc:spChg>
        <pc:spChg chg="add mod ord">
          <ac:chgData name="Seung Joon Lee" userId="ef5e3f0e-aefd-4366-8bcd-423350da165b" providerId="ADAL" clId="{AE8E0A62-CA8B-49AA-81D0-79F7DCF271DF}" dt="2026-09-02T13:45:11.755" v="1474" actId="1036"/>
          <ac:spMkLst>
            <pc:docMk/>
            <pc:sldMk cId="2019631241" sldId="260"/>
            <ac:spMk id="29" creationId="{3C528324-8638-B06F-48DB-A8D488AAD275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31" creationId="{4BC7CC18-AA24-2AB8-CCF2-B7D6AAE62F6C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32" creationId="{0FBA620B-0474-89BD-C54F-98292B362907}"/>
          </ac:spMkLst>
        </pc:spChg>
        <pc:spChg chg="add mod">
          <ac:chgData name="Seung Joon Lee" userId="ef5e3f0e-aefd-4366-8bcd-423350da165b" providerId="ADAL" clId="{AE8E0A62-CA8B-49AA-81D0-79F7DCF271DF}" dt="2026-09-02T13:45:05.768" v="1471" actId="1076"/>
          <ac:spMkLst>
            <pc:docMk/>
            <pc:sldMk cId="2019631241" sldId="260"/>
            <ac:spMk id="33" creationId="{B41579C4-DB03-8E6F-03A5-1BD6B6CE154D}"/>
          </ac:spMkLst>
        </pc:spChg>
        <pc:spChg chg="add mod">
          <ac:chgData name="Seung Joon Lee" userId="ef5e3f0e-aefd-4366-8bcd-423350da165b" providerId="ADAL" clId="{AE8E0A62-CA8B-49AA-81D0-79F7DCF271DF}" dt="2026-08-18T20:56:26.922" v="368" actId="1076"/>
          <ac:spMkLst>
            <pc:docMk/>
            <pc:sldMk cId="2019631241" sldId="260"/>
            <ac:spMk id="34" creationId="{BD2B9D03-1862-A881-9302-821DFE1FD907}"/>
          </ac:spMkLst>
        </pc:spChg>
        <pc:spChg chg="add mod ord">
          <ac:chgData name="Seung Joon Lee" userId="ef5e3f0e-aefd-4366-8bcd-423350da165b" providerId="ADAL" clId="{AE8E0A62-CA8B-49AA-81D0-79F7DCF271DF}" dt="2026-09-02T13:44:35.546" v="1451" actId="1076"/>
          <ac:spMkLst>
            <pc:docMk/>
            <pc:sldMk cId="2019631241" sldId="260"/>
            <ac:spMk id="36" creationId="{16172325-755C-1F90-6242-91CB579377FD}"/>
          </ac:spMkLst>
        </pc:spChg>
        <pc:spChg chg="add mod">
          <ac:chgData name="Seung Joon Lee" userId="ef5e3f0e-aefd-4366-8bcd-423350da165b" providerId="ADAL" clId="{AE8E0A62-CA8B-49AA-81D0-79F7DCF271DF}" dt="2026-08-18T20:58:54.730" v="391" actId="1076"/>
          <ac:spMkLst>
            <pc:docMk/>
            <pc:sldMk cId="2019631241" sldId="260"/>
            <ac:spMk id="37" creationId="{958D29AA-4ECC-4C4A-4CD7-377B49693174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39" creationId="{40A95CBF-D9EF-1553-0DC7-6F47BC0133B5}"/>
          </ac:spMkLst>
        </pc:spChg>
        <pc:spChg chg="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40" creationId="{569F3DDB-7478-2869-EF00-4407D44B5BEC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41" creationId="{E5F00716-BD58-E066-712E-290633A1447E}"/>
          </ac:spMkLst>
        </pc:spChg>
        <pc:spChg chg="add mod">
          <ac:chgData name="Seung Joon Lee" userId="ef5e3f0e-aefd-4366-8bcd-423350da165b" providerId="ADAL" clId="{AE8E0A62-CA8B-49AA-81D0-79F7DCF271DF}" dt="2026-08-19T13:14:54.494" v="521" actId="207"/>
          <ac:spMkLst>
            <pc:docMk/>
            <pc:sldMk cId="2019631241" sldId="260"/>
            <ac:spMk id="42" creationId="{57A0D142-1ABF-7725-FA62-32A131307E0A}"/>
          </ac:spMkLst>
        </pc:spChg>
        <pc:spChg chg="add mod">
          <ac:chgData name="Seung Joon Lee" userId="ef5e3f0e-aefd-4366-8bcd-423350da165b" providerId="ADAL" clId="{AE8E0A62-CA8B-49AA-81D0-79F7DCF271DF}" dt="2026-08-18T20:58:54.730" v="391" actId="1076"/>
          <ac:spMkLst>
            <pc:docMk/>
            <pc:sldMk cId="2019631241" sldId="260"/>
            <ac:spMk id="47" creationId="{E4E5F782-FD52-0541-B56B-DC17C3874EED}"/>
          </ac:spMkLst>
        </pc:spChg>
        <pc:spChg chg="add mod">
          <ac:chgData name="Seung Joon Lee" userId="ef5e3f0e-aefd-4366-8bcd-423350da165b" providerId="ADAL" clId="{AE8E0A62-CA8B-49AA-81D0-79F7DCF271DF}" dt="2026-08-18T20:58:54.730" v="391" actId="1076"/>
          <ac:spMkLst>
            <pc:docMk/>
            <pc:sldMk cId="2019631241" sldId="260"/>
            <ac:spMk id="48" creationId="{867EBC11-5683-3CE9-5F8B-1E1576E5C19C}"/>
          </ac:spMkLst>
        </pc:spChg>
        <pc:spChg chg="add mod">
          <ac:chgData name="Seung Joon Lee" userId="ef5e3f0e-aefd-4366-8bcd-423350da165b" providerId="ADAL" clId="{AE8E0A62-CA8B-49AA-81D0-79F7DCF271DF}" dt="2026-08-18T20:58:54.730" v="391" actId="1076"/>
          <ac:spMkLst>
            <pc:docMk/>
            <pc:sldMk cId="2019631241" sldId="260"/>
            <ac:spMk id="50" creationId="{65D2DEA7-D948-1B5D-01C0-8885960C1171}"/>
          </ac:spMkLst>
        </pc:spChg>
        <pc:spChg chg="add mod ord">
          <ac:chgData name="Seung Joon Lee" userId="ef5e3f0e-aefd-4366-8bcd-423350da165b" providerId="ADAL" clId="{AE8E0A62-CA8B-49AA-81D0-79F7DCF271DF}" dt="2026-08-18T21:00:35.150" v="441" actId="207"/>
          <ac:spMkLst>
            <pc:docMk/>
            <pc:sldMk cId="2019631241" sldId="260"/>
            <ac:spMk id="51" creationId="{E4162C47-0DE0-4980-53A8-075352D208EB}"/>
          </ac:spMkLst>
        </pc:spChg>
        <pc:spChg chg="add mod">
          <ac:chgData name="Seung Joon Lee" userId="ef5e3f0e-aefd-4366-8bcd-423350da165b" providerId="ADAL" clId="{AE8E0A62-CA8B-49AA-81D0-79F7DCF271DF}" dt="2026-08-18T20:58:54.730" v="391" actId="1076"/>
          <ac:spMkLst>
            <pc:docMk/>
            <pc:sldMk cId="2019631241" sldId="260"/>
            <ac:spMk id="53" creationId="{4F21ED20-24C4-575F-E2E6-D8F2ACCBF928}"/>
          </ac:spMkLst>
        </pc:spChg>
        <pc:spChg chg="add mod">
          <ac:chgData name="Seung Joon Lee" userId="ef5e3f0e-aefd-4366-8bcd-423350da165b" providerId="ADAL" clId="{AE8E0A62-CA8B-49AA-81D0-79F7DCF271DF}" dt="2026-08-18T20:59:48.583" v="408" actId="207"/>
          <ac:spMkLst>
            <pc:docMk/>
            <pc:sldMk cId="2019631241" sldId="260"/>
            <ac:spMk id="54" creationId="{2E56D0E7-A591-61FF-5088-1F04C86EBF2F}"/>
          </ac:spMkLst>
        </pc:spChg>
        <pc:spChg chg="add mod">
          <ac:chgData name="Seung Joon Lee" userId="ef5e3f0e-aefd-4366-8bcd-423350da165b" providerId="ADAL" clId="{AE8E0A62-CA8B-49AA-81D0-79F7DCF271DF}" dt="2026-08-18T21:00:14.498" v="415" actId="1076"/>
          <ac:spMkLst>
            <pc:docMk/>
            <pc:sldMk cId="2019631241" sldId="260"/>
            <ac:spMk id="60" creationId="{EC12B873-4FE6-8161-D14D-C1EFA72E9F7E}"/>
          </ac:spMkLst>
        </pc:spChg>
        <pc:spChg chg="add mod">
          <ac:chgData name="Seung Joon Lee" userId="ef5e3f0e-aefd-4366-8bcd-423350da165b" providerId="ADAL" clId="{AE8E0A62-CA8B-49AA-81D0-79F7DCF271DF}" dt="2026-08-18T21:02:43" v="457" actId="1035"/>
          <ac:spMkLst>
            <pc:docMk/>
            <pc:sldMk cId="2019631241" sldId="260"/>
            <ac:spMk id="62" creationId="{07A7DCE4-9B55-73F6-FAE5-434C59FE1E48}"/>
          </ac:spMkLst>
        </pc:spChg>
        <pc:spChg chg="add mod">
          <ac:chgData name="Seung Joon Lee" userId="ef5e3f0e-aefd-4366-8bcd-423350da165b" providerId="ADAL" clId="{AE8E0A62-CA8B-49AA-81D0-79F7DCF271DF}" dt="2026-08-18T21:02:16.116" v="454" actId="14100"/>
          <ac:spMkLst>
            <pc:docMk/>
            <pc:sldMk cId="2019631241" sldId="260"/>
            <ac:spMk id="64" creationId="{3B612D1E-A8DC-7E2F-D2C9-7FC2947DC4C2}"/>
          </ac:spMkLst>
        </pc:spChg>
        <pc:spChg chg="add mod">
          <ac:chgData name="Seung Joon Lee" userId="ef5e3f0e-aefd-4366-8bcd-423350da165b" providerId="ADAL" clId="{AE8E0A62-CA8B-49AA-81D0-79F7DCF271DF}" dt="2026-08-19T13:15:32.925" v="525" actId="1076"/>
          <ac:spMkLst>
            <pc:docMk/>
            <pc:sldMk cId="2019631241" sldId="260"/>
            <ac:spMk id="66" creationId="{4CD83E3A-DB2B-98E4-EBE8-EFDA28AF3298}"/>
          </ac:spMkLst>
        </pc:spChg>
        <pc:spChg chg="add mod">
          <ac:chgData name="Seung Joon Lee" userId="ef5e3f0e-aefd-4366-8bcd-423350da165b" providerId="ADAL" clId="{AE8E0A62-CA8B-49AA-81D0-79F7DCF271DF}" dt="2026-08-19T13:15:42.635" v="528" actId="1076"/>
          <ac:spMkLst>
            <pc:docMk/>
            <pc:sldMk cId="2019631241" sldId="260"/>
            <ac:spMk id="70" creationId="{57466C18-C9B4-2E87-38AB-552C5BB2CBD9}"/>
          </ac:spMkLst>
        </pc:spChg>
        <pc:spChg chg="add mod">
          <ac:chgData name="Seung Joon Lee" userId="ef5e3f0e-aefd-4366-8bcd-423350da165b" providerId="ADAL" clId="{AE8E0A62-CA8B-49AA-81D0-79F7DCF271DF}" dt="2026-08-19T13:16:13.850" v="552" actId="14100"/>
          <ac:spMkLst>
            <pc:docMk/>
            <pc:sldMk cId="2019631241" sldId="260"/>
            <ac:spMk id="72" creationId="{D5AD39B3-62E4-251B-A50B-7C6E563E8085}"/>
          </ac:spMkLst>
        </pc:spChg>
        <pc:cxnChg chg="add 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23" creationId="{1A138FD6-9A2E-0F7C-B6DD-3E5A979723F9}"/>
          </ac:cxnSpMkLst>
        </pc:cxnChg>
        <pc:cxnChg chg="add 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25" creationId="{E896F1E5-70A4-1A1F-25BB-EEF9D5EAEF5D}"/>
          </ac:cxnSpMkLst>
        </pc:cxnChg>
        <pc:cxnChg chg="add 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26" creationId="{861372F2-C560-BFF7-6142-C006A794680F}"/>
          </ac:cxnSpMkLst>
        </pc:cxnChg>
        <pc:cxnChg chg="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44" creationId="{0AC9CB42-1147-11CB-06DC-5F455B583D78}"/>
          </ac:cxnSpMkLst>
        </pc:cxnChg>
        <pc:cxnChg chg="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45" creationId="{9C14198C-AE72-AA90-D7D1-C99D627A98B6}"/>
          </ac:cxnSpMkLst>
        </pc:cxnChg>
        <pc:cxnChg chg="mod">
          <ac:chgData name="Seung Joon Lee" userId="ef5e3f0e-aefd-4366-8bcd-423350da165b" providerId="ADAL" clId="{AE8E0A62-CA8B-49AA-81D0-79F7DCF271DF}" dt="2026-08-19T13:15:10.963" v="522" actId="208"/>
          <ac:cxnSpMkLst>
            <pc:docMk/>
            <pc:sldMk cId="2019631241" sldId="260"/>
            <ac:cxnSpMk id="46" creationId="{E50A349C-AAF3-05A4-1427-BD2F6DA91F18}"/>
          </ac:cxnSpMkLst>
        </pc:cxnChg>
        <pc:cxnChg chg="add mod">
          <ac:chgData name="Seung Joon Lee" userId="ef5e3f0e-aefd-4366-8bcd-423350da165b" providerId="ADAL" clId="{AE8E0A62-CA8B-49AA-81D0-79F7DCF271DF}" dt="2026-08-18T20:59:51.714" v="409" actId="13822"/>
          <ac:cxnSpMkLst>
            <pc:docMk/>
            <pc:sldMk cId="2019631241" sldId="260"/>
            <ac:cxnSpMk id="56" creationId="{DAF272A6-CEC5-9D73-D362-6590E8C3CC49}"/>
          </ac:cxnSpMkLst>
        </pc:cxnChg>
        <pc:cxnChg chg="add mod">
          <ac:chgData name="Seung Joon Lee" userId="ef5e3f0e-aefd-4366-8bcd-423350da165b" providerId="ADAL" clId="{AE8E0A62-CA8B-49AA-81D0-79F7DCF271DF}" dt="2026-08-18T21:00:02.456" v="411" actId="1076"/>
          <ac:cxnSpMkLst>
            <pc:docMk/>
            <pc:sldMk cId="2019631241" sldId="260"/>
            <ac:cxnSpMk id="57" creationId="{4EA3ECC8-45F2-7F4F-C381-664EF8C8DC56}"/>
          </ac:cxnSpMkLst>
        </pc:cxnChg>
        <pc:cxnChg chg="add mod">
          <ac:chgData name="Seung Joon Lee" userId="ef5e3f0e-aefd-4366-8bcd-423350da165b" providerId="ADAL" clId="{AE8E0A62-CA8B-49AA-81D0-79F7DCF271DF}" dt="2026-08-18T21:00:08.526" v="413" actId="1076"/>
          <ac:cxnSpMkLst>
            <pc:docMk/>
            <pc:sldMk cId="2019631241" sldId="260"/>
            <ac:cxnSpMk id="58" creationId="{AB53686E-E808-432C-0A7A-7982ADAACACE}"/>
          </ac:cxnSpMkLst>
        </pc:cxnChg>
        <pc:cxnChg chg="add mod">
          <ac:chgData name="Seung Joon Lee" userId="ef5e3f0e-aefd-4366-8bcd-423350da165b" providerId="ADAL" clId="{AE8E0A62-CA8B-49AA-81D0-79F7DCF271DF}" dt="2026-08-18T21:00:18.458" v="417" actId="1076"/>
          <ac:cxnSpMkLst>
            <pc:docMk/>
            <pc:sldMk cId="2019631241" sldId="260"/>
            <ac:cxnSpMk id="61" creationId="{B43D6918-3F06-1381-2258-E79168F4F62C}"/>
          </ac:cxnSpMkLst>
        </pc:cxnChg>
      </pc:sldChg>
      <pc:sldChg chg="addSp delSp modSp new mod ord">
        <pc:chgData name="Seung Joon Lee" userId="ef5e3f0e-aefd-4366-8bcd-423350da165b" providerId="ADAL" clId="{AE8E0A62-CA8B-49AA-81D0-79F7DCF271DF}" dt="2026-09-16T16:41:04.520" v="1503"/>
        <pc:sldMkLst>
          <pc:docMk/>
          <pc:sldMk cId="2229236109" sldId="261"/>
        </pc:sldMkLst>
        <pc:picChg chg="add mod ord">
          <ac:chgData name="Seung Joon Lee" userId="ef5e3f0e-aefd-4366-8bcd-423350da165b" providerId="ADAL" clId="{AE8E0A62-CA8B-49AA-81D0-79F7DCF271DF}" dt="2026-09-02T13:24:56.128" v="1197" actId="14100"/>
          <ac:picMkLst>
            <pc:docMk/>
            <pc:sldMk cId="2229236109" sldId="261"/>
            <ac:picMk id="5" creationId="{38256FA2-A243-2E55-0A0E-7719E634ADCB}"/>
          </ac:picMkLst>
        </pc:picChg>
        <pc:picChg chg="add mod">
          <ac:chgData name="Seung Joon Lee" userId="ef5e3f0e-aefd-4366-8bcd-423350da165b" providerId="ADAL" clId="{AE8E0A62-CA8B-49AA-81D0-79F7DCF271DF}" dt="2026-08-19T15:02:41.255" v="608" actId="1076"/>
          <ac:picMkLst>
            <pc:docMk/>
            <pc:sldMk cId="2229236109" sldId="261"/>
            <ac:picMk id="7" creationId="{2A16D74C-417F-497A-78E7-C6D49A9F4CD9}"/>
          </ac:picMkLst>
        </pc:picChg>
        <pc:picChg chg="add mod">
          <ac:chgData name="Seung Joon Lee" userId="ef5e3f0e-aefd-4366-8bcd-423350da165b" providerId="ADAL" clId="{AE8E0A62-CA8B-49AA-81D0-79F7DCF271DF}" dt="2026-08-19T15:02:57.131" v="614" actId="1076"/>
          <ac:picMkLst>
            <pc:docMk/>
            <pc:sldMk cId="2229236109" sldId="261"/>
            <ac:picMk id="9" creationId="{6497F58A-2533-79ED-2904-693B99F8E2A6}"/>
          </ac:picMkLst>
        </pc:picChg>
        <pc:picChg chg="add mod">
          <ac:chgData name="Seung Joon Lee" userId="ef5e3f0e-aefd-4366-8bcd-423350da165b" providerId="ADAL" clId="{AE8E0A62-CA8B-49AA-81D0-79F7DCF271DF}" dt="2026-08-19T15:02:58.845" v="615" actId="1076"/>
          <ac:picMkLst>
            <pc:docMk/>
            <pc:sldMk cId="2229236109" sldId="261"/>
            <ac:picMk id="11" creationId="{63434E23-6982-F0F1-DE93-74F36EDF4FB0}"/>
          </ac:picMkLst>
        </pc:picChg>
      </pc:sldChg>
      <pc:sldChg chg="addSp delSp modSp new mod ord">
        <pc:chgData name="Seung Joon Lee" userId="ef5e3f0e-aefd-4366-8bcd-423350da165b" providerId="ADAL" clId="{AE8E0A62-CA8B-49AA-81D0-79F7DCF271DF}" dt="2026-09-02T13:42:28.933" v="1439"/>
        <pc:sldMkLst>
          <pc:docMk/>
          <pc:sldMk cId="2160162083" sldId="263"/>
        </pc:sldMkLst>
        <pc:spChg chg="mod">
          <ac:chgData name="Seung Joon Lee" userId="ef5e3f0e-aefd-4366-8bcd-423350da165b" providerId="ADAL" clId="{AE8E0A62-CA8B-49AA-81D0-79F7DCF271DF}" dt="2026-08-19T16:24:19.977" v="737" actId="20577"/>
          <ac:spMkLst>
            <pc:docMk/>
            <pc:sldMk cId="2160162083" sldId="263"/>
            <ac:spMk id="2" creationId="{58CC81CA-BF7E-AC16-5FA4-AFF20A46C198}"/>
          </ac:spMkLst>
        </pc:spChg>
        <pc:spChg chg="add mod">
          <ac:chgData name="Seung Joon Lee" userId="ef5e3f0e-aefd-4366-8bcd-423350da165b" providerId="ADAL" clId="{AE8E0A62-CA8B-49AA-81D0-79F7DCF271DF}" dt="2026-09-02T13:23:53.701" v="1188" actId="1076"/>
          <ac:spMkLst>
            <pc:docMk/>
            <pc:sldMk cId="2160162083" sldId="263"/>
            <ac:spMk id="6" creationId="{5989F77D-E722-2D34-3787-DD0A554056DF}"/>
          </ac:spMkLst>
        </pc:spChg>
        <pc:spChg chg="add mod">
          <ac:chgData name="Seung Joon Lee" userId="ef5e3f0e-aefd-4366-8bcd-423350da165b" providerId="ADAL" clId="{AE8E0A62-CA8B-49AA-81D0-79F7DCF271DF}" dt="2026-09-02T13:23:12.811" v="1136" actId="1076"/>
          <ac:spMkLst>
            <pc:docMk/>
            <pc:sldMk cId="2160162083" sldId="263"/>
            <ac:spMk id="10" creationId="{4E1A386E-C119-BBBF-587B-2AA009C0F325}"/>
          </ac:spMkLst>
        </pc:spChg>
        <pc:spChg chg="add mod">
          <ac:chgData name="Seung Joon Lee" userId="ef5e3f0e-aefd-4366-8bcd-423350da165b" providerId="ADAL" clId="{AE8E0A62-CA8B-49AA-81D0-79F7DCF271DF}" dt="2026-09-02T13:21:51.654" v="1076" actId="207"/>
          <ac:spMkLst>
            <pc:docMk/>
            <pc:sldMk cId="2160162083" sldId="263"/>
            <ac:spMk id="17" creationId="{3F6A59EB-3F80-7B12-0089-8173E29AB80F}"/>
          </ac:spMkLst>
        </pc:spChg>
        <pc:spChg chg="add mod">
          <ac:chgData name="Seung Joon Lee" userId="ef5e3f0e-aefd-4366-8bcd-423350da165b" providerId="ADAL" clId="{AE8E0A62-CA8B-49AA-81D0-79F7DCF271DF}" dt="2026-09-02T13:21:51.654" v="1076" actId="207"/>
          <ac:spMkLst>
            <pc:docMk/>
            <pc:sldMk cId="2160162083" sldId="263"/>
            <ac:spMk id="19" creationId="{D7A00D9A-2A06-70BA-BEFF-F52FE583A7D1}"/>
          </ac:spMkLst>
        </pc:spChg>
        <pc:spChg chg="add mod">
          <ac:chgData name="Seung Joon Lee" userId="ef5e3f0e-aefd-4366-8bcd-423350da165b" providerId="ADAL" clId="{AE8E0A62-CA8B-49AA-81D0-79F7DCF271DF}" dt="2026-08-19T16:31:59.681" v="811" actId="1076"/>
          <ac:spMkLst>
            <pc:docMk/>
            <pc:sldMk cId="2160162083" sldId="263"/>
            <ac:spMk id="21" creationId="{B4DC0E52-354E-AE74-D1BD-6EEA25A15D90}"/>
          </ac:spMkLst>
        </pc:spChg>
        <pc:spChg chg="add mod">
          <ac:chgData name="Seung Joon Lee" userId="ef5e3f0e-aefd-4366-8bcd-423350da165b" providerId="ADAL" clId="{AE8E0A62-CA8B-49AA-81D0-79F7DCF271DF}" dt="2026-08-19T16:32:02.445" v="813" actId="1076"/>
          <ac:spMkLst>
            <pc:docMk/>
            <pc:sldMk cId="2160162083" sldId="263"/>
            <ac:spMk id="23" creationId="{8F24EBCF-B3CC-F539-AD72-8487BBAED807}"/>
          </ac:spMkLst>
        </pc:spChg>
        <pc:spChg chg="add mod">
          <ac:chgData name="Seung Joon Lee" userId="ef5e3f0e-aefd-4366-8bcd-423350da165b" providerId="ADAL" clId="{AE8E0A62-CA8B-49AA-81D0-79F7DCF271DF}" dt="2026-08-19T16:34:13.073" v="829" actId="1076"/>
          <ac:spMkLst>
            <pc:docMk/>
            <pc:sldMk cId="2160162083" sldId="263"/>
            <ac:spMk id="25" creationId="{955F97EB-1B03-46F5-A931-EB731666B47D}"/>
          </ac:spMkLst>
        </pc:spChg>
        <pc:spChg chg="add mod">
          <ac:chgData name="Seung Joon Lee" userId="ef5e3f0e-aefd-4366-8bcd-423350da165b" providerId="ADAL" clId="{AE8E0A62-CA8B-49AA-81D0-79F7DCF271DF}" dt="2026-09-02T13:24:01.642" v="1196" actId="20577"/>
          <ac:spMkLst>
            <pc:docMk/>
            <pc:sldMk cId="2160162083" sldId="263"/>
            <ac:spMk id="29" creationId="{8565EEEB-2548-CDDF-7521-B063118E144A}"/>
          </ac:spMkLst>
        </pc:spChg>
        <pc:picChg chg="add mod ord">
          <ac:chgData name="Seung Joon Lee" userId="ef5e3f0e-aefd-4366-8bcd-423350da165b" providerId="ADAL" clId="{AE8E0A62-CA8B-49AA-81D0-79F7DCF271DF}" dt="2026-09-02T13:22:28.251" v="1077" actId="1076"/>
          <ac:picMkLst>
            <pc:docMk/>
            <pc:sldMk cId="2160162083" sldId="263"/>
            <ac:picMk id="5" creationId="{C520BF8C-A26D-5FB7-B8B2-C43911FBE923}"/>
          </ac:picMkLst>
        </pc:picChg>
        <pc:picChg chg="add mod">
          <ac:chgData name="Seung Joon Lee" userId="ef5e3f0e-aefd-4366-8bcd-423350da165b" providerId="ADAL" clId="{AE8E0A62-CA8B-49AA-81D0-79F7DCF271DF}" dt="2026-09-02T13:23:10.337" v="1135" actId="1076"/>
          <ac:picMkLst>
            <pc:docMk/>
            <pc:sldMk cId="2160162083" sldId="263"/>
            <ac:picMk id="8" creationId="{609433DC-A0F4-19E1-6430-48447308FB17}"/>
          </ac:picMkLst>
        </pc:picChg>
        <pc:picChg chg="add mod modCrop">
          <ac:chgData name="Seung Joon Lee" userId="ef5e3f0e-aefd-4366-8bcd-423350da165b" providerId="ADAL" clId="{AE8E0A62-CA8B-49AA-81D0-79F7DCF271DF}" dt="2026-09-02T13:22:30.864" v="1079" actId="1076"/>
          <ac:picMkLst>
            <pc:docMk/>
            <pc:sldMk cId="2160162083" sldId="263"/>
            <ac:picMk id="27" creationId="{A6B6AAA0-5D77-3535-436C-D2ED3090B241}"/>
          </ac:picMkLst>
        </pc:picChg>
        <pc:cxnChg chg="add mod">
          <ac:chgData name="Seung Joon Lee" userId="ef5e3f0e-aefd-4366-8bcd-423350da165b" providerId="ADAL" clId="{AE8E0A62-CA8B-49AA-81D0-79F7DCF271DF}" dt="2026-08-19T16:30:28.081" v="787" actId="1076"/>
          <ac:cxnSpMkLst>
            <pc:docMk/>
            <pc:sldMk cId="2160162083" sldId="263"/>
            <ac:cxnSpMk id="12" creationId="{5641EA0E-7225-3310-2211-C9C7D6743C9D}"/>
          </ac:cxnSpMkLst>
        </pc:cxnChg>
        <pc:cxnChg chg="add mod">
          <ac:chgData name="Seung Joon Lee" userId="ef5e3f0e-aefd-4366-8bcd-423350da165b" providerId="ADAL" clId="{AE8E0A62-CA8B-49AA-81D0-79F7DCF271DF}" dt="2026-08-19T16:30:32.048" v="789" actId="1076"/>
          <ac:cxnSpMkLst>
            <pc:docMk/>
            <pc:sldMk cId="2160162083" sldId="263"/>
            <ac:cxnSpMk id="13" creationId="{30DDEA65-4C34-0123-4689-58552FEA72A6}"/>
          </ac:cxnSpMkLst>
        </pc:cxnChg>
        <pc:cxnChg chg="add mod">
          <ac:chgData name="Seung Joon Lee" userId="ef5e3f0e-aefd-4366-8bcd-423350da165b" providerId="ADAL" clId="{AE8E0A62-CA8B-49AA-81D0-79F7DCF271DF}" dt="2026-08-19T16:30:52.019" v="796" actId="1076"/>
          <ac:cxnSpMkLst>
            <pc:docMk/>
            <pc:sldMk cId="2160162083" sldId="263"/>
            <ac:cxnSpMk id="14" creationId="{DF65C375-F434-C9AB-C329-62F68278BB6C}"/>
          </ac:cxnSpMkLst>
        </pc:cxnChg>
        <pc:cxnChg chg="add mod">
          <ac:chgData name="Seung Joon Lee" userId="ef5e3f0e-aefd-4366-8bcd-423350da165b" providerId="ADAL" clId="{AE8E0A62-CA8B-49AA-81D0-79F7DCF271DF}" dt="2026-08-19T16:30:54.805" v="798" actId="1076"/>
          <ac:cxnSpMkLst>
            <pc:docMk/>
            <pc:sldMk cId="2160162083" sldId="263"/>
            <ac:cxnSpMk id="16" creationId="{5B292E5E-26B4-D4DE-F4EB-BD16D70447E0}"/>
          </ac:cxnSpMkLst>
        </pc:cxnChg>
      </pc:sldChg>
      <pc:sldChg chg="modSp new mod">
        <pc:chgData name="Seung Joon Lee" userId="ef5e3f0e-aefd-4366-8bcd-423350da165b" providerId="ADAL" clId="{AE8E0A62-CA8B-49AA-81D0-79F7DCF271DF}" dt="2026-09-16T16:38:16.657" v="1478" actId="20577"/>
        <pc:sldMkLst>
          <pc:docMk/>
          <pc:sldMk cId="506147728" sldId="264"/>
        </pc:sldMkLst>
        <pc:spChg chg="mod">
          <ac:chgData name="Seung Joon Lee" userId="ef5e3f0e-aefd-4366-8bcd-423350da165b" providerId="ADAL" clId="{AE8E0A62-CA8B-49AA-81D0-79F7DCF271DF}" dt="2026-09-02T13:30:17.860" v="1318" actId="20577"/>
          <ac:spMkLst>
            <pc:docMk/>
            <pc:sldMk cId="506147728" sldId="264"/>
            <ac:spMk id="2" creationId="{044DAFA0-2218-5CD6-97B3-10945B96D09E}"/>
          </ac:spMkLst>
        </pc:spChg>
        <pc:spChg chg="mod">
          <ac:chgData name="Seung Joon Lee" userId="ef5e3f0e-aefd-4366-8bcd-423350da165b" providerId="ADAL" clId="{AE8E0A62-CA8B-49AA-81D0-79F7DCF271DF}" dt="2026-09-16T16:38:16.657" v="1478" actId="20577"/>
          <ac:spMkLst>
            <pc:docMk/>
            <pc:sldMk cId="506147728" sldId="264"/>
            <ac:spMk id="3" creationId="{B9F94E9C-0322-639D-FBB6-8BD40FE69293}"/>
          </ac:spMkLst>
        </pc:spChg>
      </pc:sldChg>
      <pc:sldChg chg="modSp new mod">
        <pc:chgData name="Seung Joon Lee" userId="ef5e3f0e-aefd-4366-8bcd-423350da165b" providerId="ADAL" clId="{AE8E0A62-CA8B-49AA-81D0-79F7DCF271DF}" dt="2026-09-16T16:39:03.279" v="1485" actId="20577"/>
        <pc:sldMkLst>
          <pc:docMk/>
          <pc:sldMk cId="4102029338" sldId="265"/>
        </pc:sldMkLst>
        <pc:spChg chg="mod">
          <ac:chgData name="Seung Joon Lee" userId="ef5e3f0e-aefd-4366-8bcd-423350da165b" providerId="ADAL" clId="{AE8E0A62-CA8B-49AA-81D0-79F7DCF271DF}" dt="2026-09-16T16:39:03.279" v="1485" actId="20577"/>
          <ac:spMkLst>
            <pc:docMk/>
            <pc:sldMk cId="4102029338" sldId="265"/>
            <ac:spMk id="2" creationId="{9AF2F209-E88E-248D-39CF-61678AAB4DFE}"/>
          </ac:spMkLst>
        </pc:spChg>
      </pc:sldChg>
      <pc:sldChg chg="new">
        <pc:chgData name="Seung Joon Lee" userId="ef5e3f0e-aefd-4366-8bcd-423350da165b" providerId="ADAL" clId="{AE8E0A62-CA8B-49AA-81D0-79F7DCF271DF}" dt="2026-09-16T16:39:09.928" v="1486" actId="680"/>
        <pc:sldMkLst>
          <pc:docMk/>
          <pc:sldMk cId="1408536861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3A97B-25EC-4F37-B67C-21CF90B5D50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D671F-CA5B-400B-B637-76431A9C4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95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D671F-CA5B-400B-B637-76431A9C44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4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BC60A-6EA5-8272-9815-E0DB000432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FC4DD-066E-FAE0-96DE-2547F6E77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CB59E-5055-102C-EBB2-644D1AAEA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D319B-5117-9580-2B0B-72BFB4A7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DD0EB-8742-B5CA-95B4-8608C6138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8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B4F4-5CD3-CBF6-FAFE-2D9AE0B6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2E114-A861-A1A8-9CDC-AF1C7844F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D8DD1-26AC-7F0B-FB34-CD7C3751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827AC-7BC3-34CA-92F7-2949DECB8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FC3B0-6A4F-B9CF-5866-3079AF214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51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DB16-9199-1677-35E4-1C12B790F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13B03-64F9-A92A-52FB-AFE082806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733DB-CF33-CE70-1D64-20C3FA33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C6956-836E-0172-939C-00529EC3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094D8-44A4-E553-FBE7-C423048E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0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F26AA-E773-E808-C80A-5151C5C2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425B8-A9A9-EED3-CFB9-9152A3A4D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ED17C-7CEF-A05A-A5F6-C270153F0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E1EC2-CAB1-0844-D6AF-B7F648CCE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08090-EB36-1C4B-7CA6-3BFCCA60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CE731-915F-1ADA-F37D-BF2EC45AC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9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2A534-B235-F9C0-C770-C5C708E1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C8E98-B1DF-422E-9451-C3DEA99DB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CEF16-A4D6-48D9-C901-1D536B397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03E0CA-C274-A5E3-45AB-56EA36050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74F74-F2FF-EAF5-FF50-6DD96B8C3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B6A2E3-81F6-6160-B7D6-ED82F615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2652A8-DEE0-C121-F3E8-09ED2BD4D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C9311-600E-C9A1-E953-4561F804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24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6382-0629-2533-2081-A5186A85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0C634-2286-3330-18DE-FD048553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281140-BED3-6256-7BB2-60EF175E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536B4-C28B-4CE3-2FB1-3CB58CC6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8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4BDDE-625B-C734-624E-389164E0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276581-971F-C72D-C02C-79573370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8C934-49BB-7F13-E17B-DACA99636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3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A5525-672D-5F69-AEA8-FF787AE4F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36082-A2B3-9E9C-1FA2-524CAB192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13121-B731-AC36-1C05-0A236B12A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B89FB-D0D1-37E4-A0E7-6B3885995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310EF-B6C5-5EA5-6F76-B2E321096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3C849-AFE3-58C8-623F-3D158C315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60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E3909-1581-9EC3-9402-9CF00D6B1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8AB8DD-AC9A-286C-0189-3CF2C4615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29653-545A-BF7A-ADFB-595906E4D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E66A4-93C9-ECB0-1375-7B3333D68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611DA-B9E5-3795-309D-398330A7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A932F-AF92-7A5C-2A70-70E69993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9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33C8-28B3-282E-FDAE-D01CB227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C42BE-66AA-A48E-3DC4-02AE12136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3332F-03A8-ED08-E7D6-FB841E7C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37675-03BE-5777-26C5-D0F88E83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FDB3D-CD5A-B79B-7B46-797954369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0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9D9076-5B9A-1644-0640-772BE9A10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798E09-26C4-1A86-75F0-CD4387633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867A7-B21E-A32D-ECC5-528DD99E5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26B16-3530-68B6-41EF-8A5DDF7AC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EDB8A-39AA-0D43-3481-B6628101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8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3A4F5D-37BB-7E63-9A6F-97E24460C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41733-F5AC-41FE-1485-B08BED870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47E55-2636-5477-F941-BC6E4F70E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D7485A-C0F4-437A-9705-23363341988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B30B-9E4F-1F34-AD0B-6DA2433949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E4D7F-4927-0B6E-3D4C-54D6509C5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05F6E-C7E4-42FB-BAF4-ABBBF72EE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A0829-44A2-BF5C-124A-22BDEA4D9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MPGD basics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BD290-FC43-A768-1740-84A875DAEA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Seungjoon Lee</a:t>
            </a:r>
          </a:p>
          <a:p>
            <a:r>
              <a:rPr lang="en-US" dirty="0"/>
              <a:t>8/19/2026</a:t>
            </a:r>
          </a:p>
        </p:txBody>
      </p:sp>
    </p:spTree>
    <p:extLst>
      <p:ext uri="{BB962C8B-B14F-4D97-AF65-F5344CB8AC3E}">
        <p14:creationId xmlns:p14="http://schemas.microsoft.com/office/powerpoint/2010/main" val="10669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09D7-2152-1C56-3482-74976B5A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Ionizing Gas Detector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78F130-2048-48D9-FB22-33E979849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"/>
          <a:stretch>
            <a:fillRect/>
          </a:stretch>
        </p:blipFill>
        <p:spPr>
          <a:xfrm>
            <a:off x="2960167" y="2285003"/>
            <a:ext cx="5706271" cy="2678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6FC112-061D-23B9-5FEE-0A79C78ADA35}"/>
              </a:ext>
            </a:extLst>
          </p:cNvPr>
          <p:cNvSpPr txBox="1"/>
          <p:nvPr/>
        </p:nvSpPr>
        <p:spPr>
          <a:xfrm>
            <a:off x="1772959" y="5311896"/>
            <a:ext cx="9777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ionizing gas detector (or gas-filled radiation detector) measures ionizing radiation </a:t>
            </a:r>
          </a:p>
          <a:p>
            <a:r>
              <a:rPr lang="en-US" dirty="0"/>
              <a:t>by creating and collecting electrical charges (ion pairs) produced when gas molecules are ionized</a:t>
            </a:r>
          </a:p>
        </p:txBody>
      </p:sp>
    </p:spTree>
    <p:extLst>
      <p:ext uri="{BB962C8B-B14F-4D97-AF65-F5344CB8AC3E}">
        <p14:creationId xmlns:p14="http://schemas.microsoft.com/office/powerpoint/2010/main" val="897190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AE7D8-0295-9B3D-223D-4E8048942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MPGD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39BC0-370F-DF13-B6EB-C5B404A6D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14" y="4101481"/>
            <a:ext cx="4913446" cy="2572236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 Pattern Gas Detector</a:t>
            </a:r>
          </a:p>
          <a:p>
            <a:r>
              <a:rPr lang="en-US" dirty="0"/>
              <a:t>Mechanical stability</a:t>
            </a:r>
          </a:p>
          <a:p>
            <a:r>
              <a:rPr lang="en-US" dirty="0"/>
              <a:t>Finer pitch</a:t>
            </a:r>
          </a:p>
          <a:p>
            <a:r>
              <a:rPr lang="en-US" dirty="0"/>
              <a:t>Uniformity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226132E-4061-0B6F-C738-9D3916E2F3E2}"/>
              </a:ext>
            </a:extLst>
          </p:cNvPr>
          <p:cNvSpPr txBox="1">
            <a:spLocks/>
          </p:cNvSpPr>
          <p:nvPr/>
        </p:nvSpPr>
        <p:spPr>
          <a:xfrm>
            <a:off x="456729" y="4101481"/>
            <a:ext cx="4913446" cy="2483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 wire proportional chamber (MWPC)</a:t>
            </a:r>
          </a:p>
          <a:p>
            <a:r>
              <a:rPr lang="en-US" dirty="0"/>
              <a:t>Wire mechanical instability</a:t>
            </a:r>
          </a:p>
          <a:p>
            <a:r>
              <a:rPr lang="en-US" dirty="0"/>
              <a:t>Spark damage</a:t>
            </a:r>
          </a:p>
          <a:p>
            <a:r>
              <a:rPr lang="en-US" dirty="0"/>
              <a:t>Resolution/Gain limit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3: The Multi-Wire Proportional Counter [6]. | Download Scientific Diagram">
            <a:extLst>
              <a:ext uri="{FF2B5EF4-FFF2-40B4-BE49-F238E27FC236}">
                <a16:creationId xmlns:a16="http://schemas.microsoft.com/office/drawing/2014/main" id="{56016576-FCFA-E38C-0658-A887B1AE4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633" y="1637913"/>
            <a:ext cx="2374969" cy="2237210"/>
          </a:xfrm>
          <a:prstGeom prst="rect">
            <a:avLst/>
          </a:prstGeom>
        </p:spPr>
      </p:pic>
      <p:pic>
        <p:nvPicPr>
          <p:cNvPr id="6" name="Picture 5" descr="a) Microscopic picture of a GEM foil. The holes can be seen. (b) Cross... |  Download Scientific Diagram">
            <a:extLst>
              <a:ext uri="{FF2B5EF4-FFF2-40B4-BE49-F238E27FC236}">
                <a16:creationId xmlns:a16="http://schemas.microsoft.com/office/drawing/2014/main" id="{86AF07F2-AC00-FF93-2567-C066CCC7C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649" y="975132"/>
            <a:ext cx="3370717" cy="1325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CB4351-B0BB-BB94-612C-41AF79557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177" y="2430898"/>
            <a:ext cx="1957176" cy="1516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CA6986-30B5-E285-7995-D1545033A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80" y="1690688"/>
            <a:ext cx="2891241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5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8799-E722-F805-14EB-192F11BB6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GEM</a:t>
            </a:r>
          </a:p>
        </p:txBody>
      </p:sp>
      <p:pic>
        <p:nvPicPr>
          <p:cNvPr id="53" name="Content Placeholder 5">
            <a:extLst>
              <a:ext uri="{FF2B5EF4-FFF2-40B4-BE49-F238E27FC236}">
                <a16:creationId xmlns:a16="http://schemas.microsoft.com/office/drawing/2014/main" id="{835D07A8-9F58-8522-ABFA-2AF229ABE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17" y="1537069"/>
            <a:ext cx="5542447" cy="435133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50F2149-D43B-B44E-567A-FB9D5CA56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6" y="1446581"/>
            <a:ext cx="5668166" cy="234824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D87CED40-69EA-F3CE-7151-6845DB934EDF}"/>
              </a:ext>
            </a:extLst>
          </p:cNvPr>
          <p:cNvSpPr txBox="1"/>
          <p:nvPr/>
        </p:nvSpPr>
        <p:spPr>
          <a:xfrm>
            <a:off x="3753586" y="3776789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GEM foil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A335D8D-C310-FFC2-961C-2521B9E40B1C}"/>
              </a:ext>
            </a:extLst>
          </p:cNvPr>
          <p:cNvSpPr txBox="1"/>
          <p:nvPr/>
        </p:nvSpPr>
        <p:spPr>
          <a:xfrm>
            <a:off x="526215" y="3794821"/>
            <a:ext cx="2288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 field of GEM foil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0043986A-8A20-BD3C-B6E2-0108A50BD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" y="4247024"/>
            <a:ext cx="3223685" cy="261097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66EC932A-DD8B-C384-C4D1-D1A3B03C9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66"/>
          <a:stretch>
            <a:fillRect/>
          </a:stretch>
        </p:blipFill>
        <p:spPr>
          <a:xfrm>
            <a:off x="3139288" y="4247024"/>
            <a:ext cx="2956712" cy="253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2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16172325-755C-1F90-6242-91CB579377FD}"/>
              </a:ext>
            </a:extLst>
          </p:cNvPr>
          <p:cNvSpPr/>
          <p:nvPr/>
        </p:nvSpPr>
        <p:spPr>
          <a:xfrm>
            <a:off x="2677634" y="1972451"/>
            <a:ext cx="6377758" cy="1701209"/>
          </a:xfrm>
          <a:prstGeom prst="rect">
            <a:avLst/>
          </a:prstGeom>
          <a:solidFill>
            <a:schemeClr val="accent5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4162C47-0DE0-4980-53A8-075352D208EB}"/>
              </a:ext>
            </a:extLst>
          </p:cNvPr>
          <p:cNvSpPr/>
          <p:nvPr/>
        </p:nvSpPr>
        <p:spPr>
          <a:xfrm>
            <a:off x="2677631" y="4976055"/>
            <a:ext cx="6377758" cy="1308643"/>
          </a:xfrm>
          <a:prstGeom prst="rect">
            <a:avLst/>
          </a:prstGeom>
          <a:solidFill>
            <a:schemeClr val="accent5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D4BAD-B456-7238-3BEB-89C33A58F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09" y="196777"/>
            <a:ext cx="10515600" cy="1325563"/>
          </a:xfrm>
        </p:spPr>
        <p:txBody>
          <a:bodyPr/>
          <a:lstStyle/>
          <a:p>
            <a:r>
              <a:rPr lang="en-US" dirty="0"/>
              <a:t>Suggested Prototype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D8C861-857D-AA81-C868-809C75455098}"/>
              </a:ext>
            </a:extLst>
          </p:cNvPr>
          <p:cNvSpPr/>
          <p:nvPr/>
        </p:nvSpPr>
        <p:spPr>
          <a:xfrm>
            <a:off x="1190846" y="3691383"/>
            <a:ext cx="10001693" cy="14176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836BAC-6C3C-AFE3-5602-B399B57F7D1E}"/>
              </a:ext>
            </a:extLst>
          </p:cNvPr>
          <p:cNvSpPr/>
          <p:nvPr/>
        </p:nvSpPr>
        <p:spPr>
          <a:xfrm>
            <a:off x="2186761" y="1699548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08D4F-CB00-9E67-841E-0F732310A1B4}"/>
              </a:ext>
            </a:extLst>
          </p:cNvPr>
          <p:cNvSpPr/>
          <p:nvPr/>
        </p:nvSpPr>
        <p:spPr>
          <a:xfrm>
            <a:off x="2186761" y="1972451"/>
            <a:ext cx="471379" cy="17189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F866C-DCB8-771C-ECB3-74153FC6B342}"/>
              </a:ext>
            </a:extLst>
          </p:cNvPr>
          <p:cNvSpPr/>
          <p:nvPr/>
        </p:nvSpPr>
        <p:spPr>
          <a:xfrm>
            <a:off x="9055394" y="1954731"/>
            <a:ext cx="471379" cy="17189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A7B923-0E52-9BE7-1673-7D721B6F96D0}"/>
              </a:ext>
            </a:extLst>
          </p:cNvPr>
          <p:cNvSpPr/>
          <p:nvPr/>
        </p:nvSpPr>
        <p:spPr>
          <a:xfrm>
            <a:off x="8218966" y="1704648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642191-792F-7836-05F5-5599ADAE4DC2}"/>
              </a:ext>
            </a:extLst>
          </p:cNvPr>
          <p:cNvSpPr/>
          <p:nvPr/>
        </p:nvSpPr>
        <p:spPr>
          <a:xfrm>
            <a:off x="3069263" y="1963591"/>
            <a:ext cx="5656521" cy="708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138FD6-9A2E-0F7C-B6DD-3E5A979723F9}"/>
              </a:ext>
            </a:extLst>
          </p:cNvPr>
          <p:cNvCxnSpPr>
            <a:cxnSpLocks/>
          </p:cNvCxnSpPr>
          <p:nvPr/>
        </p:nvCxnSpPr>
        <p:spPr>
          <a:xfrm>
            <a:off x="3069263" y="2703393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896F1E5-70A4-1A1F-25BB-EEF9D5EAEF5D}"/>
              </a:ext>
            </a:extLst>
          </p:cNvPr>
          <p:cNvCxnSpPr>
            <a:cxnSpLocks/>
          </p:cNvCxnSpPr>
          <p:nvPr/>
        </p:nvCxnSpPr>
        <p:spPr>
          <a:xfrm>
            <a:off x="3069263" y="3040090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61372F2-C560-BFF7-6142-C006A794680F}"/>
              </a:ext>
            </a:extLst>
          </p:cNvPr>
          <p:cNvCxnSpPr>
            <a:cxnSpLocks/>
          </p:cNvCxnSpPr>
          <p:nvPr/>
        </p:nvCxnSpPr>
        <p:spPr>
          <a:xfrm>
            <a:off x="3069263" y="3337802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F8630B8-0323-6C5B-AF48-B06784D09AA9}"/>
              </a:ext>
            </a:extLst>
          </p:cNvPr>
          <p:cNvSpPr/>
          <p:nvPr/>
        </p:nvSpPr>
        <p:spPr>
          <a:xfrm>
            <a:off x="3161414" y="2252443"/>
            <a:ext cx="120503" cy="142121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C7CC18-AA24-2AB8-CCF2-B7D6AAE62F6C}"/>
              </a:ext>
            </a:extLst>
          </p:cNvPr>
          <p:cNvSpPr/>
          <p:nvPr/>
        </p:nvSpPr>
        <p:spPr>
          <a:xfrm>
            <a:off x="8527313" y="2270166"/>
            <a:ext cx="120503" cy="142121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BA620B-0474-89BD-C54F-98292B362907}"/>
              </a:ext>
            </a:extLst>
          </p:cNvPr>
          <p:cNvSpPr/>
          <p:nvPr/>
        </p:nvSpPr>
        <p:spPr>
          <a:xfrm>
            <a:off x="1570078" y="3210210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2B9D03-1862-A881-9302-821DFE1FD907}"/>
              </a:ext>
            </a:extLst>
          </p:cNvPr>
          <p:cNvSpPr/>
          <p:nvPr/>
        </p:nvSpPr>
        <p:spPr>
          <a:xfrm>
            <a:off x="9055393" y="3272232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8D29AA-4ECC-4C4A-4CD7-377B49693174}"/>
              </a:ext>
            </a:extLst>
          </p:cNvPr>
          <p:cNvSpPr/>
          <p:nvPr/>
        </p:nvSpPr>
        <p:spPr>
          <a:xfrm>
            <a:off x="1190843" y="6302421"/>
            <a:ext cx="10001693" cy="14176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A95CBF-D9EF-1553-0DC7-6F47BC0133B5}"/>
              </a:ext>
            </a:extLst>
          </p:cNvPr>
          <p:cNvSpPr/>
          <p:nvPr/>
        </p:nvSpPr>
        <p:spPr>
          <a:xfrm>
            <a:off x="2186757" y="4720872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9F3DDB-7478-2869-EF00-4407D44B5BEC}"/>
              </a:ext>
            </a:extLst>
          </p:cNvPr>
          <p:cNvSpPr/>
          <p:nvPr/>
        </p:nvSpPr>
        <p:spPr>
          <a:xfrm>
            <a:off x="2186758" y="4976055"/>
            <a:ext cx="490870" cy="132636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5F00716-BD58-E066-712E-290633A1447E}"/>
              </a:ext>
            </a:extLst>
          </p:cNvPr>
          <p:cNvSpPr/>
          <p:nvPr/>
        </p:nvSpPr>
        <p:spPr>
          <a:xfrm>
            <a:off x="9055392" y="4993779"/>
            <a:ext cx="471378" cy="129092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7A0D142-1ABF-7725-FA62-32A131307E0A}"/>
              </a:ext>
            </a:extLst>
          </p:cNvPr>
          <p:cNvSpPr/>
          <p:nvPr/>
        </p:nvSpPr>
        <p:spPr>
          <a:xfrm>
            <a:off x="8218962" y="4724419"/>
            <a:ext cx="1307807" cy="2551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AC9CB42-1147-11CB-06DC-5F455B583D78}"/>
              </a:ext>
            </a:extLst>
          </p:cNvPr>
          <p:cNvCxnSpPr>
            <a:cxnSpLocks/>
          </p:cNvCxnSpPr>
          <p:nvPr/>
        </p:nvCxnSpPr>
        <p:spPr>
          <a:xfrm>
            <a:off x="3069260" y="5314431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C14198C-AE72-AA90-D7D1-C99D627A98B6}"/>
              </a:ext>
            </a:extLst>
          </p:cNvPr>
          <p:cNvCxnSpPr>
            <a:cxnSpLocks/>
          </p:cNvCxnSpPr>
          <p:nvPr/>
        </p:nvCxnSpPr>
        <p:spPr>
          <a:xfrm>
            <a:off x="3069260" y="5651128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50A349C-AAF3-05A4-1427-BD2F6DA91F18}"/>
              </a:ext>
            </a:extLst>
          </p:cNvPr>
          <p:cNvCxnSpPr>
            <a:cxnSpLocks/>
          </p:cNvCxnSpPr>
          <p:nvPr/>
        </p:nvCxnSpPr>
        <p:spPr>
          <a:xfrm>
            <a:off x="3069260" y="5948840"/>
            <a:ext cx="5656521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4E5F782-FD52-0541-B56B-DC17C3874EED}"/>
              </a:ext>
            </a:extLst>
          </p:cNvPr>
          <p:cNvSpPr/>
          <p:nvPr/>
        </p:nvSpPr>
        <p:spPr>
          <a:xfrm>
            <a:off x="3161411" y="5206432"/>
            <a:ext cx="113409" cy="107826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7EBC11-5683-3CE9-5F8B-1E1576E5C19C}"/>
              </a:ext>
            </a:extLst>
          </p:cNvPr>
          <p:cNvSpPr/>
          <p:nvPr/>
        </p:nvSpPr>
        <p:spPr>
          <a:xfrm>
            <a:off x="8527310" y="5206432"/>
            <a:ext cx="113409" cy="109598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F19AE43-3441-BB01-78F5-108F12BED564}"/>
              </a:ext>
            </a:extLst>
          </p:cNvPr>
          <p:cNvSpPr/>
          <p:nvPr/>
        </p:nvSpPr>
        <p:spPr>
          <a:xfrm>
            <a:off x="1570075" y="5821248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5D2DEA7-D948-1B5D-01C0-8885960C1171}"/>
              </a:ext>
            </a:extLst>
          </p:cNvPr>
          <p:cNvSpPr/>
          <p:nvPr/>
        </p:nvSpPr>
        <p:spPr>
          <a:xfrm>
            <a:off x="9055390" y="5883270"/>
            <a:ext cx="1088062" cy="25518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F21ED20-24C4-575F-E2E6-D8F2ACCBF928}"/>
              </a:ext>
            </a:extLst>
          </p:cNvPr>
          <p:cNvSpPr/>
          <p:nvPr/>
        </p:nvSpPr>
        <p:spPr>
          <a:xfrm>
            <a:off x="3038249" y="4986693"/>
            <a:ext cx="5656521" cy="70884"/>
          </a:xfrm>
          <a:prstGeom prst="rect">
            <a:avLst/>
          </a:prstGeom>
          <a:solidFill>
            <a:srgbClr val="FF0000"/>
          </a:solidFill>
          <a:ln cmpd="dbl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E56D0E7-A591-61FF-5088-1F04C86EBF2F}"/>
              </a:ext>
            </a:extLst>
          </p:cNvPr>
          <p:cNvSpPr txBox="1"/>
          <p:nvPr/>
        </p:nvSpPr>
        <p:spPr>
          <a:xfrm>
            <a:off x="416449" y="3166617"/>
            <a:ext cx="107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/>
                </a:solidFill>
              </a:rPr>
              <a:t>Ar</a:t>
            </a:r>
            <a:r>
              <a:rPr lang="en-US" dirty="0">
                <a:solidFill>
                  <a:schemeClr val="accent5"/>
                </a:solidFill>
              </a:rPr>
              <a:t>/CO2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AF272A6-CEC5-9D73-D362-6590E8C3CC49}"/>
              </a:ext>
            </a:extLst>
          </p:cNvPr>
          <p:cNvCxnSpPr>
            <a:endCxn id="32" idx="1"/>
          </p:cNvCxnSpPr>
          <p:nvPr/>
        </p:nvCxnSpPr>
        <p:spPr>
          <a:xfrm>
            <a:off x="1346791" y="3337801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EA3ECC8-45F2-7F4F-C381-664EF8C8DC56}"/>
              </a:ext>
            </a:extLst>
          </p:cNvPr>
          <p:cNvCxnSpPr/>
          <p:nvPr/>
        </p:nvCxnSpPr>
        <p:spPr>
          <a:xfrm>
            <a:off x="10295849" y="3425581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B53686E-E808-432C-0A7A-7982ADAACACE}"/>
              </a:ext>
            </a:extLst>
          </p:cNvPr>
          <p:cNvCxnSpPr/>
          <p:nvPr/>
        </p:nvCxnSpPr>
        <p:spPr>
          <a:xfrm>
            <a:off x="10260399" y="6032752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C12B873-4FE6-8161-D14D-C1EFA72E9F7E}"/>
              </a:ext>
            </a:extLst>
          </p:cNvPr>
          <p:cNvSpPr txBox="1"/>
          <p:nvPr/>
        </p:nvSpPr>
        <p:spPr>
          <a:xfrm>
            <a:off x="365932" y="5754426"/>
            <a:ext cx="107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/>
                </a:solidFill>
              </a:rPr>
              <a:t>Ar</a:t>
            </a:r>
            <a:r>
              <a:rPr lang="en-US" dirty="0">
                <a:solidFill>
                  <a:schemeClr val="accent5"/>
                </a:solidFill>
              </a:rPr>
              <a:t>/CO2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43D6918-3F06-1381-2258-E79168F4F62C}"/>
              </a:ext>
            </a:extLst>
          </p:cNvPr>
          <p:cNvCxnSpPr/>
          <p:nvPr/>
        </p:nvCxnSpPr>
        <p:spPr>
          <a:xfrm>
            <a:off x="1300712" y="5939091"/>
            <a:ext cx="22328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2" name="Lightning Bolt 61">
            <a:extLst>
              <a:ext uri="{FF2B5EF4-FFF2-40B4-BE49-F238E27FC236}">
                <a16:creationId xmlns:a16="http://schemas.microsoft.com/office/drawing/2014/main" id="{07A7DCE4-9B55-73F6-FAE5-434C59FE1E48}"/>
              </a:ext>
            </a:extLst>
          </p:cNvPr>
          <p:cNvSpPr/>
          <p:nvPr/>
        </p:nvSpPr>
        <p:spPr>
          <a:xfrm rot="12199531">
            <a:off x="6147916" y="2610453"/>
            <a:ext cx="1106268" cy="1063424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Lightning Bolt 63">
            <a:extLst>
              <a:ext uri="{FF2B5EF4-FFF2-40B4-BE49-F238E27FC236}">
                <a16:creationId xmlns:a16="http://schemas.microsoft.com/office/drawing/2014/main" id="{3B612D1E-A8DC-7E2F-D2C9-7FC2947DC4C2}"/>
              </a:ext>
            </a:extLst>
          </p:cNvPr>
          <p:cNvSpPr/>
          <p:nvPr/>
        </p:nvSpPr>
        <p:spPr>
          <a:xfrm rot="12199531">
            <a:off x="6345681" y="5288796"/>
            <a:ext cx="1079834" cy="978797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D83E3A-DB2B-98E4-EBE8-EFDA28AF3298}"/>
              </a:ext>
            </a:extLst>
          </p:cNvPr>
          <p:cNvSpPr txBox="1"/>
          <p:nvPr/>
        </p:nvSpPr>
        <p:spPr>
          <a:xfrm>
            <a:off x="6547639" y="2334061"/>
            <a:ext cx="107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466C18-C9B4-2E87-38AB-552C5BB2CBD9}"/>
              </a:ext>
            </a:extLst>
          </p:cNvPr>
          <p:cNvSpPr txBox="1"/>
          <p:nvPr/>
        </p:nvSpPr>
        <p:spPr>
          <a:xfrm>
            <a:off x="5955962" y="4984834"/>
            <a:ext cx="1075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beta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5AD39B3-62E4-251B-A50B-7C6E563E8085}"/>
              </a:ext>
            </a:extLst>
          </p:cNvPr>
          <p:cNvSpPr txBox="1"/>
          <p:nvPr/>
        </p:nvSpPr>
        <p:spPr>
          <a:xfrm>
            <a:off x="5125616" y="3777067"/>
            <a:ext cx="181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Readout PCB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594E2D-AEF1-8BDE-21CF-5AF83646A5F5}"/>
              </a:ext>
            </a:extLst>
          </p:cNvPr>
          <p:cNvSpPr txBox="1"/>
          <p:nvPr/>
        </p:nvSpPr>
        <p:spPr>
          <a:xfrm>
            <a:off x="7672789" y="1260814"/>
            <a:ext cx="240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 Prototype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9F7E4-025F-7F53-AFC9-224D95818F2D}"/>
              </a:ext>
            </a:extLst>
          </p:cNvPr>
          <p:cNvSpPr txBox="1"/>
          <p:nvPr/>
        </p:nvSpPr>
        <p:spPr>
          <a:xfrm>
            <a:off x="7687014" y="4304283"/>
            <a:ext cx="284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RhizoBeta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Prototype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D05C9B-4330-32A9-7791-FF01199B02F9}"/>
              </a:ext>
            </a:extLst>
          </p:cNvPr>
          <p:cNvSpPr txBox="1"/>
          <p:nvPr/>
        </p:nvSpPr>
        <p:spPr>
          <a:xfrm>
            <a:off x="3706386" y="1648406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Entrance Window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A3767-E583-1525-992C-B561B4E8F771}"/>
              </a:ext>
            </a:extLst>
          </p:cNvPr>
          <p:cNvSpPr txBox="1"/>
          <p:nvPr/>
        </p:nvSpPr>
        <p:spPr>
          <a:xfrm>
            <a:off x="3583607" y="2037816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Cathode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C2F08E-7225-BA0A-8F7F-EF1A9BA900CB}"/>
              </a:ext>
            </a:extLst>
          </p:cNvPr>
          <p:cNvSpPr txBox="1"/>
          <p:nvPr/>
        </p:nvSpPr>
        <p:spPr>
          <a:xfrm>
            <a:off x="3717648" y="4618083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Cathode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3F3570-BE5A-AD5A-76EF-A7D089DD2769}"/>
              </a:ext>
            </a:extLst>
          </p:cNvPr>
          <p:cNvSpPr txBox="1"/>
          <p:nvPr/>
        </p:nvSpPr>
        <p:spPr>
          <a:xfrm>
            <a:off x="3437866" y="3002551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C84C2F-EC93-BFBF-4D15-D0A3B0D476B4}"/>
              </a:ext>
            </a:extLst>
          </p:cNvPr>
          <p:cNvSpPr txBox="1"/>
          <p:nvPr/>
        </p:nvSpPr>
        <p:spPr>
          <a:xfrm>
            <a:off x="3422794" y="5639238"/>
            <a:ext cx="2058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D27C6E-F2A8-E90E-F7DE-E1D79B0AA91D}"/>
              </a:ext>
            </a:extLst>
          </p:cNvPr>
          <p:cNvSpPr/>
          <p:nvPr/>
        </p:nvSpPr>
        <p:spPr>
          <a:xfrm>
            <a:off x="3077331" y="2378156"/>
            <a:ext cx="5656521" cy="70884"/>
          </a:xfrm>
          <a:prstGeom prst="rect">
            <a:avLst/>
          </a:prstGeom>
          <a:solidFill>
            <a:srgbClr val="FF0000"/>
          </a:solidFill>
          <a:ln cmpd="dbl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1579C4-DB03-8E6F-03A5-1BD6B6CE154D}"/>
              </a:ext>
            </a:extLst>
          </p:cNvPr>
          <p:cNvSpPr/>
          <p:nvPr/>
        </p:nvSpPr>
        <p:spPr>
          <a:xfrm>
            <a:off x="3038246" y="4951248"/>
            <a:ext cx="5656521" cy="708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528324-8638-B06F-48DB-A8D488AAD275}"/>
              </a:ext>
            </a:extLst>
          </p:cNvPr>
          <p:cNvSpPr/>
          <p:nvPr/>
        </p:nvSpPr>
        <p:spPr>
          <a:xfrm>
            <a:off x="3085212" y="2327372"/>
            <a:ext cx="5656521" cy="7088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cmpd="dbl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3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AFA0-2218-5CD6-97B3-10945B96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Cathode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94E9C-0322-639D-FBB6-8BD40FE69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Conductor material</a:t>
            </a:r>
          </a:p>
          <a:p>
            <a:pPr marL="0" indent="0">
              <a:buNone/>
            </a:pPr>
            <a:r>
              <a:rPr lang="en-US" dirty="0"/>
              <a:t>Copper, </a:t>
            </a:r>
            <a:r>
              <a:rPr lang="en-US" u="sng" dirty="0"/>
              <a:t>Gold</a:t>
            </a:r>
            <a:r>
              <a:rPr lang="en-US" dirty="0"/>
              <a:t>, Aluminum, DLC, </a:t>
            </a:r>
            <a:r>
              <a:rPr lang="en-US" u="sng" dirty="0"/>
              <a:t>Chromium</a:t>
            </a:r>
            <a:r>
              <a:rPr lang="en-US" dirty="0"/>
              <a:t> 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Film Material</a:t>
            </a:r>
          </a:p>
          <a:p>
            <a:pPr marL="0" indent="0">
              <a:buNone/>
            </a:pPr>
            <a:r>
              <a:rPr lang="en-US" dirty="0"/>
              <a:t>Kapton, Mylar, ROHACELL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147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91E9-C3AD-A111-A4CB-57DCEB39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8056E-3B53-A46E-E285-6DFF714D5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3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2F209-E88E-248D-39CF-61678AAB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E44DF-428D-B50B-F57A-579FADC9F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29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8FDB1-0281-E304-B1EF-B14073AA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256FA2-A243-2E55-0A0E-7719E634A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30" y="251285"/>
            <a:ext cx="10515600" cy="2981116"/>
          </a:xfrm>
          <a:prstGeom prst="rect">
            <a:avLst/>
          </a:prstGeom>
        </p:spPr>
      </p:pic>
      <p:pic>
        <p:nvPicPr>
          <p:cNvPr id="7" name="Picture 6" descr="Measurement of basic characteristics and gain uniformity of a ...">
            <a:extLst>
              <a:ext uri="{FF2B5EF4-FFF2-40B4-BE49-F238E27FC236}">
                <a16:creationId xmlns:a16="http://schemas.microsoft.com/office/drawing/2014/main" id="{2A16D74C-417F-497A-78E7-C6D49A9F4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10" y="3429000"/>
            <a:ext cx="3777965" cy="3069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97F58A-2533-79ED-2904-693B99F8E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12" y="3144355"/>
            <a:ext cx="5004579" cy="22728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434E23-6982-F0F1-DE93-74F36EDF4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325" y="4963798"/>
            <a:ext cx="4632383" cy="18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36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C81CA-BF7E-AC16-5FA4-AFF20A46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Readout 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20BF8C-A26D-5FB7-B8B2-C43911FBE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1" y="1545833"/>
            <a:ext cx="3087985" cy="2582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89F77D-E722-2D34-3787-DD0A554056DF}"/>
              </a:ext>
            </a:extLst>
          </p:cNvPr>
          <p:cNvSpPr txBox="1"/>
          <p:nvPr/>
        </p:nvSpPr>
        <p:spPr>
          <a:xfrm>
            <a:off x="371677" y="4250368"/>
            <a:ext cx="3326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Strip Readout</a:t>
            </a:r>
          </a:p>
          <a:p>
            <a:r>
              <a:rPr lang="en-US" dirty="0"/>
              <a:t>Optimal number of channel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9433DC-A0F4-19E1-6430-48447308F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44" y="1545833"/>
            <a:ext cx="2467590" cy="22960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1A386E-C119-BBBF-587B-2AA009C0F325}"/>
              </a:ext>
            </a:extLst>
          </p:cNvPr>
          <p:cNvSpPr txBox="1"/>
          <p:nvPr/>
        </p:nvSpPr>
        <p:spPr>
          <a:xfrm>
            <a:off x="4652753" y="4078465"/>
            <a:ext cx="3048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Pad (pixel) Readout</a:t>
            </a:r>
          </a:p>
          <a:p>
            <a:r>
              <a:rPr lang="en-US" dirty="0"/>
              <a:t>-too many readout channel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41EA0E-7225-3310-2211-C9C7D6743C9D}"/>
              </a:ext>
            </a:extLst>
          </p:cNvPr>
          <p:cNvCxnSpPr/>
          <p:nvPr/>
        </p:nvCxnSpPr>
        <p:spPr>
          <a:xfrm>
            <a:off x="552582" y="5556201"/>
            <a:ext cx="2295129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DDEA65-4C34-0123-4689-58552FEA72A6}"/>
              </a:ext>
            </a:extLst>
          </p:cNvPr>
          <p:cNvCxnSpPr/>
          <p:nvPr/>
        </p:nvCxnSpPr>
        <p:spPr>
          <a:xfrm>
            <a:off x="552581" y="6308894"/>
            <a:ext cx="2295129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F65C375-F434-C9AB-C329-62F68278BB6C}"/>
              </a:ext>
            </a:extLst>
          </p:cNvPr>
          <p:cNvCxnSpPr>
            <a:cxnSpLocks/>
          </p:cNvCxnSpPr>
          <p:nvPr/>
        </p:nvCxnSpPr>
        <p:spPr>
          <a:xfrm flipV="1">
            <a:off x="1123790" y="5270015"/>
            <a:ext cx="0" cy="1302961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B292E5E-26B4-D4DE-F4EB-BD16D70447E0}"/>
              </a:ext>
            </a:extLst>
          </p:cNvPr>
          <p:cNvCxnSpPr>
            <a:cxnSpLocks/>
          </p:cNvCxnSpPr>
          <p:nvPr/>
        </p:nvCxnSpPr>
        <p:spPr>
          <a:xfrm flipV="1">
            <a:off x="2225490" y="5270014"/>
            <a:ext cx="0" cy="1302961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Star: 7 Points 16">
            <a:extLst>
              <a:ext uri="{FF2B5EF4-FFF2-40B4-BE49-F238E27FC236}">
                <a16:creationId xmlns:a16="http://schemas.microsoft.com/office/drawing/2014/main" id="{3F6A59EB-3F80-7B12-0089-8173E29AB80F}"/>
              </a:ext>
            </a:extLst>
          </p:cNvPr>
          <p:cNvSpPr/>
          <p:nvPr/>
        </p:nvSpPr>
        <p:spPr>
          <a:xfrm>
            <a:off x="943662" y="5450302"/>
            <a:ext cx="373853" cy="244306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ar: 7 Points 18">
            <a:extLst>
              <a:ext uri="{FF2B5EF4-FFF2-40B4-BE49-F238E27FC236}">
                <a16:creationId xmlns:a16="http://schemas.microsoft.com/office/drawing/2014/main" id="{D7A00D9A-2A06-70BA-BEFF-F52FE583A7D1}"/>
              </a:ext>
            </a:extLst>
          </p:cNvPr>
          <p:cNvSpPr/>
          <p:nvPr/>
        </p:nvSpPr>
        <p:spPr>
          <a:xfrm>
            <a:off x="2038563" y="6152783"/>
            <a:ext cx="373853" cy="244306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ar: 7 Points 20">
            <a:extLst>
              <a:ext uri="{FF2B5EF4-FFF2-40B4-BE49-F238E27FC236}">
                <a16:creationId xmlns:a16="http://schemas.microsoft.com/office/drawing/2014/main" id="{B4DC0E52-354E-AE74-D1BD-6EEA25A15D90}"/>
              </a:ext>
            </a:extLst>
          </p:cNvPr>
          <p:cNvSpPr/>
          <p:nvPr/>
        </p:nvSpPr>
        <p:spPr>
          <a:xfrm>
            <a:off x="943662" y="6186741"/>
            <a:ext cx="373853" cy="244306"/>
          </a:xfrm>
          <a:prstGeom prst="star7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7 Points 22">
            <a:extLst>
              <a:ext uri="{FF2B5EF4-FFF2-40B4-BE49-F238E27FC236}">
                <a16:creationId xmlns:a16="http://schemas.microsoft.com/office/drawing/2014/main" id="{8F24EBCF-B3CC-F539-AD72-8487BBAED807}"/>
              </a:ext>
            </a:extLst>
          </p:cNvPr>
          <p:cNvSpPr/>
          <p:nvPr/>
        </p:nvSpPr>
        <p:spPr>
          <a:xfrm>
            <a:off x="2038562" y="5432597"/>
            <a:ext cx="373853" cy="244306"/>
          </a:xfrm>
          <a:prstGeom prst="star7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5F97EB-1B03-46F5-A931-EB731666B47D}"/>
              </a:ext>
            </a:extLst>
          </p:cNvPr>
          <p:cNvSpPr txBox="1"/>
          <p:nvPr/>
        </p:nvSpPr>
        <p:spPr>
          <a:xfrm>
            <a:off x="2526563" y="6388309"/>
            <a:ext cx="1975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Ghost event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6B6AAA0-5D77-3535-436C-D2ED3090B2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35" t="2696" r="60585" b="3651"/>
          <a:stretch>
            <a:fillRect/>
          </a:stretch>
        </p:blipFill>
        <p:spPr>
          <a:xfrm>
            <a:off x="8656138" y="1186627"/>
            <a:ext cx="2200354" cy="319225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565EEEB-2548-CDDF-7521-B063118E144A}"/>
              </a:ext>
            </a:extLst>
          </p:cNvPr>
          <p:cNvSpPr txBox="1"/>
          <p:nvPr/>
        </p:nvSpPr>
        <p:spPr>
          <a:xfrm>
            <a:off x="8389823" y="4540130"/>
            <a:ext cx="2732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Result image using X-ray (mouse)</a:t>
            </a:r>
          </a:p>
        </p:txBody>
      </p:sp>
    </p:spTree>
    <p:extLst>
      <p:ext uri="{BB962C8B-B14F-4D97-AF65-F5344CB8AC3E}">
        <p14:creationId xmlns:p14="http://schemas.microsoft.com/office/powerpoint/2010/main" val="2160162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145</Words>
  <Application>Microsoft Office PowerPoint</Application>
  <PresentationFormat>Widescreen</PresentationFormat>
  <Paragraphs>47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MPGD basics</vt:lpstr>
      <vt:lpstr>Ionizing Gas Detector </vt:lpstr>
      <vt:lpstr>MPGD history</vt:lpstr>
      <vt:lpstr>Triple GEM</vt:lpstr>
      <vt:lpstr>Suggested Prototype</vt:lpstr>
      <vt:lpstr>Cathode Layer</vt:lpstr>
      <vt:lpstr>PowerPoint Presentation</vt:lpstr>
      <vt:lpstr>backup</vt:lpstr>
      <vt:lpstr>PowerPoint Presentation</vt:lpstr>
      <vt:lpstr>Readout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Seung Joon Lee</dc:creator>
  <cp:lastModifiedBy>Seung Joon Lee</cp:lastModifiedBy>
  <cp:revision>1</cp:revision>
  <dcterms:created xsi:type="dcterms:W3CDTF">2026-08-18T20:40:55Z</dcterms:created>
  <dcterms:modified xsi:type="dcterms:W3CDTF">2026-09-16T16:41:09Z</dcterms:modified>
</cp:coreProperties>
</file>