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899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222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 Drewery" userId="07b50a6e-14b1-481e-adad-1c31661876e5" providerId="ADAL" clId="{102831D2-E27F-4152-9874-9CBFE6E7CDFC}"/>
    <pc:docChg chg="modSld">
      <pc:chgData name="Susan Drewery" userId="07b50a6e-14b1-481e-adad-1c31661876e5" providerId="ADAL" clId="{102831D2-E27F-4152-9874-9CBFE6E7CDFC}" dt="2026-08-20T14:19:42.528" v="9" actId="1076"/>
      <pc:docMkLst>
        <pc:docMk/>
      </pc:docMkLst>
      <pc:sldChg chg="modSp">
        <pc:chgData name="Susan Drewery" userId="07b50a6e-14b1-481e-adad-1c31661876e5" providerId="ADAL" clId="{102831D2-E27F-4152-9874-9CBFE6E7CDFC}" dt="2026-08-20T14:19:42.528" v="9" actId="1076"/>
        <pc:sldMkLst>
          <pc:docMk/>
          <pc:sldMk cId="1575588225" sldId="38995"/>
        </pc:sldMkLst>
        <pc:spChg chg="mod">
          <ac:chgData name="Susan Drewery" userId="07b50a6e-14b1-481e-adad-1c31661876e5" providerId="ADAL" clId="{102831D2-E27F-4152-9874-9CBFE6E7CDFC}" dt="2026-08-20T14:19:42.528" v="9" actId="1076"/>
          <ac:spMkLst>
            <pc:docMk/>
            <pc:sldMk cId="1575588225" sldId="38995"/>
            <ac:spMk id="2" creationId="{BA5E05A2-3111-7FAD-E213-971C36DFBD1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11FE86A-EF84-49EC-8262-B452E4CC63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354F6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24AFAA2-E732-47AA-83BE-DF059D1CA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8288457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B5629-69AA-49B2-AC5B-49CECCD94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818D06-B5DD-4373-900D-100F6A7901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6CDB3-51BA-488F-A755-A7ECD6C91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917C-2EA2-411C-A8D8-9198CAAB226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2673F-4EE2-4FC0-9ACD-0FD707C56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TJNAF Lab Plan Presentation – June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8AF8C-335C-4688-9D71-EECA9A133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2BF-0F15-4D92-9C1A-E624D3951F0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56EFD09-2817-4743-BDA2-15C8B1354CBA}"/>
              </a:ext>
            </a:extLst>
          </p:cNvPr>
          <p:cNvCxnSpPr/>
          <p:nvPr userDrawn="1"/>
        </p:nvCxnSpPr>
        <p:spPr>
          <a:xfrm>
            <a:off x="838200" y="1765300"/>
            <a:ext cx="914400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F27A7F-5756-42B0-A486-CFA224024474}"/>
              </a:ext>
            </a:extLst>
          </p:cNvPr>
          <p:cNvCxnSpPr>
            <a:cxnSpLocks/>
          </p:cNvCxnSpPr>
          <p:nvPr userDrawn="1"/>
        </p:nvCxnSpPr>
        <p:spPr>
          <a:xfrm>
            <a:off x="838200" y="6286500"/>
            <a:ext cx="1056005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198259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17D442-6A2C-4A8B-9729-6052FA134D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DAA064-1CDC-421B-BDCD-FA14010DE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79265-D94B-4D55-B2B1-2DD07E60B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917C-2EA2-411C-A8D8-9198CAAB226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00945-FF12-4A1D-B070-6D4C62B26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TJNAF Lab Plan Presentation – June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4DA157-0CBC-43DB-9B1A-311DD2B79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2BF-0F15-4D92-9C1A-E624D3951F0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552D9D0-AEDF-4F7E-9D15-3F90CCBF888A}"/>
              </a:ext>
            </a:extLst>
          </p:cNvPr>
          <p:cNvCxnSpPr>
            <a:cxnSpLocks/>
          </p:cNvCxnSpPr>
          <p:nvPr userDrawn="1"/>
        </p:nvCxnSpPr>
        <p:spPr>
          <a:xfrm>
            <a:off x="838200" y="6286500"/>
            <a:ext cx="1056005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539244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dy Slide - 1 Phot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D567A-C123-96A9-1DD3-17C276C7D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6796" y="665018"/>
            <a:ext cx="5945204" cy="44888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8DF632-CAE9-022C-6607-B217F56D5C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69CE8BE-367E-106F-0A1A-D4403D3CF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5785319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A0AC1C4-21D9-DD3B-28D1-1E97E488E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3" y="1319201"/>
            <a:ext cx="5785319" cy="489143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A4AF7EA1-AC10-6B34-7D70-18A57ABFF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r>
              <a:rPr lang="en-US"/>
              <a:t>TJNAF Bi-Weekly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B83816E-8201-5044-F359-AFD3FCE2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8CE785-B03D-6A9D-B2E7-6E9D526B2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r>
              <a:rPr lang="en-US"/>
              <a:t>7/9/2026</a:t>
            </a:r>
          </a:p>
        </p:txBody>
      </p:sp>
    </p:spTree>
    <p:extLst>
      <p:ext uri="{BB962C8B-B14F-4D97-AF65-F5344CB8AC3E}">
        <p14:creationId xmlns:p14="http://schemas.microsoft.com/office/powerpoint/2010/main" val="887710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dy Slide - N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FC8732-2197-B9C7-FC84-CA5395C650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9465704-2370-60F7-6005-D0288DFD8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11044707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0A29258-15C1-6FB2-52AC-108985A07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4" y="1319201"/>
            <a:ext cx="5682288" cy="489143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E85E37D-8958-2DEE-18A0-03962A83466E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110467" y="1322610"/>
            <a:ext cx="5682289" cy="489143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6FBE509B-CE41-57EF-59C3-275E43C03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r>
              <a:rPr lang="en-US"/>
              <a:t>s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944E86B8-08A1-6B0A-9E8F-1A2C02525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E111C8-7DEA-F7D8-15DA-EC66E6103A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r>
              <a:rPr lang="en-US"/>
              <a:t>July 2026, MOLLER KPP Demonstration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D72F205-0884-4182-ADD8-D44EB48258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13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Layou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C730160-DDC2-462E-B5F4-9F25123878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466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400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2" y="966055"/>
            <a:ext cx="11285837" cy="5381694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BC8DDC-AB09-456F-9A87-85598C25CE96}"/>
              </a:ext>
            </a:extLst>
          </p:cNvPr>
          <p:cNvSpPr>
            <a:spLocks noGrp="1"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>
                <a:latin typeface="Aptos"/>
              </a:rPr>
              <a:t>SURATech Board of Directors Meeting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027CA2-5827-4655-B6A5-9110292347DF}"/>
              </a:ext>
            </a:extLst>
          </p:cNvPr>
          <p:cNvSpPr>
            <a:spLocks noGrp="1"/>
          </p:cNvSpPr>
          <p:nvPr userDrawn="1"/>
        </p:nvSpPr>
        <p:spPr>
          <a:xfrm>
            <a:off x="8610600" y="6356350"/>
            <a:ext cx="3128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B7C8B6-C4BE-0C41-86B3-79278D2E9555}" type="slidenum">
              <a:rPr lang="en-US" sz="1050" smtClean="0">
                <a:latin typeface="Aptos"/>
              </a:rPr>
              <a:pPr/>
              <a:t>‹#›</a:t>
            </a:fld>
            <a:endParaRPr lang="en-US" sz="1050">
              <a:latin typeface="Aptos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D190A61-5F3A-4021-ADF2-7F7B853E54EE}"/>
              </a:ext>
            </a:extLst>
          </p:cNvPr>
          <p:cNvSpPr>
            <a:spLocks noGrp="1"/>
          </p:cNvSpPr>
          <p:nvPr userDrawn="1"/>
        </p:nvSpPr>
        <p:spPr>
          <a:xfrm>
            <a:off x="453189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50">
                <a:latin typeface="Aptos"/>
              </a:rPr>
              <a:t>July 13, 2026</a:t>
            </a:r>
          </a:p>
        </p:txBody>
      </p:sp>
    </p:spTree>
    <p:extLst>
      <p:ext uri="{BB962C8B-B14F-4D97-AF65-F5344CB8AC3E}">
        <p14:creationId xmlns:p14="http://schemas.microsoft.com/office/powerpoint/2010/main" val="1820831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dy Slide - No Photos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25C33B-E0CB-3D46-9D0E-818453377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r>
              <a:rPr lang="en-US"/>
              <a:t>TJNAF Lab Plan Presentation – June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4E25E4-5B52-F70B-5E1A-F65D7D461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3F0606B-4EF8-C644-338C-2B63D06C1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11044707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3B0BD89-A704-0E29-46BD-5C54BB397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4" y="1319201"/>
            <a:ext cx="11044706" cy="489143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C31EC031-12D9-ECFF-D858-559CF0816D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r>
              <a:rPr lang="en-US"/>
              <a:t>1/29/2026</a:t>
            </a:r>
          </a:p>
        </p:txBody>
      </p:sp>
    </p:spTree>
    <p:extLst>
      <p:ext uri="{BB962C8B-B14F-4D97-AF65-F5344CB8AC3E}">
        <p14:creationId xmlns:p14="http://schemas.microsoft.com/office/powerpoint/2010/main" val="2743045355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49A6B-D822-4B53-BF26-4D2182049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>
              <a:defRPr b="1">
                <a:solidFill>
                  <a:srgbClr val="354F6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51FD7-0063-4600-90A9-10620D0F9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B2597E-84BB-4BA5-9217-CBE8978B2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6164" y="-713"/>
            <a:ext cx="1355836" cy="4236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35FEA2-7718-6E08-EA00-0D71E31350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592" y="80668"/>
            <a:ext cx="1252501" cy="26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59377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AC412-F6D4-4270-84CB-332A90761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1B0A1-7D9B-4098-85DB-3834043D1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A8B5A-043E-4203-BF3A-94EF66B6A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917C-2EA2-411C-A8D8-9198CAAB226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A750C-FFBB-4A24-AAC1-2219E5E51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TJNAF Lab Plan Presentation – June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BEC4E-A440-4EC9-BB12-EC3EE3FF4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2BF-0F15-4D92-9C1A-E624D3951F0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D53C45-65D6-482B-ADCD-FA784774A60F}"/>
              </a:ext>
            </a:extLst>
          </p:cNvPr>
          <p:cNvCxnSpPr/>
          <p:nvPr userDrawn="1"/>
        </p:nvCxnSpPr>
        <p:spPr>
          <a:xfrm>
            <a:off x="831850" y="4589463"/>
            <a:ext cx="914400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C13571B-6470-4BB9-BB8C-C303BB5480CE}"/>
              </a:ext>
            </a:extLst>
          </p:cNvPr>
          <p:cNvCxnSpPr>
            <a:cxnSpLocks/>
          </p:cNvCxnSpPr>
          <p:nvPr userDrawn="1"/>
        </p:nvCxnSpPr>
        <p:spPr>
          <a:xfrm>
            <a:off x="838200" y="6286500"/>
            <a:ext cx="1056005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320008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322C6-0C87-4EC1-80FF-8862C2BD2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0F293-5B4A-45B7-ABEC-DB934C4666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3098EF-04FA-4AFF-9B1B-1010C083D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CDE2D-35DF-4D07-97BA-80F8D825F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917C-2EA2-411C-A8D8-9198CAAB226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BA4C1-5FFE-454D-AA45-7FC862C6E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TJNAF Lab Plan Presentation – June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EA9D4-91D5-4BA9-834F-7D25ABBB7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2BF-0F15-4D92-9C1A-E624D3951F0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E68428-C922-4023-A8CE-3B758EADB5B6}"/>
              </a:ext>
            </a:extLst>
          </p:cNvPr>
          <p:cNvCxnSpPr>
            <a:cxnSpLocks/>
          </p:cNvCxnSpPr>
          <p:nvPr userDrawn="1"/>
        </p:nvCxnSpPr>
        <p:spPr>
          <a:xfrm>
            <a:off x="838200" y="6286500"/>
            <a:ext cx="1056005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575927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1F984-EB5D-4854-B906-B55D2A6E4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20418-0CA0-4213-9C02-58BB93DB2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EEF205-A355-43EC-B042-07093CB24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C5F6D6-3113-418B-A5AE-7C8FAD942D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9A4C2A-4581-4AD9-BA82-F4456ACD7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9547195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D1D91-4096-45C5-B32D-E98476EB6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9ED543-7FA9-40D4-BB0B-D1FCBAF2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917C-2EA2-411C-A8D8-9198CAAB226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D3D4A1-4550-4CA5-A54E-9CC9D3862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TJNAF Lab Plan Presentation – June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13F6EE-5CEB-4122-AEB3-ECB5E9F99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2BF-0F15-4D92-9C1A-E624D3951F04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D50124-F48D-4A67-B244-8E2040C32369}"/>
              </a:ext>
            </a:extLst>
          </p:cNvPr>
          <p:cNvCxnSpPr/>
          <p:nvPr userDrawn="1"/>
        </p:nvCxnSpPr>
        <p:spPr>
          <a:xfrm>
            <a:off x="838200" y="1739900"/>
            <a:ext cx="914400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07395C9-3458-4981-92FF-79107FB687A6}"/>
              </a:ext>
            </a:extLst>
          </p:cNvPr>
          <p:cNvCxnSpPr>
            <a:cxnSpLocks/>
          </p:cNvCxnSpPr>
          <p:nvPr userDrawn="1"/>
        </p:nvCxnSpPr>
        <p:spPr>
          <a:xfrm>
            <a:off x="838200" y="6286500"/>
            <a:ext cx="1056005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544745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0B7FCC-AC4B-448E-A70F-C04FD36EE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917C-2EA2-411C-A8D8-9198CAAB226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B6AED6-01F9-4104-A4F1-122815383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TJNAF Lab Plan Presentation – June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8AE17F-A480-44B3-938C-D390895E6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2BF-0F15-4D92-9C1A-E624D3951F04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CC08D0D-0D1B-4600-8E48-294141C28BAF}"/>
              </a:ext>
            </a:extLst>
          </p:cNvPr>
          <p:cNvCxnSpPr>
            <a:cxnSpLocks/>
          </p:cNvCxnSpPr>
          <p:nvPr userDrawn="1"/>
        </p:nvCxnSpPr>
        <p:spPr>
          <a:xfrm>
            <a:off x="838200" y="6286500"/>
            <a:ext cx="1056005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842656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48A35-261C-4EF3-9C83-5325A9DCD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D3260-96EE-4213-9439-A94DA809C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4806FA-D34E-4FDB-B9F5-85158D130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028F24-3EE3-4C16-B4B1-3671EE6A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917C-2EA2-411C-A8D8-9198CAAB226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AC130-2704-47F7-84E5-6FEB62BC7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TJNAF Lab Plan Presentation – June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940C23-434B-427E-A7D2-165469D0D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2BF-0F15-4D92-9C1A-E624D3951F0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A78D44F-DD3B-4109-AE24-8DB41C2F43C7}"/>
              </a:ext>
            </a:extLst>
          </p:cNvPr>
          <p:cNvCxnSpPr/>
          <p:nvPr userDrawn="1"/>
        </p:nvCxnSpPr>
        <p:spPr>
          <a:xfrm>
            <a:off x="839788" y="2057400"/>
            <a:ext cx="914400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176A979-4713-475A-86C2-A2887B4600A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286500"/>
            <a:ext cx="1056005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451052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A9B3E-12B6-4AEB-AE18-7155FF4C6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8AEADE-8FBF-4053-B8F7-FEC283F6F5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1BDE3-ABB7-43B8-8B0E-05FD5335C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33331-8249-4E7A-813E-0E39A04D0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917C-2EA2-411C-A8D8-9198CAAB226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0ABE3B-719E-4D6D-8836-1078FE52D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TJNAF Lab Plan Presentation – June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C2E2A-2A50-432B-88AC-68E5B25D3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92BF-0F15-4D92-9C1A-E624D3951F0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4EE90A-AA4D-46B1-B530-168EDA1A2D52}"/>
              </a:ext>
            </a:extLst>
          </p:cNvPr>
          <p:cNvCxnSpPr/>
          <p:nvPr userDrawn="1"/>
        </p:nvCxnSpPr>
        <p:spPr>
          <a:xfrm>
            <a:off x="829310" y="2057400"/>
            <a:ext cx="914400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356230-37AF-4CB3-9A6E-93D2F52DCEFA}"/>
              </a:ext>
            </a:extLst>
          </p:cNvPr>
          <p:cNvCxnSpPr>
            <a:cxnSpLocks/>
          </p:cNvCxnSpPr>
          <p:nvPr userDrawn="1"/>
        </p:nvCxnSpPr>
        <p:spPr>
          <a:xfrm>
            <a:off x="838200" y="6286500"/>
            <a:ext cx="1056005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747884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1"/>
            </a:gs>
            <a:gs pos="30000">
              <a:srgbClr val="98CFD2"/>
            </a:gs>
            <a:gs pos="47000">
              <a:srgbClr val="B7DDDF"/>
            </a:gs>
            <a:gs pos="74000">
              <a:srgbClr val="D7ECED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6A1816-505B-4D22-8DE8-2968435E3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372" y="365125"/>
            <a:ext cx="114772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E4D685-947E-4F78-9D0A-3D6C2F93A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372" y="1825625"/>
            <a:ext cx="114772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1A795-43C7-43B0-9982-97FAE1D8D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03960" y="6358269"/>
            <a:ext cx="1007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8917C-2EA2-411C-A8D8-9198CAAB2262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5D61B-0992-4A30-97C1-5756BB6724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955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TJNAF Lab Plan Presentation – June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DF929-371D-45A1-A646-70C3D4FEE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22721" y="6356350"/>
            <a:ext cx="663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B92BF-0F15-4D92-9C1A-E624D3951F0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370189-D59D-4191-BAAB-28850D64593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261" y="6311900"/>
            <a:ext cx="1252500" cy="4905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531602-8CFE-4ED9-83FF-ACB87DBA545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632" y="6338618"/>
            <a:ext cx="1467197" cy="4205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5945A8D-61AE-40A1-9281-45949A33694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946" y="6426694"/>
            <a:ext cx="1252501" cy="26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133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354F6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54F6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54F6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54F6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54F6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54F6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E05A2-3111-7FAD-E213-971C36DFB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1" y="1458698"/>
            <a:ext cx="11477298" cy="83965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244E61"/>
                </a:solidFill>
                <a:latin typeface="Arial"/>
                <a:cs typeface="Arial"/>
              </a:rPr>
              <a:t>Lab Priorities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4141D8-E32F-41D1-B924-2F822696CC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81"/>
          <a:stretch/>
        </p:blipFill>
        <p:spPr>
          <a:xfrm>
            <a:off x="0" y="2737022"/>
            <a:ext cx="12192000" cy="205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8822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CCE15F5A724E4995E449CDD4BB4BEB" ma:contentTypeVersion="16" ma:contentTypeDescription="Create a new document." ma:contentTypeScope="" ma:versionID="d3ae5c3f4c5dc8ebcbff448f6df12439">
  <xsd:schema xmlns:xsd="http://www.w3.org/2001/XMLSchema" xmlns:xs="http://www.w3.org/2001/XMLSchema" xmlns:p="http://schemas.microsoft.com/office/2006/metadata/properties" xmlns:ns3="2626a30e-e30c-49d2-b28e-4b15466de7c6" xmlns:ns4="77586f14-e94f-440a-8709-25c562d20f3f" targetNamespace="http://schemas.microsoft.com/office/2006/metadata/properties" ma:root="true" ma:fieldsID="2d1bc17ad51d0369c07588afda67dcf4" ns3:_="" ns4:_="">
    <xsd:import namespace="2626a30e-e30c-49d2-b28e-4b15466de7c6"/>
    <xsd:import namespace="77586f14-e94f-440a-8709-25c562d20f3f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BillingMetadata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26a30e-e30c-49d2-b28e-4b15466de7c6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586f14-e94f-440a-8709-25c562d20f3f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626a30e-e30c-49d2-b28e-4b15466de7c6" xsi:nil="true"/>
  </documentManagement>
</p:properties>
</file>

<file path=customXml/itemProps1.xml><?xml version="1.0" encoding="utf-8"?>
<ds:datastoreItem xmlns:ds="http://schemas.openxmlformats.org/officeDocument/2006/customXml" ds:itemID="{1EC8135F-1804-431E-8373-96EB9AC54C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26a30e-e30c-49d2-b28e-4b15466de7c6"/>
    <ds:schemaRef ds:uri="77586f14-e94f-440a-8709-25c562d20f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FDDADDD-1AB8-4DC1-8E86-4E2DF69DC3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5D687B-7059-42F7-92D9-233CC35FE694}">
  <ds:schemaRefs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  <ds:schemaRef ds:uri="2626a30e-e30c-49d2-b28e-4b15466de7c6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77586f14-e94f-440a-8709-25c562d20f3f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PingFangSC-Regular</vt:lpstr>
      <vt:lpstr>1_Office Theme</vt:lpstr>
      <vt:lpstr>Lab Priorities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Priorities</dc:title>
  <dc:creator>Susan Drewery</dc:creator>
  <cp:lastModifiedBy>Susan Drewery</cp:lastModifiedBy>
  <cp:revision>1</cp:revision>
  <dcterms:created xsi:type="dcterms:W3CDTF">2026-08-20T14:17:00Z</dcterms:created>
  <dcterms:modified xsi:type="dcterms:W3CDTF">2026-08-20T14:19:45Z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0x0101008FCCE15F5A724E4995E449CDD4BB4BEB</vt:lpwstr>
  </property>
</Properties>
</file>