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70" r:id="rId4"/>
  </p:sldMasterIdLst>
  <p:notesMasterIdLst>
    <p:notesMasterId r:id="rId11"/>
  </p:notesMasterIdLst>
  <p:sldIdLst>
    <p:sldId id="296" r:id="rId5"/>
    <p:sldId id="290" r:id="rId6"/>
    <p:sldId id="271" r:id="rId7"/>
    <p:sldId id="295" r:id="rId8"/>
    <p:sldId id="268" r:id="rId9"/>
    <p:sldId id="272"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D5DD"/>
    <a:srgbClr val="5C72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759" autoAdjust="0"/>
    <p:restoredTop sz="76575"/>
  </p:normalViewPr>
  <p:slideViewPr>
    <p:cSldViewPr snapToGrid="0">
      <p:cViewPr varScale="1">
        <p:scale>
          <a:sx n="96" d="100"/>
          <a:sy n="96" d="100"/>
        </p:scale>
        <p:origin x="1880" y="160"/>
      </p:cViewPr>
      <p:guideLst/>
    </p:cSldViewPr>
  </p:slideViewPr>
  <p:notesTextViewPr>
    <p:cViewPr>
      <p:scale>
        <a:sx n="1" d="1"/>
        <a:sy n="1" d="1"/>
      </p:scale>
      <p:origin x="0" y="0"/>
    </p:cViewPr>
  </p:notesTextViewPr>
  <p:notesViewPr>
    <p:cSldViewPr snapToGrid="0">
      <p:cViewPr varScale="1">
        <p:scale>
          <a:sx n="97" d="100"/>
          <a:sy n="97" d="100"/>
        </p:scale>
        <p:origin x="3120"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DDC30C42-F1EA-EA44-9613-5E7947EE8325}" type="datetimeFigureOut">
              <a:rPr lang="en-US" smtClean="0"/>
              <a:pPr/>
              <a:t>8/19/26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493BBF43-A868-D94C-A9CC-39C296714D2B}" type="slidenum">
              <a:rPr lang="en-US" smtClean="0"/>
              <a:pPr/>
              <a:t>‹#›</a:t>
            </a:fld>
            <a:endParaRPr lang="en-US" dirty="0"/>
          </a:p>
        </p:txBody>
      </p:sp>
    </p:spTree>
    <p:extLst>
      <p:ext uri="{BB962C8B-B14F-4D97-AF65-F5344CB8AC3E}">
        <p14:creationId xmlns:p14="http://schemas.microsoft.com/office/powerpoint/2010/main" val="3855674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a:lvl2pPr marL="457200" algn="l" defTabSz="914400" rtl="0" eaLnBrk="1" latinLnBrk="0" hangingPunct="1">
      <a:defRPr sz="1200" b="0" i="0" kern="1200">
        <a:solidFill>
          <a:schemeClr val="tx1"/>
        </a:solidFill>
        <a:latin typeface="Arial" panose="020B0604020202020204" pitchFamily="34" charset="0"/>
        <a:ea typeface="+mn-ea"/>
        <a:cs typeface="+mn-cs"/>
      </a:defRPr>
    </a:lvl2pPr>
    <a:lvl3pPr marL="914400" algn="l" defTabSz="914400" rtl="0" eaLnBrk="1" latinLnBrk="0" hangingPunct="1">
      <a:defRPr sz="1200" b="0" i="0" kern="1200">
        <a:solidFill>
          <a:schemeClr val="tx1"/>
        </a:solidFill>
        <a:latin typeface="Arial" panose="020B0604020202020204" pitchFamily="34" charset="0"/>
        <a:ea typeface="+mn-ea"/>
        <a:cs typeface="+mn-cs"/>
      </a:defRPr>
    </a:lvl3pPr>
    <a:lvl4pPr marL="1371600" algn="l" defTabSz="914400" rtl="0" eaLnBrk="1" latinLnBrk="0" hangingPunct="1">
      <a:defRPr sz="1200" b="0" i="0" kern="1200">
        <a:solidFill>
          <a:schemeClr val="tx1"/>
        </a:solidFill>
        <a:latin typeface="Arial" panose="020B0604020202020204" pitchFamily="34" charset="0"/>
        <a:ea typeface="+mn-ea"/>
        <a:cs typeface="+mn-cs"/>
      </a:defRPr>
    </a:lvl4pPr>
    <a:lvl5pPr marL="1828800" algn="l" defTabSz="914400" rtl="0" eaLnBrk="1" latinLnBrk="0" hangingPunct="1">
      <a:defRPr sz="1200" b="0" i="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BBF43-A868-D94C-A9CC-39C296714D2B}" type="slidenum">
              <a:rPr lang="en-US" smtClean="0"/>
              <a:pPr/>
              <a:t>1</a:t>
            </a:fld>
            <a:endParaRPr lang="en-US" dirty="0"/>
          </a:p>
        </p:txBody>
      </p:sp>
    </p:spTree>
    <p:extLst>
      <p:ext uri="{BB962C8B-B14F-4D97-AF65-F5344CB8AC3E}">
        <p14:creationId xmlns:p14="http://schemas.microsoft.com/office/powerpoint/2010/main" val="11616889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None/>
            </a:pPr>
            <a:r>
              <a:rPr lang="en-US" b="0" i="0" u="none" strike="noStrike" dirty="0">
                <a:solidFill>
                  <a:srgbClr val="000000"/>
                </a:solidFill>
                <a:effectLst/>
                <a:latin typeface="Arial" panose="020B0604020202020204" pitchFamily="34" charset="0"/>
                <a:cs typeface="Arial" panose="020B0604020202020204" pitchFamily="34" charset="0"/>
              </a:rPr>
              <a:t>Guidelines: 6-8 bullets per slide; Use sentence fragments for bullets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u="none" strike="noStrike" dirty="0">
                <a:solidFill>
                  <a:srgbClr val="000000"/>
                </a:solidFill>
                <a:effectLst/>
                <a:latin typeface="Arial" panose="020B0604020202020204" pitchFamily="34" charset="0"/>
                <a:cs typeface="Arial" panose="020B0604020202020204" pitchFamily="34" charset="0"/>
              </a:rPr>
              <a:t>To change the photo: Right-click on photo and select change photo</a:t>
            </a:r>
            <a:endParaRPr lang="en-US"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493BBF43-A868-D94C-A9CC-39C296714D2B}" type="slidenum">
              <a:rPr lang="en-US" smtClean="0"/>
              <a:t>2</a:t>
            </a:fld>
            <a:endParaRPr lang="en-US" dirty="0"/>
          </a:p>
        </p:txBody>
      </p:sp>
    </p:spTree>
    <p:extLst>
      <p:ext uri="{BB962C8B-B14F-4D97-AF65-F5344CB8AC3E}">
        <p14:creationId xmlns:p14="http://schemas.microsoft.com/office/powerpoint/2010/main" val="39519982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lgn="l">
              <a:buFont typeface="Arial" panose="020B0604020202020204" pitchFamily="34" charset="0"/>
              <a:buNone/>
            </a:pPr>
            <a:r>
              <a:rPr lang="en-US" b="0" i="0" u="none" strike="noStrike" dirty="0">
                <a:solidFill>
                  <a:srgbClr val="000000"/>
                </a:solidFill>
                <a:effectLst/>
                <a:latin typeface="Arial" panose="020B0604020202020204" pitchFamily="34" charset="0"/>
                <a:cs typeface="Arial" panose="020B0604020202020204" pitchFamily="34" charset="0"/>
              </a:rPr>
              <a:t>Guidelines: 6-8 bullets per slide; Use sentence fragments for bullets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u="none" strike="noStrike" dirty="0">
                <a:solidFill>
                  <a:srgbClr val="000000"/>
                </a:solidFill>
                <a:effectLst/>
                <a:latin typeface="Arial" panose="020B0604020202020204" pitchFamily="34" charset="0"/>
                <a:cs typeface="Arial" panose="020B0604020202020204" pitchFamily="34" charset="0"/>
              </a:rPr>
              <a:t>To change the photo: Right-click on photo and select change photo</a:t>
            </a:r>
            <a:endParaRPr lang="en-US"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493BBF43-A868-D94C-A9CC-39C296714D2B}" type="slidenum">
              <a:rPr lang="en-US" smtClean="0"/>
              <a:t>3</a:t>
            </a:fld>
            <a:endParaRPr lang="en-US" dirty="0"/>
          </a:p>
        </p:txBody>
      </p:sp>
    </p:spTree>
    <p:extLst>
      <p:ext uri="{BB962C8B-B14F-4D97-AF65-F5344CB8AC3E}">
        <p14:creationId xmlns:p14="http://schemas.microsoft.com/office/powerpoint/2010/main" val="2548975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None/>
            </a:pPr>
            <a:r>
              <a:rPr lang="en-US" b="0" i="0" u="none" strike="noStrike" dirty="0">
                <a:solidFill>
                  <a:srgbClr val="000000"/>
                </a:solidFill>
                <a:effectLst/>
                <a:latin typeface="Arial" panose="020B0604020202020204" pitchFamily="34" charset="0"/>
                <a:cs typeface="Arial" panose="020B0604020202020204" pitchFamily="34" charset="0"/>
              </a:rPr>
              <a:t>Guidelines: 6-8 bullets per slide; Use sentence fragments for bullets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u="none" strike="noStrike" dirty="0">
                <a:solidFill>
                  <a:srgbClr val="000000"/>
                </a:solidFill>
                <a:effectLst/>
                <a:latin typeface="Arial" panose="020B0604020202020204" pitchFamily="34" charset="0"/>
                <a:cs typeface="Arial" panose="020B0604020202020204" pitchFamily="34" charset="0"/>
              </a:rPr>
              <a:t>To change the photo: Right-click on photo and select change photo</a:t>
            </a:r>
            <a:endParaRPr lang="en-US" dirty="0">
              <a:latin typeface="Arial" panose="020B0604020202020204" pitchFamily="34" charset="0"/>
              <a:cs typeface="Arial" panose="020B0604020202020204" pitchFamily="34" charset="0"/>
            </a:endParaRPr>
          </a:p>
          <a:p>
            <a:pPr algn="l">
              <a:buFont typeface="Arial" panose="020B0604020202020204" pitchFamily="34" charset="0"/>
              <a:buNone/>
            </a:pPr>
            <a:endParaRPr lang="en-US" b="0" i="0" u="none" strike="noStrike" dirty="0">
              <a:solidFill>
                <a:srgbClr val="000000"/>
              </a:solidFill>
              <a:effectLst/>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493BBF43-A868-D94C-A9CC-39C296714D2B}" type="slidenum">
              <a:rPr lang="en-US" smtClean="0"/>
              <a:t>4</a:t>
            </a:fld>
            <a:endParaRPr lang="en-US" dirty="0"/>
          </a:p>
        </p:txBody>
      </p:sp>
    </p:spTree>
    <p:extLst>
      <p:ext uri="{BB962C8B-B14F-4D97-AF65-F5344CB8AC3E}">
        <p14:creationId xmlns:p14="http://schemas.microsoft.com/office/powerpoint/2010/main" val="16422982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None/>
            </a:pPr>
            <a:r>
              <a:rPr lang="en-US" b="0" i="0" u="none" strike="noStrike">
                <a:solidFill>
                  <a:srgbClr val="000000"/>
                </a:solidFill>
                <a:effectLst/>
                <a:latin typeface="Arial" panose="020B0604020202020204" pitchFamily="34" charset="0"/>
                <a:cs typeface="Arial" panose="020B0604020202020204" pitchFamily="34" charset="0"/>
              </a:rPr>
              <a:t>Guidelines: 6-8 bullets per slide; Use sentence fragments for bullets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u="none" strike="noStrike">
                <a:solidFill>
                  <a:srgbClr val="000000"/>
                </a:solidFill>
                <a:effectLst/>
                <a:latin typeface="Arial" panose="020B0604020202020204" pitchFamily="34" charset="0"/>
                <a:cs typeface="Arial" panose="020B0604020202020204" pitchFamily="34" charset="0"/>
              </a:rPr>
              <a:t>To change the photo: Right-click on photo and select change photo</a:t>
            </a:r>
            <a:endParaRPr lang="en-US">
              <a:latin typeface="Arial" panose="020B0604020202020204" pitchFamily="34" charset="0"/>
              <a:cs typeface="Arial" panose="020B0604020202020204" pitchFamily="34" charset="0"/>
            </a:endParaRPr>
          </a:p>
          <a:p>
            <a:pPr algn="l">
              <a:buFont typeface="Arial" panose="020B0604020202020204" pitchFamily="34" charset="0"/>
              <a:buNone/>
            </a:pPr>
            <a:endParaRPr lang="en-US" b="0" i="0" u="none" strike="noStrike">
              <a:solidFill>
                <a:srgbClr val="000000"/>
              </a:solidFill>
              <a:effectLst/>
              <a:latin typeface="Arial" panose="020B060402020202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493BBF43-A868-D94C-A9CC-39C296714D2B}" type="slidenum">
              <a:rPr lang="en-US" smtClean="0"/>
              <a:t>5</a:t>
            </a:fld>
            <a:endParaRPr lang="en-US"/>
          </a:p>
        </p:txBody>
      </p:sp>
    </p:spTree>
    <p:extLst>
      <p:ext uri="{BB962C8B-B14F-4D97-AF65-F5344CB8AC3E}">
        <p14:creationId xmlns:p14="http://schemas.microsoft.com/office/powerpoint/2010/main" val="16422982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Before sharing your presentation, confirm: </a:t>
            </a:r>
          </a:p>
          <a:p>
            <a:pPr marL="171450" indent="-171450">
              <a:buFont typeface="Arial" panose="020B0604020202020204" pitchFamily="34" charset="0"/>
              <a:buChar char="•"/>
            </a:pPr>
            <a:r>
              <a:rPr lang="en-US" dirty="0">
                <a:effectLst/>
                <a:latin typeface="Arial" panose="020B0604020202020204" pitchFamily="34" charset="0"/>
                <a:cs typeface="Arial" panose="020B0604020202020204" pitchFamily="34" charset="0"/>
              </a:rPr>
              <a:t>Fonts are consistent</a:t>
            </a:r>
          </a:p>
          <a:p>
            <a:pPr marL="171450" indent="-171450">
              <a:buFont typeface="Arial" panose="020B0604020202020204" pitchFamily="34" charset="0"/>
              <a:buChar char="•"/>
            </a:pPr>
            <a:r>
              <a:rPr lang="en-US" dirty="0">
                <a:effectLst/>
                <a:latin typeface="Arial" panose="020B0604020202020204" pitchFamily="34" charset="0"/>
                <a:cs typeface="Arial" panose="020B0604020202020204" pitchFamily="34" charset="0"/>
              </a:rPr>
              <a:t>Images meet quality standards</a:t>
            </a:r>
          </a:p>
          <a:p>
            <a:pPr marL="171450" indent="-171450">
              <a:buFont typeface="Arial" panose="020B0604020202020204" pitchFamily="34" charset="0"/>
              <a:buChar char="•"/>
            </a:pPr>
            <a:r>
              <a:rPr lang="en-US" dirty="0">
                <a:effectLst/>
                <a:latin typeface="Arial" panose="020B0604020202020204" pitchFamily="34" charset="0"/>
                <a:cs typeface="Arial" panose="020B0604020202020204" pitchFamily="34" charset="0"/>
              </a:rPr>
              <a:t>Charts use template colors</a:t>
            </a:r>
          </a:p>
          <a:p>
            <a:pPr marL="171450" indent="-171450">
              <a:buFont typeface="Arial" panose="020B0604020202020204" pitchFamily="34" charset="0"/>
              <a:buChar char="•"/>
            </a:pPr>
            <a:r>
              <a:rPr lang="en-US" dirty="0">
                <a:effectLst/>
                <a:latin typeface="Arial" panose="020B0604020202020204" pitchFamily="34" charset="0"/>
                <a:cs typeface="Arial" panose="020B0604020202020204" pitchFamily="34" charset="0"/>
              </a:rPr>
              <a:t>Footer information is current</a:t>
            </a:r>
          </a:p>
          <a:p>
            <a:pPr marL="171450" indent="-171450">
              <a:buFont typeface="Arial" panose="020B0604020202020204" pitchFamily="34" charset="0"/>
              <a:buChar char="•"/>
            </a:pPr>
            <a:r>
              <a:rPr lang="en-US" dirty="0">
                <a:effectLst/>
                <a:latin typeface="Arial" panose="020B0604020202020204" pitchFamily="34" charset="0"/>
                <a:cs typeface="Arial" panose="020B0604020202020204" pitchFamily="34" charset="0"/>
              </a:rPr>
              <a:t>Spell check completed</a:t>
            </a:r>
          </a:p>
          <a:p>
            <a:pPr marL="171450" indent="-171450">
              <a:buFont typeface="Arial" panose="020B0604020202020204" pitchFamily="34" charset="0"/>
              <a:buChar char="•"/>
            </a:pPr>
            <a:r>
              <a:rPr lang="en-US" dirty="0">
                <a:effectLst/>
                <a:latin typeface="Arial" panose="020B0604020202020204" pitchFamily="34" charset="0"/>
                <a:cs typeface="Arial" panose="020B0604020202020204" pitchFamily="34" charset="0"/>
              </a:rPr>
              <a:t>Links are working</a:t>
            </a:r>
          </a:p>
          <a:p>
            <a:pPr marL="171450" indent="-171450">
              <a:buFont typeface="Arial" panose="020B0604020202020204" pitchFamily="34" charset="0"/>
              <a:buChar char="•"/>
            </a:pPr>
            <a:r>
              <a:rPr lang="en-US" dirty="0">
                <a:effectLst/>
                <a:latin typeface="Arial" panose="020B0604020202020204" pitchFamily="34" charset="0"/>
                <a:cs typeface="Arial" panose="020B0604020202020204" pitchFamily="34" charset="0"/>
              </a:rPr>
              <a:t>File size is optimized</a:t>
            </a:r>
          </a:p>
          <a:p>
            <a:endParaRPr lang="en-US" dirty="0"/>
          </a:p>
        </p:txBody>
      </p:sp>
      <p:sp>
        <p:nvSpPr>
          <p:cNvPr id="4" name="Slide Number Placeholder 3"/>
          <p:cNvSpPr>
            <a:spLocks noGrp="1"/>
          </p:cNvSpPr>
          <p:nvPr>
            <p:ph type="sldNum" sz="quarter" idx="5"/>
          </p:nvPr>
        </p:nvSpPr>
        <p:spPr/>
        <p:txBody>
          <a:bodyPr/>
          <a:lstStyle/>
          <a:p>
            <a:fld id="{493BBF43-A868-D94C-A9CC-39C296714D2B}" type="slidenum">
              <a:rPr lang="en-US" smtClean="0"/>
              <a:t>6</a:t>
            </a:fld>
            <a:endParaRPr lang="en-US" dirty="0"/>
          </a:p>
        </p:txBody>
      </p:sp>
    </p:spTree>
    <p:extLst>
      <p:ext uri="{BB962C8B-B14F-4D97-AF65-F5344CB8AC3E}">
        <p14:creationId xmlns:p14="http://schemas.microsoft.com/office/powerpoint/2010/main" val="13286359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5BF14DA4-6BD3-41D0-ED7B-F5CF63D8E02B}"/>
              </a:ext>
            </a:extLst>
          </p:cNvPr>
          <p:cNvSpPr>
            <a:spLocks noGrp="1"/>
          </p:cNvSpPr>
          <p:nvPr>
            <p:ph type="pic" sz="quarter" idx="12"/>
          </p:nvPr>
        </p:nvSpPr>
        <p:spPr>
          <a:xfrm>
            <a:off x="5387975" y="0"/>
            <a:ext cx="6804025" cy="6858000"/>
          </a:xfrm>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8C9795D8-36C7-9AC6-7BB0-2FA187F49B59}"/>
              </a:ext>
            </a:extLst>
          </p:cNvPr>
          <p:cNvSpPr>
            <a:spLocks noGrp="1"/>
          </p:cNvSpPr>
          <p:nvPr>
            <p:ph type="ctrTitle"/>
          </p:nvPr>
        </p:nvSpPr>
        <p:spPr>
          <a:xfrm>
            <a:off x="331417" y="2125014"/>
            <a:ext cx="6297984" cy="919032"/>
          </a:xfrm>
        </p:spPr>
        <p:txBody>
          <a:bodyPr anchor="b">
            <a:noAutofit/>
          </a:bodyPr>
          <a:lstStyle>
            <a:lvl1pPr algn="l">
              <a:defRPr sz="4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5A76DAF6-7FAD-3329-1F2F-26D428433E30}"/>
              </a:ext>
            </a:extLst>
          </p:cNvPr>
          <p:cNvSpPr>
            <a:spLocks noGrp="1"/>
          </p:cNvSpPr>
          <p:nvPr>
            <p:ph type="subTitle" idx="1"/>
          </p:nvPr>
        </p:nvSpPr>
        <p:spPr>
          <a:xfrm>
            <a:off x="331416" y="3047266"/>
            <a:ext cx="6559241" cy="529861"/>
          </a:xfrm>
        </p:spPr>
        <p:txBody>
          <a:bodyPr>
            <a:noAutofit/>
          </a:bodyPr>
          <a:lstStyle>
            <a:lvl1pPr marL="0" indent="0" algn="l">
              <a:buNone/>
              <a:defRPr sz="28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3" name="Text Placeholder 12">
            <a:extLst>
              <a:ext uri="{FF2B5EF4-FFF2-40B4-BE49-F238E27FC236}">
                <a16:creationId xmlns:a16="http://schemas.microsoft.com/office/drawing/2014/main" id="{25E06F63-AE6B-E540-C04D-8905B2EFD5BF}"/>
              </a:ext>
            </a:extLst>
          </p:cNvPr>
          <p:cNvSpPr>
            <a:spLocks noGrp="1"/>
          </p:cNvSpPr>
          <p:nvPr>
            <p:ph type="body" sz="quarter" idx="10"/>
          </p:nvPr>
        </p:nvSpPr>
        <p:spPr>
          <a:xfrm>
            <a:off x="1096963" y="4244658"/>
            <a:ext cx="5999008" cy="529861"/>
          </a:xfrm>
        </p:spPr>
        <p:txBody>
          <a:bodyPr>
            <a:noAutofit/>
          </a:bodyPr>
          <a:lstStyle>
            <a:lvl1pPr marL="0" indent="0" algn="r">
              <a:buNone/>
              <a:defRPr sz="2400">
                <a:solidFill>
                  <a:schemeClr val="tx1">
                    <a:lumMod val="65000"/>
                    <a:lumOff val="35000"/>
                  </a:schemeClr>
                </a:solidFill>
              </a:defRPr>
            </a:lvl1pPr>
          </a:lstStyle>
          <a:p>
            <a:pPr lvl="0"/>
            <a:r>
              <a:rPr lang="en-US"/>
              <a:t>Edit Master text styles</a:t>
            </a:r>
          </a:p>
        </p:txBody>
      </p:sp>
      <p:sp>
        <p:nvSpPr>
          <p:cNvPr id="16" name="Text Placeholder 15">
            <a:extLst>
              <a:ext uri="{FF2B5EF4-FFF2-40B4-BE49-F238E27FC236}">
                <a16:creationId xmlns:a16="http://schemas.microsoft.com/office/drawing/2014/main" id="{2BCBF152-3CD9-3B8D-5C6A-83D9FE6F56E6}"/>
              </a:ext>
            </a:extLst>
          </p:cNvPr>
          <p:cNvSpPr>
            <a:spLocks noGrp="1"/>
          </p:cNvSpPr>
          <p:nvPr>
            <p:ph type="body" sz="quarter" idx="11"/>
          </p:nvPr>
        </p:nvSpPr>
        <p:spPr>
          <a:xfrm>
            <a:off x="1096963" y="4775200"/>
            <a:ext cx="5999162" cy="501650"/>
          </a:xfrm>
        </p:spPr>
        <p:txBody>
          <a:bodyPr>
            <a:noAutofit/>
          </a:bodyPr>
          <a:lstStyle>
            <a:lvl1pPr marL="0" indent="0" algn="r">
              <a:buNone/>
              <a:defRPr sz="2400">
                <a:solidFill>
                  <a:schemeClr val="tx1">
                    <a:lumMod val="65000"/>
                    <a:lumOff val="35000"/>
                  </a:schemeClr>
                </a:solidFill>
              </a:defRPr>
            </a:lvl1pPr>
          </a:lstStyle>
          <a:p>
            <a:pPr lvl="0"/>
            <a:r>
              <a:rPr lang="en-US"/>
              <a:t>Edit Master text styles</a:t>
            </a:r>
          </a:p>
        </p:txBody>
      </p:sp>
    </p:spTree>
    <p:extLst>
      <p:ext uri="{BB962C8B-B14F-4D97-AF65-F5344CB8AC3E}">
        <p14:creationId xmlns:p14="http://schemas.microsoft.com/office/powerpoint/2010/main" val="31946072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ody Slide - 1 Right Phot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27D567A-C123-96A9-1DD3-17C276C7D015}"/>
              </a:ext>
            </a:extLst>
          </p:cNvPr>
          <p:cNvSpPr>
            <a:spLocks noGrp="1"/>
          </p:cNvSpPr>
          <p:nvPr>
            <p:ph type="pic" idx="1"/>
          </p:nvPr>
        </p:nvSpPr>
        <p:spPr>
          <a:xfrm>
            <a:off x="6246796" y="665018"/>
            <a:ext cx="5945204" cy="448887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pic>
        <p:nvPicPr>
          <p:cNvPr id="8" name="Picture 7">
            <a:extLst>
              <a:ext uri="{FF2B5EF4-FFF2-40B4-BE49-F238E27FC236}">
                <a16:creationId xmlns:a16="http://schemas.microsoft.com/office/drawing/2014/main" id="{9425B193-7653-FA58-7C69-56865C4DF7B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
        <p:nvSpPr>
          <p:cNvPr id="10" name="Title 1">
            <a:extLst>
              <a:ext uri="{FF2B5EF4-FFF2-40B4-BE49-F238E27FC236}">
                <a16:creationId xmlns:a16="http://schemas.microsoft.com/office/drawing/2014/main" id="{9A65267B-D68D-AD5F-98C2-6810944CC185}"/>
              </a:ext>
            </a:extLst>
          </p:cNvPr>
          <p:cNvSpPr>
            <a:spLocks noGrp="1"/>
          </p:cNvSpPr>
          <p:nvPr>
            <p:ph type="title"/>
          </p:nvPr>
        </p:nvSpPr>
        <p:spPr>
          <a:xfrm>
            <a:off x="309093" y="531951"/>
            <a:ext cx="5785319" cy="678664"/>
          </a:xfrm>
        </p:spPr>
        <p:txBody>
          <a:bodyPr anchor="b">
            <a:noAutofit/>
          </a:bodyPr>
          <a:lstStyle>
            <a:lvl1pPr>
              <a:defRPr sz="3200">
                <a:solidFill>
                  <a:schemeClr val="tx2"/>
                </a:solidFill>
              </a:defRPr>
            </a:lvl1pPr>
          </a:lstStyle>
          <a:p>
            <a:r>
              <a:rPr lang="en-US"/>
              <a:t>Click to edit Master title style</a:t>
            </a:r>
            <a:endParaRPr lang="en-US" dirty="0"/>
          </a:p>
        </p:txBody>
      </p:sp>
      <p:sp>
        <p:nvSpPr>
          <p:cNvPr id="11" name="Text Placeholder 3">
            <a:extLst>
              <a:ext uri="{FF2B5EF4-FFF2-40B4-BE49-F238E27FC236}">
                <a16:creationId xmlns:a16="http://schemas.microsoft.com/office/drawing/2014/main" id="{80D2211A-9B16-224E-FFC5-4225BAB41AB0}"/>
              </a:ext>
            </a:extLst>
          </p:cNvPr>
          <p:cNvSpPr>
            <a:spLocks noGrp="1"/>
          </p:cNvSpPr>
          <p:nvPr>
            <p:ph type="body" sz="half" idx="2"/>
          </p:nvPr>
        </p:nvSpPr>
        <p:spPr>
          <a:xfrm>
            <a:off x="309093" y="1319201"/>
            <a:ext cx="5785319" cy="4891433"/>
          </a:xfrm>
        </p:spPr>
        <p:txBody>
          <a:bodyPr>
            <a:no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7" name="Footer Placeholder 5">
            <a:extLst>
              <a:ext uri="{FF2B5EF4-FFF2-40B4-BE49-F238E27FC236}">
                <a16:creationId xmlns:a16="http://schemas.microsoft.com/office/drawing/2014/main" id="{AA5FB620-142D-2BE0-8116-9FAAA7F693F3}"/>
              </a:ext>
            </a:extLst>
          </p:cNvPr>
          <p:cNvSpPr>
            <a:spLocks noGrp="1"/>
          </p:cNvSpPr>
          <p:nvPr>
            <p:ph type="ftr" sz="quarter" idx="11"/>
          </p:nvPr>
        </p:nvSpPr>
        <p:spPr>
          <a:xfrm>
            <a:off x="4038600" y="6330592"/>
            <a:ext cx="4114800" cy="365125"/>
          </a:xfrm>
          <a:prstGeom prst="rect">
            <a:avLst/>
          </a:prstGeom>
        </p:spPr>
        <p:txBody>
          <a:bodyPr anchor="ctr"/>
          <a:lstStyle>
            <a:lvl1pPr algn="ctr">
              <a:defRPr sz="1000">
                <a:latin typeface="Arial" panose="020B0604020202020204" pitchFamily="34" charset="0"/>
              </a:defRPr>
            </a:lvl1pPr>
          </a:lstStyle>
          <a:p>
            <a:endParaRPr lang="en-US" dirty="0"/>
          </a:p>
        </p:txBody>
      </p:sp>
      <p:sp>
        <p:nvSpPr>
          <p:cNvPr id="18" name="Slide Number Placeholder 6">
            <a:extLst>
              <a:ext uri="{FF2B5EF4-FFF2-40B4-BE49-F238E27FC236}">
                <a16:creationId xmlns:a16="http://schemas.microsoft.com/office/drawing/2014/main" id="{85A35A3C-EFCE-E977-5D10-513BA05CDEAB}"/>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dirty="0"/>
          </a:p>
        </p:txBody>
      </p:sp>
      <p:sp>
        <p:nvSpPr>
          <p:cNvPr id="2" name="Date Placeholder 4">
            <a:extLst>
              <a:ext uri="{FF2B5EF4-FFF2-40B4-BE49-F238E27FC236}">
                <a16:creationId xmlns:a16="http://schemas.microsoft.com/office/drawing/2014/main" id="{FD481F92-CD79-AD15-7CA5-87C78AC695BF}"/>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fld id="{CAADF119-FBE4-4B30-887E-7063E5FE77D4}" type="datetime1">
              <a:rPr lang="en-US" smtClean="0"/>
              <a:t>8/19/26</a:t>
            </a:fld>
            <a:endParaRPr lang="en-US" dirty="0"/>
          </a:p>
        </p:txBody>
      </p:sp>
      <p:pic>
        <p:nvPicPr>
          <p:cNvPr id="13" name="Picture 12">
            <a:extLst>
              <a:ext uri="{FF2B5EF4-FFF2-40B4-BE49-F238E27FC236}">
                <a16:creationId xmlns:a16="http://schemas.microsoft.com/office/drawing/2014/main" id="{EDB17564-960C-4BE2-AE3B-9E042530BCE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Tree>
    <p:extLst>
      <p:ext uri="{BB962C8B-B14F-4D97-AF65-F5344CB8AC3E}">
        <p14:creationId xmlns:p14="http://schemas.microsoft.com/office/powerpoint/2010/main" val="8691387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ody Slide - No Photos">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7FC8732-2197-B9C7-FC84-CA5395C6506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
        <p:nvSpPr>
          <p:cNvPr id="11" name="Title 1">
            <a:extLst>
              <a:ext uri="{FF2B5EF4-FFF2-40B4-BE49-F238E27FC236}">
                <a16:creationId xmlns:a16="http://schemas.microsoft.com/office/drawing/2014/main" id="{99465704-2370-60F7-6005-D0288DFD87A0}"/>
              </a:ext>
            </a:extLst>
          </p:cNvPr>
          <p:cNvSpPr>
            <a:spLocks noGrp="1"/>
          </p:cNvSpPr>
          <p:nvPr>
            <p:ph type="title"/>
          </p:nvPr>
        </p:nvSpPr>
        <p:spPr>
          <a:xfrm>
            <a:off x="309093" y="531951"/>
            <a:ext cx="11044707" cy="678664"/>
          </a:xfrm>
        </p:spPr>
        <p:txBody>
          <a:bodyPr anchor="b">
            <a:noAutofit/>
          </a:bodyPr>
          <a:lstStyle>
            <a:lvl1pPr>
              <a:defRPr sz="3200">
                <a:solidFill>
                  <a:schemeClr val="tx2"/>
                </a:solidFill>
              </a:defRPr>
            </a:lvl1pPr>
          </a:lstStyle>
          <a:p>
            <a:r>
              <a:rPr lang="en-US"/>
              <a:t>Click to edit Master title style</a:t>
            </a:r>
            <a:endParaRPr lang="en-US" dirty="0"/>
          </a:p>
        </p:txBody>
      </p:sp>
      <p:sp>
        <p:nvSpPr>
          <p:cNvPr id="12" name="Text Placeholder 3">
            <a:extLst>
              <a:ext uri="{FF2B5EF4-FFF2-40B4-BE49-F238E27FC236}">
                <a16:creationId xmlns:a16="http://schemas.microsoft.com/office/drawing/2014/main" id="{D0A29258-15C1-6FB2-52AC-108985A071C8}"/>
              </a:ext>
            </a:extLst>
          </p:cNvPr>
          <p:cNvSpPr>
            <a:spLocks noGrp="1"/>
          </p:cNvSpPr>
          <p:nvPr>
            <p:ph type="body" sz="half" idx="2"/>
          </p:nvPr>
        </p:nvSpPr>
        <p:spPr>
          <a:xfrm>
            <a:off x="309094" y="1319201"/>
            <a:ext cx="5682288" cy="4891433"/>
          </a:xfrm>
        </p:spPr>
        <p:txBody>
          <a:bodyPr>
            <a:noAutofit/>
          </a:bodyPr>
          <a:lstStyle>
            <a:lvl1pPr marL="0" indent="0">
              <a:buNone/>
              <a:defRPr sz="20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3" name="Text Placeholder 3">
            <a:extLst>
              <a:ext uri="{FF2B5EF4-FFF2-40B4-BE49-F238E27FC236}">
                <a16:creationId xmlns:a16="http://schemas.microsoft.com/office/drawing/2014/main" id="{7E85E37D-8958-2DEE-18A0-03962A83466E}"/>
              </a:ext>
            </a:extLst>
          </p:cNvPr>
          <p:cNvSpPr>
            <a:spLocks noGrp="1"/>
          </p:cNvSpPr>
          <p:nvPr>
            <p:ph type="body" sz="half" idx="13"/>
          </p:nvPr>
        </p:nvSpPr>
        <p:spPr>
          <a:xfrm>
            <a:off x="6110467" y="1322610"/>
            <a:ext cx="5682289" cy="4891433"/>
          </a:xfrm>
        </p:spPr>
        <p:txBody>
          <a:bodyPr>
            <a:noAutofit/>
          </a:bodyPr>
          <a:lstStyle>
            <a:lvl1pPr marL="0" indent="0">
              <a:buNone/>
              <a:defRPr sz="20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3" name="Footer Placeholder 5">
            <a:extLst>
              <a:ext uri="{FF2B5EF4-FFF2-40B4-BE49-F238E27FC236}">
                <a16:creationId xmlns:a16="http://schemas.microsoft.com/office/drawing/2014/main" id="{6FBE509B-CE41-57EF-59C3-275E43C033A4}"/>
              </a:ext>
            </a:extLst>
          </p:cNvPr>
          <p:cNvSpPr>
            <a:spLocks noGrp="1"/>
          </p:cNvSpPr>
          <p:nvPr>
            <p:ph type="ftr" sz="quarter" idx="11"/>
          </p:nvPr>
        </p:nvSpPr>
        <p:spPr>
          <a:xfrm>
            <a:off x="4038600" y="6330592"/>
            <a:ext cx="4114800" cy="365125"/>
          </a:xfrm>
          <a:prstGeom prst="rect">
            <a:avLst/>
          </a:prstGeom>
        </p:spPr>
        <p:txBody>
          <a:bodyPr anchor="ctr"/>
          <a:lstStyle>
            <a:lvl1pPr algn="ctr">
              <a:defRPr sz="1000">
                <a:latin typeface="Arial" panose="020B0604020202020204" pitchFamily="34" charset="0"/>
              </a:defRPr>
            </a:lvl1pPr>
          </a:lstStyle>
          <a:p>
            <a:endParaRPr lang="en-US" dirty="0"/>
          </a:p>
        </p:txBody>
      </p:sp>
      <p:sp>
        <p:nvSpPr>
          <p:cNvPr id="4" name="Slide Number Placeholder 6">
            <a:extLst>
              <a:ext uri="{FF2B5EF4-FFF2-40B4-BE49-F238E27FC236}">
                <a16:creationId xmlns:a16="http://schemas.microsoft.com/office/drawing/2014/main" id="{944E86B8-08A1-6B0A-9E8F-1A2C0252563D}"/>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dirty="0"/>
          </a:p>
        </p:txBody>
      </p:sp>
      <p:sp>
        <p:nvSpPr>
          <p:cNvPr id="5" name="Date Placeholder 4">
            <a:extLst>
              <a:ext uri="{FF2B5EF4-FFF2-40B4-BE49-F238E27FC236}">
                <a16:creationId xmlns:a16="http://schemas.microsoft.com/office/drawing/2014/main" id="{1AE111C8-7DEA-F7D8-15DA-EC66E6103A5D}"/>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fld id="{8ABF4FA7-1E5E-4092-8A64-2F16A7152577}" type="datetime1">
              <a:rPr lang="en-US" smtClean="0"/>
              <a:t>8/19/26</a:t>
            </a:fld>
            <a:endParaRPr lang="en-US" dirty="0"/>
          </a:p>
        </p:txBody>
      </p:sp>
      <p:pic>
        <p:nvPicPr>
          <p:cNvPr id="14" name="Picture 13">
            <a:extLst>
              <a:ext uri="{FF2B5EF4-FFF2-40B4-BE49-F238E27FC236}">
                <a16:creationId xmlns:a16="http://schemas.microsoft.com/office/drawing/2014/main" id="{1D72F205-0884-4182-ADD8-D44EB482580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Tree>
    <p:extLst>
      <p:ext uri="{BB962C8B-B14F-4D97-AF65-F5344CB8AC3E}">
        <p14:creationId xmlns:p14="http://schemas.microsoft.com/office/powerpoint/2010/main" val="29114543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ody Slide - Slate Two Photos">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7BE5B-D462-52DE-1421-03616B30BCDE}"/>
              </a:ext>
            </a:extLst>
          </p:cNvPr>
          <p:cNvSpPr>
            <a:spLocks noGrp="1"/>
          </p:cNvSpPr>
          <p:nvPr>
            <p:ph type="title"/>
          </p:nvPr>
        </p:nvSpPr>
        <p:spPr>
          <a:xfrm>
            <a:off x="309093" y="531951"/>
            <a:ext cx="5785319" cy="678664"/>
          </a:xfrm>
        </p:spPr>
        <p:txBody>
          <a:bodyPr anchor="b">
            <a:noAutofit/>
          </a:bodyPr>
          <a:lstStyle>
            <a:lvl1pPr>
              <a:defRPr sz="3200">
                <a:solidFill>
                  <a:schemeClr val="bg1"/>
                </a:solidFill>
              </a:defRPr>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A27D567A-C123-96A9-1DD3-17C276C7D015}"/>
              </a:ext>
            </a:extLst>
          </p:cNvPr>
          <p:cNvSpPr>
            <a:spLocks noGrp="1"/>
          </p:cNvSpPr>
          <p:nvPr>
            <p:ph type="pic" idx="1"/>
          </p:nvPr>
        </p:nvSpPr>
        <p:spPr>
          <a:xfrm>
            <a:off x="6246796" y="549107"/>
            <a:ext cx="5945204" cy="276398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E8A92B06-2663-62EC-E8B1-7567E866D31E}"/>
              </a:ext>
            </a:extLst>
          </p:cNvPr>
          <p:cNvSpPr>
            <a:spLocks noGrp="1"/>
          </p:cNvSpPr>
          <p:nvPr>
            <p:ph type="body" sz="half" idx="2"/>
          </p:nvPr>
        </p:nvSpPr>
        <p:spPr>
          <a:xfrm>
            <a:off x="309093" y="1319201"/>
            <a:ext cx="5785319" cy="4891433"/>
          </a:xfrm>
        </p:spPr>
        <p:txBody>
          <a:bodyPr>
            <a:noAutofit/>
          </a:bodyPr>
          <a:lstStyle>
            <a:lvl1pPr marL="0" inden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pic>
        <p:nvPicPr>
          <p:cNvPr id="11" name="Picture 10" descr="Logo, company name&#10;&#10;Description automatically generated">
            <a:extLst>
              <a:ext uri="{FF2B5EF4-FFF2-40B4-BE49-F238E27FC236}">
                <a16:creationId xmlns:a16="http://schemas.microsoft.com/office/drawing/2014/main" id="{59AD2392-E6B3-D73D-424E-42A0157E1CA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669331" y="-12193"/>
            <a:ext cx="1474015" cy="574180"/>
          </a:xfrm>
          <a:prstGeom prst="rect">
            <a:avLst/>
          </a:prstGeom>
        </p:spPr>
      </p:pic>
      <p:sp>
        <p:nvSpPr>
          <p:cNvPr id="9" name="Picture Placeholder 2">
            <a:extLst>
              <a:ext uri="{FF2B5EF4-FFF2-40B4-BE49-F238E27FC236}">
                <a16:creationId xmlns:a16="http://schemas.microsoft.com/office/drawing/2014/main" id="{02C1D150-46A5-C3E3-0093-1693429B2A69}"/>
              </a:ext>
            </a:extLst>
          </p:cNvPr>
          <p:cNvSpPr>
            <a:spLocks noGrp="1"/>
          </p:cNvSpPr>
          <p:nvPr>
            <p:ph type="pic" idx="13"/>
          </p:nvPr>
        </p:nvSpPr>
        <p:spPr>
          <a:xfrm>
            <a:off x="6246796" y="3446653"/>
            <a:ext cx="5945204" cy="276398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 name="Footer Placeholder 5">
            <a:extLst>
              <a:ext uri="{FF2B5EF4-FFF2-40B4-BE49-F238E27FC236}">
                <a16:creationId xmlns:a16="http://schemas.microsoft.com/office/drawing/2014/main" id="{DF46FADE-5392-BCFC-BAD6-D700EFBD77D7}"/>
              </a:ext>
            </a:extLst>
          </p:cNvPr>
          <p:cNvSpPr>
            <a:spLocks noGrp="1"/>
          </p:cNvSpPr>
          <p:nvPr>
            <p:ph type="ftr" sz="quarter" idx="11"/>
          </p:nvPr>
        </p:nvSpPr>
        <p:spPr>
          <a:xfrm>
            <a:off x="4038600" y="6330592"/>
            <a:ext cx="4114800" cy="365125"/>
          </a:xfrm>
          <a:prstGeom prst="rect">
            <a:avLst/>
          </a:prstGeom>
        </p:spPr>
        <p:txBody>
          <a:bodyPr anchor="ctr"/>
          <a:lstStyle>
            <a:lvl1pPr algn="ctr">
              <a:defRPr sz="1000">
                <a:solidFill>
                  <a:schemeClr val="bg1"/>
                </a:solidFill>
                <a:latin typeface="Arial" panose="020B0604020202020204" pitchFamily="34" charset="0"/>
              </a:defRPr>
            </a:lvl1pPr>
          </a:lstStyle>
          <a:p>
            <a:endParaRPr lang="en-US" dirty="0"/>
          </a:p>
        </p:txBody>
      </p:sp>
      <p:sp>
        <p:nvSpPr>
          <p:cNvPr id="12" name="Slide Number Placeholder 6">
            <a:extLst>
              <a:ext uri="{FF2B5EF4-FFF2-40B4-BE49-F238E27FC236}">
                <a16:creationId xmlns:a16="http://schemas.microsoft.com/office/drawing/2014/main" id="{4B37EFF6-260E-A1F5-FF79-F0ABEF7A2E0F}"/>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solidFill>
                  <a:schemeClr val="bg1"/>
                </a:solidFill>
                <a:latin typeface="Arial" panose="020B0604020202020204" pitchFamily="34" charset="0"/>
              </a:defRPr>
            </a:lvl1pPr>
          </a:lstStyle>
          <a:p>
            <a:fld id="{7D1BE87E-F0DE-A44C-894B-E142BEB21E42}" type="slidenum">
              <a:rPr lang="en-US" smtClean="0"/>
              <a:pPr/>
              <a:t>‹#›</a:t>
            </a:fld>
            <a:endParaRPr lang="en-US" dirty="0"/>
          </a:p>
        </p:txBody>
      </p:sp>
      <p:sp>
        <p:nvSpPr>
          <p:cNvPr id="5" name="Date Placeholder 4">
            <a:extLst>
              <a:ext uri="{FF2B5EF4-FFF2-40B4-BE49-F238E27FC236}">
                <a16:creationId xmlns:a16="http://schemas.microsoft.com/office/drawing/2014/main" id="{A871D8BB-52A9-22B5-DB17-DA5C2307245D}"/>
              </a:ext>
            </a:extLst>
          </p:cNvPr>
          <p:cNvSpPr>
            <a:spLocks noGrp="1"/>
          </p:cNvSpPr>
          <p:nvPr>
            <p:ph type="dt" sz="half" idx="10"/>
          </p:nvPr>
        </p:nvSpPr>
        <p:spPr>
          <a:xfrm>
            <a:off x="311726" y="6330592"/>
            <a:ext cx="2743200" cy="365125"/>
          </a:xfrm>
          <a:prstGeom prst="rect">
            <a:avLst/>
          </a:prstGeom>
        </p:spPr>
        <p:txBody>
          <a:bodyPr anchor="ctr"/>
          <a:lstStyle>
            <a:lvl1pPr>
              <a:defRPr sz="1000">
                <a:solidFill>
                  <a:schemeClr val="bg1"/>
                </a:solidFill>
                <a:latin typeface="Arial" panose="020B0604020202020204" pitchFamily="34" charset="0"/>
              </a:defRPr>
            </a:lvl1pPr>
          </a:lstStyle>
          <a:p>
            <a:fld id="{84D608DB-8471-438C-96F2-BF69B78E0782}" type="datetime1">
              <a:rPr lang="en-US" smtClean="0"/>
              <a:t>8/19/26</a:t>
            </a:fld>
            <a:endParaRPr lang="en-US" dirty="0"/>
          </a:p>
        </p:txBody>
      </p:sp>
      <p:pic>
        <p:nvPicPr>
          <p:cNvPr id="13" name="Picture 12" descr="Logo, company name&#10;&#10;Description automatically generated">
            <a:extLst>
              <a:ext uri="{FF2B5EF4-FFF2-40B4-BE49-F238E27FC236}">
                <a16:creationId xmlns:a16="http://schemas.microsoft.com/office/drawing/2014/main" id="{D19EE4BA-CD94-40C8-BA88-88F35B10B1E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669331" y="-12193"/>
            <a:ext cx="1474015" cy="574180"/>
          </a:xfrm>
          <a:prstGeom prst="rect">
            <a:avLst/>
          </a:prstGeom>
        </p:spPr>
      </p:pic>
    </p:spTree>
    <p:extLst>
      <p:ext uri="{BB962C8B-B14F-4D97-AF65-F5344CB8AC3E}">
        <p14:creationId xmlns:p14="http://schemas.microsoft.com/office/powerpoint/2010/main" val="5170324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Body Slide - Grey ">
    <p:bg>
      <p:bgPr>
        <a:solidFill>
          <a:schemeClr val="bg2"/>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27D567A-C123-96A9-1DD3-17C276C7D015}"/>
              </a:ext>
            </a:extLst>
          </p:cNvPr>
          <p:cNvSpPr>
            <a:spLocks noGrp="1"/>
          </p:cNvSpPr>
          <p:nvPr>
            <p:ph type="pic" idx="1"/>
          </p:nvPr>
        </p:nvSpPr>
        <p:spPr>
          <a:xfrm>
            <a:off x="6246796" y="665018"/>
            <a:ext cx="5945204" cy="448887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 name="Title 1">
            <a:extLst>
              <a:ext uri="{FF2B5EF4-FFF2-40B4-BE49-F238E27FC236}">
                <a16:creationId xmlns:a16="http://schemas.microsoft.com/office/drawing/2014/main" id="{9A65267B-D68D-AD5F-98C2-6810944CC185}"/>
              </a:ext>
            </a:extLst>
          </p:cNvPr>
          <p:cNvSpPr>
            <a:spLocks noGrp="1"/>
          </p:cNvSpPr>
          <p:nvPr>
            <p:ph type="title"/>
          </p:nvPr>
        </p:nvSpPr>
        <p:spPr>
          <a:xfrm>
            <a:off x="309093" y="531951"/>
            <a:ext cx="5785319" cy="678664"/>
          </a:xfrm>
        </p:spPr>
        <p:txBody>
          <a:bodyPr anchor="b">
            <a:noAutofit/>
          </a:bodyPr>
          <a:lstStyle>
            <a:lvl1pPr>
              <a:defRPr sz="3200">
                <a:solidFill>
                  <a:schemeClr val="bg1"/>
                </a:solidFill>
              </a:defRPr>
            </a:lvl1pPr>
          </a:lstStyle>
          <a:p>
            <a:r>
              <a:rPr lang="en-US"/>
              <a:t>Click to edit Master title style</a:t>
            </a:r>
            <a:endParaRPr lang="en-US" dirty="0"/>
          </a:p>
        </p:txBody>
      </p:sp>
      <p:sp>
        <p:nvSpPr>
          <p:cNvPr id="11" name="Text Placeholder 3">
            <a:extLst>
              <a:ext uri="{FF2B5EF4-FFF2-40B4-BE49-F238E27FC236}">
                <a16:creationId xmlns:a16="http://schemas.microsoft.com/office/drawing/2014/main" id="{80D2211A-9B16-224E-FFC5-4225BAB41AB0}"/>
              </a:ext>
            </a:extLst>
          </p:cNvPr>
          <p:cNvSpPr>
            <a:spLocks noGrp="1"/>
          </p:cNvSpPr>
          <p:nvPr>
            <p:ph type="body" sz="half" idx="2"/>
          </p:nvPr>
        </p:nvSpPr>
        <p:spPr>
          <a:xfrm>
            <a:off x="309093" y="1319201"/>
            <a:ext cx="5785319" cy="4891433"/>
          </a:xfrm>
        </p:spPr>
        <p:txBody>
          <a:bodyPr>
            <a:noAutofit/>
          </a:bodyPr>
          <a:lstStyle>
            <a:lvl1pPr marL="0" inden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pic>
        <p:nvPicPr>
          <p:cNvPr id="4" name="Picture 3">
            <a:extLst>
              <a:ext uri="{FF2B5EF4-FFF2-40B4-BE49-F238E27FC236}">
                <a16:creationId xmlns:a16="http://schemas.microsoft.com/office/drawing/2014/main" id="{0B903C67-DC6F-088A-9EA9-D734508F8DF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
        <p:nvSpPr>
          <p:cNvPr id="8" name="Footer Placeholder 5">
            <a:extLst>
              <a:ext uri="{FF2B5EF4-FFF2-40B4-BE49-F238E27FC236}">
                <a16:creationId xmlns:a16="http://schemas.microsoft.com/office/drawing/2014/main" id="{77E5CE1A-809C-DEBF-5077-24C3A3D42D87}"/>
              </a:ext>
            </a:extLst>
          </p:cNvPr>
          <p:cNvSpPr>
            <a:spLocks noGrp="1"/>
          </p:cNvSpPr>
          <p:nvPr>
            <p:ph type="ftr" sz="quarter" idx="11"/>
          </p:nvPr>
        </p:nvSpPr>
        <p:spPr>
          <a:xfrm>
            <a:off x="4038600" y="6330592"/>
            <a:ext cx="4114800" cy="365125"/>
          </a:xfrm>
          <a:prstGeom prst="rect">
            <a:avLst/>
          </a:prstGeom>
        </p:spPr>
        <p:txBody>
          <a:bodyPr anchor="ctr"/>
          <a:lstStyle>
            <a:lvl1pPr algn="ctr">
              <a:defRPr sz="1000">
                <a:latin typeface="Arial" panose="020B0604020202020204" pitchFamily="34" charset="0"/>
              </a:defRPr>
            </a:lvl1pPr>
          </a:lstStyle>
          <a:p>
            <a:endParaRPr lang="en-US" dirty="0"/>
          </a:p>
        </p:txBody>
      </p:sp>
      <p:sp>
        <p:nvSpPr>
          <p:cNvPr id="9" name="Slide Number Placeholder 6">
            <a:extLst>
              <a:ext uri="{FF2B5EF4-FFF2-40B4-BE49-F238E27FC236}">
                <a16:creationId xmlns:a16="http://schemas.microsoft.com/office/drawing/2014/main" id="{6A59512F-10DA-5515-E4C4-B98127B24853}"/>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dirty="0"/>
          </a:p>
        </p:txBody>
      </p:sp>
      <p:sp>
        <p:nvSpPr>
          <p:cNvPr id="5" name="Date Placeholder 4">
            <a:extLst>
              <a:ext uri="{FF2B5EF4-FFF2-40B4-BE49-F238E27FC236}">
                <a16:creationId xmlns:a16="http://schemas.microsoft.com/office/drawing/2014/main" id="{E38FEC5F-8621-2ECE-218F-2628960DE6CA}"/>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fld id="{A52F8196-A714-4021-8525-BBF3DB1CC2B9}" type="datetime1">
              <a:rPr lang="en-US" smtClean="0"/>
              <a:t>8/19/26</a:t>
            </a:fld>
            <a:endParaRPr lang="en-US" dirty="0"/>
          </a:p>
        </p:txBody>
      </p:sp>
      <p:pic>
        <p:nvPicPr>
          <p:cNvPr id="12" name="Picture 11">
            <a:extLst>
              <a:ext uri="{FF2B5EF4-FFF2-40B4-BE49-F238E27FC236}">
                <a16:creationId xmlns:a16="http://schemas.microsoft.com/office/drawing/2014/main" id="{CFCFCA19-01CD-4B66-B389-82A12968C55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Tree>
    <p:extLst>
      <p:ext uri="{BB962C8B-B14F-4D97-AF65-F5344CB8AC3E}">
        <p14:creationId xmlns:p14="http://schemas.microsoft.com/office/powerpoint/2010/main" val="10548606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estion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E41ED-F47F-85C7-0527-8C9FCCC7ADBA}"/>
              </a:ext>
            </a:extLst>
          </p:cNvPr>
          <p:cNvSpPr>
            <a:spLocks noGrp="1"/>
          </p:cNvSpPr>
          <p:nvPr>
            <p:ph type="title"/>
          </p:nvPr>
        </p:nvSpPr>
        <p:spPr>
          <a:xfrm>
            <a:off x="1300767" y="2759119"/>
            <a:ext cx="10053033" cy="880970"/>
          </a:xfrm>
        </p:spPr>
        <p:txBody>
          <a:bodyPr>
            <a:noAutofit/>
          </a:bodyPr>
          <a:lstStyle>
            <a:lvl1pPr algn="ctr">
              <a:defRPr/>
            </a:lvl1pPr>
          </a:lstStyle>
          <a:p>
            <a:r>
              <a:rPr lang="en-US"/>
              <a:t>Click to edit Master title style</a:t>
            </a:r>
            <a:endParaRPr lang="en-US" dirty="0"/>
          </a:p>
        </p:txBody>
      </p:sp>
      <p:pic>
        <p:nvPicPr>
          <p:cNvPr id="4" name="Picture 3">
            <a:extLst>
              <a:ext uri="{FF2B5EF4-FFF2-40B4-BE49-F238E27FC236}">
                <a16:creationId xmlns:a16="http://schemas.microsoft.com/office/drawing/2014/main" id="{3A830D66-7C16-31AC-766A-71753A6062A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277059" y="6170055"/>
            <a:ext cx="1728303" cy="495265"/>
          </a:xfrm>
          <a:prstGeom prst="rect">
            <a:avLst/>
          </a:prstGeom>
        </p:spPr>
      </p:pic>
    </p:spTree>
    <p:extLst>
      <p:ext uri="{BB962C8B-B14F-4D97-AF65-F5344CB8AC3E}">
        <p14:creationId xmlns:p14="http://schemas.microsoft.com/office/powerpoint/2010/main" val="40263022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Intro Slide">
    <p:bg>
      <p:bgPr>
        <a:blipFill dpi="0" rotWithShape="1">
          <a:blip r:embed="rId2"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E41ED-F47F-85C7-0527-8C9FCCC7ADBA}"/>
              </a:ext>
            </a:extLst>
          </p:cNvPr>
          <p:cNvSpPr>
            <a:spLocks noGrp="1"/>
          </p:cNvSpPr>
          <p:nvPr>
            <p:ph type="title"/>
          </p:nvPr>
        </p:nvSpPr>
        <p:spPr>
          <a:xfrm>
            <a:off x="1300766" y="1891183"/>
            <a:ext cx="10053033" cy="1325563"/>
          </a:xfrm>
        </p:spPr>
        <p:txBody>
          <a:bodyPr>
            <a:noAutofit/>
          </a:bodyPr>
          <a:lstStyle/>
          <a:p>
            <a:r>
              <a:rPr lang="en-US"/>
              <a:t>Click to edit Master title style</a:t>
            </a:r>
            <a:endParaRPr lang="en-US" dirty="0"/>
          </a:p>
        </p:txBody>
      </p:sp>
    </p:spTree>
    <p:extLst>
      <p:ext uri="{BB962C8B-B14F-4D97-AF65-F5344CB8AC3E}">
        <p14:creationId xmlns:p14="http://schemas.microsoft.com/office/powerpoint/2010/main" val="2727373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ransitions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E41ED-F47F-85C7-0527-8C9FCCC7ADBA}"/>
              </a:ext>
            </a:extLst>
          </p:cNvPr>
          <p:cNvSpPr>
            <a:spLocks noGrp="1"/>
          </p:cNvSpPr>
          <p:nvPr>
            <p:ph type="title"/>
          </p:nvPr>
        </p:nvSpPr>
        <p:spPr>
          <a:xfrm>
            <a:off x="1300766" y="1891183"/>
            <a:ext cx="10053033" cy="1325563"/>
          </a:xfrm>
        </p:spPr>
        <p:txBody>
          <a:bodyPr>
            <a:noAutofit/>
          </a:bodyPr>
          <a:lstStyle/>
          <a:p>
            <a:r>
              <a:rPr lang="en-US"/>
              <a:t>Click to edit Master title style</a:t>
            </a:r>
            <a:endParaRPr lang="en-US" dirty="0"/>
          </a:p>
        </p:txBody>
      </p:sp>
    </p:spTree>
    <p:extLst>
      <p:ext uri="{BB962C8B-B14F-4D97-AF65-F5344CB8AC3E}">
        <p14:creationId xmlns:p14="http://schemas.microsoft.com/office/powerpoint/2010/main" val="3573632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Body Slide - 2 Photo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7BE5B-D462-52DE-1421-03616B30BCDE}"/>
              </a:ext>
            </a:extLst>
          </p:cNvPr>
          <p:cNvSpPr>
            <a:spLocks noGrp="1"/>
          </p:cNvSpPr>
          <p:nvPr>
            <p:ph type="title"/>
          </p:nvPr>
        </p:nvSpPr>
        <p:spPr>
          <a:xfrm>
            <a:off x="309093" y="531951"/>
            <a:ext cx="5785319" cy="678664"/>
          </a:xfrm>
        </p:spPr>
        <p:txBody>
          <a:bodyPr anchor="b">
            <a:noAutofit/>
          </a:bodyPr>
          <a:lstStyle>
            <a:lvl1pPr>
              <a:defRPr sz="3200">
                <a:solidFill>
                  <a:schemeClr val="accent1"/>
                </a:solidFill>
              </a:defRPr>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A27D567A-C123-96A9-1DD3-17C276C7D015}"/>
              </a:ext>
            </a:extLst>
          </p:cNvPr>
          <p:cNvSpPr>
            <a:spLocks noGrp="1"/>
          </p:cNvSpPr>
          <p:nvPr>
            <p:ph type="pic" idx="1"/>
          </p:nvPr>
        </p:nvSpPr>
        <p:spPr>
          <a:xfrm>
            <a:off x="6246796" y="549107"/>
            <a:ext cx="5945204" cy="2763982"/>
          </a:xfrm>
        </p:spPr>
        <p:txBody>
          <a:bodyPr>
            <a:no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E8A92B06-2663-62EC-E8B1-7567E866D31E}"/>
              </a:ext>
            </a:extLst>
          </p:cNvPr>
          <p:cNvSpPr>
            <a:spLocks noGrp="1"/>
          </p:cNvSpPr>
          <p:nvPr>
            <p:ph type="body" sz="half" idx="2"/>
          </p:nvPr>
        </p:nvSpPr>
        <p:spPr>
          <a:xfrm>
            <a:off x="309093" y="1319201"/>
            <a:ext cx="5785319" cy="4891433"/>
          </a:xfrm>
        </p:spPr>
        <p:txBody>
          <a:bodyPr>
            <a:no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pic>
        <p:nvPicPr>
          <p:cNvPr id="8" name="Picture 7">
            <a:extLst>
              <a:ext uri="{FF2B5EF4-FFF2-40B4-BE49-F238E27FC236}">
                <a16:creationId xmlns:a16="http://schemas.microsoft.com/office/drawing/2014/main" id="{1F8DF632-CAE9-022C-6607-B217F56D5C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
        <p:nvSpPr>
          <p:cNvPr id="9" name="Picture Placeholder 2">
            <a:extLst>
              <a:ext uri="{FF2B5EF4-FFF2-40B4-BE49-F238E27FC236}">
                <a16:creationId xmlns:a16="http://schemas.microsoft.com/office/drawing/2014/main" id="{02C1D150-46A5-C3E3-0093-1693429B2A69}"/>
              </a:ext>
            </a:extLst>
          </p:cNvPr>
          <p:cNvSpPr>
            <a:spLocks noGrp="1"/>
          </p:cNvSpPr>
          <p:nvPr>
            <p:ph type="pic" idx="13"/>
          </p:nvPr>
        </p:nvSpPr>
        <p:spPr>
          <a:xfrm>
            <a:off x="6246796" y="3446653"/>
            <a:ext cx="5945204" cy="2763982"/>
          </a:xfrm>
        </p:spPr>
        <p:txBody>
          <a:bodyPr>
            <a:no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 name="Date Placeholder 4">
            <a:extLst>
              <a:ext uri="{FF2B5EF4-FFF2-40B4-BE49-F238E27FC236}">
                <a16:creationId xmlns:a16="http://schemas.microsoft.com/office/drawing/2014/main" id="{A6C8BEAD-C13B-93F9-6676-CE56FFBEEBF2}"/>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fld id="{EDB80F63-0339-4821-9425-EEBDE7EE0A50}" type="datetime1">
              <a:rPr lang="en-US" smtClean="0"/>
              <a:t>8/19/26</a:t>
            </a:fld>
            <a:endParaRPr lang="en-US" dirty="0"/>
          </a:p>
        </p:txBody>
      </p:sp>
      <p:sp>
        <p:nvSpPr>
          <p:cNvPr id="11" name="Footer Placeholder 5">
            <a:extLst>
              <a:ext uri="{FF2B5EF4-FFF2-40B4-BE49-F238E27FC236}">
                <a16:creationId xmlns:a16="http://schemas.microsoft.com/office/drawing/2014/main" id="{9B986840-5762-4DAF-7AD9-5F837D0622DE}"/>
              </a:ext>
            </a:extLst>
          </p:cNvPr>
          <p:cNvSpPr>
            <a:spLocks noGrp="1"/>
          </p:cNvSpPr>
          <p:nvPr>
            <p:ph type="ftr" sz="quarter" idx="11"/>
          </p:nvPr>
        </p:nvSpPr>
        <p:spPr>
          <a:xfrm>
            <a:off x="4038600" y="6330592"/>
            <a:ext cx="4114800" cy="365125"/>
          </a:xfrm>
          <a:prstGeom prst="rect">
            <a:avLst/>
          </a:prstGeom>
        </p:spPr>
        <p:txBody>
          <a:bodyPr anchor="ctr"/>
          <a:lstStyle>
            <a:lvl1pPr algn="ctr">
              <a:defRPr sz="1000">
                <a:latin typeface="Arial" panose="020B0604020202020204" pitchFamily="34" charset="0"/>
              </a:defRPr>
            </a:lvl1pPr>
          </a:lstStyle>
          <a:p>
            <a:endParaRPr lang="en-US" dirty="0"/>
          </a:p>
        </p:txBody>
      </p:sp>
      <p:sp>
        <p:nvSpPr>
          <p:cNvPr id="13" name="Slide Number Placeholder 6">
            <a:extLst>
              <a:ext uri="{FF2B5EF4-FFF2-40B4-BE49-F238E27FC236}">
                <a16:creationId xmlns:a16="http://schemas.microsoft.com/office/drawing/2014/main" id="{1E2F678D-103F-49D4-B531-CA075474F3D0}"/>
              </a:ext>
            </a:extLst>
          </p:cNvPr>
          <p:cNvSpPr>
            <a:spLocks noGrp="1"/>
          </p:cNvSpPr>
          <p:nvPr>
            <p:ph type="sldNum" sz="quarter" idx="12"/>
          </p:nvPr>
        </p:nvSpPr>
        <p:spPr>
          <a:xfrm>
            <a:off x="9140371"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dirty="0"/>
          </a:p>
        </p:txBody>
      </p:sp>
      <p:pic>
        <p:nvPicPr>
          <p:cNvPr id="12" name="Picture 11">
            <a:extLst>
              <a:ext uri="{FF2B5EF4-FFF2-40B4-BE49-F238E27FC236}">
                <a16:creationId xmlns:a16="http://schemas.microsoft.com/office/drawing/2014/main" id="{FB721D4D-BA71-46BF-9E11-753BC33668E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Tree>
    <p:extLst>
      <p:ext uri="{BB962C8B-B14F-4D97-AF65-F5344CB8AC3E}">
        <p14:creationId xmlns:p14="http://schemas.microsoft.com/office/powerpoint/2010/main" val="1403202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Body Slide - Top Photo">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27D567A-C123-96A9-1DD3-17C276C7D015}"/>
              </a:ext>
            </a:extLst>
          </p:cNvPr>
          <p:cNvSpPr>
            <a:spLocks noGrp="1"/>
          </p:cNvSpPr>
          <p:nvPr>
            <p:ph type="pic" idx="1"/>
          </p:nvPr>
        </p:nvSpPr>
        <p:spPr>
          <a:xfrm>
            <a:off x="0" y="8195"/>
            <a:ext cx="12192000" cy="34208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E8A92B06-2663-62EC-E8B1-7567E866D31E}"/>
              </a:ext>
            </a:extLst>
          </p:cNvPr>
          <p:cNvSpPr>
            <a:spLocks noGrp="1"/>
          </p:cNvSpPr>
          <p:nvPr>
            <p:ph type="body" sz="half" idx="2"/>
          </p:nvPr>
        </p:nvSpPr>
        <p:spPr>
          <a:xfrm>
            <a:off x="335924" y="3666870"/>
            <a:ext cx="5642016" cy="2414481"/>
          </a:xfrm>
        </p:spPr>
        <p:txBody>
          <a:bodyPr>
            <a:noAutofit/>
          </a:bodyPr>
          <a:lstStyle>
            <a:lvl1pPr marL="0" indent="0">
              <a:buNone/>
              <a:defRPr sz="20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Text Placeholder 3">
            <a:extLst>
              <a:ext uri="{FF2B5EF4-FFF2-40B4-BE49-F238E27FC236}">
                <a16:creationId xmlns:a16="http://schemas.microsoft.com/office/drawing/2014/main" id="{718A1B46-8C31-1942-9CDD-F244EA45E1A6}"/>
              </a:ext>
            </a:extLst>
          </p:cNvPr>
          <p:cNvSpPr>
            <a:spLocks noGrp="1"/>
          </p:cNvSpPr>
          <p:nvPr>
            <p:ph type="body" sz="half" idx="13"/>
          </p:nvPr>
        </p:nvSpPr>
        <p:spPr>
          <a:xfrm>
            <a:off x="6103516" y="3666870"/>
            <a:ext cx="5642016" cy="2414481"/>
          </a:xfrm>
        </p:spPr>
        <p:txBody>
          <a:bodyPr>
            <a:noAutofit/>
          </a:bodyPr>
          <a:lstStyle>
            <a:lvl1pPr marL="0" indent="0">
              <a:buNone/>
              <a:defRPr sz="20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3" name="Title 1">
            <a:extLst>
              <a:ext uri="{FF2B5EF4-FFF2-40B4-BE49-F238E27FC236}">
                <a16:creationId xmlns:a16="http://schemas.microsoft.com/office/drawing/2014/main" id="{E2D036AA-9340-745D-7ECF-2C66965EE75A}"/>
              </a:ext>
            </a:extLst>
          </p:cNvPr>
          <p:cNvSpPr>
            <a:spLocks noGrp="1"/>
          </p:cNvSpPr>
          <p:nvPr>
            <p:ph type="title" hasCustomPrompt="1"/>
          </p:nvPr>
        </p:nvSpPr>
        <p:spPr>
          <a:xfrm>
            <a:off x="1" y="531951"/>
            <a:ext cx="6094412" cy="678664"/>
          </a:xfrm>
        </p:spPr>
        <p:txBody>
          <a:bodyPr anchor="b">
            <a:noAutofit/>
          </a:bodyPr>
          <a:lstStyle>
            <a:lvl1pPr>
              <a:defRPr sz="3200">
                <a:solidFill>
                  <a:schemeClr val="bg1"/>
                </a:solidFill>
              </a:defRPr>
            </a:lvl1pPr>
          </a:lstStyle>
          <a:p>
            <a:r>
              <a:rPr lang="en-US" dirty="0"/>
              <a:t>  Click to edit Master title style</a:t>
            </a:r>
          </a:p>
        </p:txBody>
      </p:sp>
      <p:sp>
        <p:nvSpPr>
          <p:cNvPr id="8" name="Footer Placeholder 5">
            <a:extLst>
              <a:ext uri="{FF2B5EF4-FFF2-40B4-BE49-F238E27FC236}">
                <a16:creationId xmlns:a16="http://schemas.microsoft.com/office/drawing/2014/main" id="{E2354D38-C6CF-E355-ADC2-9780C4F402FB}"/>
              </a:ext>
            </a:extLst>
          </p:cNvPr>
          <p:cNvSpPr>
            <a:spLocks noGrp="1"/>
          </p:cNvSpPr>
          <p:nvPr>
            <p:ph type="ftr" sz="quarter" idx="11"/>
          </p:nvPr>
        </p:nvSpPr>
        <p:spPr>
          <a:xfrm>
            <a:off x="4038600" y="6330592"/>
            <a:ext cx="4114800" cy="365125"/>
          </a:xfrm>
          <a:prstGeom prst="rect">
            <a:avLst/>
          </a:prstGeom>
        </p:spPr>
        <p:txBody>
          <a:bodyPr anchor="ctr"/>
          <a:lstStyle>
            <a:lvl1pPr algn="ctr">
              <a:defRPr sz="1000">
                <a:latin typeface="Arial" panose="020B0604020202020204" pitchFamily="34" charset="0"/>
              </a:defRPr>
            </a:lvl1pPr>
          </a:lstStyle>
          <a:p>
            <a:endParaRPr lang="en-US" dirty="0"/>
          </a:p>
        </p:txBody>
      </p:sp>
      <p:sp>
        <p:nvSpPr>
          <p:cNvPr id="10" name="Slide Number Placeholder 6">
            <a:extLst>
              <a:ext uri="{FF2B5EF4-FFF2-40B4-BE49-F238E27FC236}">
                <a16:creationId xmlns:a16="http://schemas.microsoft.com/office/drawing/2014/main" id="{24DF5B5C-0FB6-281B-79D1-3AAEEBC738BC}"/>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dirty="0"/>
          </a:p>
        </p:txBody>
      </p:sp>
      <p:sp>
        <p:nvSpPr>
          <p:cNvPr id="7" name="Date Placeholder 4">
            <a:extLst>
              <a:ext uri="{FF2B5EF4-FFF2-40B4-BE49-F238E27FC236}">
                <a16:creationId xmlns:a16="http://schemas.microsoft.com/office/drawing/2014/main" id="{CE744EEC-877B-6658-1AF3-402C4637D614}"/>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fld id="{9AD7FFB5-2B44-4A61-A840-20A8B411001D}" type="datetime1">
              <a:rPr lang="en-US" smtClean="0"/>
              <a:t>8/19/26</a:t>
            </a:fld>
            <a:endParaRPr lang="en-US" dirty="0"/>
          </a:p>
        </p:txBody>
      </p:sp>
    </p:spTree>
    <p:extLst>
      <p:ext uri="{BB962C8B-B14F-4D97-AF65-F5344CB8AC3E}">
        <p14:creationId xmlns:p14="http://schemas.microsoft.com/office/powerpoint/2010/main" val="2869518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Body Slide - 1 Photo">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27D567A-C123-96A9-1DD3-17C276C7D015}"/>
              </a:ext>
            </a:extLst>
          </p:cNvPr>
          <p:cNvSpPr>
            <a:spLocks noGrp="1"/>
          </p:cNvSpPr>
          <p:nvPr>
            <p:ph type="pic" idx="1"/>
          </p:nvPr>
        </p:nvSpPr>
        <p:spPr>
          <a:xfrm>
            <a:off x="6246796" y="665018"/>
            <a:ext cx="5945204" cy="448887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pic>
        <p:nvPicPr>
          <p:cNvPr id="8" name="Picture 7">
            <a:extLst>
              <a:ext uri="{FF2B5EF4-FFF2-40B4-BE49-F238E27FC236}">
                <a16:creationId xmlns:a16="http://schemas.microsoft.com/office/drawing/2014/main" id="{1F8DF632-CAE9-022C-6607-B217F56D5C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
        <p:nvSpPr>
          <p:cNvPr id="9" name="Title 1">
            <a:extLst>
              <a:ext uri="{FF2B5EF4-FFF2-40B4-BE49-F238E27FC236}">
                <a16:creationId xmlns:a16="http://schemas.microsoft.com/office/drawing/2014/main" id="{F69CE8BE-367E-106F-0A1A-D4403D3CF398}"/>
              </a:ext>
            </a:extLst>
          </p:cNvPr>
          <p:cNvSpPr>
            <a:spLocks noGrp="1"/>
          </p:cNvSpPr>
          <p:nvPr>
            <p:ph type="title"/>
          </p:nvPr>
        </p:nvSpPr>
        <p:spPr>
          <a:xfrm>
            <a:off x="309093" y="531951"/>
            <a:ext cx="5785319" cy="678664"/>
          </a:xfrm>
        </p:spPr>
        <p:txBody>
          <a:bodyPr anchor="b">
            <a:noAutofit/>
          </a:bodyPr>
          <a:lstStyle>
            <a:lvl1pPr>
              <a:defRPr sz="3200">
                <a:solidFill>
                  <a:schemeClr val="tx1"/>
                </a:solidFill>
              </a:defRPr>
            </a:lvl1pPr>
          </a:lstStyle>
          <a:p>
            <a:r>
              <a:rPr lang="en-US"/>
              <a:t>Click to edit Master title style</a:t>
            </a:r>
            <a:endParaRPr lang="en-US" dirty="0"/>
          </a:p>
        </p:txBody>
      </p:sp>
      <p:sp>
        <p:nvSpPr>
          <p:cNvPr id="10" name="Text Placeholder 3">
            <a:extLst>
              <a:ext uri="{FF2B5EF4-FFF2-40B4-BE49-F238E27FC236}">
                <a16:creationId xmlns:a16="http://schemas.microsoft.com/office/drawing/2014/main" id="{EA0AC1C4-21D9-DD3B-28D1-1E97E488E1A8}"/>
              </a:ext>
            </a:extLst>
          </p:cNvPr>
          <p:cNvSpPr>
            <a:spLocks noGrp="1"/>
          </p:cNvSpPr>
          <p:nvPr>
            <p:ph type="body" sz="half" idx="2"/>
          </p:nvPr>
        </p:nvSpPr>
        <p:spPr>
          <a:xfrm>
            <a:off x="309093" y="1319201"/>
            <a:ext cx="5785319" cy="4891433"/>
          </a:xfrm>
        </p:spPr>
        <p:txBody>
          <a:bodyPr>
            <a:no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Footer Placeholder 5">
            <a:extLst>
              <a:ext uri="{FF2B5EF4-FFF2-40B4-BE49-F238E27FC236}">
                <a16:creationId xmlns:a16="http://schemas.microsoft.com/office/drawing/2014/main" id="{A4AF7EA1-AC10-6B34-7D70-18A57ABFF35E}"/>
              </a:ext>
            </a:extLst>
          </p:cNvPr>
          <p:cNvSpPr>
            <a:spLocks noGrp="1"/>
          </p:cNvSpPr>
          <p:nvPr>
            <p:ph type="ftr" sz="quarter" idx="11"/>
          </p:nvPr>
        </p:nvSpPr>
        <p:spPr>
          <a:xfrm>
            <a:off x="4038600" y="6330592"/>
            <a:ext cx="4114800" cy="365125"/>
          </a:xfrm>
          <a:prstGeom prst="rect">
            <a:avLst/>
          </a:prstGeom>
        </p:spPr>
        <p:txBody>
          <a:bodyPr anchor="ctr"/>
          <a:lstStyle>
            <a:lvl1pPr algn="ctr">
              <a:defRPr sz="1000">
                <a:latin typeface="Arial" panose="020B0604020202020204" pitchFamily="34" charset="0"/>
              </a:defRPr>
            </a:lvl1pPr>
          </a:lstStyle>
          <a:p>
            <a:endParaRPr lang="en-US" dirty="0"/>
          </a:p>
        </p:txBody>
      </p:sp>
      <p:sp>
        <p:nvSpPr>
          <p:cNvPr id="11" name="Slide Number Placeholder 6">
            <a:extLst>
              <a:ext uri="{FF2B5EF4-FFF2-40B4-BE49-F238E27FC236}">
                <a16:creationId xmlns:a16="http://schemas.microsoft.com/office/drawing/2014/main" id="{0B83816E-8201-5044-F359-AFD3FCE21AAF}"/>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dirty="0"/>
          </a:p>
        </p:txBody>
      </p:sp>
      <p:sp>
        <p:nvSpPr>
          <p:cNvPr id="5" name="Date Placeholder 4">
            <a:extLst>
              <a:ext uri="{FF2B5EF4-FFF2-40B4-BE49-F238E27FC236}">
                <a16:creationId xmlns:a16="http://schemas.microsoft.com/office/drawing/2014/main" id="{9E8CE785-B03D-6A9D-B2E7-6E9D526B228A}"/>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fld id="{41AFAF23-1F56-4840-A737-495C4921DE94}" type="datetime1">
              <a:rPr lang="en-US" smtClean="0"/>
              <a:t>8/19/26</a:t>
            </a:fld>
            <a:endParaRPr lang="en-US" dirty="0"/>
          </a:p>
        </p:txBody>
      </p:sp>
      <p:pic>
        <p:nvPicPr>
          <p:cNvPr id="12" name="Picture 11">
            <a:extLst>
              <a:ext uri="{FF2B5EF4-FFF2-40B4-BE49-F238E27FC236}">
                <a16:creationId xmlns:a16="http://schemas.microsoft.com/office/drawing/2014/main" id="{66869AEF-C002-4444-8791-56AEEFBFD84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Tree>
    <p:extLst>
      <p:ext uri="{BB962C8B-B14F-4D97-AF65-F5344CB8AC3E}">
        <p14:creationId xmlns:p14="http://schemas.microsoft.com/office/powerpoint/2010/main" val="3823483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ody Slide - Circular Photo">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27D567A-C123-96A9-1DD3-17C276C7D015}"/>
              </a:ext>
            </a:extLst>
          </p:cNvPr>
          <p:cNvSpPr>
            <a:spLocks noGrp="1"/>
          </p:cNvSpPr>
          <p:nvPr>
            <p:ph type="pic" idx="1"/>
          </p:nvPr>
        </p:nvSpPr>
        <p:spPr>
          <a:xfrm>
            <a:off x="6220496" y="531951"/>
            <a:ext cx="5971504" cy="567868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pic>
        <p:nvPicPr>
          <p:cNvPr id="8" name="Picture 7">
            <a:extLst>
              <a:ext uri="{FF2B5EF4-FFF2-40B4-BE49-F238E27FC236}">
                <a16:creationId xmlns:a16="http://schemas.microsoft.com/office/drawing/2014/main" id="{1F8DF632-CAE9-022C-6607-B217F56D5C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
        <p:nvSpPr>
          <p:cNvPr id="9" name="Title 1">
            <a:extLst>
              <a:ext uri="{FF2B5EF4-FFF2-40B4-BE49-F238E27FC236}">
                <a16:creationId xmlns:a16="http://schemas.microsoft.com/office/drawing/2014/main" id="{F69CE8BE-367E-106F-0A1A-D4403D3CF398}"/>
              </a:ext>
            </a:extLst>
          </p:cNvPr>
          <p:cNvSpPr>
            <a:spLocks noGrp="1"/>
          </p:cNvSpPr>
          <p:nvPr>
            <p:ph type="title"/>
          </p:nvPr>
        </p:nvSpPr>
        <p:spPr>
          <a:xfrm>
            <a:off x="309093" y="531951"/>
            <a:ext cx="5785319" cy="678664"/>
          </a:xfrm>
        </p:spPr>
        <p:txBody>
          <a:bodyPr anchor="b">
            <a:noAutofit/>
          </a:bodyPr>
          <a:lstStyle>
            <a:lvl1pPr>
              <a:defRPr sz="3200">
                <a:solidFill>
                  <a:schemeClr val="tx1"/>
                </a:solidFill>
              </a:defRPr>
            </a:lvl1pPr>
          </a:lstStyle>
          <a:p>
            <a:r>
              <a:rPr lang="en-US"/>
              <a:t>Click to edit Master title style</a:t>
            </a:r>
            <a:endParaRPr lang="en-US" dirty="0"/>
          </a:p>
        </p:txBody>
      </p:sp>
      <p:sp>
        <p:nvSpPr>
          <p:cNvPr id="10" name="Text Placeholder 3">
            <a:extLst>
              <a:ext uri="{FF2B5EF4-FFF2-40B4-BE49-F238E27FC236}">
                <a16:creationId xmlns:a16="http://schemas.microsoft.com/office/drawing/2014/main" id="{EA0AC1C4-21D9-DD3B-28D1-1E97E488E1A8}"/>
              </a:ext>
            </a:extLst>
          </p:cNvPr>
          <p:cNvSpPr>
            <a:spLocks noGrp="1"/>
          </p:cNvSpPr>
          <p:nvPr>
            <p:ph type="body" sz="half" idx="2"/>
          </p:nvPr>
        </p:nvSpPr>
        <p:spPr>
          <a:xfrm>
            <a:off x="309093" y="1319201"/>
            <a:ext cx="5785319" cy="4891433"/>
          </a:xfrm>
        </p:spPr>
        <p:txBody>
          <a:bodyPr>
            <a:no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Footer Placeholder 5">
            <a:extLst>
              <a:ext uri="{FF2B5EF4-FFF2-40B4-BE49-F238E27FC236}">
                <a16:creationId xmlns:a16="http://schemas.microsoft.com/office/drawing/2014/main" id="{EF6ADE35-BF0E-DF23-D913-1DAA8CCD67A7}"/>
              </a:ext>
            </a:extLst>
          </p:cNvPr>
          <p:cNvSpPr>
            <a:spLocks noGrp="1"/>
          </p:cNvSpPr>
          <p:nvPr>
            <p:ph type="ftr" sz="quarter" idx="11"/>
          </p:nvPr>
        </p:nvSpPr>
        <p:spPr>
          <a:xfrm>
            <a:off x="4038600" y="6330592"/>
            <a:ext cx="4114800" cy="365125"/>
          </a:xfrm>
          <a:prstGeom prst="rect">
            <a:avLst/>
          </a:prstGeom>
        </p:spPr>
        <p:txBody>
          <a:bodyPr anchor="ctr"/>
          <a:lstStyle>
            <a:lvl1pPr algn="ctr">
              <a:defRPr sz="1000">
                <a:latin typeface="Arial" panose="020B0604020202020204" pitchFamily="34" charset="0"/>
              </a:defRPr>
            </a:lvl1pPr>
          </a:lstStyle>
          <a:p>
            <a:endParaRPr lang="en-US" dirty="0"/>
          </a:p>
        </p:txBody>
      </p:sp>
      <p:sp>
        <p:nvSpPr>
          <p:cNvPr id="11" name="Slide Number Placeholder 6">
            <a:extLst>
              <a:ext uri="{FF2B5EF4-FFF2-40B4-BE49-F238E27FC236}">
                <a16:creationId xmlns:a16="http://schemas.microsoft.com/office/drawing/2014/main" id="{BB898288-99FE-E6BE-FBE5-A3D4DE28F293}"/>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dirty="0"/>
          </a:p>
        </p:txBody>
      </p:sp>
      <p:sp>
        <p:nvSpPr>
          <p:cNvPr id="5" name="Date Placeholder 4">
            <a:extLst>
              <a:ext uri="{FF2B5EF4-FFF2-40B4-BE49-F238E27FC236}">
                <a16:creationId xmlns:a16="http://schemas.microsoft.com/office/drawing/2014/main" id="{7F636C01-DAC5-C8E5-E590-A408A6BB4550}"/>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fld id="{8063D29F-10D7-4725-BF37-BCBE1D282228}" type="datetime1">
              <a:rPr lang="en-US" smtClean="0"/>
              <a:t>8/19/26</a:t>
            </a:fld>
            <a:endParaRPr lang="en-US" dirty="0"/>
          </a:p>
        </p:txBody>
      </p:sp>
      <p:pic>
        <p:nvPicPr>
          <p:cNvPr id="12" name="Picture 11">
            <a:extLst>
              <a:ext uri="{FF2B5EF4-FFF2-40B4-BE49-F238E27FC236}">
                <a16:creationId xmlns:a16="http://schemas.microsoft.com/office/drawing/2014/main" id="{86F161EE-76CC-45E3-AC2B-F55638E7178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Tree>
    <p:extLst>
      <p:ext uri="{BB962C8B-B14F-4D97-AF65-F5344CB8AC3E}">
        <p14:creationId xmlns:p14="http://schemas.microsoft.com/office/powerpoint/2010/main" val="577891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Body Slide - No Photos 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625C33B-E0CB-3D46-9D0E-81845337739C}"/>
              </a:ext>
            </a:extLst>
          </p:cNvPr>
          <p:cNvSpPr>
            <a:spLocks noGrp="1"/>
          </p:cNvSpPr>
          <p:nvPr>
            <p:ph type="ftr" sz="quarter" idx="11"/>
          </p:nvPr>
        </p:nvSpPr>
        <p:spPr>
          <a:xfrm>
            <a:off x="4038600" y="6330592"/>
            <a:ext cx="4114800" cy="365125"/>
          </a:xfrm>
          <a:prstGeom prst="rect">
            <a:avLst/>
          </a:prstGeom>
        </p:spPr>
        <p:txBody>
          <a:bodyPr anchor="ctr" anchorCtr="0"/>
          <a:lstStyle>
            <a:lvl1pPr algn="ctr">
              <a:defRPr sz="1000">
                <a:latin typeface="Arial" panose="020B0604020202020204" pitchFamily="34" charset="0"/>
              </a:defRPr>
            </a:lvl1pPr>
          </a:lstStyle>
          <a:p>
            <a:endParaRPr lang="en-US" dirty="0"/>
          </a:p>
        </p:txBody>
      </p:sp>
      <p:sp>
        <p:nvSpPr>
          <p:cNvPr id="7" name="Slide Number Placeholder 6">
            <a:extLst>
              <a:ext uri="{FF2B5EF4-FFF2-40B4-BE49-F238E27FC236}">
                <a16:creationId xmlns:a16="http://schemas.microsoft.com/office/drawing/2014/main" id="{A94E25E4-5B52-F70B-5E1A-F65D7D46186D}"/>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dirty="0"/>
          </a:p>
        </p:txBody>
      </p:sp>
      <p:pic>
        <p:nvPicPr>
          <p:cNvPr id="8" name="Picture 7">
            <a:extLst>
              <a:ext uri="{FF2B5EF4-FFF2-40B4-BE49-F238E27FC236}">
                <a16:creationId xmlns:a16="http://schemas.microsoft.com/office/drawing/2014/main" id="{5058F0D3-C01F-3256-0218-65AF71F7594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
        <p:nvSpPr>
          <p:cNvPr id="9" name="Title 1">
            <a:extLst>
              <a:ext uri="{FF2B5EF4-FFF2-40B4-BE49-F238E27FC236}">
                <a16:creationId xmlns:a16="http://schemas.microsoft.com/office/drawing/2014/main" id="{73F0606B-4EF8-C644-338C-2B63D06C1FA4}"/>
              </a:ext>
            </a:extLst>
          </p:cNvPr>
          <p:cNvSpPr>
            <a:spLocks noGrp="1"/>
          </p:cNvSpPr>
          <p:nvPr>
            <p:ph type="title"/>
          </p:nvPr>
        </p:nvSpPr>
        <p:spPr>
          <a:xfrm>
            <a:off x="309093" y="531951"/>
            <a:ext cx="11044707" cy="678664"/>
          </a:xfrm>
        </p:spPr>
        <p:txBody>
          <a:bodyPr anchor="b">
            <a:noAutofit/>
          </a:bodyPr>
          <a:lstStyle>
            <a:lvl1pPr>
              <a:defRPr sz="3200">
                <a:solidFill>
                  <a:schemeClr val="accent1"/>
                </a:solidFill>
              </a:defRPr>
            </a:lvl1pPr>
          </a:lstStyle>
          <a:p>
            <a:r>
              <a:rPr lang="en-US"/>
              <a:t>Click to edit Master title style</a:t>
            </a:r>
            <a:endParaRPr lang="en-US" dirty="0"/>
          </a:p>
        </p:txBody>
      </p:sp>
      <p:sp>
        <p:nvSpPr>
          <p:cNvPr id="10" name="Text Placeholder 3">
            <a:extLst>
              <a:ext uri="{FF2B5EF4-FFF2-40B4-BE49-F238E27FC236}">
                <a16:creationId xmlns:a16="http://schemas.microsoft.com/office/drawing/2014/main" id="{73B0BD89-A704-0E29-46BD-5C54BB3971DB}"/>
              </a:ext>
            </a:extLst>
          </p:cNvPr>
          <p:cNvSpPr>
            <a:spLocks noGrp="1"/>
          </p:cNvSpPr>
          <p:nvPr>
            <p:ph type="body" sz="half" idx="2"/>
          </p:nvPr>
        </p:nvSpPr>
        <p:spPr>
          <a:xfrm>
            <a:off x="309094" y="1319201"/>
            <a:ext cx="11044706" cy="4891433"/>
          </a:xfrm>
        </p:spPr>
        <p:txBody>
          <a:bodyPr>
            <a:noAutofit/>
          </a:bodyPr>
          <a:lstStyle>
            <a:lvl1pPr marL="0" indent="0">
              <a:buNone/>
              <a:defRPr sz="20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2" name="Date Placeholder 4">
            <a:extLst>
              <a:ext uri="{FF2B5EF4-FFF2-40B4-BE49-F238E27FC236}">
                <a16:creationId xmlns:a16="http://schemas.microsoft.com/office/drawing/2014/main" id="{C31EC031-12D9-ECFF-D858-559CF0816D2A}"/>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fld id="{65A77A9B-52E9-4C6D-837D-58A3F8540DC7}" type="datetime1">
              <a:rPr lang="en-US" smtClean="0"/>
              <a:t>8/19/26</a:t>
            </a:fld>
            <a:endParaRPr lang="en-US" dirty="0"/>
          </a:p>
        </p:txBody>
      </p:sp>
      <p:pic>
        <p:nvPicPr>
          <p:cNvPr id="11" name="Picture 10">
            <a:extLst>
              <a:ext uri="{FF2B5EF4-FFF2-40B4-BE49-F238E27FC236}">
                <a16:creationId xmlns:a16="http://schemas.microsoft.com/office/drawing/2014/main" id="{3E176E9F-8359-4E77-8769-BF761EF6EDE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Tree>
    <p:extLst>
      <p:ext uri="{BB962C8B-B14F-4D97-AF65-F5344CB8AC3E}">
        <p14:creationId xmlns:p14="http://schemas.microsoft.com/office/powerpoint/2010/main" val="7004098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Body Slide - Chart ">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61F1912-9CBC-18CD-A6E2-D8584EE6F30A}"/>
              </a:ext>
            </a:extLst>
          </p:cNvPr>
          <p:cNvSpPr>
            <a:spLocks noGrp="1"/>
          </p:cNvSpPr>
          <p:nvPr>
            <p:ph sz="half" idx="2"/>
          </p:nvPr>
        </p:nvSpPr>
        <p:spPr>
          <a:xfrm>
            <a:off x="374062" y="1424693"/>
            <a:ext cx="5798137" cy="3804129"/>
          </a:xfrm>
        </p:spPr>
        <p:txBody>
          <a:bodyPr anchor="t">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3278444A-CE1E-BF31-5D75-39569219C363}"/>
              </a:ext>
            </a:extLst>
          </p:cNvPr>
          <p:cNvSpPr>
            <a:spLocks noGrp="1"/>
          </p:cNvSpPr>
          <p:nvPr>
            <p:ph type="body" sz="quarter" idx="3"/>
          </p:nvPr>
        </p:nvSpPr>
        <p:spPr>
          <a:xfrm>
            <a:off x="6336406" y="1424694"/>
            <a:ext cx="5018982" cy="4422313"/>
          </a:xfrm>
        </p:spPr>
        <p:txBody>
          <a:bodyPr anchor="t">
            <a:noAutofit/>
          </a:bodyPr>
          <a:lstStyle>
            <a:lvl1pPr marL="0" indent="0">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pic>
        <p:nvPicPr>
          <p:cNvPr id="10" name="Picture 9">
            <a:extLst>
              <a:ext uri="{FF2B5EF4-FFF2-40B4-BE49-F238E27FC236}">
                <a16:creationId xmlns:a16="http://schemas.microsoft.com/office/drawing/2014/main" id="{C7FC8732-2197-B9C7-FC84-CA5395C6506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
        <p:nvSpPr>
          <p:cNvPr id="13" name="Title 1">
            <a:extLst>
              <a:ext uri="{FF2B5EF4-FFF2-40B4-BE49-F238E27FC236}">
                <a16:creationId xmlns:a16="http://schemas.microsoft.com/office/drawing/2014/main" id="{0D9F4886-7D05-5680-AF1E-08F9985969FE}"/>
              </a:ext>
            </a:extLst>
          </p:cNvPr>
          <p:cNvSpPr>
            <a:spLocks noGrp="1"/>
          </p:cNvSpPr>
          <p:nvPr>
            <p:ph type="title"/>
          </p:nvPr>
        </p:nvSpPr>
        <p:spPr>
          <a:xfrm>
            <a:off x="309093" y="531951"/>
            <a:ext cx="11044707" cy="678664"/>
          </a:xfrm>
        </p:spPr>
        <p:txBody>
          <a:bodyPr anchor="b">
            <a:noAutofit/>
          </a:bodyPr>
          <a:lstStyle>
            <a:lvl1pPr>
              <a:defRPr sz="3200">
                <a:solidFill>
                  <a:schemeClr val="tx2"/>
                </a:solidFill>
              </a:defRPr>
            </a:lvl1pPr>
          </a:lstStyle>
          <a:p>
            <a:r>
              <a:rPr lang="en-US"/>
              <a:t>Click to edit Master title style</a:t>
            </a:r>
            <a:endParaRPr lang="en-US" dirty="0"/>
          </a:p>
        </p:txBody>
      </p:sp>
      <p:sp>
        <p:nvSpPr>
          <p:cNvPr id="3" name="Footer Placeholder 5">
            <a:extLst>
              <a:ext uri="{FF2B5EF4-FFF2-40B4-BE49-F238E27FC236}">
                <a16:creationId xmlns:a16="http://schemas.microsoft.com/office/drawing/2014/main" id="{C475642F-9965-9846-0682-55C7C6944A0B}"/>
              </a:ext>
            </a:extLst>
          </p:cNvPr>
          <p:cNvSpPr>
            <a:spLocks noGrp="1"/>
          </p:cNvSpPr>
          <p:nvPr>
            <p:ph type="ftr" sz="quarter" idx="11"/>
          </p:nvPr>
        </p:nvSpPr>
        <p:spPr>
          <a:xfrm>
            <a:off x="4038600" y="6330592"/>
            <a:ext cx="4114800" cy="365125"/>
          </a:xfrm>
          <a:prstGeom prst="rect">
            <a:avLst/>
          </a:prstGeom>
        </p:spPr>
        <p:txBody>
          <a:bodyPr anchor="ctr"/>
          <a:lstStyle>
            <a:lvl1pPr algn="ctr">
              <a:defRPr sz="1000">
                <a:latin typeface="Arial" panose="020B0604020202020204" pitchFamily="34" charset="0"/>
              </a:defRPr>
            </a:lvl1pPr>
          </a:lstStyle>
          <a:p>
            <a:endParaRPr lang="en-US" dirty="0"/>
          </a:p>
        </p:txBody>
      </p:sp>
      <p:sp>
        <p:nvSpPr>
          <p:cNvPr id="6" name="Slide Number Placeholder 6">
            <a:extLst>
              <a:ext uri="{FF2B5EF4-FFF2-40B4-BE49-F238E27FC236}">
                <a16:creationId xmlns:a16="http://schemas.microsoft.com/office/drawing/2014/main" id="{7914D833-6B3E-46B1-EDE5-A7FD64C91958}"/>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dirty="0"/>
          </a:p>
        </p:txBody>
      </p:sp>
      <p:sp>
        <p:nvSpPr>
          <p:cNvPr id="7" name="Date Placeholder 4">
            <a:extLst>
              <a:ext uri="{FF2B5EF4-FFF2-40B4-BE49-F238E27FC236}">
                <a16:creationId xmlns:a16="http://schemas.microsoft.com/office/drawing/2014/main" id="{0EA70E93-BE46-91B7-C94B-CF452506D78D}"/>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fld id="{74AC1CC6-0B45-432C-B9F8-F3C20CF98313}" type="datetime1">
              <a:rPr lang="en-US" smtClean="0"/>
              <a:t>8/19/26</a:t>
            </a:fld>
            <a:endParaRPr lang="en-US" dirty="0"/>
          </a:p>
        </p:txBody>
      </p:sp>
      <p:pic>
        <p:nvPicPr>
          <p:cNvPr id="12" name="Picture 11">
            <a:extLst>
              <a:ext uri="{FF2B5EF4-FFF2-40B4-BE49-F238E27FC236}">
                <a16:creationId xmlns:a16="http://schemas.microsoft.com/office/drawing/2014/main" id="{18C10AA7-5409-41F3-BC4E-22F426FB6B3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Tree>
    <p:extLst>
      <p:ext uri="{BB962C8B-B14F-4D97-AF65-F5344CB8AC3E}">
        <p14:creationId xmlns:p14="http://schemas.microsoft.com/office/powerpoint/2010/main" val="18678387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ody Slide - 1 Left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7BE5B-D462-52DE-1421-03616B30BCDE}"/>
              </a:ext>
            </a:extLst>
          </p:cNvPr>
          <p:cNvSpPr>
            <a:spLocks noGrp="1"/>
          </p:cNvSpPr>
          <p:nvPr>
            <p:ph type="title"/>
          </p:nvPr>
        </p:nvSpPr>
        <p:spPr>
          <a:xfrm>
            <a:off x="5679584" y="674221"/>
            <a:ext cx="6057364" cy="716698"/>
          </a:xfrm>
        </p:spPr>
        <p:txBody>
          <a:bodyPr anchor="t">
            <a:noAutofit/>
          </a:bodyPr>
          <a:lstStyle>
            <a:lvl1pPr>
              <a:defRPr sz="3200">
                <a:solidFill>
                  <a:schemeClr val="tx2"/>
                </a:solidFill>
              </a:defRPr>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A27D567A-C123-96A9-1DD3-17C276C7D015}"/>
              </a:ext>
            </a:extLst>
          </p:cNvPr>
          <p:cNvSpPr>
            <a:spLocks noGrp="1"/>
          </p:cNvSpPr>
          <p:nvPr>
            <p:ph type="pic" idx="1"/>
          </p:nvPr>
        </p:nvSpPr>
        <p:spPr>
          <a:xfrm>
            <a:off x="-1" y="659082"/>
            <a:ext cx="5550795" cy="344927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E8A92B06-2663-62EC-E8B1-7567E866D31E}"/>
              </a:ext>
            </a:extLst>
          </p:cNvPr>
          <p:cNvSpPr>
            <a:spLocks noGrp="1"/>
          </p:cNvSpPr>
          <p:nvPr>
            <p:ph type="body" sz="half" idx="2"/>
          </p:nvPr>
        </p:nvSpPr>
        <p:spPr>
          <a:xfrm>
            <a:off x="5679584" y="1560773"/>
            <a:ext cx="6057364" cy="4659093"/>
          </a:xfrm>
        </p:spPr>
        <p:txBody>
          <a:bodyPr>
            <a:noAutofit/>
          </a:bodyPr>
          <a:lstStyle>
            <a:lvl1pPr marL="0" indent="0">
              <a:buNone/>
              <a:defRPr sz="20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pic>
        <p:nvPicPr>
          <p:cNvPr id="8" name="Picture 7">
            <a:extLst>
              <a:ext uri="{FF2B5EF4-FFF2-40B4-BE49-F238E27FC236}">
                <a16:creationId xmlns:a16="http://schemas.microsoft.com/office/drawing/2014/main" id="{9425B193-7653-FA58-7C69-56865C4DF7B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
        <p:nvSpPr>
          <p:cNvPr id="11" name="Footer Placeholder 5">
            <a:extLst>
              <a:ext uri="{FF2B5EF4-FFF2-40B4-BE49-F238E27FC236}">
                <a16:creationId xmlns:a16="http://schemas.microsoft.com/office/drawing/2014/main" id="{B1BBB6AD-F5E7-2C7D-F208-959FE1C6444F}"/>
              </a:ext>
            </a:extLst>
          </p:cNvPr>
          <p:cNvSpPr>
            <a:spLocks noGrp="1"/>
          </p:cNvSpPr>
          <p:nvPr>
            <p:ph type="ftr" sz="quarter" idx="11"/>
          </p:nvPr>
        </p:nvSpPr>
        <p:spPr>
          <a:xfrm>
            <a:off x="4038600" y="6330592"/>
            <a:ext cx="4114800" cy="365125"/>
          </a:xfrm>
          <a:prstGeom prst="rect">
            <a:avLst/>
          </a:prstGeom>
        </p:spPr>
        <p:txBody>
          <a:bodyPr anchor="ctr"/>
          <a:lstStyle>
            <a:lvl1pPr algn="ctr">
              <a:defRPr sz="1000">
                <a:latin typeface="Arial" panose="020B0604020202020204" pitchFamily="34" charset="0"/>
              </a:defRPr>
            </a:lvl1pPr>
          </a:lstStyle>
          <a:p>
            <a:endParaRPr lang="en-US" dirty="0"/>
          </a:p>
        </p:txBody>
      </p:sp>
      <p:sp>
        <p:nvSpPr>
          <p:cNvPr id="12" name="Slide Number Placeholder 6">
            <a:extLst>
              <a:ext uri="{FF2B5EF4-FFF2-40B4-BE49-F238E27FC236}">
                <a16:creationId xmlns:a16="http://schemas.microsoft.com/office/drawing/2014/main" id="{E6658A98-A780-C524-1137-D3BF53A55A60}"/>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dirty="0"/>
          </a:p>
        </p:txBody>
      </p:sp>
      <p:sp>
        <p:nvSpPr>
          <p:cNvPr id="5" name="Date Placeholder 4">
            <a:extLst>
              <a:ext uri="{FF2B5EF4-FFF2-40B4-BE49-F238E27FC236}">
                <a16:creationId xmlns:a16="http://schemas.microsoft.com/office/drawing/2014/main" id="{8791057C-FA10-F5DE-B4C8-C3931D750C81}"/>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fld id="{480ED2E1-3D77-48DC-8AFF-0FC8EA98F3DB}" type="datetime1">
              <a:rPr lang="en-US" smtClean="0"/>
              <a:t>8/19/26</a:t>
            </a:fld>
            <a:endParaRPr lang="en-US" dirty="0"/>
          </a:p>
        </p:txBody>
      </p:sp>
      <p:pic>
        <p:nvPicPr>
          <p:cNvPr id="13" name="Picture 12">
            <a:extLst>
              <a:ext uri="{FF2B5EF4-FFF2-40B4-BE49-F238E27FC236}">
                <a16:creationId xmlns:a16="http://schemas.microsoft.com/office/drawing/2014/main" id="{C1C835BB-5A9A-4887-AD28-9C7DC0F815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Tree>
    <p:extLst>
      <p:ext uri="{BB962C8B-B14F-4D97-AF65-F5344CB8AC3E}">
        <p14:creationId xmlns:p14="http://schemas.microsoft.com/office/powerpoint/2010/main" val="2643647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0BD8159-AD9B-885B-18F2-9B7C42B96B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315885B-F131-1373-A6B2-E992A159BA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a:extLst>
              <a:ext uri="{FF2B5EF4-FFF2-40B4-BE49-F238E27FC236}">
                <a16:creationId xmlns:a16="http://schemas.microsoft.com/office/drawing/2014/main" id="{FEC86D55-AA86-4418-BC5F-C51768C252B9}"/>
              </a:ext>
            </a:extLst>
          </p:cNvPr>
          <p:cNvSpPr>
            <a:spLocks noGrp="1"/>
          </p:cNvSpPr>
          <p:nvPr>
            <p:ph type="sldNum" sz="quarter" idx="4"/>
          </p:nvPr>
        </p:nvSpPr>
        <p:spPr>
          <a:xfrm>
            <a:off x="9144000" y="6356350"/>
            <a:ext cx="2743200" cy="365125"/>
          </a:xfrm>
          <a:prstGeom prst="rect">
            <a:avLst/>
          </a:prstGeom>
        </p:spPr>
        <p:txBody>
          <a:bodyPr vert="horz" lIns="91440" tIns="45720" rIns="91440" bIns="45720" rtlCol="0" anchor="ctr"/>
          <a:lstStyle>
            <a:lvl1pPr algn="r">
              <a:defRPr sz="1000">
                <a:solidFill>
                  <a:schemeClr val="tx1"/>
                </a:solidFill>
                <a:latin typeface="Arial" panose="020B0604020202020204" pitchFamily="34" charset="0"/>
                <a:cs typeface="Arial" panose="020B0604020202020204" pitchFamily="34" charset="0"/>
              </a:defRPr>
            </a:lvl1pPr>
          </a:lstStyle>
          <a:p>
            <a:fld id="{753F9866-9D6A-4E48-8AAE-F0F10B4380FA}" type="slidenum">
              <a:rPr lang="en-US" smtClean="0"/>
              <a:pPr/>
              <a:t>‹#›</a:t>
            </a:fld>
            <a:endParaRPr lang="en-US" dirty="0"/>
          </a:p>
        </p:txBody>
      </p:sp>
    </p:spTree>
    <p:extLst>
      <p:ext uri="{BB962C8B-B14F-4D97-AF65-F5344CB8AC3E}">
        <p14:creationId xmlns:p14="http://schemas.microsoft.com/office/powerpoint/2010/main" val="2876144142"/>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50" r:id="rId15"/>
  </p:sldLayoutIdLst>
  <p:hf hdr="0"/>
  <p:txStyles>
    <p:titleStyle>
      <a:lvl1pPr algn="l" defTabSz="914400" rtl="0" eaLnBrk="1" latinLnBrk="0" hangingPunct="1">
        <a:lnSpc>
          <a:spcPct val="90000"/>
        </a:lnSpc>
        <a:spcBef>
          <a:spcPct val="0"/>
        </a:spcBef>
        <a:buNone/>
        <a:defRPr sz="4400" b="1" i="0" kern="1200" baseline="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2BA8C5-F03C-7615-1509-4F0FB84764B3}"/>
              </a:ext>
            </a:extLst>
          </p:cNvPr>
          <p:cNvSpPr>
            <a:spLocks noGrp="1"/>
          </p:cNvSpPr>
          <p:nvPr>
            <p:ph type="title"/>
          </p:nvPr>
        </p:nvSpPr>
        <p:spPr>
          <a:xfrm>
            <a:off x="1300766" y="1891183"/>
            <a:ext cx="10573182" cy="1325563"/>
          </a:xfrm>
        </p:spPr>
        <p:txBody>
          <a:bodyPr/>
          <a:lstStyle/>
          <a:p>
            <a:r>
              <a:rPr lang="en-US" dirty="0"/>
              <a:t>Jefferson Lab Hall Work Coordinators</a:t>
            </a:r>
          </a:p>
        </p:txBody>
      </p:sp>
      <p:sp>
        <p:nvSpPr>
          <p:cNvPr id="3" name="TextBox 2">
            <a:extLst>
              <a:ext uri="{FF2B5EF4-FFF2-40B4-BE49-F238E27FC236}">
                <a16:creationId xmlns:a16="http://schemas.microsoft.com/office/drawing/2014/main" id="{A80D4249-F293-74E6-3E7A-C7E9F38EEDE7}"/>
              </a:ext>
            </a:extLst>
          </p:cNvPr>
          <p:cNvSpPr txBox="1"/>
          <p:nvPr/>
        </p:nvSpPr>
        <p:spPr>
          <a:xfrm>
            <a:off x="1300766" y="4065496"/>
            <a:ext cx="10573182" cy="1015663"/>
          </a:xfrm>
          <a:prstGeom prst="rect">
            <a:avLst/>
          </a:prstGeom>
          <a:noFill/>
        </p:spPr>
        <p:txBody>
          <a:bodyPr wrap="square" rtlCol="0">
            <a:spAutoFit/>
          </a:bodyPr>
          <a:lstStyle/>
          <a:p>
            <a:r>
              <a:rPr lang="en-US" sz="2000" dirty="0"/>
              <a:t>Reminder that all work that is done in the halls needs to go through the hall work coordinators as covered in the CEBAF Experimental Physics Work Governance document SAF116kd and hall walkthrough trainings SAF110: Hall A, SAF111: Hall B, SAF112: Hall C, and SAF113: Hall D.</a:t>
            </a:r>
          </a:p>
        </p:txBody>
      </p:sp>
      <p:sp>
        <p:nvSpPr>
          <p:cNvPr id="4" name="TextBox 3">
            <a:extLst>
              <a:ext uri="{FF2B5EF4-FFF2-40B4-BE49-F238E27FC236}">
                <a16:creationId xmlns:a16="http://schemas.microsoft.com/office/drawing/2014/main" id="{7F4CA6AF-D0C4-CF45-6900-938D9FB21FDA}"/>
              </a:ext>
            </a:extLst>
          </p:cNvPr>
          <p:cNvSpPr txBox="1"/>
          <p:nvPr/>
        </p:nvSpPr>
        <p:spPr>
          <a:xfrm>
            <a:off x="1300765" y="2894534"/>
            <a:ext cx="10398103" cy="461665"/>
          </a:xfrm>
          <a:prstGeom prst="rect">
            <a:avLst/>
          </a:prstGeom>
          <a:noFill/>
        </p:spPr>
        <p:txBody>
          <a:bodyPr wrap="none" rtlCol="0">
            <a:spAutoFit/>
          </a:bodyPr>
          <a:lstStyle/>
          <a:p>
            <a:r>
              <a:rPr lang="en-US" sz="2400" dirty="0"/>
              <a:t>Hall A: Lawrence Hurt, Hall B: Denny Insley, Hall C: Jerry Nines, Hall D: Scot Spiegel</a:t>
            </a:r>
          </a:p>
        </p:txBody>
      </p:sp>
    </p:spTree>
    <p:extLst>
      <p:ext uri="{BB962C8B-B14F-4D97-AF65-F5344CB8AC3E}">
        <p14:creationId xmlns:p14="http://schemas.microsoft.com/office/powerpoint/2010/main" val="1668681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A822BB-2144-06FD-17D4-1C496D87F386}"/>
              </a:ext>
            </a:extLst>
          </p:cNvPr>
          <p:cNvSpPr>
            <a:spLocks noGrp="1"/>
          </p:cNvSpPr>
          <p:nvPr>
            <p:ph type="body" sz="half" idx="2"/>
          </p:nvPr>
        </p:nvSpPr>
        <p:spPr>
          <a:xfrm>
            <a:off x="185676" y="4148930"/>
            <a:ext cx="5642016" cy="2414481"/>
          </a:xfrm>
        </p:spPr>
        <p:txBody>
          <a:bodyPr/>
          <a:lstStyle/>
          <a:p>
            <a:pPr marL="342900" indent="-342900">
              <a:buFont typeface="Wingdings" panose="05000000000000000000" pitchFamily="2" charset="2"/>
              <a:buChar char="§"/>
            </a:pPr>
            <a:r>
              <a:rPr lang="en-US" dirty="0"/>
              <a:t>Install target stand </a:t>
            </a:r>
          </a:p>
          <a:p>
            <a:pPr marL="342900" indent="-342900">
              <a:buFont typeface="Wingdings" panose="05000000000000000000" pitchFamily="2" charset="2"/>
              <a:buChar char="§"/>
            </a:pPr>
            <a:r>
              <a:rPr lang="en-US" dirty="0"/>
              <a:t>Install upstream spectrometer</a:t>
            </a:r>
          </a:p>
          <a:p>
            <a:pPr marL="342900" indent="-342900">
              <a:buFont typeface="Wingdings" panose="05000000000000000000" pitchFamily="2" charset="2"/>
              <a:buChar char="§"/>
            </a:pPr>
            <a:r>
              <a:rPr lang="en-US" dirty="0"/>
              <a:t>Install downstream spectrometer top hat</a:t>
            </a:r>
          </a:p>
          <a:p>
            <a:pPr marL="342900" indent="-342900">
              <a:buFont typeface="Wingdings" panose="05000000000000000000" pitchFamily="2" charset="2"/>
              <a:buChar char="§"/>
            </a:pPr>
            <a:r>
              <a:rPr lang="en-US" dirty="0"/>
              <a:t>Install barite wall and support structure</a:t>
            </a:r>
          </a:p>
          <a:p>
            <a:pPr marL="342900" indent="-342900">
              <a:buFont typeface="Wingdings" panose="05000000000000000000" pitchFamily="2" charset="2"/>
              <a:buChar char="§"/>
            </a:pPr>
            <a:r>
              <a:rPr lang="en-US" dirty="0"/>
              <a:t>Install GEM rotator</a:t>
            </a:r>
          </a:p>
          <a:p>
            <a:pPr marL="342900" indent="-342900">
              <a:buFont typeface="Wingdings" panose="05000000000000000000" pitchFamily="2" charset="2"/>
              <a:buChar char="§"/>
            </a:pPr>
            <a:endParaRPr lang="en-US" dirty="0"/>
          </a:p>
        </p:txBody>
      </p:sp>
      <p:sp>
        <p:nvSpPr>
          <p:cNvPr id="24" name="Text Placeholder 23">
            <a:extLst>
              <a:ext uri="{FF2B5EF4-FFF2-40B4-BE49-F238E27FC236}">
                <a16:creationId xmlns:a16="http://schemas.microsoft.com/office/drawing/2014/main" id="{8A0375B2-423E-A68A-DEE7-5D546580A51B}"/>
              </a:ext>
            </a:extLst>
          </p:cNvPr>
          <p:cNvSpPr>
            <a:spLocks noGrp="1"/>
          </p:cNvSpPr>
          <p:nvPr>
            <p:ph type="body" sz="half" idx="13"/>
          </p:nvPr>
        </p:nvSpPr>
        <p:spPr>
          <a:xfrm>
            <a:off x="6088483" y="4110529"/>
            <a:ext cx="5642016" cy="2414481"/>
          </a:xfrm>
        </p:spPr>
        <p:txBody>
          <a:bodyPr/>
          <a:lstStyle/>
          <a:p>
            <a:pPr marL="342900" indent="-342900">
              <a:buFont typeface="Wingdings" panose="05000000000000000000" pitchFamily="2" charset="2"/>
              <a:buChar char="§"/>
            </a:pPr>
            <a:r>
              <a:rPr lang="en-US" dirty="0"/>
              <a:t>Install remaining shielding blocks</a:t>
            </a:r>
          </a:p>
          <a:p>
            <a:pPr marL="342900" indent="-342900">
              <a:buFont typeface="Wingdings" panose="05000000000000000000" pitchFamily="2" charset="2"/>
              <a:buChar char="§"/>
            </a:pPr>
            <a:r>
              <a:rPr lang="en-US" dirty="0"/>
              <a:t>Install cabling</a:t>
            </a:r>
          </a:p>
          <a:p>
            <a:pPr marL="342900" indent="-342900">
              <a:buFont typeface="Wingdings" panose="05000000000000000000" pitchFamily="2" charset="2"/>
              <a:buChar char="§"/>
            </a:pPr>
            <a:r>
              <a:rPr lang="en-US" dirty="0"/>
              <a:t>Install upstream beamline components</a:t>
            </a:r>
          </a:p>
          <a:p>
            <a:pPr marL="342900" indent="-342900">
              <a:buFont typeface="Wingdings" panose="05000000000000000000" pitchFamily="2" charset="2"/>
              <a:buChar char="§"/>
            </a:pPr>
            <a:r>
              <a:rPr lang="en-US" dirty="0"/>
              <a:t>Testing and commissioning of detector systems</a:t>
            </a:r>
          </a:p>
        </p:txBody>
      </p:sp>
      <p:sp>
        <p:nvSpPr>
          <p:cNvPr id="2" name="Title 1">
            <a:extLst>
              <a:ext uri="{FF2B5EF4-FFF2-40B4-BE49-F238E27FC236}">
                <a16:creationId xmlns:a16="http://schemas.microsoft.com/office/drawing/2014/main" id="{810725BA-FB98-F92A-68C2-927AFD234932}"/>
              </a:ext>
            </a:extLst>
          </p:cNvPr>
          <p:cNvSpPr>
            <a:spLocks noGrp="1"/>
          </p:cNvSpPr>
          <p:nvPr>
            <p:ph type="title"/>
          </p:nvPr>
        </p:nvSpPr>
        <p:spPr/>
        <p:txBody>
          <a:bodyPr/>
          <a:lstStyle/>
          <a:p>
            <a:r>
              <a:rPr lang="en-US" dirty="0"/>
              <a:t>  BODY SLIDE - TITLE</a:t>
            </a:r>
          </a:p>
        </p:txBody>
      </p:sp>
      <p:sp>
        <p:nvSpPr>
          <p:cNvPr id="7" name="Slide Number Placeholder 6">
            <a:extLst>
              <a:ext uri="{FF2B5EF4-FFF2-40B4-BE49-F238E27FC236}">
                <a16:creationId xmlns:a16="http://schemas.microsoft.com/office/drawing/2014/main" id="{77A46B73-BD2D-3966-CD53-1171FD28674A}"/>
              </a:ext>
            </a:extLst>
          </p:cNvPr>
          <p:cNvSpPr>
            <a:spLocks noGrp="1"/>
          </p:cNvSpPr>
          <p:nvPr>
            <p:ph type="sldNum" sz="quarter" idx="12"/>
          </p:nvPr>
        </p:nvSpPr>
        <p:spPr/>
        <p:txBody>
          <a:bodyPr/>
          <a:lstStyle/>
          <a:p>
            <a:r>
              <a:rPr lang="en-US" dirty="0"/>
              <a:t>   </a:t>
            </a:r>
            <a:fld id="{7D1BE87E-F0DE-A44C-894B-E142BEB21E42}" type="slidenum">
              <a:rPr lang="en-US" smtClean="0"/>
              <a:pPr/>
              <a:t>2</a:t>
            </a:fld>
            <a:endParaRPr lang="en-US" dirty="0"/>
          </a:p>
        </p:txBody>
      </p:sp>
      <p:sp>
        <p:nvSpPr>
          <p:cNvPr id="5" name="Date Placeholder 4">
            <a:extLst>
              <a:ext uri="{FF2B5EF4-FFF2-40B4-BE49-F238E27FC236}">
                <a16:creationId xmlns:a16="http://schemas.microsoft.com/office/drawing/2014/main" id="{6755BE46-844C-2A6F-6612-306A6E66EAEE}"/>
              </a:ext>
            </a:extLst>
          </p:cNvPr>
          <p:cNvSpPr>
            <a:spLocks noGrp="1"/>
          </p:cNvSpPr>
          <p:nvPr>
            <p:ph type="dt" sz="half" idx="10"/>
          </p:nvPr>
        </p:nvSpPr>
        <p:spPr/>
        <p:txBody>
          <a:bodyPr/>
          <a:lstStyle/>
          <a:p>
            <a:fld id="{EA189BE6-1808-4317-93F4-2302AF79AD82}" type="datetime1">
              <a:rPr lang="en-US" smtClean="0"/>
              <a:pPr/>
              <a:t>8/19/26</a:t>
            </a:fld>
            <a:endParaRPr lang="en-US" dirty="0"/>
          </a:p>
        </p:txBody>
      </p:sp>
      <p:pic>
        <p:nvPicPr>
          <p:cNvPr id="14" name="Picture Placeholder 13">
            <a:extLst>
              <a:ext uri="{FF2B5EF4-FFF2-40B4-BE49-F238E27FC236}">
                <a16:creationId xmlns:a16="http://schemas.microsoft.com/office/drawing/2014/main" id="{F133BE7B-6AA1-D1B4-3D39-E8373FB9DF17}"/>
              </a:ext>
            </a:extLst>
          </p:cNvPr>
          <p:cNvPicPr>
            <a:picLocks noGrp="1" noChangeAspect="1"/>
          </p:cNvPicPr>
          <p:nvPr>
            <p:ph type="pic" idx="1"/>
          </p:nvPr>
        </p:nvPicPr>
        <p:blipFill>
          <a:blip r:embed="rId3"/>
          <a:srcRect l="31759" t="25662" r="5278" b="23658"/>
          <a:stretch>
            <a:fillRect/>
          </a:stretch>
        </p:blipFill>
        <p:spPr>
          <a:xfrm>
            <a:off x="6088483" y="531951"/>
            <a:ext cx="6103516" cy="3578578"/>
          </a:xfrm>
          <a:prstGeom prst="rect">
            <a:avLst/>
          </a:prstGeom>
        </p:spPr>
      </p:pic>
      <p:pic>
        <p:nvPicPr>
          <p:cNvPr id="16" name="Picture 15">
            <a:extLst>
              <a:ext uri="{FF2B5EF4-FFF2-40B4-BE49-F238E27FC236}">
                <a16:creationId xmlns:a16="http://schemas.microsoft.com/office/drawing/2014/main" id="{E5491291-FA67-8019-C9B7-2EBA8DC94DDC}"/>
              </a:ext>
            </a:extLst>
          </p:cNvPr>
          <p:cNvPicPr>
            <a:picLocks noChangeAspect="1"/>
          </p:cNvPicPr>
          <p:nvPr/>
        </p:nvPicPr>
        <p:blipFill>
          <a:blip r:embed="rId4"/>
          <a:srcRect l="22172" t="-2786" r="17735" b="19160"/>
          <a:stretch>
            <a:fillRect/>
          </a:stretch>
        </p:blipFill>
        <p:spPr>
          <a:xfrm>
            <a:off x="10684" y="412308"/>
            <a:ext cx="6088483" cy="3736622"/>
          </a:xfrm>
          <a:prstGeom prst="rect">
            <a:avLst/>
          </a:prstGeom>
        </p:spPr>
      </p:pic>
      <p:sp>
        <p:nvSpPr>
          <p:cNvPr id="10" name="Title 3">
            <a:extLst>
              <a:ext uri="{FF2B5EF4-FFF2-40B4-BE49-F238E27FC236}">
                <a16:creationId xmlns:a16="http://schemas.microsoft.com/office/drawing/2014/main" id="{DF6F102D-4246-416D-82EB-4BD087B924F3}"/>
              </a:ext>
            </a:extLst>
          </p:cNvPr>
          <p:cNvSpPr txBox="1">
            <a:spLocks/>
          </p:cNvSpPr>
          <p:nvPr/>
        </p:nvSpPr>
        <p:spPr>
          <a:xfrm>
            <a:off x="303164" y="20597"/>
            <a:ext cx="5785319" cy="511354"/>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b="1" i="0" kern="1200" baseline="0">
                <a:solidFill>
                  <a:schemeClr val="bg1"/>
                </a:solidFill>
                <a:latin typeface="Arial" panose="020B0604020202020204" pitchFamily="34" charset="0"/>
                <a:ea typeface="+mj-ea"/>
                <a:cs typeface="Arial" panose="020B0604020202020204" pitchFamily="34" charset="0"/>
              </a:defRPr>
            </a:lvl1pPr>
          </a:lstStyle>
          <a:p>
            <a:r>
              <a:rPr lang="en-US" dirty="0">
                <a:solidFill>
                  <a:srgbClr val="C00000"/>
                </a:solidFill>
              </a:rPr>
              <a:t>Hall A SAM plans </a:t>
            </a:r>
          </a:p>
        </p:txBody>
      </p:sp>
      <p:sp>
        <p:nvSpPr>
          <p:cNvPr id="4" name="TextBox 3">
            <a:extLst>
              <a:ext uri="{FF2B5EF4-FFF2-40B4-BE49-F238E27FC236}">
                <a16:creationId xmlns:a16="http://schemas.microsoft.com/office/drawing/2014/main" id="{E8F5C154-8642-C20F-0E08-5983F7F1FD8A}"/>
              </a:ext>
            </a:extLst>
          </p:cNvPr>
          <p:cNvSpPr txBox="1"/>
          <p:nvPr/>
        </p:nvSpPr>
        <p:spPr>
          <a:xfrm>
            <a:off x="3575769" y="6444898"/>
            <a:ext cx="4853829" cy="369332"/>
          </a:xfrm>
          <a:prstGeom prst="rect">
            <a:avLst/>
          </a:prstGeom>
          <a:noFill/>
        </p:spPr>
        <p:txBody>
          <a:bodyPr wrap="none" rtlCol="0">
            <a:spAutoFit/>
          </a:bodyPr>
          <a:lstStyle/>
          <a:p>
            <a:r>
              <a:rPr lang="en-US" dirty="0"/>
              <a:t>Zachary Remele, Hall A Deputy Work Coordinator</a:t>
            </a:r>
          </a:p>
        </p:txBody>
      </p:sp>
    </p:spTree>
    <p:extLst>
      <p:ext uri="{BB962C8B-B14F-4D97-AF65-F5344CB8AC3E}">
        <p14:creationId xmlns:p14="http://schemas.microsoft.com/office/powerpoint/2010/main" val="4254655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528109D-B252-5D2A-5262-7D7803DBA726}"/>
              </a:ext>
            </a:extLst>
          </p:cNvPr>
          <p:cNvPicPr>
            <a:picLocks noChangeAspect="1"/>
          </p:cNvPicPr>
          <p:nvPr/>
        </p:nvPicPr>
        <p:blipFill>
          <a:blip r:embed="rId3"/>
          <a:stretch>
            <a:fillRect/>
          </a:stretch>
        </p:blipFill>
        <p:spPr>
          <a:xfrm>
            <a:off x="6207941" y="659080"/>
            <a:ext cx="5985161" cy="4488871"/>
          </a:xfrm>
          <a:prstGeom prst="rect">
            <a:avLst/>
          </a:prstGeom>
        </p:spPr>
      </p:pic>
      <p:sp>
        <p:nvSpPr>
          <p:cNvPr id="5" name="Title 4">
            <a:extLst>
              <a:ext uri="{FF2B5EF4-FFF2-40B4-BE49-F238E27FC236}">
                <a16:creationId xmlns:a16="http://schemas.microsoft.com/office/drawing/2014/main" id="{43432667-59CC-5A5A-E46C-64DDFE48B8DD}"/>
              </a:ext>
            </a:extLst>
          </p:cNvPr>
          <p:cNvSpPr>
            <a:spLocks noGrp="1"/>
          </p:cNvSpPr>
          <p:nvPr>
            <p:ph type="title"/>
          </p:nvPr>
        </p:nvSpPr>
        <p:spPr/>
        <p:txBody>
          <a:bodyPr/>
          <a:lstStyle/>
          <a:p>
            <a:r>
              <a:rPr lang="en-US" dirty="0">
                <a:solidFill>
                  <a:srgbClr val="C00000"/>
                </a:solidFill>
              </a:rPr>
              <a:t>Hall B 2026 SAM Plans</a:t>
            </a:r>
          </a:p>
        </p:txBody>
      </p:sp>
      <p:sp>
        <p:nvSpPr>
          <p:cNvPr id="7" name="Text Placeholder 6">
            <a:extLst>
              <a:ext uri="{FF2B5EF4-FFF2-40B4-BE49-F238E27FC236}">
                <a16:creationId xmlns:a16="http://schemas.microsoft.com/office/drawing/2014/main" id="{89904FE0-EAF7-6BC6-5E19-4A85F783710E}"/>
              </a:ext>
            </a:extLst>
          </p:cNvPr>
          <p:cNvSpPr>
            <a:spLocks noGrp="1"/>
          </p:cNvSpPr>
          <p:nvPr>
            <p:ph type="body" sz="half" idx="2"/>
          </p:nvPr>
        </p:nvSpPr>
        <p:spPr/>
        <p:txBody>
          <a:bodyPr/>
          <a:lstStyle/>
          <a:p>
            <a:pPr marL="342900" indent="-228600">
              <a:buFont typeface="Arial" panose="020B0604020202020204" pitchFamily="34" charset="0"/>
              <a:buChar char="•"/>
            </a:pPr>
            <a:r>
              <a:rPr lang="en-US" dirty="0"/>
              <a:t>Removal and storage of PRAD II target and equipment.</a:t>
            </a:r>
          </a:p>
          <a:p>
            <a:pPr marL="342900" indent="-228600">
              <a:buFont typeface="Arial" panose="020B0604020202020204" pitchFamily="34" charset="0"/>
              <a:buChar char="•"/>
            </a:pPr>
            <a:r>
              <a:rPr lang="en-US" dirty="0"/>
              <a:t>Magnets and Dewar to 4K operations.</a:t>
            </a:r>
          </a:p>
          <a:p>
            <a:pPr marL="342900" indent="-228600">
              <a:buFont typeface="Arial" panose="020B0604020202020204" pitchFamily="34" charset="0"/>
              <a:buChar char="•"/>
            </a:pPr>
            <a:r>
              <a:rPr lang="en-US" dirty="0"/>
              <a:t>Relief valve inspections.</a:t>
            </a:r>
          </a:p>
          <a:p>
            <a:pPr marL="342900" indent="-228600">
              <a:buFont typeface="Arial" panose="020B0604020202020204" pitchFamily="34" charset="0"/>
              <a:buChar char="•"/>
            </a:pPr>
            <a:r>
              <a:rPr lang="en-US" dirty="0"/>
              <a:t>Faraday cup vacuum.</a:t>
            </a:r>
          </a:p>
          <a:p>
            <a:pPr marL="342900" indent="-228600">
              <a:buFont typeface="Arial" panose="020B0604020202020204" pitchFamily="34" charset="0"/>
              <a:buChar char="•"/>
            </a:pPr>
            <a:r>
              <a:rPr lang="en-US" dirty="0"/>
              <a:t>Tagger vacuum window repair.</a:t>
            </a:r>
          </a:p>
          <a:p>
            <a:pPr marL="342900" indent="-228600">
              <a:buFont typeface="Arial" panose="020B0604020202020204" pitchFamily="34" charset="0"/>
              <a:buChar char="•"/>
            </a:pPr>
            <a:r>
              <a:rPr lang="en-US" dirty="0"/>
              <a:t>X17 modifications.</a:t>
            </a:r>
          </a:p>
          <a:p>
            <a:pPr marL="342900" indent="-228600">
              <a:buFont typeface="Arial" panose="020B0604020202020204" pitchFamily="34" charset="0"/>
              <a:buChar char="•"/>
            </a:pPr>
            <a:r>
              <a:rPr lang="en-US" dirty="0"/>
              <a:t>HyCal chiller repair.</a:t>
            </a:r>
          </a:p>
          <a:p>
            <a:pPr marL="342900" indent="-228600">
              <a:buFont typeface="Arial" panose="020B0604020202020204" pitchFamily="34" charset="0"/>
              <a:buChar char="•"/>
            </a:pPr>
            <a:r>
              <a:rPr lang="en-US" dirty="0"/>
              <a:t>Micromegas tiles replacement on BMT</a:t>
            </a:r>
          </a:p>
          <a:p>
            <a:pPr marL="342900" indent="-228600">
              <a:buFont typeface="Arial" panose="020B0604020202020204" pitchFamily="34" charset="0"/>
              <a:buChar char="•"/>
            </a:pPr>
            <a:r>
              <a:rPr lang="en-US" dirty="0"/>
              <a:t>PMT replacement on EC’s</a:t>
            </a:r>
          </a:p>
          <a:p>
            <a:pPr marL="342900" indent="-228600">
              <a:buFont typeface="Arial" panose="020B0604020202020204" pitchFamily="34" charset="0"/>
              <a:buChar char="•"/>
            </a:pPr>
            <a:r>
              <a:rPr lang="en-US" dirty="0"/>
              <a:t>Test and start RICH compressors</a:t>
            </a:r>
          </a:p>
          <a:p>
            <a:pPr marL="342900" indent="-228600">
              <a:buFont typeface="Arial" panose="020B0604020202020204" pitchFamily="34" charset="0"/>
              <a:buChar char="•"/>
            </a:pPr>
            <a:r>
              <a:rPr lang="en-US" dirty="0"/>
              <a:t>Establish gas flow through drift chambers.</a:t>
            </a:r>
          </a:p>
          <a:p>
            <a:pPr marL="342900" indent="-228600">
              <a:buFont typeface="Arial" panose="020B0604020202020204" pitchFamily="34" charset="0"/>
              <a:buChar char="•"/>
            </a:pPr>
            <a:endParaRPr lang="en-US" dirty="0"/>
          </a:p>
          <a:p>
            <a:pPr marL="342900" indent="-228600">
              <a:buFont typeface="Arial" panose="020B0604020202020204" pitchFamily="34" charset="0"/>
              <a:buChar char="•"/>
            </a:pPr>
            <a:endParaRPr lang="en-US" dirty="0"/>
          </a:p>
        </p:txBody>
      </p:sp>
      <p:sp>
        <p:nvSpPr>
          <p:cNvPr id="6" name="Slide Number Placeholder 5">
            <a:extLst>
              <a:ext uri="{FF2B5EF4-FFF2-40B4-BE49-F238E27FC236}">
                <a16:creationId xmlns:a16="http://schemas.microsoft.com/office/drawing/2014/main" id="{36C2FA8B-99E2-3E54-A913-0FA979C15A42}"/>
              </a:ext>
            </a:extLst>
          </p:cNvPr>
          <p:cNvSpPr>
            <a:spLocks noGrp="1"/>
          </p:cNvSpPr>
          <p:nvPr>
            <p:ph type="sldNum" sz="quarter" idx="12"/>
          </p:nvPr>
        </p:nvSpPr>
        <p:spPr/>
        <p:txBody>
          <a:bodyPr/>
          <a:lstStyle/>
          <a:p>
            <a:r>
              <a:rPr lang="en-US" dirty="0"/>
              <a:t>   </a:t>
            </a:r>
            <a:fld id="{7D1BE87E-F0DE-A44C-894B-E142BEB21E42}" type="slidenum">
              <a:rPr lang="en-US" smtClean="0"/>
              <a:pPr/>
              <a:t>3</a:t>
            </a:fld>
            <a:endParaRPr lang="en-US" dirty="0"/>
          </a:p>
        </p:txBody>
      </p:sp>
      <p:sp>
        <p:nvSpPr>
          <p:cNvPr id="3" name="Date Placeholder 2">
            <a:extLst>
              <a:ext uri="{FF2B5EF4-FFF2-40B4-BE49-F238E27FC236}">
                <a16:creationId xmlns:a16="http://schemas.microsoft.com/office/drawing/2014/main" id="{35CC6041-47C3-7EFF-98D5-3676A11F65A8}"/>
              </a:ext>
            </a:extLst>
          </p:cNvPr>
          <p:cNvSpPr>
            <a:spLocks noGrp="1"/>
          </p:cNvSpPr>
          <p:nvPr>
            <p:ph type="dt" sz="half" idx="10"/>
          </p:nvPr>
        </p:nvSpPr>
        <p:spPr/>
        <p:txBody>
          <a:bodyPr/>
          <a:lstStyle/>
          <a:p>
            <a:fld id="{8D330247-D5E6-4488-86F5-4ECA1F1D1ADC}" type="datetime1">
              <a:rPr lang="en-US" smtClean="0"/>
              <a:pPr/>
              <a:t>8/19/26</a:t>
            </a:fld>
            <a:endParaRPr lang="en-US" dirty="0"/>
          </a:p>
        </p:txBody>
      </p:sp>
      <p:sp>
        <p:nvSpPr>
          <p:cNvPr id="12" name="Rectangle 11">
            <a:extLst>
              <a:ext uri="{FF2B5EF4-FFF2-40B4-BE49-F238E27FC236}">
                <a16:creationId xmlns:a16="http://schemas.microsoft.com/office/drawing/2014/main" id="{76D76FAD-2FCC-A511-4B95-D5D0D0EB0036}"/>
              </a:ext>
            </a:extLst>
          </p:cNvPr>
          <p:cNvSpPr/>
          <p:nvPr/>
        </p:nvSpPr>
        <p:spPr>
          <a:xfrm>
            <a:off x="6246796" y="5280660"/>
            <a:ext cx="5945204" cy="91825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Arial" panose="020B0604020202020204" pitchFamily="34" charset="0"/>
            </a:endParaRPr>
          </a:p>
        </p:txBody>
      </p:sp>
      <p:cxnSp>
        <p:nvCxnSpPr>
          <p:cNvPr id="16" name="Straight Connector 15">
            <a:extLst>
              <a:ext uri="{FF2B5EF4-FFF2-40B4-BE49-F238E27FC236}">
                <a16:creationId xmlns:a16="http://schemas.microsoft.com/office/drawing/2014/main" id="{F917EA61-14BF-4430-709D-972F4DC17118}"/>
              </a:ext>
            </a:extLst>
          </p:cNvPr>
          <p:cNvCxnSpPr/>
          <p:nvPr/>
        </p:nvCxnSpPr>
        <p:spPr>
          <a:xfrm>
            <a:off x="400318" y="1221888"/>
            <a:ext cx="517398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7142D406-13CA-431C-9304-82335BE7F979}"/>
              </a:ext>
            </a:extLst>
          </p:cNvPr>
          <p:cNvSpPr txBox="1"/>
          <p:nvPr/>
        </p:nvSpPr>
        <p:spPr>
          <a:xfrm>
            <a:off x="6302469" y="5309689"/>
            <a:ext cx="5831474" cy="822596"/>
          </a:xfrm>
          <a:prstGeom prst="rect">
            <a:avLst/>
          </a:prstGeom>
          <a:noFill/>
        </p:spPr>
        <p:txBody>
          <a:bodyPr wrap="square" rtlCol="0">
            <a:noAutofit/>
          </a:bodyPr>
          <a:lstStyle/>
          <a:p>
            <a:r>
              <a:rPr lang="en-US" sz="1600" i="1" dirty="0">
                <a:solidFill>
                  <a:schemeClr val="bg1"/>
                </a:solidFill>
                <a:latin typeface="Arial" panose="020B0604020202020204" pitchFamily="34" charset="0"/>
                <a:cs typeface="Arial" panose="020B0604020202020204" pitchFamily="34" charset="0"/>
              </a:rPr>
              <a:t>The PRAD II / X17 experiment beamline.</a:t>
            </a:r>
          </a:p>
          <a:p>
            <a:r>
              <a:rPr lang="en-US" sz="1600" i="1" dirty="0">
                <a:solidFill>
                  <a:schemeClr val="bg1"/>
                </a:solidFill>
                <a:latin typeface="Arial" panose="020B0604020202020204" pitchFamily="34" charset="0"/>
                <a:cs typeface="Arial" panose="020B0604020202020204" pitchFamily="34" charset="0"/>
              </a:rPr>
              <a:t>The PRAD II portion of the experiment has ended, X17 </a:t>
            </a:r>
            <a:r>
              <a:rPr lang="en-US" sz="1600" i="1" dirty="0" err="1">
                <a:solidFill>
                  <a:schemeClr val="bg1"/>
                </a:solidFill>
                <a:latin typeface="Arial" panose="020B0604020202020204" pitchFamily="34" charset="0"/>
                <a:cs typeface="Arial" panose="020B0604020202020204" pitchFamily="34" charset="0"/>
              </a:rPr>
              <a:t>wil</a:t>
            </a:r>
            <a:r>
              <a:rPr lang="en-US" sz="1600" i="1" dirty="0">
                <a:solidFill>
                  <a:schemeClr val="bg1"/>
                </a:solidFill>
                <a:latin typeface="Arial" panose="020B0604020202020204" pitchFamily="34" charset="0"/>
                <a:cs typeface="Arial" panose="020B0604020202020204" pitchFamily="34" charset="0"/>
              </a:rPr>
              <a:t> continue into 2027</a:t>
            </a:r>
          </a:p>
        </p:txBody>
      </p:sp>
      <p:sp>
        <p:nvSpPr>
          <p:cNvPr id="2" name="TextBox 1">
            <a:extLst>
              <a:ext uri="{FF2B5EF4-FFF2-40B4-BE49-F238E27FC236}">
                <a16:creationId xmlns:a16="http://schemas.microsoft.com/office/drawing/2014/main" id="{99E60E66-BC3C-6343-DF53-47D790CB8BC4}"/>
              </a:ext>
            </a:extLst>
          </p:cNvPr>
          <p:cNvSpPr txBox="1"/>
          <p:nvPr/>
        </p:nvSpPr>
        <p:spPr>
          <a:xfrm>
            <a:off x="3575769" y="6444898"/>
            <a:ext cx="3745577" cy="369332"/>
          </a:xfrm>
          <a:prstGeom prst="rect">
            <a:avLst/>
          </a:prstGeom>
          <a:noFill/>
        </p:spPr>
        <p:txBody>
          <a:bodyPr wrap="none" rtlCol="0">
            <a:spAutoFit/>
          </a:bodyPr>
          <a:lstStyle/>
          <a:p>
            <a:r>
              <a:rPr lang="en-US" dirty="0"/>
              <a:t>Denny Insley, Hall B Work Coordinator</a:t>
            </a:r>
          </a:p>
        </p:txBody>
      </p:sp>
    </p:spTree>
    <p:extLst>
      <p:ext uri="{BB962C8B-B14F-4D97-AF65-F5344CB8AC3E}">
        <p14:creationId xmlns:p14="http://schemas.microsoft.com/office/powerpoint/2010/main" val="13188084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6FA356A-1588-8476-3268-E01ADF374A27}"/>
              </a:ext>
            </a:extLst>
          </p:cNvPr>
          <p:cNvSpPr>
            <a:spLocks noGrp="1"/>
          </p:cNvSpPr>
          <p:nvPr>
            <p:ph type="title"/>
          </p:nvPr>
        </p:nvSpPr>
        <p:spPr>
          <a:xfrm>
            <a:off x="153495" y="0"/>
            <a:ext cx="5785319" cy="678664"/>
          </a:xfrm>
        </p:spPr>
        <p:txBody>
          <a:bodyPr/>
          <a:lstStyle/>
          <a:p>
            <a:r>
              <a:rPr lang="en-US" dirty="0"/>
              <a:t>Hall C 2026 SAM Plans </a:t>
            </a:r>
          </a:p>
        </p:txBody>
      </p:sp>
      <p:sp>
        <p:nvSpPr>
          <p:cNvPr id="2" name="Content Placeholder 1">
            <a:extLst>
              <a:ext uri="{FF2B5EF4-FFF2-40B4-BE49-F238E27FC236}">
                <a16:creationId xmlns:a16="http://schemas.microsoft.com/office/drawing/2014/main" id="{3D28DA69-7434-32C2-8419-F4CADF24D848}"/>
              </a:ext>
            </a:extLst>
          </p:cNvPr>
          <p:cNvSpPr>
            <a:spLocks noGrp="1"/>
          </p:cNvSpPr>
          <p:nvPr>
            <p:ph type="body" sz="half" idx="2"/>
          </p:nvPr>
        </p:nvSpPr>
        <p:spPr>
          <a:xfrm>
            <a:off x="154940" y="2282120"/>
            <a:ext cx="6149763" cy="4891433"/>
          </a:xfrm>
        </p:spPr>
        <p:txBody>
          <a:bodyPr/>
          <a:lstStyle/>
          <a:p>
            <a:r>
              <a:rPr lang="en-US" dirty="0"/>
              <a:t>List of main tasks:</a:t>
            </a:r>
          </a:p>
          <a:p>
            <a:pPr marL="342900" indent="-342900">
              <a:buFont typeface="Arial" panose="020B0604020202020204" pitchFamily="34" charset="0"/>
              <a:buChar char="•"/>
            </a:pPr>
            <a:r>
              <a:rPr lang="en-US" dirty="0"/>
              <a:t>Target changeover and maintenance</a:t>
            </a:r>
          </a:p>
          <a:p>
            <a:pPr marL="342900" indent="-342900">
              <a:buFont typeface="Arial" panose="020B0604020202020204" pitchFamily="34" charset="0"/>
              <a:buChar char="•"/>
            </a:pPr>
            <a:r>
              <a:rPr lang="en-US" dirty="0"/>
              <a:t>SHMS/HMS </a:t>
            </a:r>
            <a:r>
              <a:rPr lang="en-US" dirty="0" err="1"/>
              <a:t>cryo</a:t>
            </a:r>
            <a:r>
              <a:rPr lang="en-US" dirty="0"/>
              <a:t> and power supply maintenance</a:t>
            </a:r>
          </a:p>
          <a:p>
            <a:pPr marL="342900" indent="-342900">
              <a:buFont typeface="Arial" panose="020B0604020202020204" pitchFamily="34" charset="0"/>
              <a:buChar char="•"/>
            </a:pPr>
            <a:r>
              <a:rPr lang="en-US" dirty="0"/>
              <a:t>S&amp;A execute global hall survey in preparation for </a:t>
            </a:r>
            <a:r>
              <a:rPr lang="en-US" dirty="0" err="1"/>
              <a:t>hypernuclear</a:t>
            </a:r>
            <a:endParaRPr lang="en-US" dirty="0"/>
          </a:p>
          <a:p>
            <a:pPr marL="342900" indent="-342900">
              <a:buFont typeface="Arial" panose="020B0604020202020204" pitchFamily="34" charset="0"/>
              <a:buChar char="•"/>
            </a:pPr>
            <a:r>
              <a:rPr lang="en-US" dirty="0"/>
              <a:t>SHMS S2Y </a:t>
            </a:r>
            <a:r>
              <a:rPr lang="en-US" dirty="0" err="1"/>
              <a:t>hodoscope</a:t>
            </a:r>
            <a:r>
              <a:rPr lang="en-US" dirty="0"/>
              <a:t> work</a:t>
            </a:r>
          </a:p>
          <a:p>
            <a:pPr marL="342900" indent="-342900">
              <a:buFont typeface="Arial" panose="020B0604020202020204" pitchFamily="34" charset="0"/>
              <a:buChar char="•"/>
            </a:pPr>
            <a:r>
              <a:rPr lang="en-US" dirty="0"/>
              <a:t>In SHMS, install detectors needed for transverse asymmetry experiment</a:t>
            </a:r>
          </a:p>
          <a:p>
            <a:pPr marL="342900" indent="-342900">
              <a:buFont typeface="Arial" panose="020B0604020202020204" pitchFamily="34" charset="0"/>
              <a:buChar char="•"/>
            </a:pPr>
            <a:r>
              <a:rPr lang="en-US" dirty="0"/>
              <a:t>Install the small angle beam pipe</a:t>
            </a:r>
          </a:p>
          <a:p>
            <a:pPr marL="342900" indent="-342900">
              <a:buFont typeface="Arial" panose="020B0604020202020204" pitchFamily="34" charset="0"/>
              <a:buChar char="•"/>
            </a:pPr>
            <a:endParaRPr lang="en-US" dirty="0"/>
          </a:p>
        </p:txBody>
      </p:sp>
      <p:sp>
        <p:nvSpPr>
          <p:cNvPr id="5" name="Date Placeholder 4">
            <a:extLst>
              <a:ext uri="{FF2B5EF4-FFF2-40B4-BE49-F238E27FC236}">
                <a16:creationId xmlns:a16="http://schemas.microsoft.com/office/drawing/2014/main" id="{D2ABCAA5-3A88-9547-8743-D2FAF82385D5}"/>
              </a:ext>
            </a:extLst>
          </p:cNvPr>
          <p:cNvSpPr>
            <a:spLocks noGrp="1"/>
          </p:cNvSpPr>
          <p:nvPr>
            <p:ph type="dt" sz="half" idx="10"/>
          </p:nvPr>
        </p:nvSpPr>
        <p:spPr/>
        <p:txBody>
          <a:bodyPr/>
          <a:lstStyle/>
          <a:p>
            <a:fld id="{77C99CB3-9FCD-49FF-8FB4-E81C3135B8AD}" type="datetime1">
              <a:rPr lang="en-US" smtClean="0"/>
              <a:pPr/>
              <a:t>8/19/26</a:t>
            </a:fld>
            <a:endParaRPr lang="en-US" dirty="0"/>
          </a:p>
        </p:txBody>
      </p:sp>
      <p:sp>
        <p:nvSpPr>
          <p:cNvPr id="10" name="Slide Number Placeholder 6">
            <a:extLst>
              <a:ext uri="{FF2B5EF4-FFF2-40B4-BE49-F238E27FC236}">
                <a16:creationId xmlns:a16="http://schemas.microsoft.com/office/drawing/2014/main" id="{8B54941F-BD1F-4BB3-A492-CD071C1464AF}"/>
              </a:ext>
            </a:extLst>
          </p:cNvPr>
          <p:cNvSpPr>
            <a:spLocks noGrp="1"/>
          </p:cNvSpPr>
          <p:nvPr>
            <p:ph type="sldNum" sz="quarter" idx="12"/>
          </p:nvPr>
        </p:nvSpPr>
        <p:spPr/>
        <p:txBody>
          <a:bodyPr/>
          <a:lstStyle/>
          <a:p>
            <a:fld id="{7D1BE87E-F0DE-A44C-894B-E142BEB21E42}" type="slidenum">
              <a:rPr lang="en-US" smtClean="0"/>
              <a:pPr/>
              <a:t>4</a:t>
            </a:fld>
            <a:endParaRPr lang="en-US" dirty="0"/>
          </a:p>
        </p:txBody>
      </p:sp>
      <p:pic>
        <p:nvPicPr>
          <p:cNvPr id="9" name="Picture 8">
            <a:extLst>
              <a:ext uri="{FF2B5EF4-FFF2-40B4-BE49-F238E27FC236}">
                <a16:creationId xmlns:a16="http://schemas.microsoft.com/office/drawing/2014/main" id="{DAE1A0AF-3AB7-4C8D-886D-451F2D772DD3}"/>
              </a:ext>
            </a:extLst>
          </p:cNvPr>
          <p:cNvPicPr>
            <a:picLocks noChangeAspect="1"/>
          </p:cNvPicPr>
          <p:nvPr/>
        </p:nvPicPr>
        <p:blipFill>
          <a:blip r:embed="rId3"/>
          <a:srcRect t="15129"/>
          <a:stretch>
            <a:fillRect/>
          </a:stretch>
        </p:blipFill>
        <p:spPr>
          <a:xfrm>
            <a:off x="6204891" y="466620"/>
            <a:ext cx="5532992" cy="2360113"/>
          </a:xfrm>
          <a:prstGeom prst="rect">
            <a:avLst/>
          </a:prstGeom>
        </p:spPr>
      </p:pic>
      <p:sp>
        <p:nvSpPr>
          <p:cNvPr id="11" name="TextBox 10">
            <a:extLst>
              <a:ext uri="{FF2B5EF4-FFF2-40B4-BE49-F238E27FC236}">
                <a16:creationId xmlns:a16="http://schemas.microsoft.com/office/drawing/2014/main" id="{8174862A-5B84-4DBE-926B-B91806425194}"/>
              </a:ext>
            </a:extLst>
          </p:cNvPr>
          <p:cNvSpPr txBox="1"/>
          <p:nvPr/>
        </p:nvSpPr>
        <p:spPr>
          <a:xfrm>
            <a:off x="153495" y="678664"/>
            <a:ext cx="5607086" cy="1569660"/>
          </a:xfrm>
          <a:prstGeom prst="rect">
            <a:avLst/>
          </a:prstGeom>
          <a:noFill/>
        </p:spPr>
        <p:txBody>
          <a:bodyPr wrap="square" rtlCol="0">
            <a:spAutoFit/>
          </a:bodyPr>
          <a:lstStyle/>
          <a:p>
            <a:r>
              <a:rPr lang="en-US" sz="2400" dirty="0"/>
              <a:t>No major installations in Hall C</a:t>
            </a:r>
          </a:p>
          <a:p>
            <a:r>
              <a:rPr lang="en-US" sz="2400" dirty="0"/>
              <a:t>Experiments will use Super High Momentum Spectrometer (SHMS) and the High Momentum Spectrometer (HMS)</a:t>
            </a:r>
          </a:p>
        </p:txBody>
      </p:sp>
      <p:pic>
        <p:nvPicPr>
          <p:cNvPr id="14" name="Picture 13">
            <a:extLst>
              <a:ext uri="{FF2B5EF4-FFF2-40B4-BE49-F238E27FC236}">
                <a16:creationId xmlns:a16="http://schemas.microsoft.com/office/drawing/2014/main" id="{E5436F72-4A84-63C8-F58F-133339C5EB04}"/>
              </a:ext>
            </a:extLst>
          </p:cNvPr>
          <p:cNvPicPr>
            <a:picLocks noChangeAspect="1"/>
          </p:cNvPicPr>
          <p:nvPr/>
        </p:nvPicPr>
        <p:blipFill>
          <a:blip r:embed="rId4"/>
          <a:stretch>
            <a:fillRect/>
          </a:stretch>
        </p:blipFill>
        <p:spPr>
          <a:xfrm rot="5400000">
            <a:off x="10010625" y="2141405"/>
            <a:ext cx="2282406" cy="1704264"/>
          </a:xfrm>
          <a:prstGeom prst="rect">
            <a:avLst/>
          </a:prstGeom>
        </p:spPr>
      </p:pic>
      <p:pic>
        <p:nvPicPr>
          <p:cNvPr id="16" name="Picture 15">
            <a:extLst>
              <a:ext uri="{FF2B5EF4-FFF2-40B4-BE49-F238E27FC236}">
                <a16:creationId xmlns:a16="http://schemas.microsoft.com/office/drawing/2014/main" id="{9700CF0B-608B-384B-1527-0630FED2B438}"/>
              </a:ext>
            </a:extLst>
          </p:cNvPr>
          <p:cNvPicPr>
            <a:picLocks noChangeAspect="1"/>
          </p:cNvPicPr>
          <p:nvPr/>
        </p:nvPicPr>
        <p:blipFill>
          <a:blip r:embed="rId5"/>
          <a:stretch>
            <a:fillRect/>
          </a:stretch>
        </p:blipFill>
        <p:spPr>
          <a:xfrm>
            <a:off x="6164013" y="4014825"/>
            <a:ext cx="2874730" cy="1965718"/>
          </a:xfrm>
          <a:prstGeom prst="rect">
            <a:avLst/>
          </a:prstGeom>
        </p:spPr>
      </p:pic>
      <p:pic>
        <p:nvPicPr>
          <p:cNvPr id="20" name="Picture 19">
            <a:extLst>
              <a:ext uri="{FF2B5EF4-FFF2-40B4-BE49-F238E27FC236}">
                <a16:creationId xmlns:a16="http://schemas.microsoft.com/office/drawing/2014/main" id="{034375E6-8481-689A-E7A0-909F689B8353}"/>
              </a:ext>
            </a:extLst>
          </p:cNvPr>
          <p:cNvPicPr>
            <a:picLocks noChangeAspect="1"/>
          </p:cNvPicPr>
          <p:nvPr/>
        </p:nvPicPr>
        <p:blipFill>
          <a:blip r:embed="rId6"/>
          <a:stretch>
            <a:fillRect/>
          </a:stretch>
        </p:blipFill>
        <p:spPr>
          <a:xfrm>
            <a:off x="8773700" y="3885660"/>
            <a:ext cx="2834018" cy="2125514"/>
          </a:xfrm>
          <a:prstGeom prst="rect">
            <a:avLst/>
          </a:prstGeom>
        </p:spPr>
      </p:pic>
      <p:pic>
        <p:nvPicPr>
          <p:cNvPr id="12" name="Picture 11">
            <a:extLst>
              <a:ext uri="{FF2B5EF4-FFF2-40B4-BE49-F238E27FC236}">
                <a16:creationId xmlns:a16="http://schemas.microsoft.com/office/drawing/2014/main" id="{206F2683-B051-060D-38A4-AA90974EAFA3}"/>
              </a:ext>
            </a:extLst>
          </p:cNvPr>
          <p:cNvPicPr>
            <a:picLocks noChangeAspect="1"/>
          </p:cNvPicPr>
          <p:nvPr/>
        </p:nvPicPr>
        <p:blipFill>
          <a:blip r:embed="rId7"/>
          <a:stretch>
            <a:fillRect/>
          </a:stretch>
        </p:blipFill>
        <p:spPr>
          <a:xfrm>
            <a:off x="7565656" y="2499207"/>
            <a:ext cx="2734040" cy="1802337"/>
          </a:xfrm>
          <a:prstGeom prst="rect">
            <a:avLst/>
          </a:prstGeom>
        </p:spPr>
      </p:pic>
      <p:sp>
        <p:nvSpPr>
          <p:cNvPr id="3" name="TextBox 2">
            <a:extLst>
              <a:ext uri="{FF2B5EF4-FFF2-40B4-BE49-F238E27FC236}">
                <a16:creationId xmlns:a16="http://schemas.microsoft.com/office/drawing/2014/main" id="{456F1FFC-555C-96AE-717E-A97507D5131B}"/>
              </a:ext>
            </a:extLst>
          </p:cNvPr>
          <p:cNvSpPr txBox="1"/>
          <p:nvPr/>
        </p:nvSpPr>
        <p:spPr>
          <a:xfrm>
            <a:off x="3575769" y="6444898"/>
            <a:ext cx="3743332" cy="369332"/>
          </a:xfrm>
          <a:prstGeom prst="rect">
            <a:avLst/>
          </a:prstGeom>
          <a:noFill/>
        </p:spPr>
        <p:txBody>
          <a:bodyPr wrap="none" rtlCol="0">
            <a:spAutoFit/>
          </a:bodyPr>
          <a:lstStyle/>
          <a:p>
            <a:r>
              <a:rPr lang="en-US" dirty="0"/>
              <a:t>Jerry Nines, Hall C Work Coordinator</a:t>
            </a:r>
          </a:p>
        </p:txBody>
      </p:sp>
    </p:spTree>
    <p:extLst>
      <p:ext uri="{BB962C8B-B14F-4D97-AF65-F5344CB8AC3E}">
        <p14:creationId xmlns:p14="http://schemas.microsoft.com/office/powerpoint/2010/main" val="42370438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6FA356A-1588-8476-3268-E01ADF374A27}"/>
              </a:ext>
            </a:extLst>
          </p:cNvPr>
          <p:cNvSpPr>
            <a:spLocks noGrp="1"/>
          </p:cNvSpPr>
          <p:nvPr>
            <p:ph type="title"/>
          </p:nvPr>
        </p:nvSpPr>
        <p:spPr>
          <a:xfrm>
            <a:off x="309093" y="406273"/>
            <a:ext cx="5785319" cy="678664"/>
          </a:xfrm>
        </p:spPr>
        <p:txBody>
          <a:bodyPr/>
          <a:lstStyle/>
          <a:p>
            <a:r>
              <a:rPr lang="en-US" dirty="0">
                <a:solidFill>
                  <a:srgbClr val="C00000"/>
                </a:solidFill>
              </a:rPr>
              <a:t>Hall D 2026 SAM Plans </a:t>
            </a:r>
          </a:p>
        </p:txBody>
      </p:sp>
      <p:pic>
        <p:nvPicPr>
          <p:cNvPr id="6" name="Content Placeholder 5">
            <a:extLst>
              <a:ext uri="{FF2B5EF4-FFF2-40B4-BE49-F238E27FC236}">
                <a16:creationId xmlns:a16="http://schemas.microsoft.com/office/drawing/2014/main" id="{B292A64D-E3DC-16BC-214E-565A9A24FC09}"/>
              </a:ext>
            </a:extLst>
          </p:cNvPr>
          <p:cNvPicPr>
            <a:picLocks noGrp="1" noChangeAspect="1"/>
          </p:cNvPicPr>
          <p:nvPr>
            <p:ph type="pic" idx="1"/>
          </p:nvPr>
        </p:nvPicPr>
        <p:blipFill>
          <a:blip r:embed="rId3"/>
          <a:srcRect l="19423" t="34213" r="14959" b="23372"/>
          <a:stretch>
            <a:fillRect/>
          </a:stretch>
        </p:blipFill>
        <p:spPr>
          <a:xfrm>
            <a:off x="6262201" y="456591"/>
            <a:ext cx="2725785" cy="2990061"/>
          </a:xfrm>
          <a:blipFill>
            <a:blip r:embed="rId4" cstate="screen">
              <a:extLst>
                <a:ext uri="{28A0092B-C50C-407E-A947-70E740481C1C}">
                  <a14:useLocalDpi xmlns:a14="http://schemas.microsoft.com/office/drawing/2010/main"/>
                </a:ext>
              </a:extLst>
            </a:blip>
            <a:stretch>
              <a:fillRect/>
            </a:stretch>
          </a:blipFill>
        </p:spPr>
      </p:pic>
      <p:sp>
        <p:nvSpPr>
          <p:cNvPr id="2" name="Content Placeholder 1">
            <a:extLst>
              <a:ext uri="{FF2B5EF4-FFF2-40B4-BE49-F238E27FC236}">
                <a16:creationId xmlns:a16="http://schemas.microsoft.com/office/drawing/2014/main" id="{3D28DA69-7434-32C2-8419-F4CADF24D848}"/>
              </a:ext>
            </a:extLst>
          </p:cNvPr>
          <p:cNvSpPr>
            <a:spLocks noGrp="1"/>
          </p:cNvSpPr>
          <p:nvPr>
            <p:ph type="body" sz="half" idx="2"/>
          </p:nvPr>
        </p:nvSpPr>
        <p:spPr>
          <a:xfrm>
            <a:off x="333994" y="1262048"/>
            <a:ext cx="5785319" cy="4891433"/>
          </a:xfrm>
        </p:spPr>
        <p:txBody>
          <a:bodyPr/>
          <a:lstStyle/>
          <a:p>
            <a:pPr marL="342900" indent="-342900">
              <a:buFont typeface="Arial" panose="020B0604020202020204" pitchFamily="34" charset="0"/>
              <a:buChar char="•"/>
            </a:pPr>
            <a:r>
              <a:rPr lang="en-US" dirty="0"/>
              <a:t>Install new fiber cables in Tagger Microscope</a:t>
            </a:r>
          </a:p>
          <a:p>
            <a:pPr marL="342900" indent="-342900">
              <a:buFont typeface="Arial" panose="020B0604020202020204" pitchFamily="34" charset="0"/>
              <a:buChar char="•"/>
            </a:pPr>
            <a:r>
              <a:rPr lang="en-US" dirty="0"/>
              <a:t>Install GEM -TRD half - chamber</a:t>
            </a:r>
          </a:p>
          <a:p>
            <a:pPr marL="342900" indent="-342900">
              <a:buFont typeface="Arial" panose="020B0604020202020204" pitchFamily="34" charset="0"/>
              <a:buChar char="•"/>
            </a:pPr>
            <a:r>
              <a:rPr lang="en-US" dirty="0"/>
              <a:t>Install &amp; commission GEM gas system</a:t>
            </a:r>
          </a:p>
          <a:p>
            <a:pPr marL="342900" indent="-342900">
              <a:buFont typeface="Arial" panose="020B0604020202020204" pitchFamily="34" charset="0"/>
              <a:buChar char="•"/>
            </a:pPr>
            <a:r>
              <a:rPr lang="en-US" dirty="0"/>
              <a:t>Mount mechanical limit switches to Goniometer motion stages</a:t>
            </a:r>
          </a:p>
          <a:p>
            <a:pPr marL="342900" indent="-342900">
              <a:buFont typeface="Arial" panose="020B0604020202020204" pitchFamily="34" charset="0"/>
              <a:buChar char="•"/>
            </a:pPr>
            <a:r>
              <a:rPr lang="en-US" dirty="0"/>
              <a:t>Inspect Solenoid He relief valves</a:t>
            </a:r>
          </a:p>
          <a:p>
            <a:pPr marL="342900" indent="-342900">
              <a:buFont typeface="Arial" panose="020B0604020202020204" pitchFamily="34" charset="0"/>
              <a:buChar char="•"/>
            </a:pPr>
            <a:r>
              <a:rPr lang="en-US" dirty="0"/>
              <a:t>Install rad-hard turbo pumps in Tagger Vault</a:t>
            </a:r>
          </a:p>
          <a:p>
            <a:pPr marL="342900" indent="-342900">
              <a:buFont typeface="Arial" panose="020B0604020202020204" pitchFamily="34" charset="0"/>
              <a:buChar char="•"/>
            </a:pPr>
            <a:r>
              <a:rPr lang="en-US" dirty="0"/>
              <a:t>Hall D main UPS batteries replacement</a:t>
            </a:r>
          </a:p>
          <a:p>
            <a:pPr marL="342900" indent="-342900">
              <a:buFont typeface="Arial" panose="020B0604020202020204" pitchFamily="34" charset="0"/>
              <a:buChar char="•"/>
            </a:pPr>
            <a:r>
              <a:rPr lang="en-US" dirty="0"/>
              <a:t>General PM’s (filters, lubrication, flushes, etc.)</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p:txBody>
      </p:sp>
      <p:pic>
        <p:nvPicPr>
          <p:cNvPr id="24" name="Picture Placeholder 23">
            <a:extLst>
              <a:ext uri="{FF2B5EF4-FFF2-40B4-BE49-F238E27FC236}">
                <a16:creationId xmlns:a16="http://schemas.microsoft.com/office/drawing/2014/main" id="{9DEC0B96-6976-3D0D-ED44-0394941AB79A}"/>
              </a:ext>
            </a:extLst>
          </p:cNvPr>
          <p:cNvPicPr>
            <a:picLocks noGrp="1" noChangeAspect="1"/>
          </p:cNvPicPr>
          <p:nvPr>
            <p:ph type="pic" idx="13"/>
          </p:nvPr>
        </p:nvPicPr>
        <p:blipFill>
          <a:blip r:embed="rId5"/>
          <a:srcRect/>
          <a:stretch/>
        </p:blipFill>
        <p:spPr>
          <a:xfrm rot="5400000">
            <a:off x="6311988" y="3381461"/>
            <a:ext cx="2883937" cy="3014322"/>
          </a:xfrm>
        </p:spPr>
      </p:pic>
      <p:sp>
        <p:nvSpPr>
          <p:cNvPr id="5" name="Date Placeholder 4">
            <a:extLst>
              <a:ext uri="{FF2B5EF4-FFF2-40B4-BE49-F238E27FC236}">
                <a16:creationId xmlns:a16="http://schemas.microsoft.com/office/drawing/2014/main" id="{D2ABCAA5-3A88-9547-8743-D2FAF82385D5}"/>
              </a:ext>
            </a:extLst>
          </p:cNvPr>
          <p:cNvSpPr>
            <a:spLocks noGrp="1"/>
          </p:cNvSpPr>
          <p:nvPr>
            <p:ph type="dt" sz="half" idx="10"/>
          </p:nvPr>
        </p:nvSpPr>
        <p:spPr/>
        <p:txBody>
          <a:bodyPr/>
          <a:lstStyle/>
          <a:p>
            <a:fld id="{77C99CB3-9FCD-49FF-8FB4-E81C3135B8AD}" type="datetime1">
              <a:rPr lang="en-US" smtClean="0"/>
              <a:pPr/>
              <a:t>8/19/26</a:t>
            </a:fld>
            <a:endParaRPr lang="en-US"/>
          </a:p>
        </p:txBody>
      </p:sp>
      <p:sp>
        <p:nvSpPr>
          <p:cNvPr id="10" name="Slide Number Placeholder 6">
            <a:extLst>
              <a:ext uri="{FF2B5EF4-FFF2-40B4-BE49-F238E27FC236}">
                <a16:creationId xmlns:a16="http://schemas.microsoft.com/office/drawing/2014/main" id="{8B54941F-BD1F-4BB3-A492-CD071C1464AF}"/>
              </a:ext>
            </a:extLst>
          </p:cNvPr>
          <p:cNvSpPr>
            <a:spLocks noGrp="1"/>
          </p:cNvSpPr>
          <p:nvPr>
            <p:ph type="sldNum" sz="quarter" idx="12"/>
          </p:nvPr>
        </p:nvSpPr>
        <p:spPr/>
        <p:txBody>
          <a:bodyPr/>
          <a:lstStyle/>
          <a:p>
            <a:r>
              <a:rPr lang="en-US" dirty="0"/>
              <a:t>      </a:t>
            </a:r>
            <a:fld id="{7D1BE87E-F0DE-A44C-894B-E142BEB21E42}" type="slidenum">
              <a:rPr lang="en-US" smtClean="0"/>
              <a:pPr/>
              <a:t>5</a:t>
            </a:fld>
            <a:endParaRPr lang="en-US" dirty="0"/>
          </a:p>
        </p:txBody>
      </p:sp>
      <p:pic>
        <p:nvPicPr>
          <p:cNvPr id="7" name="Picture 6">
            <a:extLst>
              <a:ext uri="{FF2B5EF4-FFF2-40B4-BE49-F238E27FC236}">
                <a16:creationId xmlns:a16="http://schemas.microsoft.com/office/drawing/2014/main" id="{7C2AA554-3599-6614-D640-5F387E88947E}"/>
              </a:ext>
            </a:extLst>
          </p:cNvPr>
          <p:cNvPicPr>
            <a:picLocks noChangeAspect="1"/>
          </p:cNvPicPr>
          <p:nvPr/>
        </p:nvPicPr>
        <p:blipFill>
          <a:blip r:embed="rId6"/>
          <a:stretch>
            <a:fillRect/>
          </a:stretch>
        </p:blipFill>
        <p:spPr>
          <a:xfrm>
            <a:off x="8987987" y="456591"/>
            <a:ext cx="3204013" cy="2990062"/>
          </a:xfrm>
          <a:prstGeom prst="rect">
            <a:avLst/>
          </a:prstGeom>
        </p:spPr>
      </p:pic>
      <p:pic>
        <p:nvPicPr>
          <p:cNvPr id="11" name="Picture 10">
            <a:extLst>
              <a:ext uri="{FF2B5EF4-FFF2-40B4-BE49-F238E27FC236}">
                <a16:creationId xmlns:a16="http://schemas.microsoft.com/office/drawing/2014/main" id="{7B170E94-00D6-313E-F044-D2A5DFD8474B}"/>
              </a:ext>
            </a:extLst>
          </p:cNvPr>
          <p:cNvPicPr>
            <a:picLocks noChangeAspect="1"/>
          </p:cNvPicPr>
          <p:nvPr/>
        </p:nvPicPr>
        <p:blipFill>
          <a:blip r:embed="rId7"/>
          <a:stretch>
            <a:fillRect/>
          </a:stretch>
        </p:blipFill>
        <p:spPr>
          <a:xfrm rot="5400000">
            <a:off x="9263947" y="3425655"/>
            <a:ext cx="2883939" cy="2925933"/>
          </a:xfrm>
          <a:prstGeom prst="rect">
            <a:avLst/>
          </a:prstGeom>
        </p:spPr>
      </p:pic>
      <p:sp>
        <p:nvSpPr>
          <p:cNvPr id="3" name="TextBox 2">
            <a:extLst>
              <a:ext uri="{FF2B5EF4-FFF2-40B4-BE49-F238E27FC236}">
                <a16:creationId xmlns:a16="http://schemas.microsoft.com/office/drawing/2014/main" id="{C29AC2B7-504D-9018-A0E0-8A123714648D}"/>
              </a:ext>
            </a:extLst>
          </p:cNvPr>
          <p:cNvSpPr txBox="1"/>
          <p:nvPr/>
        </p:nvSpPr>
        <p:spPr>
          <a:xfrm>
            <a:off x="3575769" y="6444898"/>
            <a:ext cx="3783152" cy="369332"/>
          </a:xfrm>
          <a:prstGeom prst="rect">
            <a:avLst/>
          </a:prstGeom>
          <a:noFill/>
        </p:spPr>
        <p:txBody>
          <a:bodyPr wrap="none" rtlCol="0">
            <a:spAutoFit/>
          </a:bodyPr>
          <a:lstStyle/>
          <a:p>
            <a:r>
              <a:rPr lang="en-US" dirty="0"/>
              <a:t>Scott Spiegel, Hall D Work Coordinator</a:t>
            </a:r>
          </a:p>
        </p:txBody>
      </p:sp>
    </p:spTree>
    <p:extLst>
      <p:ext uri="{BB962C8B-B14F-4D97-AF65-F5344CB8AC3E}">
        <p14:creationId xmlns:p14="http://schemas.microsoft.com/office/powerpoint/2010/main" val="5396729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08124D7-0699-6425-B7CA-43028B2EE2E0}"/>
              </a:ext>
            </a:extLst>
          </p:cNvPr>
          <p:cNvSpPr>
            <a:spLocks noGrp="1"/>
          </p:cNvSpPr>
          <p:nvPr>
            <p:ph type="title"/>
          </p:nvPr>
        </p:nvSpPr>
        <p:spPr/>
        <p:txBody>
          <a:bodyPr>
            <a:noAutofit/>
          </a:bodyPr>
          <a:lstStyle/>
          <a:p>
            <a:r>
              <a:rPr lang="en-US" dirty="0"/>
              <a:t>QUESTIONS?</a:t>
            </a:r>
          </a:p>
        </p:txBody>
      </p:sp>
      <p:sp>
        <p:nvSpPr>
          <p:cNvPr id="6" name="Rectangle 5">
            <a:extLst>
              <a:ext uri="{FF2B5EF4-FFF2-40B4-BE49-F238E27FC236}">
                <a16:creationId xmlns:a16="http://schemas.microsoft.com/office/drawing/2014/main" id="{609BB996-4A9C-EA60-8BD1-573393ACF33D}"/>
              </a:ext>
            </a:extLst>
          </p:cNvPr>
          <p:cNvSpPr/>
          <p:nvPr/>
        </p:nvSpPr>
        <p:spPr>
          <a:xfrm>
            <a:off x="0" y="0"/>
            <a:ext cx="19431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Arial" panose="020B0604020202020204" pitchFamily="34" charset="0"/>
            </a:endParaRPr>
          </a:p>
        </p:txBody>
      </p:sp>
    </p:spTree>
    <p:extLst>
      <p:ext uri="{BB962C8B-B14F-4D97-AF65-F5344CB8AC3E}">
        <p14:creationId xmlns:p14="http://schemas.microsoft.com/office/powerpoint/2010/main" val="1139284077"/>
      </p:ext>
    </p:extLst>
  </p:cSld>
  <p:clrMapOvr>
    <a:masterClrMapping/>
  </p:clrMapOvr>
</p:sld>
</file>

<file path=ppt/theme/theme1.xml><?xml version="1.0" encoding="utf-8"?>
<a:theme xmlns:a="http://schemas.openxmlformats.org/drawingml/2006/main" name="Jefferson Lab Theme 1">
  <a:themeElements>
    <a:clrScheme name="JLab Color Theme 1">
      <a:dk1>
        <a:srgbClr val="000000"/>
      </a:dk1>
      <a:lt1>
        <a:srgbClr val="FFFFFF"/>
      </a:lt1>
      <a:dk2>
        <a:srgbClr val="1C5068"/>
      </a:dk2>
      <a:lt2>
        <a:srgbClr val="8397A9"/>
      </a:lt2>
      <a:accent1>
        <a:srgbClr val="C31230"/>
      </a:accent1>
      <a:accent2>
        <a:srgbClr val="10A1AF"/>
      </a:accent2>
      <a:accent3>
        <a:srgbClr val="5E5E5E"/>
      </a:accent3>
      <a:accent4>
        <a:srgbClr val="821282"/>
      </a:accent4>
      <a:accent5>
        <a:srgbClr val="385723"/>
      </a:accent5>
      <a:accent6>
        <a:srgbClr val="BF9000"/>
      </a:accent6>
      <a:hlink>
        <a:srgbClr val="1C5068"/>
      </a:hlink>
      <a:folHlink>
        <a:srgbClr val="10A1A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effersonLabTemplate_JG_2503" id="{3B269B79-482B-CB48-8F1B-DE1E93D1D15C}" vid="{F7CB5D91-9C74-4C48-B8C9-8E1FE7F854B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cea64371-c4e7-43dd-a7dc-261a7f8df01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B7E1FACCEC58145A5262F9F9AF36A19" ma:contentTypeVersion="16" ma:contentTypeDescription="Create a new document." ma:contentTypeScope="" ma:versionID="374299eda159beb356833247a0d32366">
  <xsd:schema xmlns:xsd="http://www.w3.org/2001/XMLSchema" xmlns:xs="http://www.w3.org/2001/XMLSchema" xmlns:p="http://schemas.microsoft.com/office/2006/metadata/properties" xmlns:ns3="cea64371-c4e7-43dd-a7dc-261a7f8df01e" xmlns:ns4="e99c1817-7fb9-4234-ac55-97b57c5bf896" targetNamespace="http://schemas.microsoft.com/office/2006/metadata/properties" ma:root="true" ma:fieldsID="1a179d3ba294781d1829bcdcf80e9602" ns3:_="" ns4:_="">
    <xsd:import namespace="cea64371-c4e7-43dd-a7dc-261a7f8df01e"/>
    <xsd:import namespace="e99c1817-7fb9-4234-ac55-97b57c5bf896"/>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DateTaken" minOccurs="0"/>
                <xsd:element ref="ns3:MediaServiceLocation" minOccurs="0"/>
                <xsd:element ref="ns3:_activity" minOccurs="0"/>
                <xsd:element ref="ns3:MediaServiceObjectDetectorVersions" minOccurs="0"/>
                <xsd:element ref="ns3:MediaServiceSystemTags" minOccurs="0"/>
                <xsd:element ref="ns3:MediaServiceSearchPropertie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a64371-c4e7-43dd-a7dc-261a7f8df0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_activity" ma:index="19" nillable="true" ma:displayName="_activity" ma:hidden="true" ma:internalName="_activity">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99c1817-7fb9-4234-ac55-97b57c5bf896"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F1CCBF0-35F0-4099-A884-FBD2E9DC52FB}">
  <ds:schemaRefs>
    <ds:schemaRef ds:uri="http://schemas.microsoft.com/sharepoint/v3/contenttype/forms"/>
  </ds:schemaRefs>
</ds:datastoreItem>
</file>

<file path=customXml/itemProps2.xml><?xml version="1.0" encoding="utf-8"?>
<ds:datastoreItem xmlns:ds="http://schemas.openxmlformats.org/officeDocument/2006/customXml" ds:itemID="{65177F50-5DF9-48DC-8DBE-FFD0A8BBDD6E}">
  <ds:schemaRefs>
    <ds:schemaRef ds:uri="e99c1817-7fb9-4234-ac55-97b57c5bf896"/>
    <ds:schemaRef ds:uri="http://purl.org/dc/terms/"/>
    <ds:schemaRef ds:uri="http://purl.org/dc/dcmitype/"/>
    <ds:schemaRef ds:uri="http://schemas.microsoft.com/office/2006/metadata/properties"/>
    <ds:schemaRef ds:uri="http://schemas.microsoft.com/office/infopath/2007/PartnerControls"/>
    <ds:schemaRef ds:uri="http://schemas.openxmlformats.org/package/2006/metadata/core-properties"/>
    <ds:schemaRef ds:uri="http://schemas.microsoft.com/office/2006/documentManagement/types"/>
    <ds:schemaRef ds:uri="cea64371-c4e7-43dd-a7dc-261a7f8df01e"/>
    <ds:schemaRef ds:uri="http://www.w3.org/XML/1998/namespace"/>
    <ds:schemaRef ds:uri="http://purl.org/dc/elements/1.1/"/>
  </ds:schemaRefs>
</ds:datastoreItem>
</file>

<file path=customXml/itemProps3.xml><?xml version="1.0" encoding="utf-8"?>
<ds:datastoreItem xmlns:ds="http://schemas.openxmlformats.org/officeDocument/2006/customXml" ds:itemID="{42B2C9CD-3EDA-4025-9FC9-F805B3F8287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ea64371-c4e7-43dd-a7dc-261a7f8df01e"/>
    <ds:schemaRef ds:uri="e99c1817-7fb9-4234-ac55-97b57c5bf89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JeffersonLabTemplate_JG_2503(2)</Template>
  <TotalTime>152</TotalTime>
  <Words>528</Words>
  <Application>Microsoft Macintosh PowerPoint</Application>
  <PresentationFormat>Widescreen</PresentationFormat>
  <Paragraphs>82</Paragraphs>
  <Slides>6</Slides>
  <Notes>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Wingdings</vt:lpstr>
      <vt:lpstr>Arial</vt:lpstr>
      <vt:lpstr>Jefferson Lab Theme 1</vt:lpstr>
      <vt:lpstr>Jefferson Lab Hall Work Coordinators</vt:lpstr>
      <vt:lpstr>  BODY SLIDE - TITLE</vt:lpstr>
      <vt:lpstr>Hall B 2026 SAM Plans</vt:lpstr>
      <vt:lpstr>Hall C 2026 SAM Plans </vt:lpstr>
      <vt:lpstr>Hall D 2026 SAM Plans </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Stephanie Tysor</dc:creator>
  <cp:lastModifiedBy>Microsoft Office User</cp:lastModifiedBy>
  <cp:revision>7</cp:revision>
  <cp:lastPrinted>2024-11-21T18:51:38Z</cp:lastPrinted>
  <dcterms:created xsi:type="dcterms:W3CDTF">2026-08-11T12:33:12Z</dcterms:created>
  <dcterms:modified xsi:type="dcterms:W3CDTF">2026-08-19T19:29:12Z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0x010100BB7E1FACCEC58145A5262F9F9AF36A19</vt:lpwstr>
  </property>
</Properties>
</file>