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theme/themeOverride2.xml" ContentType="application/vnd.openxmlformats-officedocument.themeOverride+xml"/>
  <Override PartName="/ppt/drawings/drawing1.xml" ContentType="application/vnd.openxmlformats-officedocument.drawingml.chartshape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75" r:id="rId4"/>
    <p:sldMasterId id="2147483691" r:id="rId5"/>
  </p:sldMasterIdLst>
  <p:notesMasterIdLst>
    <p:notesMasterId r:id="rId20"/>
  </p:notesMasterIdLst>
  <p:sldIdLst>
    <p:sldId id="5863" r:id="rId6"/>
    <p:sldId id="5865" r:id="rId7"/>
    <p:sldId id="5886" r:id="rId8"/>
    <p:sldId id="5897" r:id="rId9"/>
    <p:sldId id="5910" r:id="rId10"/>
    <p:sldId id="2147375492" r:id="rId11"/>
    <p:sldId id="2147375484" r:id="rId12"/>
    <p:sldId id="2147375487" r:id="rId13"/>
    <p:sldId id="2147375489" r:id="rId14"/>
    <p:sldId id="5883" r:id="rId15"/>
    <p:sldId id="2147375491" r:id="rId16"/>
    <p:sldId id="2147375486" r:id="rId17"/>
    <p:sldId id="2147375485" r:id="rId18"/>
    <p:sldId id="2147375490"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519" autoAdjust="0"/>
  </p:normalViewPr>
  <p:slideViewPr>
    <p:cSldViewPr snapToGrid="0">
      <p:cViewPr varScale="1">
        <p:scale>
          <a:sx n="122" d="100"/>
          <a:sy n="122" d="100"/>
        </p:scale>
        <p:origin x="90"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ke Spata" userId="dcecbbc6-d1df-49e6-813b-76aa674c566c" providerId="ADAL" clId="{A9B32510-BC9B-4899-81DB-61F5FC08A4B0}"/>
    <pc:docChg chg="undo modSld">
      <pc:chgData name="Mike Spata" userId="dcecbbc6-d1df-49e6-813b-76aa674c566c" providerId="ADAL" clId="{A9B32510-BC9B-4899-81DB-61F5FC08A4B0}" dt="2026-08-20T11:32:37.761" v="129" actId="20577"/>
      <pc:docMkLst>
        <pc:docMk/>
      </pc:docMkLst>
      <pc:sldChg chg="addSp modSp">
        <pc:chgData name="Mike Spata" userId="dcecbbc6-d1df-49e6-813b-76aa674c566c" providerId="ADAL" clId="{A9B32510-BC9B-4899-81DB-61F5FC08A4B0}" dt="2026-08-20T10:55:21.880" v="20" actId="1076"/>
        <pc:sldMkLst>
          <pc:docMk/>
          <pc:sldMk cId="4191859488" sldId="5886"/>
        </pc:sldMkLst>
        <pc:spChg chg="add mod">
          <ac:chgData name="Mike Spata" userId="dcecbbc6-d1df-49e6-813b-76aa674c566c" providerId="ADAL" clId="{A9B32510-BC9B-4899-81DB-61F5FC08A4B0}" dt="2026-08-20T10:55:21.880" v="20" actId="1076"/>
          <ac:spMkLst>
            <pc:docMk/>
            <pc:sldMk cId="4191859488" sldId="5886"/>
            <ac:spMk id="2" creationId="{D73CA1BD-766C-4359-9C57-F994B0326B76}"/>
          </ac:spMkLst>
        </pc:spChg>
        <pc:spChg chg="mod">
          <ac:chgData name="Mike Spata" userId="dcecbbc6-d1df-49e6-813b-76aa674c566c" providerId="ADAL" clId="{A9B32510-BC9B-4899-81DB-61F5FC08A4B0}" dt="2026-08-20T10:54:32.870" v="11" actId="20577"/>
          <ac:spMkLst>
            <pc:docMk/>
            <pc:sldMk cId="4191859488" sldId="5886"/>
            <ac:spMk id="5" creationId="{69300997-1124-42ED-A43A-A538F1556E23}"/>
          </ac:spMkLst>
        </pc:spChg>
      </pc:sldChg>
      <pc:sldChg chg="modSp">
        <pc:chgData name="Mike Spata" userId="dcecbbc6-d1df-49e6-813b-76aa674c566c" providerId="ADAL" clId="{A9B32510-BC9B-4899-81DB-61F5FC08A4B0}" dt="2026-08-20T11:02:35.379" v="63" actId="5793"/>
        <pc:sldMkLst>
          <pc:docMk/>
          <pc:sldMk cId="3994609842" sldId="5910"/>
        </pc:sldMkLst>
        <pc:spChg chg="mod">
          <ac:chgData name="Mike Spata" userId="dcecbbc6-d1df-49e6-813b-76aa674c566c" providerId="ADAL" clId="{A9B32510-BC9B-4899-81DB-61F5FC08A4B0}" dt="2026-08-20T11:00:17.058" v="40" actId="20577"/>
          <ac:spMkLst>
            <pc:docMk/>
            <pc:sldMk cId="3994609842" sldId="5910"/>
            <ac:spMk id="4" creationId="{B0070391-03CA-4AF1-9DD6-460310029F38}"/>
          </ac:spMkLst>
        </pc:spChg>
        <pc:spChg chg="mod">
          <ac:chgData name="Mike Spata" userId="dcecbbc6-d1df-49e6-813b-76aa674c566c" providerId="ADAL" clId="{A9B32510-BC9B-4899-81DB-61F5FC08A4B0}" dt="2026-08-20T11:02:35.379" v="63" actId="5793"/>
          <ac:spMkLst>
            <pc:docMk/>
            <pc:sldMk cId="3994609842" sldId="5910"/>
            <ac:spMk id="5" creationId="{69300997-1124-42ED-A43A-A538F1556E23}"/>
          </ac:spMkLst>
        </pc:spChg>
      </pc:sldChg>
      <pc:sldChg chg="addSp modSp">
        <pc:chgData name="Mike Spata" userId="dcecbbc6-d1df-49e6-813b-76aa674c566c" providerId="ADAL" clId="{A9B32510-BC9B-4899-81DB-61F5FC08A4B0}" dt="2026-08-20T11:32:37.761" v="129" actId="20577"/>
        <pc:sldMkLst>
          <pc:docMk/>
          <pc:sldMk cId="3528628782" sldId="2147375492"/>
        </pc:sldMkLst>
        <pc:spChg chg="add mod">
          <ac:chgData name="Mike Spata" userId="dcecbbc6-d1df-49e6-813b-76aa674c566c" providerId="ADAL" clId="{A9B32510-BC9B-4899-81DB-61F5FC08A4B0}" dt="2026-08-20T11:04:31.903" v="127" actId="207"/>
          <ac:spMkLst>
            <pc:docMk/>
            <pc:sldMk cId="3528628782" sldId="2147375492"/>
            <ac:spMk id="2" creationId="{7D9E320B-F2F9-4EAD-8559-6AAEB1410821}"/>
          </ac:spMkLst>
        </pc:spChg>
        <pc:spChg chg="mod">
          <ac:chgData name="Mike Spata" userId="dcecbbc6-d1df-49e6-813b-76aa674c566c" providerId="ADAL" clId="{A9B32510-BC9B-4899-81DB-61F5FC08A4B0}" dt="2026-08-20T11:32:37.761" v="129" actId="20577"/>
          <ac:spMkLst>
            <pc:docMk/>
            <pc:sldMk cId="3528628782" sldId="2147375492"/>
            <ac:spMk id="4" creationId="{B0070391-03CA-4AF1-9DD6-460310029F38}"/>
          </ac:spMkLst>
        </pc:spChg>
        <pc:spChg chg="mod">
          <ac:chgData name="Mike Spata" userId="dcecbbc6-d1df-49e6-813b-76aa674c566c" providerId="ADAL" clId="{A9B32510-BC9B-4899-81DB-61F5FC08A4B0}" dt="2026-08-20T11:03:27.691" v="106" actId="20577"/>
          <ac:spMkLst>
            <pc:docMk/>
            <pc:sldMk cId="3528628782" sldId="2147375492"/>
            <ac:spMk id="7" creationId="{02960B8F-80D8-4031-9021-50F064ED1333}"/>
          </ac:spMkLst>
        </pc:spChg>
        <pc:spChg chg="add mod">
          <ac:chgData name="Mike Spata" userId="dcecbbc6-d1df-49e6-813b-76aa674c566c" providerId="ADAL" clId="{A9B32510-BC9B-4899-81DB-61F5FC08A4B0}" dt="2026-08-20T11:04:31.903" v="127" actId="207"/>
          <ac:spMkLst>
            <pc:docMk/>
            <pc:sldMk cId="3528628782" sldId="2147375492"/>
            <ac:spMk id="13" creationId="{410C9B59-9B78-4ED8-A6F6-D6CA1D753638}"/>
          </ac:spMkLst>
        </pc:spChg>
        <pc:picChg chg="mod">
          <ac:chgData name="Mike Spata" userId="dcecbbc6-d1df-49e6-813b-76aa674c566c" providerId="ADAL" clId="{A9B32510-BC9B-4899-81DB-61F5FC08A4B0}" dt="2026-08-20T11:03:54.183" v="118" actId="1076"/>
          <ac:picMkLst>
            <pc:docMk/>
            <pc:sldMk cId="3528628782" sldId="2147375492"/>
            <ac:picMk id="11" creationId="{F380FA7B-6881-4E91-8615-59FB047F84EE}"/>
          </ac:picMkLst>
        </pc:picChg>
      </pc:sldChg>
    </pc:docChg>
  </pc:docChgLst>
  <pc:docChgLst>
    <pc:chgData name="Mike Spata" userId="dcecbbc6-d1df-49e6-813b-76aa674c566c" providerId="ADAL" clId="{8C8C6E96-5234-44D5-B6AA-734F330E781A}"/>
    <pc:docChg chg="custSel delSld modSld sldOrd delMainMaster">
      <pc:chgData name="Mike Spata" userId="dcecbbc6-d1df-49e6-813b-76aa674c566c" providerId="ADAL" clId="{8C8C6E96-5234-44D5-B6AA-734F330E781A}" dt="2026-08-20T14:39:59.476" v="896"/>
      <pc:docMkLst>
        <pc:docMk/>
      </pc:docMkLst>
      <pc:sldChg chg="modSp del">
        <pc:chgData name="Mike Spata" userId="dcecbbc6-d1df-49e6-813b-76aa674c566c" providerId="ADAL" clId="{8C8C6E96-5234-44D5-B6AA-734F330E781A}" dt="2026-08-20T14:37:18.024" v="878" actId="2696"/>
        <pc:sldMkLst>
          <pc:docMk/>
          <pc:sldMk cId="3528403707" sldId="299"/>
        </pc:sldMkLst>
        <pc:picChg chg="mod">
          <ac:chgData name="Mike Spata" userId="dcecbbc6-d1df-49e6-813b-76aa674c566c" providerId="ADAL" clId="{8C8C6E96-5234-44D5-B6AA-734F330E781A}" dt="2026-08-20T13:30:46.186" v="71" actId="2085"/>
          <ac:picMkLst>
            <pc:docMk/>
            <pc:sldMk cId="3528403707" sldId="299"/>
            <ac:picMk id="3" creationId="{1F7C18EA-95F1-BFCE-2827-3AE842E85FBD}"/>
          </ac:picMkLst>
        </pc:picChg>
        <pc:picChg chg="mod">
          <ac:chgData name="Mike Spata" userId="dcecbbc6-d1df-49e6-813b-76aa674c566c" providerId="ADAL" clId="{8C8C6E96-5234-44D5-B6AA-734F330E781A}" dt="2026-08-20T13:30:50.158" v="72" actId="2085"/>
          <ac:picMkLst>
            <pc:docMk/>
            <pc:sldMk cId="3528403707" sldId="299"/>
            <ac:picMk id="7" creationId="{85FA3F2C-70E4-4327-64C0-4E2EC6220659}"/>
          </ac:picMkLst>
        </pc:picChg>
      </pc:sldChg>
      <pc:sldChg chg="modSp">
        <pc:chgData name="Mike Spata" userId="dcecbbc6-d1df-49e6-813b-76aa674c566c" providerId="ADAL" clId="{8C8C6E96-5234-44D5-B6AA-734F330E781A}" dt="2026-08-20T13:49:10.663" v="166" actId="20578"/>
        <pc:sldMkLst>
          <pc:docMk/>
          <pc:sldMk cId="2998370725" sldId="5865"/>
        </pc:sldMkLst>
        <pc:spChg chg="mod">
          <ac:chgData name="Mike Spata" userId="dcecbbc6-d1df-49e6-813b-76aa674c566c" providerId="ADAL" clId="{8C8C6E96-5234-44D5-B6AA-734F330E781A}" dt="2026-08-20T13:49:10.663" v="166" actId="20578"/>
          <ac:spMkLst>
            <pc:docMk/>
            <pc:sldMk cId="2998370725" sldId="5865"/>
            <ac:spMk id="5" creationId="{69300997-1124-42ED-A43A-A538F1556E23}"/>
          </ac:spMkLst>
        </pc:spChg>
      </pc:sldChg>
      <pc:sldChg chg="del">
        <pc:chgData name="Mike Spata" userId="dcecbbc6-d1df-49e6-813b-76aa674c566c" providerId="ADAL" clId="{8C8C6E96-5234-44D5-B6AA-734F330E781A}" dt="2026-08-20T13:28:29.726" v="66" actId="2696"/>
        <pc:sldMkLst>
          <pc:docMk/>
          <pc:sldMk cId="4289339481" sldId="5866"/>
        </pc:sldMkLst>
      </pc:sldChg>
      <pc:sldChg chg="modSp">
        <pc:chgData name="Mike Spata" userId="dcecbbc6-d1df-49e6-813b-76aa674c566c" providerId="ADAL" clId="{8C8C6E96-5234-44D5-B6AA-734F330E781A}" dt="2026-08-20T13:25:36.842" v="53" actId="20577"/>
        <pc:sldMkLst>
          <pc:docMk/>
          <pc:sldMk cId="2027214126" sldId="5883"/>
        </pc:sldMkLst>
        <pc:spChg chg="mod">
          <ac:chgData name="Mike Spata" userId="dcecbbc6-d1df-49e6-813b-76aa674c566c" providerId="ADAL" clId="{8C8C6E96-5234-44D5-B6AA-734F330E781A}" dt="2026-08-20T13:25:36.842" v="53" actId="20577"/>
          <ac:spMkLst>
            <pc:docMk/>
            <pc:sldMk cId="2027214126" sldId="5883"/>
            <ac:spMk id="5" creationId="{40278FB6-66EE-0A29-07A4-F6815625262D}"/>
          </ac:spMkLst>
        </pc:spChg>
      </pc:sldChg>
      <pc:sldChg chg="del">
        <pc:chgData name="Mike Spata" userId="dcecbbc6-d1df-49e6-813b-76aa674c566c" providerId="ADAL" clId="{8C8C6E96-5234-44D5-B6AA-734F330E781A}" dt="2026-08-20T13:28:29.740" v="68" actId="2696"/>
        <pc:sldMkLst>
          <pc:docMk/>
          <pc:sldMk cId="1677223617" sldId="5884"/>
        </pc:sldMkLst>
      </pc:sldChg>
      <pc:sldChg chg="del">
        <pc:chgData name="Mike Spata" userId="dcecbbc6-d1df-49e6-813b-76aa674c566c" providerId="ADAL" clId="{8C8C6E96-5234-44D5-B6AA-734F330E781A}" dt="2026-08-20T13:28:29.745" v="69" actId="2696"/>
        <pc:sldMkLst>
          <pc:docMk/>
          <pc:sldMk cId="3398804234" sldId="5892"/>
        </pc:sldMkLst>
      </pc:sldChg>
      <pc:sldChg chg="del">
        <pc:chgData name="Mike Spata" userId="dcecbbc6-d1df-49e6-813b-76aa674c566c" providerId="ADAL" clId="{8C8C6E96-5234-44D5-B6AA-734F330E781A}" dt="2026-08-20T13:28:29.749" v="70" actId="2696"/>
        <pc:sldMkLst>
          <pc:docMk/>
          <pc:sldMk cId="477766013" sldId="5893"/>
        </pc:sldMkLst>
      </pc:sldChg>
      <pc:sldChg chg="del">
        <pc:chgData name="Mike Spata" userId="dcecbbc6-d1df-49e6-813b-76aa674c566c" providerId="ADAL" clId="{8C8C6E96-5234-44D5-B6AA-734F330E781A}" dt="2026-08-20T13:28:29.733" v="67" actId="2696"/>
        <pc:sldMkLst>
          <pc:docMk/>
          <pc:sldMk cId="54772760" sldId="5904"/>
        </pc:sldMkLst>
      </pc:sldChg>
      <pc:sldChg chg="addSp delSp modSp del">
        <pc:chgData name="Mike Spata" userId="dcecbbc6-d1df-49e6-813b-76aa674c566c" providerId="ADAL" clId="{8C8C6E96-5234-44D5-B6AA-734F330E781A}" dt="2026-08-20T14:37:19.284" v="895" actId="2696"/>
        <pc:sldMkLst>
          <pc:docMk/>
          <pc:sldMk cId="3609597460" sldId="5909"/>
        </pc:sldMkLst>
        <pc:graphicFrameChg chg="add del mod modGraphic">
          <ac:chgData name="Mike Spata" userId="dcecbbc6-d1df-49e6-813b-76aa674c566c" providerId="ADAL" clId="{8C8C6E96-5234-44D5-B6AA-734F330E781A}" dt="2026-08-20T13:45:24.054" v="128" actId="478"/>
          <ac:graphicFrameMkLst>
            <pc:docMk/>
            <pc:sldMk cId="3609597460" sldId="5909"/>
            <ac:graphicFrameMk id="3" creationId="{1A68B9AC-477B-4523-A712-963ACF2DBDBD}"/>
          </ac:graphicFrameMkLst>
        </pc:graphicFrameChg>
        <pc:picChg chg="add del">
          <ac:chgData name="Mike Spata" userId="dcecbbc6-d1df-49e6-813b-76aa674c566c" providerId="ADAL" clId="{8C8C6E96-5234-44D5-B6AA-734F330E781A}" dt="2026-08-20T13:36:36.277" v="90"/>
          <ac:picMkLst>
            <pc:docMk/>
            <pc:sldMk cId="3609597460" sldId="5909"/>
            <ac:picMk id="15" creationId="{A929A658-818B-4B5B-B68A-77A5415A090D}"/>
          </ac:picMkLst>
        </pc:picChg>
      </pc:sldChg>
      <pc:sldChg chg="modSp">
        <pc:chgData name="Mike Spata" userId="dcecbbc6-d1df-49e6-813b-76aa674c566c" providerId="ADAL" clId="{8C8C6E96-5234-44D5-B6AA-734F330E781A}" dt="2026-08-20T13:25:20.087" v="43" actId="20577"/>
        <pc:sldMkLst>
          <pc:docMk/>
          <pc:sldMk cId="1193874547" sldId="2147375484"/>
        </pc:sldMkLst>
        <pc:spChg chg="mod">
          <ac:chgData name="Mike Spata" userId="dcecbbc6-d1df-49e6-813b-76aa674c566c" providerId="ADAL" clId="{8C8C6E96-5234-44D5-B6AA-734F330E781A}" dt="2026-08-20T13:25:20.087" v="43" actId="20577"/>
          <ac:spMkLst>
            <pc:docMk/>
            <pc:sldMk cId="1193874547" sldId="2147375484"/>
            <ac:spMk id="5" creationId="{69300997-1124-42ED-A43A-A538F1556E23}"/>
          </ac:spMkLst>
        </pc:spChg>
      </pc:sldChg>
      <pc:sldChg chg="modSp">
        <pc:chgData name="Mike Spata" userId="dcecbbc6-d1df-49e6-813b-76aa674c566c" providerId="ADAL" clId="{8C8C6E96-5234-44D5-B6AA-734F330E781A}" dt="2026-08-20T13:28:07.883" v="65" actId="20577"/>
        <pc:sldMkLst>
          <pc:docMk/>
          <pc:sldMk cId="3630018276" sldId="2147375490"/>
        </pc:sldMkLst>
        <pc:spChg chg="mod">
          <ac:chgData name="Mike Spata" userId="dcecbbc6-d1df-49e6-813b-76aa674c566c" providerId="ADAL" clId="{8C8C6E96-5234-44D5-B6AA-734F330E781A}" dt="2026-08-20T13:28:07.883" v="65" actId="20577"/>
          <ac:spMkLst>
            <pc:docMk/>
            <pc:sldMk cId="3630018276" sldId="2147375490"/>
            <ac:spMk id="5" creationId="{69300997-1124-42ED-A43A-A538F1556E23}"/>
          </ac:spMkLst>
        </pc:spChg>
      </pc:sldChg>
      <pc:sldChg chg="addSp delSp modSp ord">
        <pc:chgData name="Mike Spata" userId="dcecbbc6-d1df-49e6-813b-76aa674c566c" providerId="ADAL" clId="{8C8C6E96-5234-44D5-B6AA-734F330E781A}" dt="2026-08-20T14:39:59.476" v="896"/>
        <pc:sldMkLst>
          <pc:docMk/>
          <pc:sldMk cId="2322500761" sldId="2147375491"/>
        </pc:sldMkLst>
        <pc:spChg chg="mod">
          <ac:chgData name="Mike Spata" userId="dcecbbc6-d1df-49e6-813b-76aa674c566c" providerId="ADAL" clId="{8C8C6E96-5234-44D5-B6AA-734F330E781A}" dt="2026-08-20T13:45:59.569" v="161" actId="20577"/>
          <ac:spMkLst>
            <pc:docMk/>
            <pc:sldMk cId="2322500761" sldId="2147375491"/>
            <ac:spMk id="4" creationId="{B0070391-03CA-4AF1-9DD6-460310029F38}"/>
          </ac:spMkLst>
        </pc:spChg>
        <pc:spChg chg="add mod">
          <ac:chgData name="Mike Spata" userId="dcecbbc6-d1df-49e6-813b-76aa674c566c" providerId="ADAL" clId="{8C8C6E96-5234-44D5-B6AA-734F330E781A}" dt="2026-08-20T14:36:40.223" v="877" actId="20577"/>
          <ac:spMkLst>
            <pc:docMk/>
            <pc:sldMk cId="2322500761" sldId="2147375491"/>
            <ac:spMk id="10" creationId="{F0D3EFCA-DAB6-43F6-952A-AE5F391BC492}"/>
          </ac:spMkLst>
        </pc:spChg>
        <pc:spChg chg="add mod">
          <ac:chgData name="Mike Spata" userId="dcecbbc6-d1df-49e6-813b-76aa674c566c" providerId="ADAL" clId="{8C8C6E96-5234-44D5-B6AA-734F330E781A}" dt="2026-08-20T14:35:15.234" v="814" actId="1036"/>
          <ac:spMkLst>
            <pc:docMk/>
            <pc:sldMk cId="2322500761" sldId="2147375491"/>
            <ac:spMk id="11" creationId="{6776A64F-D663-4444-942E-2458A57D638F}"/>
          </ac:spMkLst>
        </pc:spChg>
        <pc:spChg chg="add del mod">
          <ac:chgData name="Mike Spata" userId="dcecbbc6-d1df-49e6-813b-76aa674c566c" providerId="ADAL" clId="{8C8C6E96-5234-44D5-B6AA-734F330E781A}" dt="2026-08-20T14:35:57.893" v="852" actId="478"/>
          <ac:spMkLst>
            <pc:docMk/>
            <pc:sldMk cId="2322500761" sldId="2147375491"/>
            <ac:spMk id="12" creationId="{F2750849-0A6C-4BB2-9DD7-A7A675833638}"/>
          </ac:spMkLst>
        </pc:spChg>
        <pc:picChg chg="add mod">
          <ac:chgData name="Mike Spata" userId="dcecbbc6-d1df-49e6-813b-76aa674c566c" providerId="ADAL" clId="{8C8C6E96-5234-44D5-B6AA-734F330E781A}" dt="2026-08-20T14:22:53.722" v="185" actId="1440"/>
          <ac:picMkLst>
            <pc:docMk/>
            <pc:sldMk cId="2322500761" sldId="2147375491"/>
            <ac:picMk id="2" creationId="{23663D6F-EA95-44DF-89CB-198BBA33EC34}"/>
          </ac:picMkLst>
        </pc:picChg>
        <pc:picChg chg="add mod">
          <ac:chgData name="Mike Spata" userId="dcecbbc6-d1df-49e6-813b-76aa674c566c" providerId="ADAL" clId="{8C8C6E96-5234-44D5-B6AA-734F330E781A}" dt="2026-08-20T14:33:08.528" v="555" actId="1035"/>
          <ac:picMkLst>
            <pc:docMk/>
            <pc:sldMk cId="2322500761" sldId="2147375491"/>
            <ac:picMk id="3" creationId="{4AEF2EB8-436D-45CB-BB44-ACEBDF5EDCBA}"/>
          </ac:picMkLst>
        </pc:picChg>
        <pc:picChg chg="add del mod">
          <ac:chgData name="Mike Spata" userId="dcecbbc6-d1df-49e6-813b-76aa674c566c" providerId="ADAL" clId="{8C8C6E96-5234-44D5-B6AA-734F330E781A}" dt="2026-08-20T13:57:29.043" v="178" actId="478"/>
          <ac:picMkLst>
            <pc:docMk/>
            <pc:sldMk cId="2322500761" sldId="2147375491"/>
            <ac:picMk id="5" creationId="{7001AD2F-B340-4ABC-865D-F2BE44131AC8}"/>
          </ac:picMkLst>
        </pc:picChg>
        <pc:picChg chg="add mod">
          <ac:chgData name="Mike Spata" userId="dcecbbc6-d1df-49e6-813b-76aa674c566c" providerId="ADAL" clId="{8C8C6E96-5234-44D5-B6AA-734F330E781A}" dt="2026-08-20T14:33:08.528" v="555" actId="1035"/>
          <ac:picMkLst>
            <pc:docMk/>
            <pc:sldMk cId="2322500761" sldId="2147375491"/>
            <ac:picMk id="6" creationId="{86A0C6ED-246E-464F-9857-16BEE4EE7DF1}"/>
          </ac:picMkLst>
        </pc:picChg>
        <pc:picChg chg="add mod">
          <ac:chgData name="Mike Spata" userId="dcecbbc6-d1df-49e6-813b-76aa674c566c" providerId="ADAL" clId="{8C8C6E96-5234-44D5-B6AA-734F330E781A}" dt="2026-08-20T14:22:53.722" v="185" actId="1440"/>
          <ac:picMkLst>
            <pc:docMk/>
            <pc:sldMk cId="2322500761" sldId="2147375491"/>
            <ac:picMk id="7" creationId="{67B5C96D-AC3A-40AE-B9C0-752818003EFC}"/>
          </ac:picMkLst>
        </pc:picChg>
      </pc:sldChg>
      <pc:sldChg chg="modSp">
        <pc:chgData name="Mike Spata" userId="dcecbbc6-d1df-49e6-813b-76aa674c566c" providerId="ADAL" clId="{8C8C6E96-5234-44D5-B6AA-734F330E781A}" dt="2026-08-20T13:23:58.549" v="7" actId="20577"/>
        <pc:sldMkLst>
          <pc:docMk/>
          <pc:sldMk cId="3528628782" sldId="2147375492"/>
        </pc:sldMkLst>
        <pc:spChg chg="mod">
          <ac:chgData name="Mike Spata" userId="dcecbbc6-d1df-49e6-813b-76aa674c566c" providerId="ADAL" clId="{8C8C6E96-5234-44D5-B6AA-734F330E781A}" dt="2026-08-20T13:23:58.549" v="7" actId="20577"/>
          <ac:spMkLst>
            <pc:docMk/>
            <pc:sldMk cId="3528628782" sldId="2147375492"/>
            <ac:spMk id="7" creationId="{02960B8F-80D8-4031-9021-50F064ED1333}"/>
          </ac:spMkLst>
        </pc:spChg>
      </pc:sldChg>
      <pc:sldMasterChg chg="del delSldLayout">
        <pc:chgData name="Mike Spata" userId="dcecbbc6-d1df-49e6-813b-76aa674c566c" providerId="ADAL" clId="{8C8C6E96-5234-44D5-B6AA-734F330E781A}" dt="2026-08-20T14:37:18.065" v="894" actId="2696"/>
        <pc:sldMasterMkLst>
          <pc:docMk/>
          <pc:sldMasterMk cId="3373472967" sldId="2147483699"/>
        </pc:sldMasterMkLst>
        <pc:sldLayoutChg chg="del">
          <pc:chgData name="Mike Spata" userId="dcecbbc6-d1df-49e6-813b-76aa674c566c" providerId="ADAL" clId="{8C8C6E96-5234-44D5-B6AA-734F330E781A}" dt="2026-08-20T14:37:18.057" v="879" actId="2696"/>
          <pc:sldLayoutMkLst>
            <pc:docMk/>
            <pc:sldMasterMk cId="3373472967" sldId="2147483699"/>
            <pc:sldLayoutMk cId="2142921354" sldId="2147483700"/>
          </pc:sldLayoutMkLst>
        </pc:sldLayoutChg>
        <pc:sldLayoutChg chg="del">
          <pc:chgData name="Mike Spata" userId="dcecbbc6-d1df-49e6-813b-76aa674c566c" providerId="ADAL" clId="{8C8C6E96-5234-44D5-B6AA-734F330E781A}" dt="2026-08-20T14:37:18.057" v="880" actId="2696"/>
          <pc:sldLayoutMkLst>
            <pc:docMk/>
            <pc:sldMasterMk cId="3373472967" sldId="2147483699"/>
            <pc:sldLayoutMk cId="1250478237" sldId="2147483701"/>
          </pc:sldLayoutMkLst>
        </pc:sldLayoutChg>
        <pc:sldLayoutChg chg="del">
          <pc:chgData name="Mike Spata" userId="dcecbbc6-d1df-49e6-813b-76aa674c566c" providerId="ADAL" clId="{8C8C6E96-5234-44D5-B6AA-734F330E781A}" dt="2026-08-20T14:37:18.058" v="881" actId="2696"/>
          <pc:sldLayoutMkLst>
            <pc:docMk/>
            <pc:sldMasterMk cId="3373472967" sldId="2147483699"/>
            <pc:sldLayoutMk cId="1004763512" sldId="2147483702"/>
          </pc:sldLayoutMkLst>
        </pc:sldLayoutChg>
        <pc:sldLayoutChg chg="del">
          <pc:chgData name="Mike Spata" userId="dcecbbc6-d1df-49e6-813b-76aa674c566c" providerId="ADAL" clId="{8C8C6E96-5234-44D5-B6AA-734F330E781A}" dt="2026-08-20T14:37:18.059" v="882" actId="2696"/>
          <pc:sldLayoutMkLst>
            <pc:docMk/>
            <pc:sldMasterMk cId="3373472967" sldId="2147483699"/>
            <pc:sldLayoutMk cId="1826991007" sldId="2147483703"/>
          </pc:sldLayoutMkLst>
        </pc:sldLayoutChg>
        <pc:sldLayoutChg chg="del">
          <pc:chgData name="Mike Spata" userId="dcecbbc6-d1df-49e6-813b-76aa674c566c" providerId="ADAL" clId="{8C8C6E96-5234-44D5-B6AA-734F330E781A}" dt="2026-08-20T14:37:18.060" v="883" actId="2696"/>
          <pc:sldLayoutMkLst>
            <pc:docMk/>
            <pc:sldMasterMk cId="3373472967" sldId="2147483699"/>
            <pc:sldLayoutMk cId="3118527348" sldId="2147483704"/>
          </pc:sldLayoutMkLst>
        </pc:sldLayoutChg>
        <pc:sldLayoutChg chg="del">
          <pc:chgData name="Mike Spata" userId="dcecbbc6-d1df-49e6-813b-76aa674c566c" providerId="ADAL" clId="{8C8C6E96-5234-44D5-B6AA-734F330E781A}" dt="2026-08-20T14:37:18.060" v="884" actId="2696"/>
          <pc:sldLayoutMkLst>
            <pc:docMk/>
            <pc:sldMasterMk cId="3373472967" sldId="2147483699"/>
            <pc:sldLayoutMk cId="3133734708" sldId="2147483705"/>
          </pc:sldLayoutMkLst>
        </pc:sldLayoutChg>
        <pc:sldLayoutChg chg="del">
          <pc:chgData name="Mike Spata" userId="dcecbbc6-d1df-49e6-813b-76aa674c566c" providerId="ADAL" clId="{8C8C6E96-5234-44D5-B6AA-734F330E781A}" dt="2026-08-20T14:37:18.061" v="885" actId="2696"/>
          <pc:sldLayoutMkLst>
            <pc:docMk/>
            <pc:sldMasterMk cId="3373472967" sldId="2147483699"/>
            <pc:sldLayoutMk cId="2880324739" sldId="2147483706"/>
          </pc:sldLayoutMkLst>
        </pc:sldLayoutChg>
        <pc:sldLayoutChg chg="del">
          <pc:chgData name="Mike Spata" userId="dcecbbc6-d1df-49e6-813b-76aa674c566c" providerId="ADAL" clId="{8C8C6E96-5234-44D5-B6AA-734F330E781A}" dt="2026-08-20T14:37:18.061" v="886" actId="2696"/>
          <pc:sldLayoutMkLst>
            <pc:docMk/>
            <pc:sldMasterMk cId="3373472967" sldId="2147483699"/>
            <pc:sldLayoutMk cId="2576322652" sldId="2147483707"/>
          </pc:sldLayoutMkLst>
        </pc:sldLayoutChg>
        <pc:sldLayoutChg chg="del">
          <pc:chgData name="Mike Spata" userId="dcecbbc6-d1df-49e6-813b-76aa674c566c" providerId="ADAL" clId="{8C8C6E96-5234-44D5-B6AA-734F330E781A}" dt="2026-08-20T14:37:18.062" v="887" actId="2696"/>
          <pc:sldLayoutMkLst>
            <pc:docMk/>
            <pc:sldMasterMk cId="3373472967" sldId="2147483699"/>
            <pc:sldLayoutMk cId="3556020716" sldId="2147483708"/>
          </pc:sldLayoutMkLst>
        </pc:sldLayoutChg>
        <pc:sldLayoutChg chg="del">
          <pc:chgData name="Mike Spata" userId="dcecbbc6-d1df-49e6-813b-76aa674c566c" providerId="ADAL" clId="{8C8C6E96-5234-44D5-B6AA-734F330E781A}" dt="2026-08-20T14:37:18.062" v="888" actId="2696"/>
          <pc:sldLayoutMkLst>
            <pc:docMk/>
            <pc:sldMasterMk cId="3373472967" sldId="2147483699"/>
            <pc:sldLayoutMk cId="2487054035" sldId="2147483709"/>
          </pc:sldLayoutMkLst>
        </pc:sldLayoutChg>
        <pc:sldLayoutChg chg="del">
          <pc:chgData name="Mike Spata" userId="dcecbbc6-d1df-49e6-813b-76aa674c566c" providerId="ADAL" clId="{8C8C6E96-5234-44D5-B6AA-734F330E781A}" dt="2026-08-20T14:37:18.063" v="889" actId="2696"/>
          <pc:sldLayoutMkLst>
            <pc:docMk/>
            <pc:sldMasterMk cId="3373472967" sldId="2147483699"/>
            <pc:sldLayoutMk cId="1192880947" sldId="2147483710"/>
          </pc:sldLayoutMkLst>
        </pc:sldLayoutChg>
        <pc:sldLayoutChg chg="del">
          <pc:chgData name="Mike Spata" userId="dcecbbc6-d1df-49e6-813b-76aa674c566c" providerId="ADAL" clId="{8C8C6E96-5234-44D5-B6AA-734F330E781A}" dt="2026-08-20T14:37:18.063" v="890" actId="2696"/>
          <pc:sldLayoutMkLst>
            <pc:docMk/>
            <pc:sldMasterMk cId="3373472967" sldId="2147483699"/>
            <pc:sldLayoutMk cId="2115833497" sldId="2147483711"/>
          </pc:sldLayoutMkLst>
        </pc:sldLayoutChg>
        <pc:sldLayoutChg chg="del">
          <pc:chgData name="Mike Spata" userId="dcecbbc6-d1df-49e6-813b-76aa674c566c" providerId="ADAL" clId="{8C8C6E96-5234-44D5-B6AA-734F330E781A}" dt="2026-08-20T14:37:18.064" v="891" actId="2696"/>
          <pc:sldLayoutMkLst>
            <pc:docMk/>
            <pc:sldMasterMk cId="3373472967" sldId="2147483699"/>
            <pc:sldLayoutMk cId="2889861745" sldId="2147483712"/>
          </pc:sldLayoutMkLst>
        </pc:sldLayoutChg>
        <pc:sldLayoutChg chg="del">
          <pc:chgData name="Mike Spata" userId="dcecbbc6-d1df-49e6-813b-76aa674c566c" providerId="ADAL" clId="{8C8C6E96-5234-44D5-B6AA-734F330E781A}" dt="2026-08-20T14:37:18.064" v="892" actId="2696"/>
          <pc:sldLayoutMkLst>
            <pc:docMk/>
            <pc:sldMasterMk cId="3373472967" sldId="2147483699"/>
            <pc:sldLayoutMk cId="3281365797" sldId="2147483713"/>
          </pc:sldLayoutMkLst>
        </pc:sldLayoutChg>
        <pc:sldLayoutChg chg="del">
          <pc:chgData name="Mike Spata" userId="dcecbbc6-d1df-49e6-813b-76aa674c566c" providerId="ADAL" clId="{8C8C6E96-5234-44D5-B6AA-734F330E781A}" dt="2026-08-20T14:37:18.064" v="893" actId="2696"/>
          <pc:sldLayoutMkLst>
            <pc:docMk/>
            <pc:sldMasterMk cId="3373472967" sldId="2147483699"/>
            <pc:sldLayoutMk cId="601169323" sldId="2147483714"/>
          </pc:sldLayoutMkLst>
        </pc:sldLayoutChg>
      </pc:sldMasterChg>
    </pc:docChg>
  </pc:docChgLst>
  <pc:docChgLst>
    <pc:chgData name="Mike Spata" userId="dcecbbc6-d1df-49e6-813b-76aa674c566c" providerId="ADAL" clId="{AAEC3E86-0CE8-4A74-AE85-4AC50C562D1B}"/>
    <pc:docChg chg="undo custSel addSld modSld sldOrd">
      <pc:chgData name="Mike Spata" userId="dcecbbc6-d1df-49e6-813b-76aa674c566c" providerId="ADAL" clId="{AAEC3E86-0CE8-4A74-AE85-4AC50C562D1B}" dt="2026-08-20T10:15:21.473" v="1615" actId="20577"/>
      <pc:docMkLst>
        <pc:docMk/>
      </pc:docMkLst>
      <pc:sldChg chg="modSp">
        <pc:chgData name="Mike Spata" userId="dcecbbc6-d1df-49e6-813b-76aa674c566c" providerId="ADAL" clId="{AAEC3E86-0CE8-4A74-AE85-4AC50C562D1B}" dt="2026-08-20T09:13:01.740" v="84" actId="14100"/>
        <pc:sldMkLst>
          <pc:docMk/>
          <pc:sldMk cId="890855593" sldId="5863"/>
        </pc:sldMkLst>
        <pc:spChg chg="mod">
          <ac:chgData name="Mike Spata" userId="dcecbbc6-d1df-49e6-813b-76aa674c566c" providerId="ADAL" clId="{AAEC3E86-0CE8-4A74-AE85-4AC50C562D1B}" dt="2026-08-20T09:13:01.740" v="84" actId="14100"/>
          <ac:spMkLst>
            <pc:docMk/>
            <pc:sldMk cId="890855593" sldId="5863"/>
            <ac:spMk id="2" creationId="{7AAC87CA-8223-4766-DC0C-EF69FC2823DF}"/>
          </ac:spMkLst>
        </pc:spChg>
      </pc:sldChg>
      <pc:sldChg chg="modSp">
        <pc:chgData name="Mike Spata" userId="dcecbbc6-d1df-49e6-813b-76aa674c566c" providerId="ADAL" clId="{AAEC3E86-0CE8-4A74-AE85-4AC50C562D1B}" dt="2026-08-20T10:15:21.473" v="1615" actId="20577"/>
        <pc:sldMkLst>
          <pc:docMk/>
          <pc:sldMk cId="2998370725" sldId="5865"/>
        </pc:sldMkLst>
        <pc:spChg chg="mod">
          <ac:chgData name="Mike Spata" userId="dcecbbc6-d1df-49e6-813b-76aa674c566c" providerId="ADAL" clId="{AAEC3E86-0CE8-4A74-AE85-4AC50C562D1B}" dt="2026-08-20T10:15:21.473" v="1615" actId="20577"/>
          <ac:spMkLst>
            <pc:docMk/>
            <pc:sldMk cId="2998370725" sldId="5865"/>
            <ac:spMk id="5" creationId="{69300997-1124-42ED-A43A-A538F1556E23}"/>
          </ac:spMkLst>
        </pc:spChg>
      </pc:sldChg>
      <pc:sldChg chg="addSp delSp modSp">
        <pc:chgData name="Mike Spata" userId="dcecbbc6-d1df-49e6-813b-76aa674c566c" providerId="ADAL" clId="{AAEC3E86-0CE8-4A74-AE85-4AC50C562D1B}" dt="2026-08-20T10:04:02.630" v="1539" actId="20577"/>
        <pc:sldMkLst>
          <pc:docMk/>
          <pc:sldMk cId="2027214126" sldId="5883"/>
        </pc:sldMkLst>
        <pc:spChg chg="mod">
          <ac:chgData name="Mike Spata" userId="dcecbbc6-d1df-49e6-813b-76aa674c566c" providerId="ADAL" clId="{AAEC3E86-0CE8-4A74-AE85-4AC50C562D1B}" dt="2026-08-20T10:04:02.630" v="1539" actId="20577"/>
          <ac:spMkLst>
            <pc:docMk/>
            <pc:sldMk cId="2027214126" sldId="5883"/>
            <ac:spMk id="5" creationId="{40278FB6-66EE-0A29-07A4-F6815625262D}"/>
          </ac:spMkLst>
        </pc:spChg>
        <pc:graphicFrameChg chg="del mod">
          <ac:chgData name="Mike Spata" userId="dcecbbc6-d1df-49e6-813b-76aa674c566c" providerId="ADAL" clId="{AAEC3E86-0CE8-4A74-AE85-4AC50C562D1B}" dt="2026-08-20T10:02:03.322" v="1428" actId="478"/>
          <ac:graphicFrameMkLst>
            <pc:docMk/>
            <pc:sldMk cId="2027214126" sldId="5883"/>
            <ac:graphicFrameMk id="7" creationId="{7CB983E7-6AD4-DC40-8B23-69318A77330E}"/>
          </ac:graphicFrameMkLst>
        </pc:graphicFrameChg>
        <pc:picChg chg="add del mod">
          <ac:chgData name="Mike Spata" userId="dcecbbc6-d1df-49e6-813b-76aa674c566c" providerId="ADAL" clId="{AAEC3E86-0CE8-4A74-AE85-4AC50C562D1B}" dt="2026-08-20T10:03:14.794" v="1458" actId="478"/>
          <ac:picMkLst>
            <pc:docMk/>
            <pc:sldMk cId="2027214126" sldId="5883"/>
            <ac:picMk id="2" creationId="{1964497E-3D4C-4841-8BF2-5F27A30E4D58}"/>
          </ac:picMkLst>
        </pc:picChg>
        <pc:picChg chg="add mod">
          <ac:chgData name="Mike Spata" userId="dcecbbc6-d1df-49e6-813b-76aa674c566c" providerId="ADAL" clId="{AAEC3E86-0CE8-4A74-AE85-4AC50C562D1B}" dt="2026-08-20T10:03:40.396" v="1463" actId="1076"/>
          <ac:picMkLst>
            <pc:docMk/>
            <pc:sldMk cId="2027214126" sldId="5883"/>
            <ac:picMk id="3" creationId="{6DB9B3AB-CC66-4EB7-B055-14E89A235ADE}"/>
          </ac:picMkLst>
        </pc:picChg>
      </pc:sldChg>
      <pc:sldChg chg="modSp">
        <pc:chgData name="Mike Spata" userId="dcecbbc6-d1df-49e6-813b-76aa674c566c" providerId="ADAL" clId="{AAEC3E86-0CE8-4A74-AE85-4AC50C562D1B}" dt="2026-08-20T10:07:59.543" v="1544" actId="113"/>
        <pc:sldMkLst>
          <pc:docMk/>
          <pc:sldMk cId="4191859488" sldId="5886"/>
        </pc:sldMkLst>
        <pc:spChg chg="mod">
          <ac:chgData name="Mike Spata" userId="dcecbbc6-d1df-49e6-813b-76aa674c566c" providerId="ADAL" clId="{AAEC3E86-0CE8-4A74-AE85-4AC50C562D1B}" dt="2026-08-20T09:19:47.108" v="236" actId="20577"/>
          <ac:spMkLst>
            <pc:docMk/>
            <pc:sldMk cId="4191859488" sldId="5886"/>
            <ac:spMk id="4" creationId="{B0070391-03CA-4AF1-9DD6-460310029F38}"/>
          </ac:spMkLst>
        </pc:spChg>
        <pc:spChg chg="mod">
          <ac:chgData name="Mike Spata" userId="dcecbbc6-d1df-49e6-813b-76aa674c566c" providerId="ADAL" clId="{AAEC3E86-0CE8-4A74-AE85-4AC50C562D1B}" dt="2026-08-20T10:07:59.543" v="1544" actId="113"/>
          <ac:spMkLst>
            <pc:docMk/>
            <pc:sldMk cId="4191859488" sldId="5886"/>
            <ac:spMk id="5" creationId="{69300997-1124-42ED-A43A-A538F1556E23}"/>
          </ac:spMkLst>
        </pc:spChg>
      </pc:sldChg>
      <pc:sldChg chg="modSp">
        <pc:chgData name="Mike Spata" userId="dcecbbc6-d1df-49e6-813b-76aa674c566c" providerId="ADAL" clId="{AAEC3E86-0CE8-4A74-AE85-4AC50C562D1B}" dt="2026-08-20T09:16:09.051" v="196" actId="1035"/>
        <pc:sldMkLst>
          <pc:docMk/>
          <pc:sldMk cId="1793652598" sldId="5897"/>
        </pc:sldMkLst>
        <pc:spChg chg="mod">
          <ac:chgData name="Mike Spata" userId="dcecbbc6-d1df-49e6-813b-76aa674c566c" providerId="ADAL" clId="{AAEC3E86-0CE8-4A74-AE85-4AC50C562D1B}" dt="2026-08-20T09:16:03.051" v="185" actId="20577"/>
          <ac:spMkLst>
            <pc:docMk/>
            <pc:sldMk cId="1793652598" sldId="5897"/>
            <ac:spMk id="5" creationId="{69300997-1124-42ED-A43A-A538F1556E23}"/>
          </ac:spMkLst>
        </pc:spChg>
        <pc:graphicFrameChg chg="mod">
          <ac:chgData name="Mike Spata" userId="dcecbbc6-d1df-49e6-813b-76aa674c566c" providerId="ADAL" clId="{AAEC3E86-0CE8-4A74-AE85-4AC50C562D1B}" dt="2026-08-20T09:16:09.051" v="196" actId="1035"/>
          <ac:graphicFrameMkLst>
            <pc:docMk/>
            <pc:sldMk cId="1793652598" sldId="5897"/>
            <ac:graphicFrameMk id="15" creationId="{D411924C-31DB-48A1-BBF0-38FF68251D19}"/>
          </ac:graphicFrameMkLst>
        </pc:graphicFrameChg>
      </pc:sldChg>
      <pc:sldChg chg="modSp">
        <pc:chgData name="Mike Spata" userId="dcecbbc6-d1df-49e6-813b-76aa674c566c" providerId="ADAL" clId="{AAEC3E86-0CE8-4A74-AE85-4AC50C562D1B}" dt="2026-08-20T10:13:40.662" v="1565" actId="20577"/>
        <pc:sldMkLst>
          <pc:docMk/>
          <pc:sldMk cId="826676611" sldId="2147375486"/>
        </pc:sldMkLst>
        <pc:spChg chg="mod">
          <ac:chgData name="Mike Spata" userId="dcecbbc6-d1df-49e6-813b-76aa674c566c" providerId="ADAL" clId="{AAEC3E86-0CE8-4A74-AE85-4AC50C562D1B}" dt="2026-08-20T10:13:40.662" v="1565" actId="20577"/>
          <ac:spMkLst>
            <pc:docMk/>
            <pc:sldMk cId="826676611" sldId="2147375486"/>
            <ac:spMk id="5" creationId="{69300997-1124-42ED-A43A-A538F1556E23}"/>
          </ac:spMkLst>
        </pc:spChg>
      </pc:sldChg>
      <pc:sldChg chg="addSp modSp">
        <pc:chgData name="Mike Spata" userId="dcecbbc6-d1df-49e6-813b-76aa674c566c" providerId="ADAL" clId="{AAEC3E86-0CE8-4A74-AE85-4AC50C562D1B}" dt="2026-08-20T09:31:41.829" v="406" actId="1076"/>
        <pc:sldMkLst>
          <pc:docMk/>
          <pc:sldMk cId="2150943910" sldId="2147375487"/>
        </pc:sldMkLst>
        <pc:spChg chg="add mod">
          <ac:chgData name="Mike Spata" userId="dcecbbc6-d1df-49e6-813b-76aa674c566c" providerId="ADAL" clId="{AAEC3E86-0CE8-4A74-AE85-4AC50C562D1B}" dt="2026-08-20T09:31:41.829" v="406" actId="1076"/>
          <ac:spMkLst>
            <pc:docMk/>
            <pc:sldMk cId="2150943910" sldId="2147375487"/>
            <ac:spMk id="2" creationId="{6FED682D-2EF7-4437-8915-0B2129D2ADC4}"/>
          </ac:spMkLst>
        </pc:spChg>
      </pc:sldChg>
      <pc:sldChg chg="modSp">
        <pc:chgData name="Mike Spata" userId="dcecbbc6-d1df-49e6-813b-76aa674c566c" providerId="ADAL" clId="{AAEC3E86-0CE8-4A74-AE85-4AC50C562D1B}" dt="2026-08-20T09:57:47.933" v="1425" actId="20577"/>
        <pc:sldMkLst>
          <pc:docMk/>
          <pc:sldMk cId="3630018276" sldId="2147375490"/>
        </pc:sldMkLst>
        <pc:spChg chg="mod">
          <ac:chgData name="Mike Spata" userId="dcecbbc6-d1df-49e6-813b-76aa674c566c" providerId="ADAL" clId="{AAEC3E86-0CE8-4A74-AE85-4AC50C562D1B}" dt="2026-08-20T09:57:47.933" v="1425" actId="20577"/>
          <ac:spMkLst>
            <pc:docMk/>
            <pc:sldMk cId="3630018276" sldId="2147375490"/>
            <ac:spMk id="5" creationId="{69300997-1124-42ED-A43A-A538F1556E23}"/>
          </ac:spMkLst>
        </pc:spChg>
      </pc:sldChg>
      <pc:sldChg chg="addSp delSp modSp add ord">
        <pc:chgData name="Mike Spata" userId="dcecbbc6-d1df-49e6-813b-76aa674c566c" providerId="ADAL" clId="{AAEC3E86-0CE8-4A74-AE85-4AC50C562D1B}" dt="2026-08-20T10:14:55.892" v="1566"/>
        <pc:sldMkLst>
          <pc:docMk/>
          <pc:sldMk cId="3528628782" sldId="2147375492"/>
        </pc:sldMkLst>
        <pc:spChg chg="mod">
          <ac:chgData name="Mike Spata" userId="dcecbbc6-d1df-49e6-813b-76aa674c566c" providerId="ADAL" clId="{AAEC3E86-0CE8-4A74-AE85-4AC50C562D1B}" dt="2026-08-20T09:25:43.263" v="357" actId="20577"/>
          <ac:spMkLst>
            <pc:docMk/>
            <pc:sldMk cId="3528628782" sldId="2147375492"/>
            <ac:spMk id="4" creationId="{B0070391-03CA-4AF1-9DD6-460310029F38}"/>
          </ac:spMkLst>
        </pc:spChg>
        <pc:spChg chg="del">
          <ac:chgData name="Mike Spata" userId="dcecbbc6-d1df-49e6-813b-76aa674c566c" providerId="ADAL" clId="{AAEC3E86-0CE8-4A74-AE85-4AC50C562D1B}" dt="2026-08-20T09:22:59.468" v="262" actId="478"/>
          <ac:spMkLst>
            <pc:docMk/>
            <pc:sldMk cId="3528628782" sldId="2147375492"/>
            <ac:spMk id="5" creationId="{69300997-1124-42ED-A43A-A538F1556E23}"/>
          </ac:spMkLst>
        </pc:spChg>
        <pc:spChg chg="add del mod">
          <ac:chgData name="Mike Spata" userId="dcecbbc6-d1df-49e6-813b-76aa674c566c" providerId="ADAL" clId="{AAEC3E86-0CE8-4A74-AE85-4AC50C562D1B}" dt="2026-08-20T09:23:03.848" v="263" actId="478"/>
          <ac:spMkLst>
            <pc:docMk/>
            <pc:sldMk cId="3528628782" sldId="2147375492"/>
            <ac:spMk id="6" creationId="{EAE53FD1-3E1B-4660-BD92-5C76D4215EDF}"/>
          </ac:spMkLst>
        </pc:spChg>
        <pc:spChg chg="mod">
          <ac:chgData name="Mike Spata" userId="dcecbbc6-d1df-49e6-813b-76aa674c566c" providerId="ADAL" clId="{AAEC3E86-0CE8-4A74-AE85-4AC50C562D1B}" dt="2026-08-20T09:53:31.362" v="1310" actId="20577"/>
          <ac:spMkLst>
            <pc:docMk/>
            <pc:sldMk cId="3528628782" sldId="2147375492"/>
            <ac:spMk id="7" creationId="{02960B8F-80D8-4031-9021-50F064ED1333}"/>
          </ac:spMkLst>
        </pc:spChg>
        <pc:picChg chg="del">
          <ac:chgData name="Mike Spata" userId="dcecbbc6-d1df-49e6-813b-76aa674c566c" providerId="ADAL" clId="{AAEC3E86-0CE8-4A74-AE85-4AC50C562D1B}" dt="2026-08-20T09:23:07.043" v="264" actId="478"/>
          <ac:picMkLst>
            <pc:docMk/>
            <pc:sldMk cId="3528628782" sldId="2147375492"/>
            <ac:picMk id="2" creationId="{D2C0A3DE-F651-494B-8997-7734B0A6CFF0}"/>
          </ac:picMkLst>
        </pc:picChg>
        <pc:picChg chg="add mod">
          <ac:chgData name="Mike Spata" userId="dcecbbc6-d1df-49e6-813b-76aa674c566c" providerId="ADAL" clId="{AAEC3E86-0CE8-4A74-AE85-4AC50C562D1B}" dt="2026-08-20T09:26:02.609" v="364" actId="14100"/>
          <ac:picMkLst>
            <pc:docMk/>
            <pc:sldMk cId="3528628782" sldId="2147375492"/>
            <ac:picMk id="10" creationId="{73D19022-E0E1-4341-9CBB-37C7F733281C}"/>
          </ac:picMkLst>
        </pc:picChg>
        <pc:picChg chg="add mod">
          <ac:chgData name="Mike Spata" userId="dcecbbc6-d1df-49e6-813b-76aa674c566c" providerId="ADAL" clId="{AAEC3E86-0CE8-4A74-AE85-4AC50C562D1B}" dt="2026-08-20T09:25:57.958" v="363" actId="1440"/>
          <ac:picMkLst>
            <pc:docMk/>
            <pc:sldMk cId="3528628782" sldId="2147375492"/>
            <ac:picMk id="11" creationId="{F380FA7B-6881-4E91-8615-59FB047F84EE}"/>
          </ac:picMkLst>
        </pc:picChg>
        <pc:picChg chg="add mod">
          <ac:chgData name="Mike Spata" userId="dcecbbc6-d1df-49e6-813b-76aa674c566c" providerId="ADAL" clId="{AAEC3E86-0CE8-4A74-AE85-4AC50C562D1B}" dt="2026-08-20T09:42:28.189" v="773" actId="1076"/>
          <ac:picMkLst>
            <pc:docMk/>
            <pc:sldMk cId="3528628782" sldId="2147375492"/>
            <ac:picMk id="12" creationId="{236B2B26-35DE-4CE8-A494-976E37335B0E}"/>
          </ac:picMkLst>
        </pc:picChg>
      </pc:sldChg>
    </pc:docChg>
  </pc:docChgLst>
</pc:chgInfo>
</file>

<file path=ppt/charts/_rels/chart1.xml.rels><?xml version="1.0" encoding="UTF-8" standalone="yes"?>
<Relationships xmlns="http://schemas.openxmlformats.org/package/2006/relationships"><Relationship Id="rId2" Type="http://schemas.openxmlformats.org/officeDocument/2006/relationships/oleObject" Target="https://jeffersonlab.sharepoint.com/sites/AcceleratorDivisionLeadership/Shared%20Documents/2026%20Run/Reliability%20for%208-4-26.xlsx" TargetMode="External"/><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oleObject" Target="https://jeffersonlab.sharepoint.com/sites/AcceleratorDivisionLeadership/Shared%20Documents/2026%20Run/Reliability%20for%208-4-26.xlsx" TargetMode="External"/><Relationship Id="rId1" Type="http://schemas.openxmlformats.org/officeDocument/2006/relationships/themeOverride" Target="../theme/themeOverrid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600" b="0">
                <a:latin typeface="Arial"/>
              </a:defRPr>
            </a:pPr>
            <a:r>
              <a:rPr lang="en-US"/>
              <a:t>Weekly and Accumulated CEBAF Reliability (%)</a:t>
            </a:r>
          </a:p>
        </c:rich>
      </c:tx>
      <c:layout>
        <c:manualLayout>
          <c:xMode val="edge"/>
          <c:yMode val="edge"/>
          <c:x val="0.30801147699505643"/>
          <c:y val="4.5043449879645876E-2"/>
        </c:manualLayout>
      </c:layout>
      <c:overlay val="0"/>
    </c:title>
    <c:autoTitleDeleted val="0"/>
    <c:plotArea>
      <c:layout>
        <c:manualLayout>
          <c:xMode val="edge"/>
          <c:yMode val="edge"/>
          <c:x val="1.8606143235223353E-2"/>
          <c:y val="0.12769342010122922"/>
          <c:w val="0.94787071938407264"/>
          <c:h val="0.84887904715995832"/>
        </c:manualLayout>
      </c:layout>
      <c:lineChart>
        <c:grouping val="standard"/>
        <c:varyColors val="0"/>
        <c:ser>
          <c:idx val="0"/>
          <c:order val="0"/>
          <c:tx>
            <c:v>Weekly (%)</c:v>
          </c:tx>
          <c:spPr>
            <a:ln w="22225">
              <a:solidFill>
                <a:srgbClr val="0E2841">
                  <a:lumMod val="50000"/>
                  <a:lumOff val="50000"/>
                </a:srgbClr>
              </a:solidFill>
            </a:ln>
          </c:spPr>
          <c:marker>
            <c:symbol val="square"/>
            <c:size val="7"/>
            <c:spPr>
              <a:solidFill>
                <a:srgbClr val="ECF0F3"/>
              </a:solidFill>
              <a:ln>
                <a:solidFill>
                  <a:srgbClr val="0E2841">
                    <a:lumMod val="25000"/>
                    <a:lumOff val="75000"/>
                  </a:srgbClr>
                </a:solidFill>
              </a:ln>
            </c:spPr>
          </c:marker>
          <c:dPt>
            <c:idx val="2"/>
            <c:bubble3D val="0"/>
            <c:extLst>
              <c:ext xmlns:c16="http://schemas.microsoft.com/office/drawing/2014/chart" uri="{C3380CC4-5D6E-409C-BE32-E72D297353CC}">
                <c16:uniqueId val="{00000000-9E53-4680-ACF7-F53335F106A6}"/>
              </c:ext>
            </c:extLst>
          </c:dPt>
          <c:dPt>
            <c:idx val="3"/>
            <c:bubble3D val="0"/>
            <c:extLst>
              <c:ext xmlns:c16="http://schemas.microsoft.com/office/drawing/2014/chart" uri="{C3380CC4-5D6E-409C-BE32-E72D297353CC}">
                <c16:uniqueId val="{00000001-9E53-4680-ACF7-F53335F106A6}"/>
              </c:ext>
            </c:extLst>
          </c:dPt>
          <c:dPt>
            <c:idx val="4"/>
            <c:bubble3D val="0"/>
            <c:extLst>
              <c:ext xmlns:c16="http://schemas.microsoft.com/office/drawing/2014/chart" uri="{C3380CC4-5D6E-409C-BE32-E72D297353CC}">
                <c16:uniqueId val="{00000002-9E53-4680-ACF7-F53335F106A6}"/>
              </c:ext>
            </c:extLst>
          </c:dPt>
          <c:dPt>
            <c:idx val="5"/>
            <c:bubble3D val="0"/>
            <c:extLst>
              <c:ext xmlns:c16="http://schemas.microsoft.com/office/drawing/2014/chart" uri="{C3380CC4-5D6E-409C-BE32-E72D297353CC}">
                <c16:uniqueId val="{00000003-9E53-4680-ACF7-F53335F106A6}"/>
              </c:ext>
            </c:extLst>
          </c:dPt>
          <c:dPt>
            <c:idx val="6"/>
            <c:marker>
              <c:spPr>
                <a:solidFill>
                  <a:srgbClr val="ECF0F3"/>
                </a:solidFill>
                <a:ln>
                  <a:solidFill>
                    <a:srgbClr val="0E2841">
                      <a:lumMod val="50000"/>
                      <a:lumOff val="50000"/>
                    </a:srgbClr>
                  </a:solidFill>
                </a:ln>
              </c:spPr>
            </c:marker>
            <c:bubble3D val="0"/>
            <c:extLst>
              <c:ext xmlns:c16="http://schemas.microsoft.com/office/drawing/2014/chart" uri="{C3380CC4-5D6E-409C-BE32-E72D297353CC}">
                <c16:uniqueId val="{00000004-9E53-4680-ACF7-F53335F106A6}"/>
              </c:ext>
            </c:extLst>
          </c:dPt>
          <c:dPt>
            <c:idx val="7"/>
            <c:bubble3D val="0"/>
            <c:extLst>
              <c:ext xmlns:c16="http://schemas.microsoft.com/office/drawing/2014/chart" uri="{C3380CC4-5D6E-409C-BE32-E72D297353CC}">
                <c16:uniqueId val="{00000005-9E53-4680-ACF7-F53335F106A6}"/>
              </c:ext>
            </c:extLst>
          </c:dPt>
          <c:dPt>
            <c:idx val="8"/>
            <c:bubble3D val="0"/>
            <c:extLst>
              <c:ext xmlns:c16="http://schemas.microsoft.com/office/drawing/2014/chart" uri="{C3380CC4-5D6E-409C-BE32-E72D297353CC}">
                <c16:uniqueId val="{00000006-9E53-4680-ACF7-F53335F106A6}"/>
              </c:ext>
            </c:extLst>
          </c:dPt>
          <c:dPt>
            <c:idx val="10"/>
            <c:bubble3D val="0"/>
            <c:extLst>
              <c:ext xmlns:c16="http://schemas.microsoft.com/office/drawing/2014/chart" uri="{C3380CC4-5D6E-409C-BE32-E72D297353CC}">
                <c16:uniqueId val="{00000007-9E53-4680-ACF7-F53335F106A6}"/>
              </c:ext>
            </c:extLst>
          </c:dPt>
          <c:dPt>
            <c:idx val="11"/>
            <c:bubble3D val="0"/>
            <c:extLst>
              <c:ext xmlns:c16="http://schemas.microsoft.com/office/drawing/2014/chart" uri="{C3380CC4-5D6E-409C-BE32-E72D297353CC}">
                <c16:uniqueId val="{00000008-9E53-4680-ACF7-F53335F106A6}"/>
              </c:ext>
            </c:extLst>
          </c:dPt>
          <c:dPt>
            <c:idx val="12"/>
            <c:bubble3D val="0"/>
            <c:extLst>
              <c:ext xmlns:c16="http://schemas.microsoft.com/office/drawing/2014/chart" uri="{C3380CC4-5D6E-409C-BE32-E72D297353CC}">
                <c16:uniqueId val="{00000009-9E53-4680-ACF7-F53335F106A6}"/>
              </c:ext>
            </c:extLst>
          </c:dPt>
          <c:dPt>
            <c:idx val="14"/>
            <c:bubble3D val="0"/>
            <c:extLst>
              <c:ext xmlns:c16="http://schemas.microsoft.com/office/drawing/2014/chart" uri="{C3380CC4-5D6E-409C-BE32-E72D297353CC}">
                <c16:uniqueId val="{0000000A-9E53-4680-ACF7-F53335F106A6}"/>
              </c:ext>
            </c:extLst>
          </c:dPt>
          <c:dPt>
            <c:idx val="15"/>
            <c:bubble3D val="0"/>
            <c:extLst>
              <c:ext xmlns:c16="http://schemas.microsoft.com/office/drawing/2014/chart" uri="{C3380CC4-5D6E-409C-BE32-E72D297353CC}">
                <c16:uniqueId val="{0000000B-9E53-4680-ACF7-F53335F106A6}"/>
              </c:ext>
            </c:extLst>
          </c:dPt>
          <c:dPt>
            <c:idx val="16"/>
            <c:bubble3D val="0"/>
            <c:extLst>
              <c:ext xmlns:c16="http://schemas.microsoft.com/office/drawing/2014/chart" uri="{C3380CC4-5D6E-409C-BE32-E72D297353CC}">
                <c16:uniqueId val="{0000000C-9E53-4680-ACF7-F53335F106A6}"/>
              </c:ext>
            </c:extLst>
          </c:dPt>
          <c:dPt>
            <c:idx val="17"/>
            <c:bubble3D val="0"/>
            <c:extLst>
              <c:ext xmlns:c16="http://schemas.microsoft.com/office/drawing/2014/chart" uri="{C3380CC4-5D6E-409C-BE32-E72D297353CC}">
                <c16:uniqueId val="{0000000D-9E53-4680-ACF7-F53335F106A6}"/>
              </c:ext>
            </c:extLst>
          </c:dPt>
          <c:dPt>
            <c:idx val="18"/>
            <c:bubble3D val="0"/>
            <c:extLst>
              <c:ext xmlns:c16="http://schemas.microsoft.com/office/drawing/2014/chart" uri="{C3380CC4-5D6E-409C-BE32-E72D297353CC}">
                <c16:uniqueId val="{0000000E-9E53-4680-ACF7-F53335F106A6}"/>
              </c:ext>
            </c:extLst>
          </c:dPt>
          <c:dPt>
            <c:idx val="20"/>
            <c:bubble3D val="0"/>
            <c:extLst>
              <c:ext xmlns:c16="http://schemas.microsoft.com/office/drawing/2014/chart" uri="{C3380CC4-5D6E-409C-BE32-E72D297353CC}">
                <c16:uniqueId val="{0000000F-9E53-4680-ACF7-F53335F106A6}"/>
              </c:ext>
            </c:extLst>
          </c:dPt>
          <c:dPt>
            <c:idx val="21"/>
            <c:bubble3D val="0"/>
            <c:extLst>
              <c:ext xmlns:c16="http://schemas.microsoft.com/office/drawing/2014/chart" uri="{C3380CC4-5D6E-409C-BE32-E72D297353CC}">
                <c16:uniqueId val="{00000010-9E53-4680-ACF7-F53335F106A6}"/>
              </c:ext>
            </c:extLst>
          </c:dPt>
          <c:dPt>
            <c:idx val="22"/>
            <c:bubble3D val="0"/>
            <c:extLst>
              <c:ext xmlns:c16="http://schemas.microsoft.com/office/drawing/2014/chart" uri="{C3380CC4-5D6E-409C-BE32-E72D297353CC}">
                <c16:uniqueId val="{00000011-9E53-4680-ACF7-F53335F106A6}"/>
              </c:ext>
            </c:extLst>
          </c:dPt>
          <c:dPt>
            <c:idx val="23"/>
            <c:bubble3D val="0"/>
            <c:extLst>
              <c:ext xmlns:c16="http://schemas.microsoft.com/office/drawing/2014/chart" uri="{C3380CC4-5D6E-409C-BE32-E72D297353CC}">
                <c16:uniqueId val="{00000012-9E53-4680-ACF7-F53335F106A6}"/>
              </c:ext>
            </c:extLst>
          </c:dPt>
          <c:dPt>
            <c:idx val="24"/>
            <c:bubble3D val="0"/>
            <c:extLst>
              <c:ext xmlns:c16="http://schemas.microsoft.com/office/drawing/2014/chart" uri="{C3380CC4-5D6E-409C-BE32-E72D297353CC}">
                <c16:uniqueId val="{00000013-9E53-4680-ACF7-F53335F106A6}"/>
              </c:ext>
            </c:extLst>
          </c:dPt>
          <c:dLbls>
            <c:dLbl>
              <c:idx val="3"/>
              <c:layout>
                <c:manualLayout>
                  <c:x val="-2.4297043688504456E-2"/>
                  <c:y val="4.416666666666660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E53-4680-ACF7-F53335F106A6}"/>
                </c:ext>
              </c:extLst>
            </c:dLbl>
            <c:dLbl>
              <c:idx val="4"/>
              <c:layout>
                <c:manualLayout>
                  <c:x val="4.2686474535510643E-3"/>
                  <c:y val="1.349370078740151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9E53-4680-ACF7-F53335F106A6}"/>
                </c:ext>
              </c:extLst>
            </c:dLbl>
            <c:dLbl>
              <c:idx val="6"/>
              <c:layout>
                <c:manualLayout>
                  <c:x val="3.2423748755542737E-3"/>
                  <c:y val="-1.853097112860892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9E53-4680-ACF7-F53335F106A6}"/>
                </c:ext>
              </c:extLst>
            </c:dLbl>
            <c:dLbl>
              <c:idx val="10"/>
              <c:layout>
                <c:manualLayout>
                  <c:x val="5.2949200315476298E-3"/>
                  <c:y val="8.1356955380577425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9E53-4680-ACF7-F53335F106A6}"/>
                </c:ext>
              </c:extLst>
            </c:dLbl>
            <c:spPr>
              <a:noFill/>
              <a:ln>
                <a:noFill/>
              </a:ln>
              <a:effectLst/>
            </c:spPr>
            <c:txPr>
              <a:bodyPr wrap="square" lIns="38100" tIns="19050" rIns="38100" bIns="19050" anchor="ctr">
                <a:spAutoFit/>
              </a:bodyPr>
              <a:lstStyle/>
              <a:p>
                <a:pPr>
                  <a:defRPr sz="1000" b="0">
                    <a:solidFill>
                      <a:schemeClr val="tx2">
                        <a:lumMod val="50000"/>
                        <a:lumOff val="50000"/>
                      </a:schemeClr>
                    </a:solidFill>
                    <a:latin typeface="Arial"/>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'Joule Report 26 LE Run'!$B$2:$B$26</c:f>
              <c:strCache>
                <c:ptCount val="12"/>
                <c:pt idx="0">
                  <c:v>March 20</c:v>
                </c:pt>
                <c:pt idx="1">
                  <c:v>March 27</c:v>
                </c:pt>
                <c:pt idx="2">
                  <c:v>April 3</c:v>
                </c:pt>
                <c:pt idx="3">
                  <c:v>April 10</c:v>
                </c:pt>
                <c:pt idx="4">
                  <c:v>April 17</c:v>
                </c:pt>
                <c:pt idx="5">
                  <c:v>April 24</c:v>
                </c:pt>
                <c:pt idx="6">
                  <c:v>May 1</c:v>
                </c:pt>
                <c:pt idx="7">
                  <c:v>May 8</c:v>
                </c:pt>
                <c:pt idx="8">
                  <c:v>May 15</c:v>
                </c:pt>
                <c:pt idx="9">
                  <c:v>May 22</c:v>
                </c:pt>
                <c:pt idx="10">
                  <c:v>May 29</c:v>
                </c:pt>
                <c:pt idx="11">
                  <c:v>June 2</c:v>
                </c:pt>
              </c:strCache>
            </c:strRef>
          </c:cat>
          <c:val>
            <c:numRef>
              <c:f>'Joule Report 26 LE Run'!$L$2:$L$13</c:f>
              <c:numCache>
                <c:formatCode>0.0%</c:formatCode>
                <c:ptCount val="12"/>
                <c:pt idx="0">
                  <c:v>0.94399999999999995</c:v>
                </c:pt>
                <c:pt idx="1">
                  <c:v>0.97699999999999998</c:v>
                </c:pt>
                <c:pt idx="2">
                  <c:v>0.91</c:v>
                </c:pt>
                <c:pt idx="3">
                  <c:v>0.91200000000000003</c:v>
                </c:pt>
                <c:pt idx="4">
                  <c:v>0.86599999999999999</c:v>
                </c:pt>
                <c:pt idx="5">
                  <c:v>0.96599999999999997</c:v>
                </c:pt>
                <c:pt idx="6">
                  <c:v>0.66400000000000003</c:v>
                </c:pt>
                <c:pt idx="7">
                  <c:v>0.95199999999999996</c:v>
                </c:pt>
                <c:pt idx="8">
                  <c:v>0.97499999999999998</c:v>
                </c:pt>
                <c:pt idx="9">
                  <c:v>0.97299999999999998</c:v>
                </c:pt>
                <c:pt idx="10">
                  <c:v>0.86799999999999999</c:v>
                </c:pt>
                <c:pt idx="11">
                  <c:v>0.99199999999999999</c:v>
                </c:pt>
              </c:numCache>
            </c:numRef>
          </c:val>
          <c:smooth val="0"/>
          <c:extLst>
            <c:ext xmlns:c16="http://schemas.microsoft.com/office/drawing/2014/chart" uri="{C3380CC4-5D6E-409C-BE32-E72D297353CC}">
              <c16:uniqueId val="{00000014-9E53-4680-ACF7-F53335F106A6}"/>
            </c:ext>
          </c:extLst>
        </c:ser>
        <c:dLbls>
          <c:showLegendKey val="0"/>
          <c:showVal val="0"/>
          <c:showCatName val="0"/>
          <c:showSerName val="0"/>
          <c:showPercent val="0"/>
          <c:showBubbleSize val="0"/>
        </c:dLbls>
        <c:marker val="1"/>
        <c:smooth val="0"/>
        <c:axId val="1648255904"/>
        <c:axId val="1648252544"/>
      </c:lineChart>
      <c:lineChart>
        <c:grouping val="standard"/>
        <c:varyColors val="0"/>
        <c:ser>
          <c:idx val="1"/>
          <c:order val="1"/>
          <c:tx>
            <c:v>Run Accumulated Average (%)</c:v>
          </c:tx>
          <c:spPr>
            <a:ln>
              <a:solidFill>
                <a:srgbClr val="4EA72E">
                  <a:lumMod val="60000"/>
                  <a:lumOff val="40000"/>
                </a:srgbClr>
              </a:solidFill>
              <a:prstDash val="sysDot"/>
            </a:ln>
          </c:spPr>
          <c:marker>
            <c:symbol val="none"/>
          </c:marker>
          <c:dLbls>
            <c:dLbl>
              <c:idx val="11"/>
              <c:layout>
                <c:manualLayout>
                  <c:x val="-6.9353399790543424E-3"/>
                  <c:y val="-5.3968503937007872E-3"/>
                </c:manualLayout>
              </c:layout>
              <c:spPr>
                <a:noFill/>
                <a:ln>
                  <a:noFill/>
                </a:ln>
                <a:effectLst/>
              </c:spPr>
              <c:txPr>
                <a:bodyPr wrap="square" lIns="38100" tIns="19050" rIns="38100" bIns="19050" anchor="ctr">
                  <a:spAutoFit/>
                </a:bodyPr>
                <a:lstStyle/>
                <a:p>
                  <a:pPr>
                    <a:defRPr lang="en-US" sz="1100" b="1" i="0" u="none" strike="noStrike" kern="1200" baseline="0">
                      <a:solidFill>
                        <a:schemeClr val="accent6">
                          <a:lumMod val="60000"/>
                          <a:lumOff val="40000"/>
                        </a:schemeClr>
                      </a:solidFill>
                      <a:latin typeface="Arial"/>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9E53-4680-ACF7-F53335F106A6}"/>
                </c:ext>
              </c:extLst>
            </c:dLbl>
            <c:spPr>
              <a:noFill/>
              <a:ln>
                <a:noFill/>
              </a:ln>
              <a:effectLst/>
            </c:spPr>
            <c:txPr>
              <a:bodyPr wrap="square" lIns="38100" tIns="19050" rIns="38100" bIns="19050" anchor="ctr">
                <a:spAutoFit/>
              </a:bodyPr>
              <a:lstStyle/>
              <a:p>
                <a:pPr>
                  <a:defRPr lang="en-US" sz="1000" b="0" i="0" u="none" strike="noStrike" kern="1200" baseline="0">
                    <a:solidFill>
                      <a:schemeClr val="accent6">
                        <a:lumMod val="60000"/>
                        <a:lumOff val="40000"/>
                      </a:schemeClr>
                    </a:solidFill>
                    <a:latin typeface="Arial"/>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a:solidFill>
                        <a:srgbClr val="92D050"/>
                      </a:solidFill>
                    </a:ln>
                  </c:spPr>
                </c15:leaderLines>
              </c:ext>
            </c:extLst>
          </c:dLbls>
          <c:cat>
            <c:strRef>
              <c:f>'Joule Report 26 LE Run'!$B$2:$B$26</c:f>
              <c:strCache>
                <c:ptCount val="12"/>
                <c:pt idx="0">
                  <c:v>March 20</c:v>
                </c:pt>
                <c:pt idx="1">
                  <c:v>March 27</c:v>
                </c:pt>
                <c:pt idx="2">
                  <c:v>April 3</c:v>
                </c:pt>
                <c:pt idx="3">
                  <c:v>April 10</c:v>
                </c:pt>
                <c:pt idx="4">
                  <c:v>April 17</c:v>
                </c:pt>
                <c:pt idx="5">
                  <c:v>April 24</c:v>
                </c:pt>
                <c:pt idx="6">
                  <c:v>May 1</c:v>
                </c:pt>
                <c:pt idx="7">
                  <c:v>May 8</c:v>
                </c:pt>
                <c:pt idx="8">
                  <c:v>May 15</c:v>
                </c:pt>
                <c:pt idx="9">
                  <c:v>May 22</c:v>
                </c:pt>
                <c:pt idx="10">
                  <c:v>May 29</c:v>
                </c:pt>
                <c:pt idx="11">
                  <c:v>June 2</c:v>
                </c:pt>
              </c:strCache>
            </c:strRef>
          </c:cat>
          <c:val>
            <c:numRef>
              <c:f>'Joule Report 26 LE Run'!$M$2:$M$13</c:f>
              <c:numCache>
                <c:formatCode>0.0%</c:formatCode>
                <c:ptCount val="12"/>
                <c:pt idx="0">
                  <c:v>0.94399999999999995</c:v>
                </c:pt>
                <c:pt idx="1">
                  <c:v>0.96049999999999991</c:v>
                </c:pt>
                <c:pt idx="2">
                  <c:v>0.94366666666666665</c:v>
                </c:pt>
                <c:pt idx="3">
                  <c:v>0.93574999999999997</c:v>
                </c:pt>
                <c:pt idx="4">
                  <c:v>0.92179999999999995</c:v>
                </c:pt>
                <c:pt idx="5">
                  <c:v>0.9291666666666667</c:v>
                </c:pt>
                <c:pt idx="6">
                  <c:v>0.89128571428571424</c:v>
                </c:pt>
                <c:pt idx="7">
                  <c:v>0.89887499999999998</c:v>
                </c:pt>
                <c:pt idx="8">
                  <c:v>0.90733333333333333</c:v>
                </c:pt>
                <c:pt idx="9">
                  <c:v>0.91390000000000016</c:v>
                </c:pt>
                <c:pt idx="10">
                  <c:v>0.90972727272727283</c:v>
                </c:pt>
                <c:pt idx="11">
                  <c:v>0.91658333333333353</c:v>
                </c:pt>
              </c:numCache>
            </c:numRef>
          </c:val>
          <c:smooth val="0"/>
          <c:extLst>
            <c:ext xmlns:c16="http://schemas.microsoft.com/office/drawing/2014/chart" uri="{C3380CC4-5D6E-409C-BE32-E72D297353CC}">
              <c16:uniqueId val="{00000016-9E53-4680-ACF7-F53335F106A6}"/>
            </c:ext>
          </c:extLst>
        </c:ser>
        <c:dLbls>
          <c:showLegendKey val="0"/>
          <c:showVal val="0"/>
          <c:showCatName val="0"/>
          <c:showSerName val="0"/>
          <c:showPercent val="0"/>
          <c:showBubbleSize val="0"/>
        </c:dLbls>
        <c:marker val="1"/>
        <c:smooth val="0"/>
        <c:axId val="1651180016"/>
        <c:axId val="1651234736"/>
      </c:lineChart>
      <c:valAx>
        <c:axId val="1648252544"/>
        <c:scaling>
          <c:orientation val="minMax"/>
          <c:max val="1"/>
          <c:min val="0.60000000000000009"/>
        </c:scaling>
        <c:delete val="0"/>
        <c:axPos val="l"/>
        <c:majorGridlines>
          <c:spPr>
            <a:ln>
              <a:solidFill>
                <a:srgbClr val="EEEEEE"/>
              </a:solidFill>
            </a:ln>
          </c:spPr>
        </c:majorGridlines>
        <c:numFmt formatCode="0%" sourceLinked="0"/>
        <c:majorTickMark val="none"/>
        <c:minorTickMark val="none"/>
        <c:tickLblPos val="nextTo"/>
        <c:spPr>
          <a:ln>
            <a:solidFill>
              <a:srgbClr val="B3B3B3"/>
            </a:solidFill>
          </a:ln>
        </c:spPr>
        <c:txPr>
          <a:bodyPr/>
          <a:lstStyle/>
          <a:p>
            <a:pPr>
              <a:defRPr sz="1000" b="0">
                <a:latin typeface="Arial"/>
              </a:defRPr>
            </a:pPr>
            <a:endParaRPr lang="en-US"/>
          </a:p>
        </c:txPr>
        <c:crossAx val="1648255904"/>
        <c:crossesAt val="0"/>
        <c:crossBetween val="between"/>
      </c:valAx>
      <c:catAx>
        <c:axId val="1648255904"/>
        <c:scaling>
          <c:orientation val="minMax"/>
        </c:scaling>
        <c:delete val="0"/>
        <c:axPos val="b"/>
        <c:majorGridlines>
          <c:spPr>
            <a:ln>
              <a:solidFill>
                <a:srgbClr val="EEEEEE"/>
              </a:solidFill>
            </a:ln>
          </c:spPr>
        </c:majorGridlines>
        <c:numFmt formatCode="General" sourceLinked="1"/>
        <c:majorTickMark val="none"/>
        <c:minorTickMark val="none"/>
        <c:tickLblPos val="nextTo"/>
        <c:spPr>
          <a:ln>
            <a:solidFill>
              <a:srgbClr val="B3B3B3"/>
            </a:solidFill>
          </a:ln>
        </c:spPr>
        <c:txPr>
          <a:bodyPr rot="-2700000"/>
          <a:lstStyle/>
          <a:p>
            <a:pPr>
              <a:defRPr sz="1000" b="0">
                <a:latin typeface="Arial"/>
              </a:defRPr>
            </a:pPr>
            <a:endParaRPr lang="en-US"/>
          </a:p>
        </c:txPr>
        <c:crossAx val="1648252544"/>
        <c:crossesAt val="0"/>
        <c:auto val="1"/>
        <c:lblAlgn val="ctr"/>
        <c:lblOffset val="100"/>
        <c:noMultiLvlLbl val="0"/>
      </c:catAx>
      <c:valAx>
        <c:axId val="1651234736"/>
        <c:scaling>
          <c:orientation val="minMax"/>
          <c:max val="1"/>
          <c:min val="0.60000000000000009"/>
        </c:scaling>
        <c:delete val="0"/>
        <c:axPos val="r"/>
        <c:numFmt formatCode="0.0%" sourceLinked="1"/>
        <c:majorTickMark val="out"/>
        <c:minorTickMark val="none"/>
        <c:tickLblPos val="nextTo"/>
        <c:crossAx val="1651180016"/>
        <c:crosses val="max"/>
        <c:crossBetween val="between"/>
      </c:valAx>
      <c:catAx>
        <c:axId val="1651180016"/>
        <c:scaling>
          <c:orientation val="minMax"/>
        </c:scaling>
        <c:delete val="1"/>
        <c:axPos val="b"/>
        <c:numFmt formatCode="General" sourceLinked="1"/>
        <c:majorTickMark val="out"/>
        <c:minorTickMark val="none"/>
        <c:tickLblPos val="nextTo"/>
        <c:crossAx val="1651234736"/>
        <c:crosses val="autoZero"/>
        <c:auto val="1"/>
        <c:lblAlgn val="ctr"/>
        <c:lblOffset val="100"/>
        <c:noMultiLvlLbl val="0"/>
      </c:catAx>
      <c:spPr>
        <a:solidFill>
          <a:srgbClr val="FFFFFF"/>
        </a:solidFill>
        <a:ln>
          <a:solidFill>
            <a:srgbClr val="B3B3B3"/>
          </a:solidFill>
          <a:prstDash val="solid"/>
        </a:ln>
      </c:spPr>
    </c:plotArea>
    <c:legend>
      <c:legendPos val="r"/>
      <c:layout>
        <c:manualLayout>
          <c:xMode val="edge"/>
          <c:yMode val="edge"/>
          <c:x val="0.71189388516543151"/>
          <c:y val="0.55343149606299213"/>
          <c:w val="0.18880610574549284"/>
          <c:h val="0.24156194225721789"/>
        </c:manualLayout>
      </c:layout>
      <c:overlay val="0"/>
      <c:spPr>
        <a:solidFill>
          <a:srgbClr val="ECF0F3"/>
        </a:solidFill>
        <a:ln>
          <a:noFill/>
        </a:ln>
      </c:spPr>
      <c:txPr>
        <a:bodyPr/>
        <a:lstStyle/>
        <a:p>
          <a:pPr rtl="0">
            <a:defRPr sz="1000" b="0">
              <a:latin typeface="Arial"/>
            </a:defRPr>
          </a:pPr>
          <a:endParaRPr lang="en-US"/>
        </a:p>
      </c:txPr>
    </c:legend>
    <c:plotVisOnly val="1"/>
    <c:dispBlanksAs val="gap"/>
    <c:showDLblsOverMax val="0"/>
  </c:chart>
  <c:spPr>
    <a:solidFill>
      <a:sysClr val="window" lastClr="FFFFFF"/>
    </a:solidFill>
    <a:ln>
      <a:solidFill>
        <a:srgbClr val="4EA72E"/>
      </a:solidFill>
    </a:ln>
  </c:sp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a:pPr>
            <a:r>
              <a:rPr lang="en-US"/>
              <a:t>2026 Weekly and Accumulated CEBAF Reliability (%)</a:t>
            </a:r>
          </a:p>
        </c:rich>
      </c:tx>
      <c:overlay val="0"/>
    </c:title>
    <c:autoTitleDeleted val="0"/>
    <c:plotArea>
      <c:layout>
        <c:manualLayout>
          <c:xMode val="edge"/>
          <c:yMode val="edge"/>
          <c:x val="1.8606143235223353E-2"/>
          <c:y val="0.12769342010122922"/>
          <c:w val="0.94787071938407264"/>
          <c:h val="0.84887904715995832"/>
        </c:manualLayout>
      </c:layout>
      <c:lineChart>
        <c:grouping val="standard"/>
        <c:varyColors val="0"/>
        <c:ser>
          <c:idx val="0"/>
          <c:order val="0"/>
          <c:tx>
            <c:v>Weekly Reliability (%)</c:v>
          </c:tx>
          <c:spPr>
            <a:ln w="22225">
              <a:solidFill>
                <a:srgbClr val="0E2841">
                  <a:lumMod val="50000"/>
                  <a:lumOff val="50000"/>
                </a:srgbClr>
              </a:solidFill>
            </a:ln>
          </c:spPr>
          <c:marker>
            <c:symbol val="square"/>
            <c:size val="7"/>
            <c:spPr>
              <a:solidFill>
                <a:sysClr val="window" lastClr="FFFFFF"/>
              </a:solidFill>
              <a:ln>
                <a:solidFill>
                  <a:srgbClr val="0E2841">
                    <a:lumMod val="50000"/>
                    <a:lumOff val="50000"/>
                  </a:srgbClr>
                </a:solidFill>
              </a:ln>
            </c:spPr>
          </c:marker>
          <c:dPt>
            <c:idx val="18"/>
            <c:bubble3D val="0"/>
            <c:extLst>
              <c:ext xmlns:c16="http://schemas.microsoft.com/office/drawing/2014/chart" uri="{C3380CC4-5D6E-409C-BE32-E72D297353CC}">
                <c16:uniqueId val="{00000000-7961-4AB2-BAC8-1F6FE47882E4}"/>
              </c:ext>
            </c:extLst>
          </c:dPt>
          <c:dPt>
            <c:idx val="20"/>
            <c:bubble3D val="0"/>
            <c:extLst>
              <c:ext xmlns:c16="http://schemas.microsoft.com/office/drawing/2014/chart" uri="{C3380CC4-5D6E-409C-BE32-E72D297353CC}">
                <c16:uniqueId val="{00000001-7961-4AB2-BAC8-1F6FE47882E4}"/>
              </c:ext>
            </c:extLst>
          </c:dPt>
          <c:dPt>
            <c:idx val="21"/>
            <c:bubble3D val="0"/>
            <c:extLst>
              <c:ext xmlns:c16="http://schemas.microsoft.com/office/drawing/2014/chart" uri="{C3380CC4-5D6E-409C-BE32-E72D297353CC}">
                <c16:uniqueId val="{00000002-7961-4AB2-BAC8-1F6FE47882E4}"/>
              </c:ext>
            </c:extLst>
          </c:dPt>
          <c:dPt>
            <c:idx val="22"/>
            <c:bubble3D val="0"/>
            <c:extLst>
              <c:ext xmlns:c16="http://schemas.microsoft.com/office/drawing/2014/chart" uri="{C3380CC4-5D6E-409C-BE32-E72D297353CC}">
                <c16:uniqueId val="{00000003-7961-4AB2-BAC8-1F6FE47882E4}"/>
              </c:ext>
            </c:extLst>
          </c:dPt>
          <c:dPt>
            <c:idx val="23"/>
            <c:bubble3D val="0"/>
            <c:extLst>
              <c:ext xmlns:c16="http://schemas.microsoft.com/office/drawing/2014/chart" uri="{C3380CC4-5D6E-409C-BE32-E72D297353CC}">
                <c16:uniqueId val="{00000004-7961-4AB2-BAC8-1F6FE47882E4}"/>
              </c:ext>
            </c:extLst>
          </c:dPt>
          <c:dPt>
            <c:idx val="24"/>
            <c:bubble3D val="0"/>
            <c:extLst>
              <c:ext xmlns:c16="http://schemas.microsoft.com/office/drawing/2014/chart" uri="{C3380CC4-5D6E-409C-BE32-E72D297353CC}">
                <c16:uniqueId val="{00000005-7961-4AB2-BAC8-1F6FE47882E4}"/>
              </c:ext>
            </c:extLst>
          </c:dPt>
          <c:dLbls>
            <c:dLbl>
              <c:idx val="2"/>
              <c:layout>
                <c:manualLayout>
                  <c:x val="-3.83181043964358E-2"/>
                  <c:y val="3.351989469416428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7961-4AB2-BAC8-1F6FE47882E4}"/>
                </c:ext>
              </c:extLst>
            </c:dLbl>
            <c:dLbl>
              <c:idx val="3"/>
              <c:layout>
                <c:manualLayout>
                  <c:x val="-3.3551950074037357E-2"/>
                  <c:y val="3.958710962234693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7961-4AB2-BAC8-1F6FE47882E4}"/>
                </c:ext>
              </c:extLst>
            </c:dLbl>
            <c:dLbl>
              <c:idx val="4"/>
              <c:layout>
                <c:manualLayout>
                  <c:x val="-2.9516437563948623E-2"/>
                  <c:y val="4.572584504285025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7961-4AB2-BAC8-1F6FE47882E4}"/>
                </c:ext>
              </c:extLst>
            </c:dLbl>
            <c:dLbl>
              <c:idx val="6"/>
              <c:layout>
                <c:manualLayout>
                  <c:x val="-2.9516437563948526E-2"/>
                  <c:y val="4.26564773325986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7961-4AB2-BAC8-1F6FE47882E4}"/>
                </c:ext>
              </c:extLst>
            </c:dLbl>
            <c:dLbl>
              <c:idx val="10"/>
              <c:layout>
                <c:manualLayout>
                  <c:x val="-2.9516437563948575E-2"/>
                  <c:y val="4.265647733259856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7961-4AB2-BAC8-1F6FE47882E4}"/>
                </c:ext>
              </c:extLst>
            </c:dLbl>
            <c:dLbl>
              <c:idx val="14"/>
              <c:layout>
                <c:manualLayout>
                  <c:x val="-2.08429242229605E-2"/>
                  <c:y val="2.648421932785599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7961-4AB2-BAC8-1F6FE47882E4}"/>
                </c:ext>
              </c:extLst>
            </c:dLbl>
            <c:dLbl>
              <c:idx val="17"/>
              <c:layout>
                <c:manualLayout>
                  <c:x val="-5.9110195971266405E-2"/>
                  <c:y val="8.8934325198300485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7961-4AB2-BAC8-1F6FE47882E4}"/>
                </c:ext>
              </c:extLst>
            </c:dLbl>
            <c:dLbl>
              <c:idx val="19"/>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7961-4AB2-BAC8-1F6FE47882E4}"/>
                </c:ext>
              </c:extLst>
            </c:dLbl>
            <c:numFmt formatCode="0.0%" sourceLinked="0"/>
            <c:spPr>
              <a:noFill/>
              <a:ln>
                <a:noFill/>
              </a:ln>
              <a:effectLst/>
            </c:spPr>
            <c:txPr>
              <a:bodyPr/>
              <a:lstStyle/>
              <a:p>
                <a:pPr>
                  <a:defRPr>
                    <a:solidFill>
                      <a:schemeClr val="tx2">
                        <a:lumMod val="50000"/>
                        <a:lumOff val="50000"/>
                      </a:schemeClr>
                    </a:solidFill>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'Joule Report 8-16-26'!$A$2:$A$23</c:f>
              <c:strCache>
                <c:ptCount val="22"/>
                <c:pt idx="0">
                  <c:v>March 13</c:v>
                </c:pt>
                <c:pt idx="1">
                  <c:v>March 20</c:v>
                </c:pt>
                <c:pt idx="2">
                  <c:v>March 27</c:v>
                </c:pt>
                <c:pt idx="3">
                  <c:v>April 3</c:v>
                </c:pt>
                <c:pt idx="4">
                  <c:v>April 10</c:v>
                </c:pt>
                <c:pt idx="5">
                  <c:v>April 17</c:v>
                </c:pt>
                <c:pt idx="6">
                  <c:v>April 24</c:v>
                </c:pt>
                <c:pt idx="7">
                  <c:v>May 1</c:v>
                </c:pt>
                <c:pt idx="8">
                  <c:v>May 8</c:v>
                </c:pt>
                <c:pt idx="9">
                  <c:v>May 15</c:v>
                </c:pt>
                <c:pt idx="10">
                  <c:v>May 22</c:v>
                </c:pt>
                <c:pt idx="11">
                  <c:v>May 29</c:v>
                </c:pt>
                <c:pt idx="12">
                  <c:v>June 5</c:v>
                </c:pt>
                <c:pt idx="13">
                  <c:v>June 12</c:v>
                </c:pt>
                <c:pt idx="14">
                  <c:v>June 19</c:v>
                </c:pt>
                <c:pt idx="15">
                  <c:v>June 26</c:v>
                </c:pt>
                <c:pt idx="16">
                  <c:v>July 3</c:v>
                </c:pt>
                <c:pt idx="17">
                  <c:v>July 10</c:v>
                </c:pt>
                <c:pt idx="18">
                  <c:v>July 17</c:v>
                </c:pt>
                <c:pt idx="19">
                  <c:v>July 24</c:v>
                </c:pt>
                <c:pt idx="20">
                  <c:v>July 27</c:v>
                </c:pt>
                <c:pt idx="21">
                  <c:v>August 7</c:v>
                </c:pt>
              </c:strCache>
            </c:strRef>
          </c:cat>
          <c:val>
            <c:numRef>
              <c:f>'Joule Report 8-16-26'!$K$2:$K$23</c:f>
              <c:numCache>
                <c:formatCode>0.00%</c:formatCode>
                <c:ptCount val="22"/>
                <c:pt idx="0">
                  <c:v>0.95499999999999996</c:v>
                </c:pt>
                <c:pt idx="1">
                  <c:v>0.94499999999999995</c:v>
                </c:pt>
                <c:pt idx="2">
                  <c:v>0.90800000000000003</c:v>
                </c:pt>
                <c:pt idx="3">
                  <c:v>0.91</c:v>
                </c:pt>
                <c:pt idx="4">
                  <c:v>0.86699999999999999</c:v>
                </c:pt>
                <c:pt idx="5">
                  <c:v>0.96099999999999997</c:v>
                </c:pt>
                <c:pt idx="6">
                  <c:v>0.66700000000000004</c:v>
                </c:pt>
                <c:pt idx="7">
                  <c:v>0.94899999999999995</c:v>
                </c:pt>
                <c:pt idx="8">
                  <c:v>0.97399999999999998</c:v>
                </c:pt>
                <c:pt idx="9">
                  <c:v>0.97399999999999998</c:v>
                </c:pt>
                <c:pt idx="10">
                  <c:v>0.86699999999999999</c:v>
                </c:pt>
                <c:pt idx="11">
                  <c:v>0.996</c:v>
                </c:pt>
                <c:pt idx="12">
                  <c:v>0.91500000000000004</c:v>
                </c:pt>
                <c:pt idx="13">
                  <c:v>0.88500000000000001</c:v>
                </c:pt>
                <c:pt idx="14">
                  <c:v>0.72899999999999998</c:v>
                </c:pt>
                <c:pt idx="15">
                  <c:v>0.81699999999999995</c:v>
                </c:pt>
                <c:pt idx="16">
                  <c:v>0.88</c:v>
                </c:pt>
                <c:pt idx="17">
                  <c:v>0.71599999999999997</c:v>
                </c:pt>
                <c:pt idx="18">
                  <c:v>0.90800000000000003</c:v>
                </c:pt>
                <c:pt idx="19">
                  <c:v>0.80600000000000005</c:v>
                </c:pt>
                <c:pt idx="20">
                  <c:v>0.92300000000000004</c:v>
                </c:pt>
                <c:pt idx="21">
                  <c:v>0.96199999999999997</c:v>
                </c:pt>
              </c:numCache>
            </c:numRef>
          </c:val>
          <c:smooth val="0"/>
          <c:extLst>
            <c:ext xmlns:c16="http://schemas.microsoft.com/office/drawing/2014/chart" uri="{C3380CC4-5D6E-409C-BE32-E72D297353CC}">
              <c16:uniqueId val="{0000000E-7961-4AB2-BAC8-1F6FE47882E4}"/>
            </c:ext>
          </c:extLst>
        </c:ser>
        <c:dLbls>
          <c:showLegendKey val="0"/>
          <c:showVal val="0"/>
          <c:showCatName val="0"/>
          <c:showSerName val="0"/>
          <c:showPercent val="0"/>
          <c:showBubbleSize val="0"/>
        </c:dLbls>
        <c:marker val="1"/>
        <c:smooth val="0"/>
        <c:axId val="1648255904"/>
        <c:axId val="1648252544"/>
      </c:lineChart>
      <c:lineChart>
        <c:grouping val="standard"/>
        <c:varyColors val="0"/>
        <c:ser>
          <c:idx val="1"/>
          <c:order val="1"/>
          <c:tx>
            <c:v>Run Averaged Reliability (%)</c:v>
          </c:tx>
          <c:spPr>
            <a:ln w="38100">
              <a:solidFill>
                <a:srgbClr val="4EA72E">
                  <a:lumMod val="60000"/>
                  <a:lumOff val="40000"/>
                </a:srgbClr>
              </a:solidFill>
              <a:prstDash val="sysDot"/>
            </a:ln>
          </c:spPr>
          <c:marker>
            <c:symbol val="none"/>
          </c:marker>
          <c:dPt>
            <c:idx val="2"/>
            <c:bubble3D val="0"/>
            <c:extLst>
              <c:ext xmlns:c16="http://schemas.microsoft.com/office/drawing/2014/chart" uri="{C3380CC4-5D6E-409C-BE32-E72D297353CC}">
                <c16:uniqueId val="{0000000F-7961-4AB2-BAC8-1F6FE47882E4}"/>
              </c:ext>
            </c:extLst>
          </c:dPt>
          <c:dPt>
            <c:idx val="3"/>
            <c:bubble3D val="0"/>
            <c:extLst>
              <c:ext xmlns:c16="http://schemas.microsoft.com/office/drawing/2014/chart" uri="{C3380CC4-5D6E-409C-BE32-E72D297353CC}">
                <c16:uniqueId val="{00000010-7961-4AB2-BAC8-1F6FE47882E4}"/>
              </c:ext>
            </c:extLst>
          </c:dPt>
          <c:dPt>
            <c:idx val="4"/>
            <c:bubble3D val="0"/>
            <c:extLst>
              <c:ext xmlns:c16="http://schemas.microsoft.com/office/drawing/2014/chart" uri="{C3380CC4-5D6E-409C-BE32-E72D297353CC}">
                <c16:uniqueId val="{00000011-7961-4AB2-BAC8-1F6FE47882E4}"/>
              </c:ext>
            </c:extLst>
          </c:dPt>
          <c:dPt>
            <c:idx val="5"/>
            <c:bubble3D val="0"/>
            <c:extLst>
              <c:ext xmlns:c16="http://schemas.microsoft.com/office/drawing/2014/chart" uri="{C3380CC4-5D6E-409C-BE32-E72D297353CC}">
                <c16:uniqueId val="{00000012-7961-4AB2-BAC8-1F6FE47882E4}"/>
              </c:ext>
            </c:extLst>
          </c:dPt>
          <c:dPt>
            <c:idx val="6"/>
            <c:bubble3D val="0"/>
            <c:extLst>
              <c:ext xmlns:c16="http://schemas.microsoft.com/office/drawing/2014/chart" uri="{C3380CC4-5D6E-409C-BE32-E72D297353CC}">
                <c16:uniqueId val="{00000013-7961-4AB2-BAC8-1F6FE47882E4}"/>
              </c:ext>
            </c:extLst>
          </c:dPt>
          <c:dPt>
            <c:idx val="7"/>
            <c:bubble3D val="0"/>
            <c:extLst>
              <c:ext xmlns:c16="http://schemas.microsoft.com/office/drawing/2014/chart" uri="{C3380CC4-5D6E-409C-BE32-E72D297353CC}">
                <c16:uniqueId val="{00000014-7961-4AB2-BAC8-1F6FE47882E4}"/>
              </c:ext>
            </c:extLst>
          </c:dPt>
          <c:dPt>
            <c:idx val="8"/>
            <c:bubble3D val="0"/>
            <c:extLst>
              <c:ext xmlns:c16="http://schemas.microsoft.com/office/drawing/2014/chart" uri="{C3380CC4-5D6E-409C-BE32-E72D297353CC}">
                <c16:uniqueId val="{00000015-7961-4AB2-BAC8-1F6FE47882E4}"/>
              </c:ext>
            </c:extLst>
          </c:dPt>
          <c:dPt>
            <c:idx val="10"/>
            <c:bubble3D val="0"/>
            <c:extLst>
              <c:ext xmlns:c16="http://schemas.microsoft.com/office/drawing/2014/chart" uri="{C3380CC4-5D6E-409C-BE32-E72D297353CC}">
                <c16:uniqueId val="{00000016-7961-4AB2-BAC8-1F6FE47882E4}"/>
              </c:ext>
            </c:extLst>
          </c:dPt>
          <c:dPt>
            <c:idx val="11"/>
            <c:bubble3D val="0"/>
            <c:extLst>
              <c:ext xmlns:c16="http://schemas.microsoft.com/office/drawing/2014/chart" uri="{C3380CC4-5D6E-409C-BE32-E72D297353CC}">
                <c16:uniqueId val="{00000017-7961-4AB2-BAC8-1F6FE47882E4}"/>
              </c:ext>
            </c:extLst>
          </c:dPt>
          <c:dPt>
            <c:idx val="12"/>
            <c:bubble3D val="0"/>
            <c:extLst>
              <c:ext xmlns:c16="http://schemas.microsoft.com/office/drawing/2014/chart" uri="{C3380CC4-5D6E-409C-BE32-E72D297353CC}">
                <c16:uniqueId val="{00000018-7961-4AB2-BAC8-1F6FE47882E4}"/>
              </c:ext>
            </c:extLst>
          </c:dPt>
          <c:dPt>
            <c:idx val="14"/>
            <c:bubble3D val="0"/>
            <c:extLst>
              <c:ext xmlns:c16="http://schemas.microsoft.com/office/drawing/2014/chart" uri="{C3380CC4-5D6E-409C-BE32-E72D297353CC}">
                <c16:uniqueId val="{00000019-7961-4AB2-BAC8-1F6FE47882E4}"/>
              </c:ext>
            </c:extLst>
          </c:dPt>
          <c:dPt>
            <c:idx val="15"/>
            <c:bubble3D val="0"/>
            <c:extLst>
              <c:ext xmlns:c16="http://schemas.microsoft.com/office/drawing/2014/chart" uri="{C3380CC4-5D6E-409C-BE32-E72D297353CC}">
                <c16:uniqueId val="{0000001A-7961-4AB2-BAC8-1F6FE47882E4}"/>
              </c:ext>
            </c:extLst>
          </c:dPt>
          <c:dPt>
            <c:idx val="16"/>
            <c:bubble3D val="0"/>
            <c:extLst>
              <c:ext xmlns:c16="http://schemas.microsoft.com/office/drawing/2014/chart" uri="{C3380CC4-5D6E-409C-BE32-E72D297353CC}">
                <c16:uniqueId val="{0000001B-7961-4AB2-BAC8-1F6FE47882E4}"/>
              </c:ext>
            </c:extLst>
          </c:dPt>
          <c:dPt>
            <c:idx val="17"/>
            <c:bubble3D val="0"/>
            <c:extLst>
              <c:ext xmlns:c16="http://schemas.microsoft.com/office/drawing/2014/chart" uri="{C3380CC4-5D6E-409C-BE32-E72D297353CC}">
                <c16:uniqueId val="{0000001C-7961-4AB2-BAC8-1F6FE47882E4}"/>
              </c:ext>
            </c:extLst>
          </c:dPt>
          <c:dLbls>
            <c:dLbl>
              <c:idx val="21"/>
              <c:layout>
                <c:manualLayout>
                  <c:x val="-2.132849084833021E-2"/>
                  <c:y val="-4.9755472279958211E-2"/>
                </c:manualLayout>
              </c:layout>
              <c:tx>
                <c:rich>
                  <a:bodyPr/>
                  <a:lstStyle/>
                  <a:p>
                    <a:pPr>
                      <a:defRPr b="1">
                        <a:solidFill>
                          <a:srgbClr val="92D050"/>
                        </a:solidFill>
                      </a:defRPr>
                    </a:pPr>
                    <a:r>
                      <a:rPr lang="en-US" b="1">
                        <a:solidFill>
                          <a:srgbClr val="92D050"/>
                        </a:solidFill>
                      </a:rPr>
                      <a:t>88.7%</a:t>
                    </a:r>
                  </a:p>
                </c:rich>
              </c:tx>
              <c:spPr>
                <a:noFill/>
                <a:ln>
                  <a:noFill/>
                </a:ln>
                <a:effectLst/>
              </c:sp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D-7961-4AB2-BAC8-1F6FE47882E4}"/>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1"/>
                <c15:leaderLines>
                  <c:spPr>
                    <a:ln>
                      <a:solidFill>
                        <a:srgbClr val="92D050"/>
                      </a:solidFill>
                    </a:ln>
                  </c:spPr>
                </c15:leaderLines>
              </c:ext>
            </c:extLst>
          </c:dLbls>
          <c:cat>
            <c:strRef>
              <c:f>'Joule Report 8-16-26'!$A$2:$A$23</c:f>
              <c:strCache>
                <c:ptCount val="22"/>
                <c:pt idx="0">
                  <c:v>March 13</c:v>
                </c:pt>
                <c:pt idx="1">
                  <c:v>March 20</c:v>
                </c:pt>
                <c:pt idx="2">
                  <c:v>March 27</c:v>
                </c:pt>
                <c:pt idx="3">
                  <c:v>April 3</c:v>
                </c:pt>
                <c:pt idx="4">
                  <c:v>April 10</c:v>
                </c:pt>
                <c:pt idx="5">
                  <c:v>April 17</c:v>
                </c:pt>
                <c:pt idx="6">
                  <c:v>April 24</c:v>
                </c:pt>
                <c:pt idx="7">
                  <c:v>May 1</c:v>
                </c:pt>
                <c:pt idx="8">
                  <c:v>May 8</c:v>
                </c:pt>
                <c:pt idx="9">
                  <c:v>May 15</c:v>
                </c:pt>
                <c:pt idx="10">
                  <c:v>May 22</c:v>
                </c:pt>
                <c:pt idx="11">
                  <c:v>May 29</c:v>
                </c:pt>
                <c:pt idx="12">
                  <c:v>June 5</c:v>
                </c:pt>
                <c:pt idx="13">
                  <c:v>June 12</c:v>
                </c:pt>
                <c:pt idx="14">
                  <c:v>June 19</c:v>
                </c:pt>
                <c:pt idx="15">
                  <c:v>June 26</c:v>
                </c:pt>
                <c:pt idx="16">
                  <c:v>July 3</c:v>
                </c:pt>
                <c:pt idx="17">
                  <c:v>July 10</c:v>
                </c:pt>
                <c:pt idx="18">
                  <c:v>July 17</c:v>
                </c:pt>
                <c:pt idx="19">
                  <c:v>July 24</c:v>
                </c:pt>
                <c:pt idx="20">
                  <c:v>July 27</c:v>
                </c:pt>
                <c:pt idx="21">
                  <c:v>August 7</c:v>
                </c:pt>
              </c:strCache>
            </c:strRef>
          </c:cat>
          <c:val>
            <c:numRef>
              <c:f>'Joule Report 8-16-26'!$L$2:$L$23</c:f>
              <c:numCache>
                <c:formatCode>0.00%</c:formatCode>
                <c:ptCount val="22"/>
                <c:pt idx="0">
                  <c:v>0.95499999999999996</c:v>
                </c:pt>
                <c:pt idx="1">
                  <c:v>0.95</c:v>
                </c:pt>
                <c:pt idx="2">
                  <c:v>0.93599999999999994</c:v>
                </c:pt>
                <c:pt idx="3">
                  <c:v>0.92949999999999999</c:v>
                </c:pt>
                <c:pt idx="4">
                  <c:v>0.91700000000000004</c:v>
                </c:pt>
                <c:pt idx="5">
                  <c:v>0.92433333333333334</c:v>
                </c:pt>
                <c:pt idx="6">
                  <c:v>0.88757142857142857</c:v>
                </c:pt>
                <c:pt idx="7">
                  <c:v>0.89524999999999999</c:v>
                </c:pt>
                <c:pt idx="8">
                  <c:v>0.90399999999999991</c:v>
                </c:pt>
                <c:pt idx="9">
                  <c:v>0.91099999999999992</c:v>
                </c:pt>
                <c:pt idx="10">
                  <c:v>0.90700000000000003</c:v>
                </c:pt>
                <c:pt idx="11">
                  <c:v>0.91441666666666677</c:v>
                </c:pt>
                <c:pt idx="12">
                  <c:v>0.91446153846153855</c:v>
                </c:pt>
                <c:pt idx="13">
                  <c:v>0.91235714285714298</c:v>
                </c:pt>
                <c:pt idx="14">
                  <c:v>0.90013333333333334</c:v>
                </c:pt>
                <c:pt idx="15">
                  <c:v>0.89493750000000005</c:v>
                </c:pt>
                <c:pt idx="16">
                  <c:v>0.89405882352941191</c:v>
                </c:pt>
                <c:pt idx="17">
                  <c:v>0.88416666666666677</c:v>
                </c:pt>
                <c:pt idx="18">
                  <c:v>0.885421052631579</c:v>
                </c:pt>
                <c:pt idx="19">
                  <c:v>0.88145000000000007</c:v>
                </c:pt>
                <c:pt idx="20">
                  <c:v>0.88342857142857145</c:v>
                </c:pt>
                <c:pt idx="21">
                  <c:v>0.88700000000000001</c:v>
                </c:pt>
              </c:numCache>
            </c:numRef>
          </c:val>
          <c:smooth val="0"/>
          <c:extLst>
            <c:ext xmlns:c16="http://schemas.microsoft.com/office/drawing/2014/chart" uri="{C3380CC4-5D6E-409C-BE32-E72D297353CC}">
              <c16:uniqueId val="{0000001E-7961-4AB2-BAC8-1F6FE47882E4}"/>
            </c:ext>
          </c:extLst>
        </c:ser>
        <c:dLbls>
          <c:showLegendKey val="0"/>
          <c:showVal val="0"/>
          <c:showCatName val="0"/>
          <c:showSerName val="0"/>
          <c:showPercent val="0"/>
          <c:showBubbleSize val="0"/>
        </c:dLbls>
        <c:marker val="1"/>
        <c:smooth val="0"/>
        <c:axId val="1651180016"/>
        <c:axId val="1651234736"/>
      </c:lineChart>
      <c:valAx>
        <c:axId val="1648252544"/>
        <c:scaling>
          <c:orientation val="minMax"/>
          <c:max val="1"/>
          <c:min val="0.60000000000000009"/>
        </c:scaling>
        <c:delete val="0"/>
        <c:axPos val="l"/>
        <c:majorGridlines>
          <c:spPr>
            <a:ln>
              <a:solidFill>
                <a:srgbClr val="EEEEEE"/>
              </a:solidFill>
            </a:ln>
          </c:spPr>
        </c:majorGridlines>
        <c:numFmt formatCode="0%" sourceLinked="0"/>
        <c:majorTickMark val="none"/>
        <c:minorTickMark val="none"/>
        <c:tickLblPos val="nextTo"/>
        <c:spPr>
          <a:ln>
            <a:solidFill>
              <a:srgbClr val="B3B3B3"/>
            </a:solidFill>
          </a:ln>
        </c:spPr>
        <c:crossAx val="1648255904"/>
        <c:crossesAt val="0"/>
        <c:crossBetween val="between"/>
      </c:valAx>
      <c:catAx>
        <c:axId val="1648255904"/>
        <c:scaling>
          <c:orientation val="minMax"/>
        </c:scaling>
        <c:delete val="0"/>
        <c:axPos val="b"/>
        <c:majorGridlines>
          <c:spPr>
            <a:ln>
              <a:solidFill>
                <a:srgbClr val="EEEEEE"/>
              </a:solidFill>
            </a:ln>
          </c:spPr>
        </c:majorGridlines>
        <c:numFmt formatCode="General" sourceLinked="1"/>
        <c:majorTickMark val="none"/>
        <c:minorTickMark val="none"/>
        <c:tickLblPos val="nextTo"/>
        <c:spPr>
          <a:ln>
            <a:solidFill>
              <a:srgbClr val="B3B3B3"/>
            </a:solidFill>
          </a:ln>
        </c:spPr>
        <c:txPr>
          <a:bodyPr rot="-2700000"/>
          <a:lstStyle/>
          <a:p>
            <a:pPr>
              <a:defRPr/>
            </a:pPr>
            <a:endParaRPr lang="en-US"/>
          </a:p>
        </c:txPr>
        <c:crossAx val="1648252544"/>
        <c:crossesAt val="0"/>
        <c:auto val="1"/>
        <c:lblAlgn val="ctr"/>
        <c:lblOffset val="100"/>
        <c:noMultiLvlLbl val="0"/>
      </c:catAx>
      <c:valAx>
        <c:axId val="1651234736"/>
        <c:scaling>
          <c:orientation val="minMax"/>
          <c:max val="1"/>
          <c:min val="0.60000000000000009"/>
        </c:scaling>
        <c:delete val="0"/>
        <c:axPos val="r"/>
        <c:numFmt formatCode="0%" sourceLinked="0"/>
        <c:majorTickMark val="out"/>
        <c:minorTickMark val="none"/>
        <c:tickLblPos val="nextTo"/>
        <c:crossAx val="1651180016"/>
        <c:crosses val="max"/>
        <c:crossBetween val="between"/>
      </c:valAx>
      <c:catAx>
        <c:axId val="1651180016"/>
        <c:scaling>
          <c:orientation val="minMax"/>
        </c:scaling>
        <c:delete val="1"/>
        <c:axPos val="b"/>
        <c:numFmt formatCode="General" sourceLinked="1"/>
        <c:majorTickMark val="out"/>
        <c:minorTickMark val="none"/>
        <c:tickLblPos val="nextTo"/>
        <c:crossAx val="1651234736"/>
        <c:crosses val="autoZero"/>
        <c:auto val="1"/>
        <c:lblAlgn val="ctr"/>
        <c:lblOffset val="100"/>
        <c:noMultiLvlLbl val="0"/>
      </c:catAx>
      <c:spPr>
        <a:solidFill>
          <a:srgbClr val="FFFFFF"/>
        </a:solidFill>
        <a:ln>
          <a:solidFill>
            <a:srgbClr val="B3B3B3"/>
          </a:solidFill>
          <a:prstDash val="solid"/>
        </a:ln>
      </c:spPr>
    </c:plotArea>
    <c:legend>
      <c:legendPos val="r"/>
      <c:layout>
        <c:manualLayout>
          <c:xMode val="edge"/>
          <c:yMode val="edge"/>
          <c:x val="0.69368660603074728"/>
          <c:y val="0.67116230012254274"/>
          <c:w val="0.21226713685444057"/>
          <c:h val="0.10148829275930669"/>
        </c:manualLayout>
      </c:layout>
      <c:overlay val="0"/>
      <c:spPr>
        <a:solidFill>
          <a:srgbClr val="ECF0F3"/>
        </a:solidFill>
        <a:ln>
          <a:noFill/>
        </a:ln>
      </c:spPr>
      <c:txPr>
        <a:bodyPr/>
        <a:lstStyle/>
        <a:p>
          <a:pPr rtl="0">
            <a:defRPr/>
          </a:pPr>
          <a:endParaRPr lang="en-US"/>
        </a:p>
      </c:txPr>
    </c:legend>
    <c:plotVisOnly val="1"/>
    <c:dispBlanksAs val="gap"/>
    <c:showDLblsOverMax val="0"/>
  </c:chart>
  <c:spPr>
    <a:solidFill>
      <a:sysClr val="window" lastClr="FFFFFF"/>
    </a:solidFill>
    <a:ln w="3175">
      <a:solidFill>
        <a:sysClr val="windowText" lastClr="000000"/>
      </a:solidFill>
    </a:ln>
  </c:spPr>
  <c:txPr>
    <a:bodyPr/>
    <a:lstStyle/>
    <a:p>
      <a:pPr>
        <a:defRPr lang="en-US" sz="1200" b="0" i="0" u="none" strike="noStrike" kern="1200" baseline="0">
          <a:solidFill>
            <a:schemeClr val="tx1"/>
          </a:solidFill>
          <a:latin typeface="+mn-lt"/>
          <a:ea typeface="+mn-ea"/>
          <a:cs typeface="+mn-cs"/>
        </a:defRPr>
      </a:pPr>
      <a:endParaRPr lang="en-US"/>
    </a:p>
  </c:txPr>
  <c:externalData r:id="rId2">
    <c:autoUpdate val="0"/>
  </c:externalData>
  <c:userShapes r:id="rId3"/>
</c:chartSpace>
</file>

<file path=ppt/drawings/drawing1.xml><?xml version="1.0" encoding="utf-8"?>
<c:userShapes xmlns:c="http://schemas.openxmlformats.org/drawingml/2006/chart">
  <cdr:relSizeAnchor xmlns:cdr="http://schemas.openxmlformats.org/drawingml/2006/chartDrawing">
    <cdr:from>
      <cdr:x>0.58596</cdr:x>
      <cdr:y>0.17864</cdr:y>
    </cdr:from>
    <cdr:to>
      <cdr:x>0.62994</cdr:x>
      <cdr:y>0.86648</cdr:y>
    </cdr:to>
    <cdr:sp macro="" textlink="">
      <cdr:nvSpPr>
        <cdr:cNvPr id="3" name="TextBox 2">
          <a:extLst xmlns:a="http://schemas.openxmlformats.org/drawingml/2006/main">
            <a:ext uri="{FF2B5EF4-FFF2-40B4-BE49-F238E27FC236}">
              <a16:creationId xmlns:a16="http://schemas.microsoft.com/office/drawing/2014/main" id="{C6728B54-2191-47A0-B05E-17631EEFDE0F}"/>
            </a:ext>
          </a:extLst>
        </cdr:cNvPr>
        <cdr:cNvSpPr txBox="1"/>
      </cdr:nvSpPr>
      <cdr:spPr>
        <a:xfrm xmlns:a="http://schemas.openxmlformats.org/drawingml/2006/main" rot="16200000">
          <a:off x="4316730" y="1954530"/>
          <a:ext cx="2846070" cy="41529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a:p>
      </cdr:txBody>
    </cdr:sp>
  </cdr:relSizeAnchor>
  <cdr:relSizeAnchor xmlns:cdr="http://schemas.openxmlformats.org/drawingml/2006/chartDrawing">
    <cdr:from>
      <cdr:x>0.58676</cdr:x>
      <cdr:y>0.14596</cdr:y>
    </cdr:from>
    <cdr:to>
      <cdr:x>0.63519</cdr:x>
      <cdr:y>0.80911</cdr:y>
    </cdr:to>
    <cdr:sp macro="" textlink="">
      <cdr:nvSpPr>
        <cdr:cNvPr id="4" name="TextBox 3">
          <a:extLst xmlns:a="http://schemas.openxmlformats.org/drawingml/2006/main">
            <a:ext uri="{FF2B5EF4-FFF2-40B4-BE49-F238E27FC236}">
              <a16:creationId xmlns:a16="http://schemas.microsoft.com/office/drawing/2014/main" id="{F47212D1-F1A7-4EDC-98B8-130A3F843CEF}"/>
            </a:ext>
          </a:extLst>
        </cdr:cNvPr>
        <cdr:cNvSpPr txBox="1"/>
      </cdr:nvSpPr>
      <cdr:spPr>
        <a:xfrm xmlns:a="http://schemas.openxmlformats.org/drawingml/2006/main" rot="16200000">
          <a:off x="5770224" y="1577826"/>
          <a:ext cx="2579693" cy="559629"/>
        </a:xfrm>
        <a:prstGeom xmlns:a="http://schemas.openxmlformats.org/drawingml/2006/main" prst="rect">
          <a:avLst/>
        </a:prstGeom>
        <a:solidFill xmlns:a="http://schemas.openxmlformats.org/drawingml/2006/main">
          <a:schemeClr val="accent6">
            <a:lumMod val="20000"/>
            <a:lumOff val="80000"/>
            <a:alpha val="50000"/>
          </a:schemeClr>
        </a:solidFill>
      </cdr:spPr>
      <cdr:txBody>
        <a:bodyPr xmlns:a="http://schemas.openxmlformats.org/drawingml/2006/main" vertOverflow="clip" wrap="square" rtlCol="0" anchor="ctr"/>
        <a:lstStyle xmlns:a="http://schemas.openxmlformats.org/drawingml/2006/main"/>
        <a:p xmlns:a="http://schemas.openxmlformats.org/drawingml/2006/main">
          <a:pPr algn="ctr"/>
          <a:r>
            <a:rPr lang="en-US" sz="1100"/>
            <a:t>Low</a:t>
          </a:r>
          <a:r>
            <a:rPr lang="en-US" sz="1100" baseline="0"/>
            <a:t> Energy to High Energy Transition</a:t>
          </a:r>
          <a:endParaRPr lang="en-US" sz="110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5765F0E-1BBA-B749-9F47-A7EBD1984314}" type="datetimeFigureOut">
              <a:rPr lang="en-US" smtClean="0"/>
              <a:t>8/20/2026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1F346B0-5416-E84A-B30B-66C64C2A755B}" type="slidenum">
              <a:rPr lang="en-US" smtClean="0"/>
              <a:t>‹#›</a:t>
            </a:fld>
            <a:endParaRPr lang="en-US"/>
          </a:p>
        </p:txBody>
      </p:sp>
    </p:spTree>
    <p:extLst>
      <p:ext uri="{BB962C8B-B14F-4D97-AF65-F5344CB8AC3E}">
        <p14:creationId xmlns:p14="http://schemas.microsoft.com/office/powerpoint/2010/main" val="38480035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16C7AA-86AD-BEB3-BF4C-54F9FAF3F5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A6DA5A-5942-5391-17F4-CC5604FF4D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894558-4C39-B51D-662D-EBC000912F26}"/>
              </a:ext>
            </a:extLst>
          </p:cNvPr>
          <p:cNvSpPr>
            <a:spLocks noGrp="1"/>
          </p:cNvSpPr>
          <p:nvPr>
            <p:ph type="body" idx="1"/>
          </p:nvPr>
        </p:nvSpPr>
        <p:spPr/>
        <p:txBody>
          <a:bodyPr/>
          <a:lstStyle/>
          <a:p>
            <a:r>
              <a:rPr lang="en-US" b="0" i="0" u="none" strike="noStrike">
                <a:solidFill>
                  <a:srgbClr val="000000"/>
                </a:solidFill>
                <a:effectLst/>
                <a:latin typeface="Arial" panose="020B0604020202020204" pitchFamily="34" charset="0"/>
                <a:cs typeface="Arial" panose="020B0604020202020204" pitchFamily="34" charset="0"/>
              </a:rPr>
              <a:t>Tip: Keep titles under 60 characters for readability</a:t>
            </a:r>
          </a:p>
          <a:p>
            <a:r>
              <a:rPr lang="en-US" b="0" i="0" u="none" strike="noStrike">
                <a:solidFill>
                  <a:srgbClr val="000000"/>
                </a:solidFill>
                <a:effectLst/>
                <a:latin typeface="Arial" panose="020B0604020202020204" pitchFamily="34" charset="0"/>
                <a:cs typeface="Arial" panose="020B0604020202020204" pitchFamily="34" charset="0"/>
              </a:rPr>
              <a:t>To change the photo: Right-click on photo and select change photo</a:t>
            </a:r>
            <a:endParaRPr lang="en-US">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E3F6D029-F3FF-09D9-212B-90FD668CEB0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3BBF43-A868-D94C-A9CC-39C296714D2B}"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6618942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0" i="0" kern="1200" dirty="0">
                <a:solidFill>
                  <a:schemeClr val="tx1"/>
                </a:solidFill>
                <a:effectLst/>
                <a:latin typeface="+mn-lt"/>
                <a:ea typeface="+mn-ea"/>
                <a:cs typeface="+mn-cs"/>
              </a:rPr>
              <a:t>Fully completed 4 experiments (green) and have six partially completed (yellow). The partially completed will all finish up next year. The item to note is this year was the first time we ran a low energy beam to Hall D.</a:t>
            </a:r>
          </a:p>
          <a:p>
            <a:br>
              <a:rPr lang="en-US" dirty="0"/>
            </a:br>
            <a:endParaRPr lang="en-US" dirty="0"/>
          </a:p>
        </p:txBody>
      </p:sp>
      <p:sp>
        <p:nvSpPr>
          <p:cNvPr id="4" name="Slide Number Placeholder 3"/>
          <p:cNvSpPr>
            <a:spLocks noGrp="1"/>
          </p:cNvSpPr>
          <p:nvPr>
            <p:ph type="sldNum" sz="quarter" idx="5"/>
          </p:nvPr>
        </p:nvSpPr>
        <p:spPr/>
        <p:txBody>
          <a:bodyPr/>
          <a:lstStyle/>
          <a:p>
            <a:fld id="{41F346B0-5416-E84A-B30B-66C64C2A755B}" type="slidenum">
              <a:rPr lang="en-US" smtClean="0"/>
              <a:t>7</a:t>
            </a:fld>
            <a:endParaRPr lang="en-US"/>
          </a:p>
        </p:txBody>
      </p:sp>
    </p:spTree>
    <p:extLst>
      <p:ext uri="{BB962C8B-B14F-4D97-AF65-F5344CB8AC3E}">
        <p14:creationId xmlns:p14="http://schemas.microsoft.com/office/powerpoint/2010/main" val="17135748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0" i="0" kern="1200" dirty="0">
                <a:solidFill>
                  <a:schemeClr val="tx1"/>
                </a:solidFill>
                <a:effectLst/>
                <a:latin typeface="+mn-lt"/>
                <a:ea typeface="+mn-ea"/>
                <a:cs typeface="+mn-cs"/>
              </a:rPr>
              <a:t>Fully completed 4 experiments (green) and have six partially completed (yellow). The partially completed will all finish up next year. The item to note is this year was the first time we ran a low energy beam to Hall D.</a:t>
            </a:r>
          </a:p>
          <a:p>
            <a:br>
              <a:rPr lang="en-US" dirty="0"/>
            </a:br>
            <a:endParaRPr lang="en-US" dirty="0"/>
          </a:p>
        </p:txBody>
      </p:sp>
      <p:sp>
        <p:nvSpPr>
          <p:cNvPr id="4" name="Slide Number Placeholder 3"/>
          <p:cNvSpPr>
            <a:spLocks noGrp="1"/>
          </p:cNvSpPr>
          <p:nvPr>
            <p:ph type="sldNum" sz="quarter" idx="5"/>
          </p:nvPr>
        </p:nvSpPr>
        <p:spPr/>
        <p:txBody>
          <a:bodyPr/>
          <a:lstStyle/>
          <a:p>
            <a:fld id="{41F346B0-5416-E84A-B30B-66C64C2A755B}" type="slidenum">
              <a:rPr lang="en-US" smtClean="0"/>
              <a:t>8</a:t>
            </a:fld>
            <a:endParaRPr lang="en-US"/>
          </a:p>
        </p:txBody>
      </p:sp>
    </p:spTree>
    <p:extLst>
      <p:ext uri="{BB962C8B-B14F-4D97-AF65-F5344CB8AC3E}">
        <p14:creationId xmlns:p14="http://schemas.microsoft.com/office/powerpoint/2010/main" val="34385545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0" i="0" kern="1200" dirty="0">
                <a:solidFill>
                  <a:schemeClr val="tx1"/>
                </a:solidFill>
                <a:effectLst/>
                <a:latin typeface="+mn-lt"/>
                <a:ea typeface="+mn-ea"/>
                <a:cs typeface="+mn-cs"/>
              </a:rPr>
              <a:t>Fully completed 4 experiments (green) and have six partially completed (yellow). The partially completed will all finish up next year. The item to note is this year was the first time we ran a low energy beam to Hall D.</a:t>
            </a:r>
          </a:p>
          <a:p>
            <a:br>
              <a:rPr lang="en-US" dirty="0"/>
            </a:br>
            <a:endParaRPr lang="en-US" dirty="0"/>
          </a:p>
        </p:txBody>
      </p:sp>
      <p:sp>
        <p:nvSpPr>
          <p:cNvPr id="4" name="Slide Number Placeholder 3"/>
          <p:cNvSpPr>
            <a:spLocks noGrp="1"/>
          </p:cNvSpPr>
          <p:nvPr>
            <p:ph type="sldNum" sz="quarter" idx="5"/>
          </p:nvPr>
        </p:nvSpPr>
        <p:spPr/>
        <p:txBody>
          <a:bodyPr/>
          <a:lstStyle/>
          <a:p>
            <a:fld id="{41F346B0-5416-E84A-B30B-66C64C2A755B}" type="slidenum">
              <a:rPr lang="en-US" smtClean="0"/>
              <a:t>9</a:t>
            </a:fld>
            <a:endParaRPr lang="en-US"/>
          </a:p>
        </p:txBody>
      </p:sp>
    </p:spTree>
    <p:extLst>
      <p:ext uri="{BB962C8B-B14F-4D97-AF65-F5344CB8AC3E}">
        <p14:creationId xmlns:p14="http://schemas.microsoft.com/office/powerpoint/2010/main" val="8397051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1F346B0-5416-E84A-B30B-66C64C2A755B}" type="slidenum">
              <a:rPr lang="en-US" smtClean="0"/>
              <a:t>10</a:t>
            </a:fld>
            <a:endParaRPr lang="en-US"/>
          </a:p>
        </p:txBody>
      </p:sp>
    </p:spTree>
    <p:extLst>
      <p:ext uri="{BB962C8B-B14F-4D97-AF65-F5344CB8AC3E}">
        <p14:creationId xmlns:p14="http://schemas.microsoft.com/office/powerpoint/2010/main" val="33991427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id="{5BF14DA4-6BD3-41D0-ED7B-F5CF63D8E02B}"/>
              </a:ext>
            </a:extLst>
          </p:cNvPr>
          <p:cNvSpPr>
            <a:spLocks noGrp="1"/>
          </p:cNvSpPr>
          <p:nvPr>
            <p:ph type="pic" sz="quarter" idx="12"/>
          </p:nvPr>
        </p:nvSpPr>
        <p:spPr>
          <a:xfrm>
            <a:off x="5387975" y="0"/>
            <a:ext cx="6804025" cy="6858000"/>
          </a:xfrm>
        </p:spPr>
        <p:txBody>
          <a:bodyPr/>
          <a:lstStyle/>
          <a:p>
            <a:r>
              <a:rPr lang="en-US"/>
              <a:t>Click icon to add picture</a:t>
            </a:r>
          </a:p>
        </p:txBody>
      </p:sp>
      <p:sp>
        <p:nvSpPr>
          <p:cNvPr id="2" name="Title 1">
            <a:extLst>
              <a:ext uri="{FF2B5EF4-FFF2-40B4-BE49-F238E27FC236}">
                <a16:creationId xmlns:a16="http://schemas.microsoft.com/office/drawing/2014/main" id="{8C9795D8-36C7-9AC6-7BB0-2FA187F49B59}"/>
              </a:ext>
            </a:extLst>
          </p:cNvPr>
          <p:cNvSpPr>
            <a:spLocks noGrp="1"/>
          </p:cNvSpPr>
          <p:nvPr>
            <p:ph type="ctrTitle"/>
          </p:nvPr>
        </p:nvSpPr>
        <p:spPr>
          <a:xfrm>
            <a:off x="331417" y="2125014"/>
            <a:ext cx="6297984" cy="919032"/>
          </a:xfrm>
        </p:spPr>
        <p:txBody>
          <a:bodyPr anchor="b">
            <a:noAutofit/>
          </a:bodyPr>
          <a:lstStyle>
            <a:lvl1pPr algn="l">
              <a:defRPr sz="4400"/>
            </a:lvl1pPr>
          </a:lstStyle>
          <a:p>
            <a:r>
              <a:rPr lang="en-US"/>
              <a:t>Click to edit Master title style</a:t>
            </a:r>
          </a:p>
        </p:txBody>
      </p:sp>
      <p:sp>
        <p:nvSpPr>
          <p:cNvPr id="3" name="Subtitle 2">
            <a:extLst>
              <a:ext uri="{FF2B5EF4-FFF2-40B4-BE49-F238E27FC236}">
                <a16:creationId xmlns:a16="http://schemas.microsoft.com/office/drawing/2014/main" id="{5A76DAF6-7FAD-3329-1F2F-26D428433E30}"/>
              </a:ext>
            </a:extLst>
          </p:cNvPr>
          <p:cNvSpPr>
            <a:spLocks noGrp="1"/>
          </p:cNvSpPr>
          <p:nvPr>
            <p:ph type="subTitle" idx="1"/>
          </p:nvPr>
        </p:nvSpPr>
        <p:spPr>
          <a:xfrm>
            <a:off x="331416" y="3047266"/>
            <a:ext cx="6559241" cy="529861"/>
          </a:xfrm>
        </p:spPr>
        <p:txBody>
          <a:bodyPr>
            <a:noAutofit/>
          </a:bodyPr>
          <a:lstStyle>
            <a:lvl1pPr marL="0" indent="0" algn="l">
              <a:buNone/>
              <a:defRPr sz="28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3" name="Text Placeholder 12">
            <a:extLst>
              <a:ext uri="{FF2B5EF4-FFF2-40B4-BE49-F238E27FC236}">
                <a16:creationId xmlns:a16="http://schemas.microsoft.com/office/drawing/2014/main" id="{25E06F63-AE6B-E540-C04D-8905B2EFD5BF}"/>
              </a:ext>
            </a:extLst>
          </p:cNvPr>
          <p:cNvSpPr>
            <a:spLocks noGrp="1"/>
          </p:cNvSpPr>
          <p:nvPr>
            <p:ph type="body" sz="quarter" idx="10"/>
          </p:nvPr>
        </p:nvSpPr>
        <p:spPr>
          <a:xfrm>
            <a:off x="1096963" y="4244658"/>
            <a:ext cx="5999008" cy="529861"/>
          </a:xfrm>
        </p:spPr>
        <p:txBody>
          <a:bodyPr>
            <a:noAutofit/>
          </a:bodyPr>
          <a:lstStyle>
            <a:lvl1pPr marL="0" indent="0" algn="r">
              <a:buNone/>
              <a:defRPr sz="2400">
                <a:solidFill>
                  <a:schemeClr val="tx1">
                    <a:lumMod val="65000"/>
                    <a:lumOff val="35000"/>
                  </a:schemeClr>
                </a:solidFill>
              </a:defRPr>
            </a:lvl1pPr>
          </a:lstStyle>
          <a:p>
            <a:pPr lvl="0"/>
            <a:r>
              <a:rPr lang="en-US"/>
              <a:t>Click to edit Master text styles</a:t>
            </a:r>
          </a:p>
        </p:txBody>
      </p:sp>
      <p:sp>
        <p:nvSpPr>
          <p:cNvPr id="16" name="Text Placeholder 15">
            <a:extLst>
              <a:ext uri="{FF2B5EF4-FFF2-40B4-BE49-F238E27FC236}">
                <a16:creationId xmlns:a16="http://schemas.microsoft.com/office/drawing/2014/main" id="{2BCBF152-3CD9-3B8D-5C6A-83D9FE6F56E6}"/>
              </a:ext>
            </a:extLst>
          </p:cNvPr>
          <p:cNvSpPr>
            <a:spLocks noGrp="1"/>
          </p:cNvSpPr>
          <p:nvPr>
            <p:ph type="body" sz="quarter" idx="11"/>
          </p:nvPr>
        </p:nvSpPr>
        <p:spPr>
          <a:xfrm>
            <a:off x="1096963" y="4775200"/>
            <a:ext cx="5999162" cy="501650"/>
          </a:xfrm>
        </p:spPr>
        <p:txBody>
          <a:bodyPr>
            <a:noAutofit/>
          </a:bodyPr>
          <a:lstStyle>
            <a:lvl1pPr marL="0" indent="0" algn="r">
              <a:buNone/>
              <a:defRPr sz="2400">
                <a:solidFill>
                  <a:schemeClr val="tx1">
                    <a:lumMod val="65000"/>
                    <a:lumOff val="35000"/>
                  </a:schemeClr>
                </a:solidFill>
              </a:defRPr>
            </a:lvl1pPr>
          </a:lstStyle>
          <a:p>
            <a:pPr lvl="0"/>
            <a:r>
              <a:rPr lang="en-US"/>
              <a:t>Click to edit Master text styles</a:t>
            </a:r>
          </a:p>
        </p:txBody>
      </p:sp>
    </p:spTree>
    <p:extLst>
      <p:ext uri="{BB962C8B-B14F-4D97-AF65-F5344CB8AC3E}">
        <p14:creationId xmlns:p14="http://schemas.microsoft.com/office/powerpoint/2010/main" val="42139389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ody Slide - 1 Right Photo">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A27D567A-C123-96A9-1DD3-17C276C7D015}"/>
              </a:ext>
            </a:extLst>
          </p:cNvPr>
          <p:cNvSpPr>
            <a:spLocks noGrp="1"/>
          </p:cNvSpPr>
          <p:nvPr>
            <p:ph type="pic" idx="1"/>
          </p:nvPr>
        </p:nvSpPr>
        <p:spPr>
          <a:xfrm>
            <a:off x="6246796" y="665018"/>
            <a:ext cx="5945204" cy="448887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pic>
        <p:nvPicPr>
          <p:cNvPr id="8" name="Picture 7">
            <a:extLst>
              <a:ext uri="{FF2B5EF4-FFF2-40B4-BE49-F238E27FC236}">
                <a16:creationId xmlns:a16="http://schemas.microsoft.com/office/drawing/2014/main" id="{9425B193-7653-FA58-7C69-56865C4DF7B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713982" y="80668"/>
            <a:ext cx="1355836" cy="423699"/>
          </a:xfrm>
          <a:prstGeom prst="rect">
            <a:avLst/>
          </a:prstGeom>
        </p:spPr>
      </p:pic>
      <p:sp>
        <p:nvSpPr>
          <p:cNvPr id="10" name="Title 1">
            <a:extLst>
              <a:ext uri="{FF2B5EF4-FFF2-40B4-BE49-F238E27FC236}">
                <a16:creationId xmlns:a16="http://schemas.microsoft.com/office/drawing/2014/main" id="{9A65267B-D68D-AD5F-98C2-6810944CC185}"/>
              </a:ext>
            </a:extLst>
          </p:cNvPr>
          <p:cNvSpPr>
            <a:spLocks noGrp="1"/>
          </p:cNvSpPr>
          <p:nvPr>
            <p:ph type="title"/>
          </p:nvPr>
        </p:nvSpPr>
        <p:spPr>
          <a:xfrm>
            <a:off x="309093" y="531951"/>
            <a:ext cx="5785319" cy="678664"/>
          </a:xfrm>
        </p:spPr>
        <p:txBody>
          <a:bodyPr anchor="b">
            <a:noAutofit/>
          </a:bodyPr>
          <a:lstStyle>
            <a:lvl1pPr>
              <a:defRPr sz="3200">
                <a:solidFill>
                  <a:schemeClr val="tx2"/>
                </a:solidFill>
              </a:defRPr>
            </a:lvl1pPr>
          </a:lstStyle>
          <a:p>
            <a:r>
              <a:rPr lang="en-US"/>
              <a:t>Click to edit Master title style</a:t>
            </a:r>
          </a:p>
        </p:txBody>
      </p:sp>
      <p:sp>
        <p:nvSpPr>
          <p:cNvPr id="11" name="Text Placeholder 3">
            <a:extLst>
              <a:ext uri="{FF2B5EF4-FFF2-40B4-BE49-F238E27FC236}">
                <a16:creationId xmlns:a16="http://schemas.microsoft.com/office/drawing/2014/main" id="{80D2211A-9B16-224E-FFC5-4225BAB41AB0}"/>
              </a:ext>
            </a:extLst>
          </p:cNvPr>
          <p:cNvSpPr>
            <a:spLocks noGrp="1"/>
          </p:cNvSpPr>
          <p:nvPr>
            <p:ph type="body" sz="half" idx="2"/>
          </p:nvPr>
        </p:nvSpPr>
        <p:spPr>
          <a:xfrm>
            <a:off x="309093" y="1319201"/>
            <a:ext cx="5785319" cy="4891433"/>
          </a:xfrm>
        </p:spPr>
        <p:txBody>
          <a:bodyPr>
            <a:no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7" name="Footer Placeholder 5">
            <a:extLst>
              <a:ext uri="{FF2B5EF4-FFF2-40B4-BE49-F238E27FC236}">
                <a16:creationId xmlns:a16="http://schemas.microsoft.com/office/drawing/2014/main" id="{AA5FB620-142D-2BE0-8116-9FAAA7F693F3}"/>
              </a:ext>
            </a:extLst>
          </p:cNvPr>
          <p:cNvSpPr>
            <a:spLocks noGrp="1"/>
          </p:cNvSpPr>
          <p:nvPr>
            <p:ph type="ftr" sz="quarter" idx="11"/>
          </p:nvPr>
        </p:nvSpPr>
        <p:spPr>
          <a:xfrm>
            <a:off x="4038600" y="6330592"/>
            <a:ext cx="4114800" cy="365125"/>
          </a:xfrm>
          <a:prstGeom prst="rect">
            <a:avLst/>
          </a:prstGeom>
        </p:spPr>
        <p:txBody>
          <a:bodyPr anchor="ctr"/>
          <a:lstStyle>
            <a:lvl1pPr algn="ctr">
              <a:defRPr sz="1000">
                <a:latin typeface="Arial" panose="020B0604020202020204" pitchFamily="34" charset="0"/>
              </a:defRPr>
            </a:lvl1pPr>
          </a:lstStyle>
          <a:p>
            <a:r>
              <a:rPr lang="en-US"/>
              <a:t>Scheduled Accelerator Maintenance Kick-Off Meeting</a:t>
            </a:r>
          </a:p>
        </p:txBody>
      </p:sp>
      <p:sp>
        <p:nvSpPr>
          <p:cNvPr id="18" name="Slide Number Placeholder 6">
            <a:extLst>
              <a:ext uri="{FF2B5EF4-FFF2-40B4-BE49-F238E27FC236}">
                <a16:creationId xmlns:a16="http://schemas.microsoft.com/office/drawing/2014/main" id="{85A35A3C-EFCE-E977-5D10-513BA05CDEAB}"/>
              </a:ext>
            </a:extLst>
          </p:cNvPr>
          <p:cNvSpPr>
            <a:spLocks noGrp="1"/>
          </p:cNvSpPr>
          <p:nvPr>
            <p:ph type="sldNum" sz="quarter" idx="12"/>
          </p:nvPr>
        </p:nvSpPr>
        <p:spPr>
          <a:xfrm>
            <a:off x="9144000" y="6330592"/>
            <a:ext cx="2743200" cy="365125"/>
          </a:xfrm>
          <a:prstGeom prst="rect">
            <a:avLst/>
          </a:prstGeom>
        </p:spPr>
        <p:txBody>
          <a:bodyPr anchor="ctr"/>
          <a:lstStyle>
            <a:lvl1pPr algn="r">
              <a:defRPr sz="1000">
                <a:latin typeface="Arial" panose="020B0604020202020204" pitchFamily="34" charset="0"/>
              </a:defRPr>
            </a:lvl1pPr>
          </a:lstStyle>
          <a:p>
            <a:fld id="{7D1BE87E-F0DE-A44C-894B-E142BEB21E42}" type="slidenum">
              <a:rPr lang="en-US" smtClean="0"/>
              <a:pPr/>
              <a:t>‹#›</a:t>
            </a:fld>
            <a:endParaRPr lang="en-US"/>
          </a:p>
        </p:txBody>
      </p:sp>
      <p:sp>
        <p:nvSpPr>
          <p:cNvPr id="2" name="Date Placeholder 4">
            <a:extLst>
              <a:ext uri="{FF2B5EF4-FFF2-40B4-BE49-F238E27FC236}">
                <a16:creationId xmlns:a16="http://schemas.microsoft.com/office/drawing/2014/main" id="{FD481F92-CD79-AD15-7CA5-87C78AC695BF}"/>
              </a:ext>
            </a:extLst>
          </p:cNvPr>
          <p:cNvSpPr>
            <a:spLocks noGrp="1"/>
          </p:cNvSpPr>
          <p:nvPr>
            <p:ph type="dt" sz="half" idx="10"/>
          </p:nvPr>
        </p:nvSpPr>
        <p:spPr>
          <a:xfrm>
            <a:off x="311726" y="6330592"/>
            <a:ext cx="2743200" cy="365125"/>
          </a:xfrm>
          <a:prstGeom prst="rect">
            <a:avLst/>
          </a:prstGeom>
        </p:spPr>
        <p:txBody>
          <a:bodyPr anchor="ctr"/>
          <a:lstStyle>
            <a:lvl1pPr>
              <a:defRPr sz="1000">
                <a:latin typeface="Arial" panose="020B0604020202020204" pitchFamily="34" charset="0"/>
              </a:defRPr>
            </a:lvl1pPr>
          </a:lstStyle>
          <a:p>
            <a:r>
              <a:rPr lang="en-US"/>
              <a:t>August 20, 2026</a:t>
            </a:r>
          </a:p>
        </p:txBody>
      </p:sp>
      <p:pic>
        <p:nvPicPr>
          <p:cNvPr id="13" name="Picture 12">
            <a:extLst>
              <a:ext uri="{FF2B5EF4-FFF2-40B4-BE49-F238E27FC236}">
                <a16:creationId xmlns:a16="http://schemas.microsoft.com/office/drawing/2014/main" id="{EDB17564-960C-4BE2-AE3B-9E042530BCE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713982" y="80668"/>
            <a:ext cx="1355836" cy="423699"/>
          </a:xfrm>
          <a:prstGeom prst="rect">
            <a:avLst/>
          </a:prstGeom>
        </p:spPr>
      </p:pic>
    </p:spTree>
    <p:extLst>
      <p:ext uri="{BB962C8B-B14F-4D97-AF65-F5344CB8AC3E}">
        <p14:creationId xmlns:p14="http://schemas.microsoft.com/office/powerpoint/2010/main" val="26455008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ody Slide - No Photos">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C7FC8732-2197-B9C7-FC84-CA5395C6506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713982" y="80668"/>
            <a:ext cx="1355836" cy="423699"/>
          </a:xfrm>
          <a:prstGeom prst="rect">
            <a:avLst/>
          </a:prstGeom>
        </p:spPr>
      </p:pic>
      <p:sp>
        <p:nvSpPr>
          <p:cNvPr id="11" name="Title 1">
            <a:extLst>
              <a:ext uri="{FF2B5EF4-FFF2-40B4-BE49-F238E27FC236}">
                <a16:creationId xmlns:a16="http://schemas.microsoft.com/office/drawing/2014/main" id="{99465704-2370-60F7-6005-D0288DFD87A0}"/>
              </a:ext>
            </a:extLst>
          </p:cNvPr>
          <p:cNvSpPr>
            <a:spLocks noGrp="1"/>
          </p:cNvSpPr>
          <p:nvPr>
            <p:ph type="title"/>
          </p:nvPr>
        </p:nvSpPr>
        <p:spPr>
          <a:xfrm>
            <a:off x="309093" y="531951"/>
            <a:ext cx="11044707" cy="678664"/>
          </a:xfrm>
        </p:spPr>
        <p:txBody>
          <a:bodyPr anchor="b">
            <a:noAutofit/>
          </a:bodyPr>
          <a:lstStyle>
            <a:lvl1pPr>
              <a:defRPr sz="3200">
                <a:solidFill>
                  <a:schemeClr val="tx2"/>
                </a:solidFill>
              </a:defRPr>
            </a:lvl1pPr>
          </a:lstStyle>
          <a:p>
            <a:r>
              <a:rPr lang="en-US"/>
              <a:t>Click to edit Master title style</a:t>
            </a:r>
          </a:p>
        </p:txBody>
      </p:sp>
      <p:sp>
        <p:nvSpPr>
          <p:cNvPr id="12" name="Text Placeholder 3">
            <a:extLst>
              <a:ext uri="{FF2B5EF4-FFF2-40B4-BE49-F238E27FC236}">
                <a16:creationId xmlns:a16="http://schemas.microsoft.com/office/drawing/2014/main" id="{D0A29258-15C1-6FB2-52AC-108985A071C8}"/>
              </a:ext>
            </a:extLst>
          </p:cNvPr>
          <p:cNvSpPr>
            <a:spLocks noGrp="1"/>
          </p:cNvSpPr>
          <p:nvPr>
            <p:ph type="body" sz="half" idx="2"/>
          </p:nvPr>
        </p:nvSpPr>
        <p:spPr>
          <a:xfrm>
            <a:off x="309094" y="1319201"/>
            <a:ext cx="5682288" cy="4891433"/>
          </a:xfrm>
        </p:spPr>
        <p:txBody>
          <a:bodyPr>
            <a:noAutofit/>
          </a:bodyPr>
          <a:lstStyle>
            <a:lvl1pPr marL="0" indent="0">
              <a:buNone/>
              <a:defRPr sz="2000">
                <a:solidFill>
                  <a:schemeClr val="tx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3" name="Text Placeholder 3">
            <a:extLst>
              <a:ext uri="{FF2B5EF4-FFF2-40B4-BE49-F238E27FC236}">
                <a16:creationId xmlns:a16="http://schemas.microsoft.com/office/drawing/2014/main" id="{7E85E37D-8958-2DEE-18A0-03962A83466E}"/>
              </a:ext>
            </a:extLst>
          </p:cNvPr>
          <p:cNvSpPr>
            <a:spLocks noGrp="1"/>
          </p:cNvSpPr>
          <p:nvPr>
            <p:ph type="body" sz="half" idx="13"/>
          </p:nvPr>
        </p:nvSpPr>
        <p:spPr>
          <a:xfrm>
            <a:off x="6110467" y="1322610"/>
            <a:ext cx="5682289" cy="4891433"/>
          </a:xfrm>
        </p:spPr>
        <p:txBody>
          <a:bodyPr>
            <a:noAutofit/>
          </a:bodyPr>
          <a:lstStyle>
            <a:lvl1pPr marL="0" indent="0">
              <a:buNone/>
              <a:defRPr sz="2000">
                <a:solidFill>
                  <a:schemeClr val="tx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Footer Placeholder 5">
            <a:extLst>
              <a:ext uri="{FF2B5EF4-FFF2-40B4-BE49-F238E27FC236}">
                <a16:creationId xmlns:a16="http://schemas.microsoft.com/office/drawing/2014/main" id="{6FBE509B-CE41-57EF-59C3-275E43C033A4}"/>
              </a:ext>
            </a:extLst>
          </p:cNvPr>
          <p:cNvSpPr>
            <a:spLocks noGrp="1"/>
          </p:cNvSpPr>
          <p:nvPr>
            <p:ph type="ftr" sz="quarter" idx="11"/>
          </p:nvPr>
        </p:nvSpPr>
        <p:spPr>
          <a:xfrm>
            <a:off x="4038600" y="6330592"/>
            <a:ext cx="4114800" cy="365125"/>
          </a:xfrm>
          <a:prstGeom prst="rect">
            <a:avLst/>
          </a:prstGeom>
        </p:spPr>
        <p:txBody>
          <a:bodyPr anchor="ctr"/>
          <a:lstStyle>
            <a:lvl1pPr algn="ctr">
              <a:defRPr sz="1000">
                <a:latin typeface="Arial" panose="020B0604020202020204" pitchFamily="34" charset="0"/>
              </a:defRPr>
            </a:lvl1pPr>
          </a:lstStyle>
          <a:p>
            <a:r>
              <a:rPr lang="en-US"/>
              <a:t>Scheduled Accelerator Maintenance Kick-Off Meeting</a:t>
            </a:r>
          </a:p>
        </p:txBody>
      </p:sp>
      <p:sp>
        <p:nvSpPr>
          <p:cNvPr id="4" name="Slide Number Placeholder 6">
            <a:extLst>
              <a:ext uri="{FF2B5EF4-FFF2-40B4-BE49-F238E27FC236}">
                <a16:creationId xmlns:a16="http://schemas.microsoft.com/office/drawing/2014/main" id="{944E86B8-08A1-6B0A-9E8F-1A2C0252563D}"/>
              </a:ext>
            </a:extLst>
          </p:cNvPr>
          <p:cNvSpPr>
            <a:spLocks noGrp="1"/>
          </p:cNvSpPr>
          <p:nvPr>
            <p:ph type="sldNum" sz="quarter" idx="12"/>
          </p:nvPr>
        </p:nvSpPr>
        <p:spPr>
          <a:xfrm>
            <a:off x="9144000" y="6330592"/>
            <a:ext cx="2743200" cy="365125"/>
          </a:xfrm>
          <a:prstGeom prst="rect">
            <a:avLst/>
          </a:prstGeom>
        </p:spPr>
        <p:txBody>
          <a:bodyPr anchor="ctr"/>
          <a:lstStyle>
            <a:lvl1pPr algn="r">
              <a:defRPr sz="1000">
                <a:latin typeface="Arial" panose="020B0604020202020204" pitchFamily="34" charset="0"/>
              </a:defRPr>
            </a:lvl1pPr>
          </a:lstStyle>
          <a:p>
            <a:fld id="{7D1BE87E-F0DE-A44C-894B-E142BEB21E42}" type="slidenum">
              <a:rPr lang="en-US" smtClean="0"/>
              <a:pPr/>
              <a:t>‹#›</a:t>
            </a:fld>
            <a:endParaRPr lang="en-US"/>
          </a:p>
        </p:txBody>
      </p:sp>
      <p:sp>
        <p:nvSpPr>
          <p:cNvPr id="5" name="Date Placeholder 4">
            <a:extLst>
              <a:ext uri="{FF2B5EF4-FFF2-40B4-BE49-F238E27FC236}">
                <a16:creationId xmlns:a16="http://schemas.microsoft.com/office/drawing/2014/main" id="{1AE111C8-7DEA-F7D8-15DA-EC66E6103A5D}"/>
              </a:ext>
            </a:extLst>
          </p:cNvPr>
          <p:cNvSpPr>
            <a:spLocks noGrp="1"/>
          </p:cNvSpPr>
          <p:nvPr>
            <p:ph type="dt" sz="half" idx="10"/>
          </p:nvPr>
        </p:nvSpPr>
        <p:spPr>
          <a:xfrm>
            <a:off x="311726" y="6330592"/>
            <a:ext cx="2743200" cy="365125"/>
          </a:xfrm>
          <a:prstGeom prst="rect">
            <a:avLst/>
          </a:prstGeom>
        </p:spPr>
        <p:txBody>
          <a:bodyPr anchor="ctr"/>
          <a:lstStyle>
            <a:lvl1pPr>
              <a:defRPr sz="1000">
                <a:latin typeface="Arial" panose="020B0604020202020204" pitchFamily="34" charset="0"/>
              </a:defRPr>
            </a:lvl1pPr>
          </a:lstStyle>
          <a:p>
            <a:r>
              <a:rPr lang="en-US"/>
              <a:t>August 20, 2026</a:t>
            </a:r>
          </a:p>
        </p:txBody>
      </p:sp>
      <p:pic>
        <p:nvPicPr>
          <p:cNvPr id="14" name="Picture 13">
            <a:extLst>
              <a:ext uri="{FF2B5EF4-FFF2-40B4-BE49-F238E27FC236}">
                <a16:creationId xmlns:a16="http://schemas.microsoft.com/office/drawing/2014/main" id="{1D72F205-0884-4182-ADD8-D44EB482580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713982" y="80668"/>
            <a:ext cx="1355836" cy="423699"/>
          </a:xfrm>
          <a:prstGeom prst="rect">
            <a:avLst/>
          </a:prstGeom>
        </p:spPr>
      </p:pic>
    </p:spTree>
    <p:extLst>
      <p:ext uri="{BB962C8B-B14F-4D97-AF65-F5344CB8AC3E}">
        <p14:creationId xmlns:p14="http://schemas.microsoft.com/office/powerpoint/2010/main" val="5452939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Body Slide - Slate Two Photos">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17BE5B-D462-52DE-1421-03616B30BCDE}"/>
              </a:ext>
            </a:extLst>
          </p:cNvPr>
          <p:cNvSpPr>
            <a:spLocks noGrp="1"/>
          </p:cNvSpPr>
          <p:nvPr>
            <p:ph type="title"/>
          </p:nvPr>
        </p:nvSpPr>
        <p:spPr>
          <a:xfrm>
            <a:off x="309093" y="531951"/>
            <a:ext cx="5785319" cy="678664"/>
          </a:xfrm>
        </p:spPr>
        <p:txBody>
          <a:bodyPr anchor="b">
            <a:noAutofit/>
          </a:bodyPr>
          <a:lstStyle>
            <a:lvl1pPr>
              <a:defRPr sz="3200">
                <a:solidFill>
                  <a:schemeClr val="bg1"/>
                </a:solidFill>
              </a:defRPr>
            </a:lvl1pPr>
          </a:lstStyle>
          <a:p>
            <a:r>
              <a:rPr lang="en-US"/>
              <a:t>Click to edit Master title style</a:t>
            </a:r>
          </a:p>
        </p:txBody>
      </p:sp>
      <p:sp>
        <p:nvSpPr>
          <p:cNvPr id="3" name="Picture Placeholder 2">
            <a:extLst>
              <a:ext uri="{FF2B5EF4-FFF2-40B4-BE49-F238E27FC236}">
                <a16:creationId xmlns:a16="http://schemas.microsoft.com/office/drawing/2014/main" id="{A27D567A-C123-96A9-1DD3-17C276C7D015}"/>
              </a:ext>
            </a:extLst>
          </p:cNvPr>
          <p:cNvSpPr>
            <a:spLocks noGrp="1"/>
          </p:cNvSpPr>
          <p:nvPr>
            <p:ph type="pic" idx="1"/>
          </p:nvPr>
        </p:nvSpPr>
        <p:spPr>
          <a:xfrm>
            <a:off x="6246796" y="549107"/>
            <a:ext cx="5945204" cy="276398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E8A92B06-2663-62EC-E8B1-7567E866D31E}"/>
              </a:ext>
            </a:extLst>
          </p:cNvPr>
          <p:cNvSpPr>
            <a:spLocks noGrp="1"/>
          </p:cNvSpPr>
          <p:nvPr>
            <p:ph type="body" sz="half" idx="2"/>
          </p:nvPr>
        </p:nvSpPr>
        <p:spPr>
          <a:xfrm>
            <a:off x="309093" y="1319201"/>
            <a:ext cx="5785319" cy="4891433"/>
          </a:xfrm>
        </p:spPr>
        <p:txBody>
          <a:bodyPr>
            <a:noAutofit/>
          </a:bodyPr>
          <a:lstStyle>
            <a:lvl1pPr marL="0" indent="0">
              <a:buNone/>
              <a:defRPr sz="20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11" name="Picture 10" descr="Logo, company name&#10;&#10;Description automatically generated">
            <a:extLst>
              <a:ext uri="{FF2B5EF4-FFF2-40B4-BE49-F238E27FC236}">
                <a16:creationId xmlns:a16="http://schemas.microsoft.com/office/drawing/2014/main" id="{59AD2392-E6B3-D73D-424E-42A0157E1CA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669331" y="-12193"/>
            <a:ext cx="1474015" cy="574180"/>
          </a:xfrm>
          <a:prstGeom prst="rect">
            <a:avLst/>
          </a:prstGeom>
        </p:spPr>
      </p:pic>
      <p:sp>
        <p:nvSpPr>
          <p:cNvPr id="9" name="Picture Placeholder 2">
            <a:extLst>
              <a:ext uri="{FF2B5EF4-FFF2-40B4-BE49-F238E27FC236}">
                <a16:creationId xmlns:a16="http://schemas.microsoft.com/office/drawing/2014/main" id="{02C1D150-46A5-C3E3-0093-1693429B2A69}"/>
              </a:ext>
            </a:extLst>
          </p:cNvPr>
          <p:cNvSpPr>
            <a:spLocks noGrp="1"/>
          </p:cNvSpPr>
          <p:nvPr>
            <p:ph type="pic" idx="13"/>
          </p:nvPr>
        </p:nvSpPr>
        <p:spPr>
          <a:xfrm>
            <a:off x="6246796" y="3446653"/>
            <a:ext cx="5945204" cy="276398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0" name="Footer Placeholder 5">
            <a:extLst>
              <a:ext uri="{FF2B5EF4-FFF2-40B4-BE49-F238E27FC236}">
                <a16:creationId xmlns:a16="http://schemas.microsoft.com/office/drawing/2014/main" id="{DF46FADE-5392-BCFC-BAD6-D700EFBD77D7}"/>
              </a:ext>
            </a:extLst>
          </p:cNvPr>
          <p:cNvSpPr>
            <a:spLocks noGrp="1"/>
          </p:cNvSpPr>
          <p:nvPr>
            <p:ph type="ftr" sz="quarter" idx="11"/>
          </p:nvPr>
        </p:nvSpPr>
        <p:spPr>
          <a:xfrm>
            <a:off x="4038600" y="6330592"/>
            <a:ext cx="4114800" cy="365125"/>
          </a:xfrm>
          <a:prstGeom prst="rect">
            <a:avLst/>
          </a:prstGeom>
        </p:spPr>
        <p:txBody>
          <a:bodyPr anchor="ctr"/>
          <a:lstStyle>
            <a:lvl1pPr algn="ctr">
              <a:defRPr sz="1000">
                <a:solidFill>
                  <a:schemeClr val="bg1"/>
                </a:solidFill>
                <a:latin typeface="Arial" panose="020B0604020202020204" pitchFamily="34" charset="0"/>
              </a:defRPr>
            </a:lvl1pPr>
          </a:lstStyle>
          <a:p>
            <a:r>
              <a:rPr lang="en-US"/>
              <a:t>Scheduled Accelerator Maintenance Kick-Off Meeting</a:t>
            </a:r>
          </a:p>
        </p:txBody>
      </p:sp>
      <p:sp>
        <p:nvSpPr>
          <p:cNvPr id="12" name="Slide Number Placeholder 6">
            <a:extLst>
              <a:ext uri="{FF2B5EF4-FFF2-40B4-BE49-F238E27FC236}">
                <a16:creationId xmlns:a16="http://schemas.microsoft.com/office/drawing/2014/main" id="{4B37EFF6-260E-A1F5-FF79-F0ABEF7A2E0F}"/>
              </a:ext>
            </a:extLst>
          </p:cNvPr>
          <p:cNvSpPr>
            <a:spLocks noGrp="1"/>
          </p:cNvSpPr>
          <p:nvPr>
            <p:ph type="sldNum" sz="quarter" idx="12"/>
          </p:nvPr>
        </p:nvSpPr>
        <p:spPr>
          <a:xfrm>
            <a:off x="9144000" y="6330592"/>
            <a:ext cx="2743200" cy="365125"/>
          </a:xfrm>
          <a:prstGeom prst="rect">
            <a:avLst/>
          </a:prstGeom>
        </p:spPr>
        <p:txBody>
          <a:bodyPr anchor="ctr"/>
          <a:lstStyle>
            <a:lvl1pPr algn="r">
              <a:defRPr sz="1000">
                <a:solidFill>
                  <a:schemeClr val="bg1"/>
                </a:solidFill>
                <a:latin typeface="Arial" panose="020B0604020202020204" pitchFamily="34" charset="0"/>
              </a:defRPr>
            </a:lvl1pPr>
          </a:lstStyle>
          <a:p>
            <a:fld id="{7D1BE87E-F0DE-A44C-894B-E142BEB21E42}" type="slidenum">
              <a:rPr lang="en-US" smtClean="0"/>
              <a:pPr/>
              <a:t>‹#›</a:t>
            </a:fld>
            <a:endParaRPr lang="en-US"/>
          </a:p>
        </p:txBody>
      </p:sp>
      <p:sp>
        <p:nvSpPr>
          <p:cNvPr id="5" name="Date Placeholder 4">
            <a:extLst>
              <a:ext uri="{FF2B5EF4-FFF2-40B4-BE49-F238E27FC236}">
                <a16:creationId xmlns:a16="http://schemas.microsoft.com/office/drawing/2014/main" id="{A871D8BB-52A9-22B5-DB17-DA5C2307245D}"/>
              </a:ext>
            </a:extLst>
          </p:cNvPr>
          <p:cNvSpPr>
            <a:spLocks noGrp="1"/>
          </p:cNvSpPr>
          <p:nvPr>
            <p:ph type="dt" sz="half" idx="10"/>
          </p:nvPr>
        </p:nvSpPr>
        <p:spPr>
          <a:xfrm>
            <a:off x="311726" y="6330592"/>
            <a:ext cx="2743200" cy="365125"/>
          </a:xfrm>
          <a:prstGeom prst="rect">
            <a:avLst/>
          </a:prstGeom>
        </p:spPr>
        <p:txBody>
          <a:bodyPr anchor="ctr"/>
          <a:lstStyle>
            <a:lvl1pPr>
              <a:defRPr sz="1000">
                <a:solidFill>
                  <a:schemeClr val="bg1"/>
                </a:solidFill>
                <a:latin typeface="Arial" panose="020B0604020202020204" pitchFamily="34" charset="0"/>
              </a:defRPr>
            </a:lvl1pPr>
          </a:lstStyle>
          <a:p>
            <a:r>
              <a:rPr lang="en-US"/>
              <a:t>August 20, 2026</a:t>
            </a:r>
          </a:p>
        </p:txBody>
      </p:sp>
      <p:pic>
        <p:nvPicPr>
          <p:cNvPr id="13" name="Picture 12" descr="Logo, company name&#10;&#10;Description automatically generated">
            <a:extLst>
              <a:ext uri="{FF2B5EF4-FFF2-40B4-BE49-F238E27FC236}">
                <a16:creationId xmlns:a16="http://schemas.microsoft.com/office/drawing/2014/main" id="{D19EE4BA-CD94-40C8-BA88-88F35B10B1E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669331" y="-12193"/>
            <a:ext cx="1474015" cy="574180"/>
          </a:xfrm>
          <a:prstGeom prst="rect">
            <a:avLst/>
          </a:prstGeom>
        </p:spPr>
      </p:pic>
    </p:spTree>
    <p:extLst>
      <p:ext uri="{BB962C8B-B14F-4D97-AF65-F5344CB8AC3E}">
        <p14:creationId xmlns:p14="http://schemas.microsoft.com/office/powerpoint/2010/main" val="2087164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Body Slide - Grey ">
    <p:bg>
      <p:bgPr>
        <a:solidFill>
          <a:schemeClr val="bg2"/>
        </a:solid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A27D567A-C123-96A9-1DD3-17C276C7D015}"/>
              </a:ext>
            </a:extLst>
          </p:cNvPr>
          <p:cNvSpPr>
            <a:spLocks noGrp="1"/>
          </p:cNvSpPr>
          <p:nvPr>
            <p:ph type="pic" idx="1"/>
          </p:nvPr>
        </p:nvSpPr>
        <p:spPr>
          <a:xfrm>
            <a:off x="6246796" y="665018"/>
            <a:ext cx="5945204" cy="448887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0" name="Title 1">
            <a:extLst>
              <a:ext uri="{FF2B5EF4-FFF2-40B4-BE49-F238E27FC236}">
                <a16:creationId xmlns:a16="http://schemas.microsoft.com/office/drawing/2014/main" id="{9A65267B-D68D-AD5F-98C2-6810944CC185}"/>
              </a:ext>
            </a:extLst>
          </p:cNvPr>
          <p:cNvSpPr>
            <a:spLocks noGrp="1"/>
          </p:cNvSpPr>
          <p:nvPr>
            <p:ph type="title"/>
          </p:nvPr>
        </p:nvSpPr>
        <p:spPr>
          <a:xfrm>
            <a:off x="309093" y="531951"/>
            <a:ext cx="5785319" cy="678664"/>
          </a:xfrm>
        </p:spPr>
        <p:txBody>
          <a:bodyPr anchor="b">
            <a:noAutofit/>
          </a:bodyPr>
          <a:lstStyle>
            <a:lvl1pPr>
              <a:defRPr sz="3200">
                <a:solidFill>
                  <a:schemeClr val="bg1"/>
                </a:solidFill>
              </a:defRPr>
            </a:lvl1pPr>
          </a:lstStyle>
          <a:p>
            <a:r>
              <a:rPr lang="en-US"/>
              <a:t>Click to edit Master title style</a:t>
            </a:r>
          </a:p>
        </p:txBody>
      </p:sp>
      <p:sp>
        <p:nvSpPr>
          <p:cNvPr id="11" name="Text Placeholder 3">
            <a:extLst>
              <a:ext uri="{FF2B5EF4-FFF2-40B4-BE49-F238E27FC236}">
                <a16:creationId xmlns:a16="http://schemas.microsoft.com/office/drawing/2014/main" id="{80D2211A-9B16-224E-FFC5-4225BAB41AB0}"/>
              </a:ext>
            </a:extLst>
          </p:cNvPr>
          <p:cNvSpPr>
            <a:spLocks noGrp="1"/>
          </p:cNvSpPr>
          <p:nvPr>
            <p:ph type="body" sz="half" idx="2"/>
          </p:nvPr>
        </p:nvSpPr>
        <p:spPr>
          <a:xfrm>
            <a:off x="309093" y="1319201"/>
            <a:ext cx="5785319" cy="4891433"/>
          </a:xfrm>
        </p:spPr>
        <p:txBody>
          <a:bodyPr>
            <a:noAutofit/>
          </a:bodyPr>
          <a:lstStyle>
            <a:lvl1pPr marL="0" indent="0">
              <a:buNone/>
              <a:defRPr sz="20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4" name="Picture 3">
            <a:extLst>
              <a:ext uri="{FF2B5EF4-FFF2-40B4-BE49-F238E27FC236}">
                <a16:creationId xmlns:a16="http://schemas.microsoft.com/office/drawing/2014/main" id="{0B903C67-DC6F-088A-9EA9-D734508F8DF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713982" y="80668"/>
            <a:ext cx="1355836" cy="423699"/>
          </a:xfrm>
          <a:prstGeom prst="rect">
            <a:avLst/>
          </a:prstGeom>
        </p:spPr>
      </p:pic>
      <p:sp>
        <p:nvSpPr>
          <p:cNvPr id="8" name="Footer Placeholder 5">
            <a:extLst>
              <a:ext uri="{FF2B5EF4-FFF2-40B4-BE49-F238E27FC236}">
                <a16:creationId xmlns:a16="http://schemas.microsoft.com/office/drawing/2014/main" id="{77E5CE1A-809C-DEBF-5077-24C3A3D42D87}"/>
              </a:ext>
            </a:extLst>
          </p:cNvPr>
          <p:cNvSpPr>
            <a:spLocks noGrp="1"/>
          </p:cNvSpPr>
          <p:nvPr>
            <p:ph type="ftr" sz="quarter" idx="11"/>
          </p:nvPr>
        </p:nvSpPr>
        <p:spPr>
          <a:xfrm>
            <a:off x="4038600" y="6330592"/>
            <a:ext cx="4114800" cy="365125"/>
          </a:xfrm>
          <a:prstGeom prst="rect">
            <a:avLst/>
          </a:prstGeom>
        </p:spPr>
        <p:txBody>
          <a:bodyPr anchor="ctr"/>
          <a:lstStyle>
            <a:lvl1pPr algn="ctr">
              <a:defRPr sz="1000">
                <a:latin typeface="Arial" panose="020B0604020202020204" pitchFamily="34" charset="0"/>
              </a:defRPr>
            </a:lvl1pPr>
          </a:lstStyle>
          <a:p>
            <a:r>
              <a:rPr lang="en-US"/>
              <a:t>Scheduled Accelerator Maintenance Kick-Off Meeting</a:t>
            </a:r>
          </a:p>
        </p:txBody>
      </p:sp>
      <p:sp>
        <p:nvSpPr>
          <p:cNvPr id="9" name="Slide Number Placeholder 6">
            <a:extLst>
              <a:ext uri="{FF2B5EF4-FFF2-40B4-BE49-F238E27FC236}">
                <a16:creationId xmlns:a16="http://schemas.microsoft.com/office/drawing/2014/main" id="{6A59512F-10DA-5515-E4C4-B98127B24853}"/>
              </a:ext>
            </a:extLst>
          </p:cNvPr>
          <p:cNvSpPr>
            <a:spLocks noGrp="1"/>
          </p:cNvSpPr>
          <p:nvPr>
            <p:ph type="sldNum" sz="quarter" idx="12"/>
          </p:nvPr>
        </p:nvSpPr>
        <p:spPr>
          <a:xfrm>
            <a:off x="9144000" y="6330592"/>
            <a:ext cx="2743200" cy="365125"/>
          </a:xfrm>
          <a:prstGeom prst="rect">
            <a:avLst/>
          </a:prstGeom>
        </p:spPr>
        <p:txBody>
          <a:bodyPr anchor="ctr"/>
          <a:lstStyle>
            <a:lvl1pPr algn="r">
              <a:defRPr sz="1000">
                <a:latin typeface="Arial" panose="020B0604020202020204" pitchFamily="34" charset="0"/>
              </a:defRPr>
            </a:lvl1pPr>
          </a:lstStyle>
          <a:p>
            <a:fld id="{7D1BE87E-F0DE-A44C-894B-E142BEB21E42}" type="slidenum">
              <a:rPr lang="en-US" smtClean="0"/>
              <a:pPr/>
              <a:t>‹#›</a:t>
            </a:fld>
            <a:endParaRPr lang="en-US"/>
          </a:p>
        </p:txBody>
      </p:sp>
      <p:sp>
        <p:nvSpPr>
          <p:cNvPr id="5" name="Date Placeholder 4">
            <a:extLst>
              <a:ext uri="{FF2B5EF4-FFF2-40B4-BE49-F238E27FC236}">
                <a16:creationId xmlns:a16="http://schemas.microsoft.com/office/drawing/2014/main" id="{E38FEC5F-8621-2ECE-218F-2628960DE6CA}"/>
              </a:ext>
            </a:extLst>
          </p:cNvPr>
          <p:cNvSpPr>
            <a:spLocks noGrp="1"/>
          </p:cNvSpPr>
          <p:nvPr>
            <p:ph type="dt" sz="half" idx="10"/>
          </p:nvPr>
        </p:nvSpPr>
        <p:spPr>
          <a:xfrm>
            <a:off x="311726" y="6330592"/>
            <a:ext cx="2743200" cy="365125"/>
          </a:xfrm>
          <a:prstGeom prst="rect">
            <a:avLst/>
          </a:prstGeom>
        </p:spPr>
        <p:txBody>
          <a:bodyPr anchor="ctr"/>
          <a:lstStyle>
            <a:lvl1pPr>
              <a:defRPr sz="1000">
                <a:latin typeface="Arial" panose="020B0604020202020204" pitchFamily="34" charset="0"/>
              </a:defRPr>
            </a:lvl1pPr>
          </a:lstStyle>
          <a:p>
            <a:r>
              <a:rPr lang="en-US"/>
              <a:t>August 20, 2026</a:t>
            </a:r>
          </a:p>
        </p:txBody>
      </p:sp>
      <p:pic>
        <p:nvPicPr>
          <p:cNvPr id="12" name="Picture 11">
            <a:extLst>
              <a:ext uri="{FF2B5EF4-FFF2-40B4-BE49-F238E27FC236}">
                <a16:creationId xmlns:a16="http://schemas.microsoft.com/office/drawing/2014/main" id="{CFCFCA19-01CD-4B66-B389-82A12968C55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713982" y="80668"/>
            <a:ext cx="1355836" cy="423699"/>
          </a:xfrm>
          <a:prstGeom prst="rect">
            <a:avLst/>
          </a:prstGeom>
        </p:spPr>
      </p:pic>
    </p:spTree>
    <p:extLst>
      <p:ext uri="{BB962C8B-B14F-4D97-AF65-F5344CB8AC3E}">
        <p14:creationId xmlns:p14="http://schemas.microsoft.com/office/powerpoint/2010/main" val="31150627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estion Slid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7E41ED-F47F-85C7-0527-8C9FCCC7ADBA}"/>
              </a:ext>
            </a:extLst>
          </p:cNvPr>
          <p:cNvSpPr>
            <a:spLocks noGrp="1"/>
          </p:cNvSpPr>
          <p:nvPr>
            <p:ph type="title"/>
          </p:nvPr>
        </p:nvSpPr>
        <p:spPr>
          <a:xfrm>
            <a:off x="1300767" y="2759119"/>
            <a:ext cx="10053033" cy="880970"/>
          </a:xfrm>
        </p:spPr>
        <p:txBody>
          <a:bodyPr>
            <a:noAutofit/>
          </a:bodyPr>
          <a:lstStyle>
            <a:lvl1pPr algn="ctr">
              <a:defRPr/>
            </a:lvl1pPr>
          </a:lstStyle>
          <a:p>
            <a:r>
              <a:rPr lang="en-US"/>
              <a:t>Click to edit Master title style</a:t>
            </a:r>
          </a:p>
        </p:txBody>
      </p:sp>
      <p:pic>
        <p:nvPicPr>
          <p:cNvPr id="4" name="Picture 3">
            <a:extLst>
              <a:ext uri="{FF2B5EF4-FFF2-40B4-BE49-F238E27FC236}">
                <a16:creationId xmlns:a16="http://schemas.microsoft.com/office/drawing/2014/main" id="{3A830D66-7C16-31AC-766A-71753A6062AE}"/>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0277059" y="6170055"/>
            <a:ext cx="1728303" cy="495265"/>
          </a:xfrm>
          <a:prstGeom prst="rect">
            <a:avLst/>
          </a:prstGeom>
        </p:spPr>
      </p:pic>
    </p:spTree>
    <p:extLst>
      <p:ext uri="{BB962C8B-B14F-4D97-AF65-F5344CB8AC3E}">
        <p14:creationId xmlns:p14="http://schemas.microsoft.com/office/powerpoint/2010/main" val="21928244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Intro Slide">
    <p:bg>
      <p:bgPr>
        <a:blipFill dpi="0" rotWithShape="1">
          <a:blip r:embed="rId2" cstate="screen">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7E41ED-F47F-85C7-0527-8C9FCCC7ADBA}"/>
              </a:ext>
            </a:extLst>
          </p:cNvPr>
          <p:cNvSpPr>
            <a:spLocks noGrp="1"/>
          </p:cNvSpPr>
          <p:nvPr>
            <p:ph type="title"/>
          </p:nvPr>
        </p:nvSpPr>
        <p:spPr>
          <a:xfrm>
            <a:off x="1300766" y="1891183"/>
            <a:ext cx="10053033" cy="1325563"/>
          </a:xfrm>
        </p:spPr>
        <p:txBody>
          <a:bodyPr>
            <a:noAutofit/>
          </a:bodyPr>
          <a:lstStyle/>
          <a:p>
            <a:r>
              <a:rPr lang="en-US"/>
              <a:t>Click to edit Master title style</a:t>
            </a:r>
          </a:p>
        </p:txBody>
      </p:sp>
    </p:spTree>
    <p:extLst>
      <p:ext uri="{BB962C8B-B14F-4D97-AF65-F5344CB8AC3E}">
        <p14:creationId xmlns:p14="http://schemas.microsoft.com/office/powerpoint/2010/main" val="4981157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itle" preserve="1">
  <p:cSld name="3_Title Slide">
    <p:spTree>
      <p:nvGrpSpPr>
        <p:cNvPr id="1" name=""/>
        <p:cNvGrpSpPr/>
        <p:nvPr/>
      </p:nvGrpSpPr>
      <p:grpSpPr>
        <a:xfrm>
          <a:off x="0" y="0"/>
          <a:ext cx="0" cy="0"/>
          <a:chOff x="0" y="0"/>
          <a:chExt cx="0" cy="0"/>
        </a:xfrm>
      </p:grpSpPr>
      <p:sp>
        <p:nvSpPr>
          <p:cNvPr id="10" name="TextBox 9"/>
          <p:cNvSpPr txBox="1"/>
          <p:nvPr userDrawn="1"/>
        </p:nvSpPr>
        <p:spPr>
          <a:xfrm>
            <a:off x="339094" y="6343229"/>
            <a:ext cx="2693628" cy="400110"/>
          </a:xfrm>
          <a:prstGeom prst="rect">
            <a:avLst/>
          </a:prstGeom>
          <a:noFill/>
        </p:spPr>
        <p:txBody>
          <a:bodyPr wrap="square" rtlCol="0">
            <a:spAutoFit/>
          </a:bodyPr>
          <a:lstStyle/>
          <a:p>
            <a:r>
              <a:rPr lang="en-US" sz="1000" b="0">
                <a:solidFill>
                  <a:srgbClr val="A91B1B"/>
                </a:solidFill>
              </a:rPr>
              <a:t>TJNAF is managed by Jefferson Science Associates for the US Department of Energy</a:t>
            </a:r>
          </a:p>
        </p:txBody>
      </p:sp>
      <p:sp>
        <p:nvSpPr>
          <p:cNvPr id="2" name="Title 1"/>
          <p:cNvSpPr>
            <a:spLocks noGrp="1"/>
          </p:cNvSpPr>
          <p:nvPr userDrawn="1">
            <p:ph type="ctrTitle"/>
          </p:nvPr>
        </p:nvSpPr>
        <p:spPr>
          <a:xfrm>
            <a:off x="339094" y="610558"/>
            <a:ext cx="11561038" cy="484748"/>
          </a:xfrm>
        </p:spPr>
        <p:txBody>
          <a:bodyPr/>
          <a:lstStyle>
            <a:lvl1pPr algn="l">
              <a:defRPr sz="3000" b="1" baseline="0">
                <a:solidFill>
                  <a:srgbClr val="A91B1B"/>
                </a:solidFill>
                <a:latin typeface="+mn-lt"/>
              </a:defRPr>
            </a:lvl1pPr>
          </a:lstStyle>
          <a:p>
            <a:r>
              <a:rPr lang="en-US"/>
              <a:t>Click to edit Master title style</a:t>
            </a:r>
          </a:p>
        </p:txBody>
      </p:sp>
      <p:sp>
        <p:nvSpPr>
          <p:cNvPr id="3" name="Subtitle 2"/>
          <p:cNvSpPr>
            <a:spLocks noGrp="1"/>
          </p:cNvSpPr>
          <p:nvPr userDrawn="1">
            <p:ph type="subTitle" idx="1" hasCustomPrompt="1"/>
          </p:nvPr>
        </p:nvSpPr>
        <p:spPr>
          <a:xfrm>
            <a:off x="339094" y="4070981"/>
            <a:ext cx="11154058" cy="1246977"/>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2400">
                <a:solidFill>
                  <a:schemeClr val="tx1"/>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Presenter Name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DOE Science and Technology Review of Jefferson Lab July 19-21, 2022</a:t>
            </a:r>
          </a:p>
        </p:txBody>
      </p:sp>
      <p:cxnSp>
        <p:nvCxnSpPr>
          <p:cNvPr id="12" name="Straight Connector 11">
            <a:extLst>
              <a:ext uri="{FF2B5EF4-FFF2-40B4-BE49-F238E27FC236}">
                <a16:creationId xmlns:a16="http://schemas.microsoft.com/office/drawing/2014/main" id="{4187600A-EF28-8598-7119-16CFCE73073A}"/>
              </a:ext>
            </a:extLst>
          </p:cNvPr>
          <p:cNvCxnSpPr/>
          <p:nvPr userDrawn="1"/>
        </p:nvCxnSpPr>
        <p:spPr>
          <a:xfrm>
            <a:off x="0" y="6076045"/>
            <a:ext cx="12165686" cy="0"/>
          </a:xfrm>
          <a:prstGeom prst="line">
            <a:avLst/>
          </a:prstGeom>
          <a:ln w="63500">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33EDE0BA-7F27-4138-812D-2F936ACA9383}"/>
              </a:ext>
            </a:extLst>
          </p:cNvPr>
          <p:cNvCxnSpPr/>
          <p:nvPr userDrawn="1"/>
        </p:nvCxnSpPr>
        <p:spPr>
          <a:xfrm>
            <a:off x="1" y="6063449"/>
            <a:ext cx="12192000" cy="0"/>
          </a:xfrm>
          <a:prstGeom prst="line">
            <a:avLst/>
          </a:prstGeom>
          <a:ln w="76200">
            <a:solidFill>
              <a:srgbClr val="BE1D1D"/>
            </a:solidFill>
          </a:ln>
        </p:spPr>
        <p:style>
          <a:lnRef idx="1">
            <a:schemeClr val="accent5"/>
          </a:lnRef>
          <a:fillRef idx="0">
            <a:schemeClr val="accent5"/>
          </a:fillRef>
          <a:effectRef idx="0">
            <a:schemeClr val="accent5"/>
          </a:effectRef>
          <a:fontRef idx="minor">
            <a:schemeClr val="tx1"/>
          </a:fontRef>
        </p:style>
      </p:cxnSp>
      <p:pic>
        <p:nvPicPr>
          <p:cNvPr id="4" name="Picture 3" descr="A red circle in the middle of a black background&#10;&#10;Description automatically generated">
            <a:extLst>
              <a:ext uri="{FF2B5EF4-FFF2-40B4-BE49-F238E27FC236}">
                <a16:creationId xmlns:a16="http://schemas.microsoft.com/office/drawing/2014/main" id="{0E6BE28D-32FC-851D-CD9E-A40C3971663D}"/>
              </a:ext>
            </a:extLst>
          </p:cNvPr>
          <p:cNvPicPr>
            <a:picLocks noChangeAspect="1"/>
          </p:cNvPicPr>
          <p:nvPr userDrawn="1"/>
        </p:nvPicPr>
        <p:blipFill>
          <a:blip r:embed="rId2"/>
          <a:stretch>
            <a:fillRect/>
          </a:stretch>
        </p:blipFill>
        <p:spPr>
          <a:xfrm>
            <a:off x="10312997" y="6323586"/>
            <a:ext cx="1725109" cy="540534"/>
          </a:xfrm>
          <a:prstGeom prst="rect">
            <a:avLst/>
          </a:prstGeom>
        </p:spPr>
      </p:pic>
    </p:spTree>
    <p:extLst>
      <p:ext uri="{BB962C8B-B14F-4D97-AF65-F5344CB8AC3E}">
        <p14:creationId xmlns:p14="http://schemas.microsoft.com/office/powerpoint/2010/main" val="32854118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47563" y="161927"/>
            <a:ext cx="11425236" cy="484748"/>
          </a:xfrm>
        </p:spPr>
        <p:txBody>
          <a:bodyPr/>
          <a:lstStyle>
            <a:lvl1pPr>
              <a:defRPr>
                <a:solidFill>
                  <a:srgbClr val="A91B1B"/>
                </a:solidFill>
              </a:defRPr>
            </a:lvl1pPr>
          </a:lstStyle>
          <a:p>
            <a:r>
              <a:rPr lang="en-US"/>
              <a:t>Click to edit Master title style</a:t>
            </a:r>
          </a:p>
        </p:txBody>
      </p:sp>
      <p:sp>
        <p:nvSpPr>
          <p:cNvPr id="3" name="Content Placeholder 2"/>
          <p:cNvSpPr>
            <a:spLocks noGrp="1"/>
          </p:cNvSpPr>
          <p:nvPr>
            <p:ph idx="1"/>
          </p:nvPr>
        </p:nvSpPr>
        <p:spPr>
          <a:xfrm>
            <a:off x="347563" y="1508760"/>
            <a:ext cx="11372771" cy="404777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marL="1482725" indent="-222250">
              <a:buFont typeface="Arial" panose="020B0604020202020204" pitchFamily="34" charset="0"/>
              <a:buChar cha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0459708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47562" y="223423"/>
            <a:ext cx="11504904" cy="484748"/>
          </a:xfrm>
        </p:spPr>
        <p:txBody>
          <a:bodyPr/>
          <a:lstStyle>
            <a:lvl1pPr>
              <a:defRPr>
                <a:solidFill>
                  <a:srgbClr val="A91B1B"/>
                </a:solidFill>
              </a:defRPr>
            </a:lvl1pPr>
          </a:lstStyle>
          <a:p>
            <a:r>
              <a:rPr lang="en-US"/>
              <a:t>Click to edit Master title style</a:t>
            </a:r>
          </a:p>
        </p:txBody>
      </p:sp>
      <p:sp>
        <p:nvSpPr>
          <p:cNvPr id="3" name="Text Placeholder 2"/>
          <p:cNvSpPr>
            <a:spLocks noGrp="1"/>
          </p:cNvSpPr>
          <p:nvPr>
            <p:ph type="body" idx="1"/>
          </p:nvPr>
        </p:nvSpPr>
        <p:spPr>
          <a:xfrm>
            <a:off x="347562" y="1444752"/>
            <a:ext cx="5590038" cy="821190"/>
          </a:xfrm>
        </p:spPr>
        <p:txBody>
          <a:bodyPr anchor="b"/>
          <a:lstStyle>
            <a:lvl1pPr marL="0" indent="0">
              <a:buNone/>
              <a:defRPr sz="2400" b="1">
                <a:solidFill>
                  <a:srgbClr val="A91B1B"/>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47562" y="2270334"/>
            <a:ext cx="5590038" cy="3373229"/>
          </a:xfrm>
        </p:spPr>
        <p:txBody>
          <a:bodyPr/>
          <a:lstStyle>
            <a:lvl1pPr>
              <a:defRPr sz="2400"/>
            </a:lvl1pPr>
            <a:lvl2pPr>
              <a:defRPr sz="2000"/>
            </a:lvl2pPr>
            <a:lvl3pPr>
              <a:defRPr sz="1800"/>
            </a:lvl3pPr>
            <a:lvl4pPr>
              <a:defRPr sz="1600"/>
            </a:lvl4pPr>
            <a:lvl5pPr marL="1482725" indent="-222250">
              <a:buFont typeface="Arial" panose="020B0604020202020204" pitchFamily="34" charset="0"/>
              <a:buChar cha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444752"/>
            <a:ext cx="5533375" cy="821190"/>
          </a:xfrm>
        </p:spPr>
        <p:txBody>
          <a:bodyPr anchor="b"/>
          <a:lstStyle>
            <a:lvl1pPr marL="0" indent="0">
              <a:buNone/>
              <a:defRPr sz="2400" b="1">
                <a:solidFill>
                  <a:srgbClr val="A91B1B"/>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270334"/>
            <a:ext cx="5533375" cy="3373229"/>
          </a:xfrm>
        </p:spPr>
        <p:txBody>
          <a:bodyPr/>
          <a:lstStyle>
            <a:lvl1pPr>
              <a:defRPr sz="2400"/>
            </a:lvl1pPr>
            <a:lvl2pPr>
              <a:defRPr sz="2000"/>
            </a:lvl2pPr>
            <a:lvl3pPr>
              <a:defRPr sz="1800"/>
            </a:lvl3pPr>
            <a:lvl4pPr>
              <a:defRPr sz="1600"/>
            </a:lvl4pPr>
            <a:lvl5pPr marL="1482725" indent="-222250">
              <a:defRPr lang="en-US" sz="1800" kern="1200" dirty="0">
                <a:solidFill>
                  <a:schemeClr val="tx1"/>
                </a:solidFill>
                <a:latin typeface="+mn-lt"/>
                <a:ea typeface="+mn-ea"/>
                <a:cs typeface="+mn-cs"/>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535307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43548" y="251239"/>
            <a:ext cx="11504904" cy="484748"/>
          </a:xfrm>
        </p:spPr>
        <p:txBody>
          <a:bodyPr/>
          <a:lstStyle>
            <a:lvl1pPr>
              <a:defRPr>
                <a:solidFill>
                  <a:srgbClr val="A91B1B"/>
                </a:solidFill>
              </a:defRPr>
            </a:lvl1pPr>
          </a:lstStyle>
          <a:p>
            <a:r>
              <a:rPr lang="en-US"/>
              <a:t>Click to edit Master title style</a:t>
            </a:r>
          </a:p>
        </p:txBody>
      </p:sp>
    </p:spTree>
    <p:extLst>
      <p:ext uri="{BB962C8B-B14F-4D97-AF65-F5344CB8AC3E}">
        <p14:creationId xmlns:p14="http://schemas.microsoft.com/office/powerpoint/2010/main" val="1512400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ransitions Slid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7E41ED-F47F-85C7-0527-8C9FCCC7ADBA}"/>
              </a:ext>
            </a:extLst>
          </p:cNvPr>
          <p:cNvSpPr>
            <a:spLocks noGrp="1"/>
          </p:cNvSpPr>
          <p:nvPr>
            <p:ph type="title"/>
          </p:nvPr>
        </p:nvSpPr>
        <p:spPr>
          <a:xfrm>
            <a:off x="1300766" y="1891183"/>
            <a:ext cx="10053033" cy="1325563"/>
          </a:xfrm>
        </p:spPr>
        <p:txBody>
          <a:bodyPr>
            <a:noAutofit/>
          </a:bodyPr>
          <a:lstStyle/>
          <a:p>
            <a:r>
              <a:rPr lang="en-US"/>
              <a:t>Click to edit Master title style</a:t>
            </a:r>
          </a:p>
        </p:txBody>
      </p:sp>
    </p:spTree>
    <p:extLst>
      <p:ext uri="{BB962C8B-B14F-4D97-AF65-F5344CB8AC3E}">
        <p14:creationId xmlns:p14="http://schemas.microsoft.com/office/powerpoint/2010/main" val="216004852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
        <p:nvSpPr>
          <p:cNvPr id="5" name="Title 1"/>
          <p:cNvSpPr>
            <a:spLocks noGrp="1"/>
          </p:cNvSpPr>
          <p:nvPr>
            <p:ph type="title"/>
          </p:nvPr>
        </p:nvSpPr>
        <p:spPr>
          <a:xfrm>
            <a:off x="411892" y="240539"/>
            <a:ext cx="11285837" cy="487490"/>
          </a:xfrm>
        </p:spPr>
        <p:txBody>
          <a:bodyPr>
            <a:normAutofit/>
          </a:bodyPr>
          <a:lstStyle>
            <a:lvl1pPr>
              <a:defRPr sz="2400" b="1" cap="all" baseline="0">
                <a:latin typeface="Arial" charset="0"/>
              </a:defRPr>
            </a:lvl1pPr>
          </a:lstStyle>
          <a:p>
            <a:r>
              <a:rPr lang="en-US"/>
              <a:t>Click to edit Master title style</a:t>
            </a:r>
          </a:p>
        </p:txBody>
      </p:sp>
      <p:cxnSp>
        <p:nvCxnSpPr>
          <p:cNvPr id="9" name="Straight Connector 8"/>
          <p:cNvCxnSpPr/>
          <p:nvPr userDrawn="1"/>
        </p:nvCxnSpPr>
        <p:spPr>
          <a:xfrm>
            <a:off x="-16475" y="735987"/>
            <a:ext cx="12208476"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6916724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4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84785F67-179E-4145-8BCB-4A0C61A894B6}"/>
              </a:ext>
            </a:extLst>
          </p:cNvPr>
          <p:cNvSpPr>
            <a:spLocks noGrp="1"/>
          </p:cNvSpPr>
          <p:nvPr>
            <p:ph type="sldNum" sz="quarter" idx="4"/>
          </p:nvPr>
        </p:nvSpPr>
        <p:spPr>
          <a:xfrm>
            <a:off x="11451649" y="6533724"/>
            <a:ext cx="432486" cy="294041"/>
          </a:xfrm>
          <a:prstGeom prst="rect">
            <a:avLst/>
          </a:prstGeom>
        </p:spPr>
        <p:txBody>
          <a:bodyPr lIns="0" tIns="0" rIns="0" bIns="0" anchor="ctr"/>
          <a:lstStyle>
            <a:lvl1pPr algn="ctr">
              <a:defRPr sz="1200" b="1">
                <a:solidFill>
                  <a:schemeClr val="tx1"/>
                </a:solidFill>
              </a:defRPr>
            </a:lvl1pPr>
          </a:lstStyle>
          <a:p>
            <a:fld id="{933A556B-7C63-244D-9B7C-B0EA8042B330}" type="slidenum">
              <a:rPr lang="en-US" smtClean="0"/>
              <a:pPr/>
              <a:t>‹#›</a:t>
            </a:fld>
            <a:endParaRPr lang="en-US" b="1"/>
          </a:p>
        </p:txBody>
      </p:sp>
      <p:sp>
        <p:nvSpPr>
          <p:cNvPr id="8" name="Title Placeholder 1">
            <a:extLst>
              <a:ext uri="{FF2B5EF4-FFF2-40B4-BE49-F238E27FC236}">
                <a16:creationId xmlns:a16="http://schemas.microsoft.com/office/drawing/2014/main" id="{7E7747BA-6145-3552-2339-5F4BF5DF2FDE}"/>
              </a:ext>
            </a:extLst>
          </p:cNvPr>
          <p:cNvSpPr>
            <a:spLocks noGrp="1"/>
          </p:cNvSpPr>
          <p:nvPr>
            <p:ph type="title"/>
          </p:nvPr>
        </p:nvSpPr>
        <p:spPr>
          <a:xfrm>
            <a:off x="462579" y="0"/>
            <a:ext cx="11499925" cy="825178"/>
          </a:xfrm>
          <a:prstGeom prst="rect">
            <a:avLst/>
          </a:prstGeom>
        </p:spPr>
        <p:txBody>
          <a:bodyPr vert="horz" lIns="91440" tIns="45720" rIns="91440" bIns="45720" rtlCol="0" anchor="ctr">
            <a:normAutofit/>
          </a:bodyPr>
          <a:lstStyle/>
          <a:p>
            <a:r>
              <a:rPr lang="en-US"/>
              <a:t>Click to edit Master title style</a:t>
            </a:r>
          </a:p>
        </p:txBody>
      </p:sp>
      <p:sp>
        <p:nvSpPr>
          <p:cNvPr id="9" name="Text Placeholder 2">
            <a:extLst>
              <a:ext uri="{FF2B5EF4-FFF2-40B4-BE49-F238E27FC236}">
                <a16:creationId xmlns:a16="http://schemas.microsoft.com/office/drawing/2014/main" id="{C65258C7-5BE3-51E9-6313-6F03042F389D}"/>
              </a:ext>
            </a:extLst>
          </p:cNvPr>
          <p:cNvSpPr>
            <a:spLocks noGrp="1"/>
          </p:cNvSpPr>
          <p:nvPr>
            <p:ph idx="1"/>
          </p:nvPr>
        </p:nvSpPr>
        <p:spPr>
          <a:xfrm>
            <a:off x="462579" y="975365"/>
            <a:ext cx="11499925" cy="486585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501759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Body Slide - 2 Photos">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17BE5B-D462-52DE-1421-03616B30BCDE}"/>
              </a:ext>
            </a:extLst>
          </p:cNvPr>
          <p:cNvSpPr>
            <a:spLocks noGrp="1"/>
          </p:cNvSpPr>
          <p:nvPr>
            <p:ph type="title"/>
          </p:nvPr>
        </p:nvSpPr>
        <p:spPr>
          <a:xfrm>
            <a:off x="309093" y="531951"/>
            <a:ext cx="5785319" cy="678664"/>
          </a:xfrm>
        </p:spPr>
        <p:txBody>
          <a:bodyPr anchor="b">
            <a:noAutofit/>
          </a:bodyPr>
          <a:lstStyle>
            <a:lvl1pPr>
              <a:defRPr sz="3200">
                <a:solidFill>
                  <a:schemeClr val="accent1"/>
                </a:solidFill>
              </a:defRPr>
            </a:lvl1pPr>
          </a:lstStyle>
          <a:p>
            <a:r>
              <a:rPr lang="en-US"/>
              <a:t>Click to edit Master title style</a:t>
            </a:r>
          </a:p>
        </p:txBody>
      </p:sp>
      <p:sp>
        <p:nvSpPr>
          <p:cNvPr id="3" name="Picture Placeholder 2">
            <a:extLst>
              <a:ext uri="{FF2B5EF4-FFF2-40B4-BE49-F238E27FC236}">
                <a16:creationId xmlns:a16="http://schemas.microsoft.com/office/drawing/2014/main" id="{A27D567A-C123-96A9-1DD3-17C276C7D015}"/>
              </a:ext>
            </a:extLst>
          </p:cNvPr>
          <p:cNvSpPr>
            <a:spLocks noGrp="1"/>
          </p:cNvSpPr>
          <p:nvPr>
            <p:ph type="pic" idx="1"/>
          </p:nvPr>
        </p:nvSpPr>
        <p:spPr>
          <a:xfrm>
            <a:off x="6246796" y="549107"/>
            <a:ext cx="5945204" cy="2763982"/>
          </a:xfrm>
        </p:spPr>
        <p:txBody>
          <a:bodyPr>
            <a:no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E8A92B06-2663-62EC-E8B1-7567E866D31E}"/>
              </a:ext>
            </a:extLst>
          </p:cNvPr>
          <p:cNvSpPr>
            <a:spLocks noGrp="1"/>
          </p:cNvSpPr>
          <p:nvPr>
            <p:ph type="body" sz="half" idx="2"/>
          </p:nvPr>
        </p:nvSpPr>
        <p:spPr>
          <a:xfrm>
            <a:off x="309093" y="1319201"/>
            <a:ext cx="5785319" cy="4891433"/>
          </a:xfrm>
        </p:spPr>
        <p:txBody>
          <a:bodyPr>
            <a:no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8" name="Picture 7">
            <a:extLst>
              <a:ext uri="{FF2B5EF4-FFF2-40B4-BE49-F238E27FC236}">
                <a16:creationId xmlns:a16="http://schemas.microsoft.com/office/drawing/2014/main" id="{1F8DF632-CAE9-022C-6607-B217F56D5CC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713982" y="80668"/>
            <a:ext cx="1355836" cy="423699"/>
          </a:xfrm>
          <a:prstGeom prst="rect">
            <a:avLst/>
          </a:prstGeom>
        </p:spPr>
      </p:pic>
      <p:sp>
        <p:nvSpPr>
          <p:cNvPr id="9" name="Picture Placeholder 2">
            <a:extLst>
              <a:ext uri="{FF2B5EF4-FFF2-40B4-BE49-F238E27FC236}">
                <a16:creationId xmlns:a16="http://schemas.microsoft.com/office/drawing/2014/main" id="{02C1D150-46A5-C3E3-0093-1693429B2A69}"/>
              </a:ext>
            </a:extLst>
          </p:cNvPr>
          <p:cNvSpPr>
            <a:spLocks noGrp="1"/>
          </p:cNvSpPr>
          <p:nvPr>
            <p:ph type="pic" idx="13"/>
          </p:nvPr>
        </p:nvSpPr>
        <p:spPr>
          <a:xfrm>
            <a:off x="6246796" y="3446653"/>
            <a:ext cx="5945204" cy="2763982"/>
          </a:xfrm>
        </p:spPr>
        <p:txBody>
          <a:bodyPr>
            <a:no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0" name="Date Placeholder 4">
            <a:extLst>
              <a:ext uri="{FF2B5EF4-FFF2-40B4-BE49-F238E27FC236}">
                <a16:creationId xmlns:a16="http://schemas.microsoft.com/office/drawing/2014/main" id="{A6C8BEAD-C13B-93F9-6676-CE56FFBEEBF2}"/>
              </a:ext>
            </a:extLst>
          </p:cNvPr>
          <p:cNvSpPr>
            <a:spLocks noGrp="1"/>
          </p:cNvSpPr>
          <p:nvPr>
            <p:ph type="dt" sz="half" idx="10"/>
          </p:nvPr>
        </p:nvSpPr>
        <p:spPr>
          <a:xfrm>
            <a:off x="311726" y="6330592"/>
            <a:ext cx="2743200" cy="365125"/>
          </a:xfrm>
          <a:prstGeom prst="rect">
            <a:avLst/>
          </a:prstGeom>
        </p:spPr>
        <p:txBody>
          <a:bodyPr anchor="ctr"/>
          <a:lstStyle>
            <a:lvl1pPr>
              <a:defRPr sz="1000">
                <a:latin typeface="Arial" panose="020B0604020202020204" pitchFamily="34" charset="0"/>
              </a:defRPr>
            </a:lvl1pPr>
          </a:lstStyle>
          <a:p>
            <a:r>
              <a:rPr lang="en-US"/>
              <a:t>August 20, 2026</a:t>
            </a:r>
          </a:p>
        </p:txBody>
      </p:sp>
      <p:sp>
        <p:nvSpPr>
          <p:cNvPr id="11" name="Footer Placeholder 5">
            <a:extLst>
              <a:ext uri="{FF2B5EF4-FFF2-40B4-BE49-F238E27FC236}">
                <a16:creationId xmlns:a16="http://schemas.microsoft.com/office/drawing/2014/main" id="{9B986840-5762-4DAF-7AD9-5F837D0622DE}"/>
              </a:ext>
            </a:extLst>
          </p:cNvPr>
          <p:cNvSpPr>
            <a:spLocks noGrp="1"/>
          </p:cNvSpPr>
          <p:nvPr>
            <p:ph type="ftr" sz="quarter" idx="11"/>
          </p:nvPr>
        </p:nvSpPr>
        <p:spPr>
          <a:xfrm>
            <a:off x="4038600" y="6330592"/>
            <a:ext cx="4114800" cy="365125"/>
          </a:xfrm>
          <a:prstGeom prst="rect">
            <a:avLst/>
          </a:prstGeom>
        </p:spPr>
        <p:txBody>
          <a:bodyPr anchor="ctr"/>
          <a:lstStyle>
            <a:lvl1pPr algn="ctr">
              <a:defRPr sz="1000">
                <a:latin typeface="Arial" panose="020B0604020202020204" pitchFamily="34" charset="0"/>
              </a:defRPr>
            </a:lvl1pPr>
          </a:lstStyle>
          <a:p>
            <a:r>
              <a:rPr lang="en-US"/>
              <a:t>Scheduled Accelerator Maintenance Kick-Off Meeting</a:t>
            </a:r>
          </a:p>
        </p:txBody>
      </p:sp>
      <p:sp>
        <p:nvSpPr>
          <p:cNvPr id="13" name="Slide Number Placeholder 6">
            <a:extLst>
              <a:ext uri="{FF2B5EF4-FFF2-40B4-BE49-F238E27FC236}">
                <a16:creationId xmlns:a16="http://schemas.microsoft.com/office/drawing/2014/main" id="{1E2F678D-103F-49D4-B531-CA075474F3D0}"/>
              </a:ext>
            </a:extLst>
          </p:cNvPr>
          <p:cNvSpPr>
            <a:spLocks noGrp="1"/>
          </p:cNvSpPr>
          <p:nvPr>
            <p:ph type="sldNum" sz="quarter" idx="12"/>
          </p:nvPr>
        </p:nvSpPr>
        <p:spPr>
          <a:xfrm>
            <a:off x="9140371" y="6330592"/>
            <a:ext cx="2743200" cy="365125"/>
          </a:xfrm>
          <a:prstGeom prst="rect">
            <a:avLst/>
          </a:prstGeom>
        </p:spPr>
        <p:txBody>
          <a:bodyPr anchor="ctr"/>
          <a:lstStyle>
            <a:lvl1pPr algn="r">
              <a:defRPr sz="1000">
                <a:latin typeface="Arial" panose="020B0604020202020204" pitchFamily="34" charset="0"/>
              </a:defRPr>
            </a:lvl1pPr>
          </a:lstStyle>
          <a:p>
            <a:fld id="{7D1BE87E-F0DE-A44C-894B-E142BEB21E42}" type="slidenum">
              <a:rPr lang="en-US" smtClean="0"/>
              <a:pPr/>
              <a:t>‹#›</a:t>
            </a:fld>
            <a:endParaRPr lang="en-US"/>
          </a:p>
        </p:txBody>
      </p:sp>
      <p:pic>
        <p:nvPicPr>
          <p:cNvPr id="12" name="Picture 11">
            <a:extLst>
              <a:ext uri="{FF2B5EF4-FFF2-40B4-BE49-F238E27FC236}">
                <a16:creationId xmlns:a16="http://schemas.microsoft.com/office/drawing/2014/main" id="{FB721D4D-BA71-46BF-9E11-753BC33668E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713982" y="80668"/>
            <a:ext cx="1355836" cy="423699"/>
          </a:xfrm>
          <a:prstGeom prst="rect">
            <a:avLst/>
          </a:prstGeom>
        </p:spPr>
      </p:pic>
    </p:spTree>
    <p:extLst>
      <p:ext uri="{BB962C8B-B14F-4D97-AF65-F5344CB8AC3E}">
        <p14:creationId xmlns:p14="http://schemas.microsoft.com/office/powerpoint/2010/main" val="10466692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Body Slide - Top Photo">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A27D567A-C123-96A9-1DD3-17C276C7D015}"/>
              </a:ext>
            </a:extLst>
          </p:cNvPr>
          <p:cNvSpPr>
            <a:spLocks noGrp="1"/>
          </p:cNvSpPr>
          <p:nvPr>
            <p:ph type="pic" idx="1"/>
          </p:nvPr>
        </p:nvSpPr>
        <p:spPr>
          <a:xfrm>
            <a:off x="0" y="8195"/>
            <a:ext cx="12192000" cy="342080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E8A92B06-2663-62EC-E8B1-7567E866D31E}"/>
              </a:ext>
            </a:extLst>
          </p:cNvPr>
          <p:cNvSpPr>
            <a:spLocks noGrp="1"/>
          </p:cNvSpPr>
          <p:nvPr>
            <p:ph type="body" sz="half" idx="2"/>
          </p:nvPr>
        </p:nvSpPr>
        <p:spPr>
          <a:xfrm>
            <a:off x="335924" y="3666870"/>
            <a:ext cx="5642016" cy="2414481"/>
          </a:xfrm>
        </p:spPr>
        <p:txBody>
          <a:bodyPr>
            <a:noAutofit/>
          </a:bodyPr>
          <a:lstStyle>
            <a:lvl1pPr marL="0" indent="0">
              <a:buNone/>
              <a:defRPr sz="2000">
                <a:solidFill>
                  <a:schemeClr val="tx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Text Placeholder 3">
            <a:extLst>
              <a:ext uri="{FF2B5EF4-FFF2-40B4-BE49-F238E27FC236}">
                <a16:creationId xmlns:a16="http://schemas.microsoft.com/office/drawing/2014/main" id="{718A1B46-8C31-1942-9CDD-F244EA45E1A6}"/>
              </a:ext>
            </a:extLst>
          </p:cNvPr>
          <p:cNvSpPr>
            <a:spLocks noGrp="1"/>
          </p:cNvSpPr>
          <p:nvPr>
            <p:ph type="body" sz="half" idx="13"/>
          </p:nvPr>
        </p:nvSpPr>
        <p:spPr>
          <a:xfrm>
            <a:off x="6103516" y="3666870"/>
            <a:ext cx="5642016" cy="2414481"/>
          </a:xfrm>
        </p:spPr>
        <p:txBody>
          <a:bodyPr>
            <a:noAutofit/>
          </a:bodyPr>
          <a:lstStyle>
            <a:lvl1pPr marL="0" indent="0">
              <a:buNone/>
              <a:defRPr sz="2000">
                <a:solidFill>
                  <a:schemeClr val="tx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3" name="Title 1">
            <a:extLst>
              <a:ext uri="{FF2B5EF4-FFF2-40B4-BE49-F238E27FC236}">
                <a16:creationId xmlns:a16="http://schemas.microsoft.com/office/drawing/2014/main" id="{E2D036AA-9340-745D-7ECF-2C66965EE75A}"/>
              </a:ext>
            </a:extLst>
          </p:cNvPr>
          <p:cNvSpPr>
            <a:spLocks noGrp="1"/>
          </p:cNvSpPr>
          <p:nvPr>
            <p:ph type="title" hasCustomPrompt="1"/>
          </p:nvPr>
        </p:nvSpPr>
        <p:spPr>
          <a:xfrm>
            <a:off x="1" y="531951"/>
            <a:ext cx="6094412" cy="678664"/>
          </a:xfrm>
        </p:spPr>
        <p:txBody>
          <a:bodyPr anchor="b">
            <a:noAutofit/>
          </a:bodyPr>
          <a:lstStyle>
            <a:lvl1pPr>
              <a:defRPr sz="3200">
                <a:solidFill>
                  <a:schemeClr val="bg1"/>
                </a:solidFill>
              </a:defRPr>
            </a:lvl1pPr>
          </a:lstStyle>
          <a:p>
            <a:r>
              <a:rPr lang="en-US"/>
              <a:t>  Click to edit Master title style</a:t>
            </a:r>
          </a:p>
        </p:txBody>
      </p:sp>
      <p:sp>
        <p:nvSpPr>
          <p:cNvPr id="8" name="Footer Placeholder 5">
            <a:extLst>
              <a:ext uri="{FF2B5EF4-FFF2-40B4-BE49-F238E27FC236}">
                <a16:creationId xmlns:a16="http://schemas.microsoft.com/office/drawing/2014/main" id="{E2354D38-C6CF-E355-ADC2-9780C4F402FB}"/>
              </a:ext>
            </a:extLst>
          </p:cNvPr>
          <p:cNvSpPr>
            <a:spLocks noGrp="1"/>
          </p:cNvSpPr>
          <p:nvPr>
            <p:ph type="ftr" sz="quarter" idx="11"/>
          </p:nvPr>
        </p:nvSpPr>
        <p:spPr>
          <a:xfrm>
            <a:off x="4038600" y="6330592"/>
            <a:ext cx="4114800" cy="365125"/>
          </a:xfrm>
          <a:prstGeom prst="rect">
            <a:avLst/>
          </a:prstGeom>
        </p:spPr>
        <p:txBody>
          <a:bodyPr anchor="ctr"/>
          <a:lstStyle>
            <a:lvl1pPr algn="ctr">
              <a:defRPr sz="1000">
                <a:latin typeface="Arial" panose="020B0604020202020204" pitchFamily="34" charset="0"/>
              </a:defRPr>
            </a:lvl1pPr>
          </a:lstStyle>
          <a:p>
            <a:r>
              <a:rPr lang="en-US"/>
              <a:t>Scheduled Accelerator Maintenance Kick-Off Meeting</a:t>
            </a:r>
          </a:p>
        </p:txBody>
      </p:sp>
      <p:sp>
        <p:nvSpPr>
          <p:cNvPr id="10" name="Slide Number Placeholder 6">
            <a:extLst>
              <a:ext uri="{FF2B5EF4-FFF2-40B4-BE49-F238E27FC236}">
                <a16:creationId xmlns:a16="http://schemas.microsoft.com/office/drawing/2014/main" id="{24DF5B5C-0FB6-281B-79D1-3AAEEBC738BC}"/>
              </a:ext>
            </a:extLst>
          </p:cNvPr>
          <p:cNvSpPr>
            <a:spLocks noGrp="1"/>
          </p:cNvSpPr>
          <p:nvPr>
            <p:ph type="sldNum" sz="quarter" idx="12"/>
          </p:nvPr>
        </p:nvSpPr>
        <p:spPr>
          <a:xfrm>
            <a:off x="9144000" y="6330592"/>
            <a:ext cx="2743200" cy="365125"/>
          </a:xfrm>
          <a:prstGeom prst="rect">
            <a:avLst/>
          </a:prstGeom>
        </p:spPr>
        <p:txBody>
          <a:bodyPr anchor="ctr"/>
          <a:lstStyle>
            <a:lvl1pPr algn="r">
              <a:defRPr sz="1000">
                <a:latin typeface="Arial" panose="020B0604020202020204" pitchFamily="34" charset="0"/>
              </a:defRPr>
            </a:lvl1pPr>
          </a:lstStyle>
          <a:p>
            <a:fld id="{7D1BE87E-F0DE-A44C-894B-E142BEB21E42}" type="slidenum">
              <a:rPr lang="en-US" smtClean="0"/>
              <a:pPr/>
              <a:t>‹#›</a:t>
            </a:fld>
            <a:endParaRPr lang="en-US"/>
          </a:p>
        </p:txBody>
      </p:sp>
      <p:sp>
        <p:nvSpPr>
          <p:cNvPr id="7" name="Date Placeholder 4">
            <a:extLst>
              <a:ext uri="{FF2B5EF4-FFF2-40B4-BE49-F238E27FC236}">
                <a16:creationId xmlns:a16="http://schemas.microsoft.com/office/drawing/2014/main" id="{CE744EEC-877B-6658-1AF3-402C4637D614}"/>
              </a:ext>
            </a:extLst>
          </p:cNvPr>
          <p:cNvSpPr>
            <a:spLocks noGrp="1"/>
          </p:cNvSpPr>
          <p:nvPr>
            <p:ph type="dt" sz="half" idx="10"/>
          </p:nvPr>
        </p:nvSpPr>
        <p:spPr>
          <a:xfrm>
            <a:off x="311726" y="6330592"/>
            <a:ext cx="2743200" cy="365125"/>
          </a:xfrm>
          <a:prstGeom prst="rect">
            <a:avLst/>
          </a:prstGeom>
        </p:spPr>
        <p:txBody>
          <a:bodyPr anchor="ctr"/>
          <a:lstStyle>
            <a:lvl1pPr>
              <a:defRPr sz="1000">
                <a:latin typeface="Arial" panose="020B0604020202020204" pitchFamily="34" charset="0"/>
              </a:defRPr>
            </a:lvl1pPr>
          </a:lstStyle>
          <a:p>
            <a:r>
              <a:rPr lang="en-US"/>
              <a:t>August 20, 2026</a:t>
            </a:r>
          </a:p>
        </p:txBody>
      </p:sp>
    </p:spTree>
    <p:extLst>
      <p:ext uri="{BB962C8B-B14F-4D97-AF65-F5344CB8AC3E}">
        <p14:creationId xmlns:p14="http://schemas.microsoft.com/office/powerpoint/2010/main" val="22428287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Body Slide - 1 Photo">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A27D567A-C123-96A9-1DD3-17C276C7D015}"/>
              </a:ext>
            </a:extLst>
          </p:cNvPr>
          <p:cNvSpPr>
            <a:spLocks noGrp="1"/>
          </p:cNvSpPr>
          <p:nvPr>
            <p:ph type="pic" idx="1"/>
          </p:nvPr>
        </p:nvSpPr>
        <p:spPr>
          <a:xfrm>
            <a:off x="6246796" y="665018"/>
            <a:ext cx="5945204" cy="448887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pic>
        <p:nvPicPr>
          <p:cNvPr id="8" name="Picture 7">
            <a:extLst>
              <a:ext uri="{FF2B5EF4-FFF2-40B4-BE49-F238E27FC236}">
                <a16:creationId xmlns:a16="http://schemas.microsoft.com/office/drawing/2014/main" id="{1F8DF632-CAE9-022C-6607-B217F56D5CC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713982" y="80668"/>
            <a:ext cx="1355836" cy="423699"/>
          </a:xfrm>
          <a:prstGeom prst="rect">
            <a:avLst/>
          </a:prstGeom>
        </p:spPr>
      </p:pic>
      <p:sp>
        <p:nvSpPr>
          <p:cNvPr id="9" name="Title 1">
            <a:extLst>
              <a:ext uri="{FF2B5EF4-FFF2-40B4-BE49-F238E27FC236}">
                <a16:creationId xmlns:a16="http://schemas.microsoft.com/office/drawing/2014/main" id="{F69CE8BE-367E-106F-0A1A-D4403D3CF398}"/>
              </a:ext>
            </a:extLst>
          </p:cNvPr>
          <p:cNvSpPr>
            <a:spLocks noGrp="1"/>
          </p:cNvSpPr>
          <p:nvPr>
            <p:ph type="title"/>
          </p:nvPr>
        </p:nvSpPr>
        <p:spPr>
          <a:xfrm>
            <a:off x="309093" y="531951"/>
            <a:ext cx="5785319" cy="678664"/>
          </a:xfrm>
        </p:spPr>
        <p:txBody>
          <a:bodyPr anchor="b">
            <a:noAutofit/>
          </a:bodyPr>
          <a:lstStyle>
            <a:lvl1pPr>
              <a:defRPr sz="3200">
                <a:solidFill>
                  <a:schemeClr val="tx1"/>
                </a:solidFill>
              </a:defRPr>
            </a:lvl1pPr>
          </a:lstStyle>
          <a:p>
            <a:r>
              <a:rPr lang="en-US"/>
              <a:t>Click to edit Master title style</a:t>
            </a:r>
          </a:p>
        </p:txBody>
      </p:sp>
      <p:sp>
        <p:nvSpPr>
          <p:cNvPr id="10" name="Text Placeholder 3">
            <a:extLst>
              <a:ext uri="{FF2B5EF4-FFF2-40B4-BE49-F238E27FC236}">
                <a16:creationId xmlns:a16="http://schemas.microsoft.com/office/drawing/2014/main" id="{EA0AC1C4-21D9-DD3B-28D1-1E97E488E1A8}"/>
              </a:ext>
            </a:extLst>
          </p:cNvPr>
          <p:cNvSpPr>
            <a:spLocks noGrp="1"/>
          </p:cNvSpPr>
          <p:nvPr>
            <p:ph type="body" sz="half" idx="2"/>
          </p:nvPr>
        </p:nvSpPr>
        <p:spPr>
          <a:xfrm>
            <a:off x="309093" y="1319201"/>
            <a:ext cx="5785319" cy="4891433"/>
          </a:xfrm>
        </p:spPr>
        <p:txBody>
          <a:bodyPr>
            <a:no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Footer Placeholder 5">
            <a:extLst>
              <a:ext uri="{FF2B5EF4-FFF2-40B4-BE49-F238E27FC236}">
                <a16:creationId xmlns:a16="http://schemas.microsoft.com/office/drawing/2014/main" id="{A4AF7EA1-AC10-6B34-7D70-18A57ABFF35E}"/>
              </a:ext>
            </a:extLst>
          </p:cNvPr>
          <p:cNvSpPr>
            <a:spLocks noGrp="1"/>
          </p:cNvSpPr>
          <p:nvPr>
            <p:ph type="ftr" sz="quarter" idx="11"/>
          </p:nvPr>
        </p:nvSpPr>
        <p:spPr>
          <a:xfrm>
            <a:off x="4038600" y="6330592"/>
            <a:ext cx="4114800" cy="365125"/>
          </a:xfrm>
          <a:prstGeom prst="rect">
            <a:avLst/>
          </a:prstGeom>
        </p:spPr>
        <p:txBody>
          <a:bodyPr anchor="ctr"/>
          <a:lstStyle>
            <a:lvl1pPr algn="ctr">
              <a:defRPr sz="1000">
                <a:latin typeface="Arial" panose="020B0604020202020204" pitchFamily="34" charset="0"/>
              </a:defRPr>
            </a:lvl1pPr>
          </a:lstStyle>
          <a:p>
            <a:r>
              <a:rPr lang="en-US"/>
              <a:t>Scheduled Accelerator Maintenance Kick-Off Meeting</a:t>
            </a:r>
          </a:p>
        </p:txBody>
      </p:sp>
      <p:sp>
        <p:nvSpPr>
          <p:cNvPr id="11" name="Slide Number Placeholder 6">
            <a:extLst>
              <a:ext uri="{FF2B5EF4-FFF2-40B4-BE49-F238E27FC236}">
                <a16:creationId xmlns:a16="http://schemas.microsoft.com/office/drawing/2014/main" id="{0B83816E-8201-5044-F359-AFD3FCE21AAF}"/>
              </a:ext>
            </a:extLst>
          </p:cNvPr>
          <p:cNvSpPr>
            <a:spLocks noGrp="1"/>
          </p:cNvSpPr>
          <p:nvPr>
            <p:ph type="sldNum" sz="quarter" idx="12"/>
          </p:nvPr>
        </p:nvSpPr>
        <p:spPr>
          <a:xfrm>
            <a:off x="9144000" y="6330592"/>
            <a:ext cx="2743200" cy="365125"/>
          </a:xfrm>
          <a:prstGeom prst="rect">
            <a:avLst/>
          </a:prstGeom>
        </p:spPr>
        <p:txBody>
          <a:bodyPr anchor="ctr"/>
          <a:lstStyle>
            <a:lvl1pPr algn="r">
              <a:defRPr sz="1000">
                <a:latin typeface="Arial" panose="020B0604020202020204" pitchFamily="34" charset="0"/>
              </a:defRPr>
            </a:lvl1pPr>
          </a:lstStyle>
          <a:p>
            <a:fld id="{7D1BE87E-F0DE-A44C-894B-E142BEB21E42}" type="slidenum">
              <a:rPr lang="en-US" smtClean="0"/>
              <a:pPr/>
              <a:t>‹#›</a:t>
            </a:fld>
            <a:endParaRPr lang="en-US"/>
          </a:p>
        </p:txBody>
      </p:sp>
      <p:sp>
        <p:nvSpPr>
          <p:cNvPr id="5" name="Date Placeholder 4">
            <a:extLst>
              <a:ext uri="{FF2B5EF4-FFF2-40B4-BE49-F238E27FC236}">
                <a16:creationId xmlns:a16="http://schemas.microsoft.com/office/drawing/2014/main" id="{9E8CE785-B03D-6A9D-B2E7-6E9D526B228A}"/>
              </a:ext>
            </a:extLst>
          </p:cNvPr>
          <p:cNvSpPr>
            <a:spLocks noGrp="1"/>
          </p:cNvSpPr>
          <p:nvPr>
            <p:ph type="dt" sz="half" idx="10"/>
          </p:nvPr>
        </p:nvSpPr>
        <p:spPr>
          <a:xfrm>
            <a:off x="311726" y="6330592"/>
            <a:ext cx="2743200" cy="365125"/>
          </a:xfrm>
          <a:prstGeom prst="rect">
            <a:avLst/>
          </a:prstGeom>
        </p:spPr>
        <p:txBody>
          <a:bodyPr anchor="ctr"/>
          <a:lstStyle>
            <a:lvl1pPr>
              <a:defRPr sz="1000">
                <a:latin typeface="Arial" panose="020B0604020202020204" pitchFamily="34" charset="0"/>
              </a:defRPr>
            </a:lvl1pPr>
          </a:lstStyle>
          <a:p>
            <a:r>
              <a:rPr lang="en-US"/>
              <a:t>August 20, 2026</a:t>
            </a:r>
          </a:p>
        </p:txBody>
      </p:sp>
      <p:pic>
        <p:nvPicPr>
          <p:cNvPr id="12" name="Picture 11">
            <a:extLst>
              <a:ext uri="{FF2B5EF4-FFF2-40B4-BE49-F238E27FC236}">
                <a16:creationId xmlns:a16="http://schemas.microsoft.com/office/drawing/2014/main" id="{66869AEF-C002-4444-8791-56AEEFBFD84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713982" y="80668"/>
            <a:ext cx="1355836" cy="423699"/>
          </a:xfrm>
          <a:prstGeom prst="rect">
            <a:avLst/>
          </a:prstGeom>
        </p:spPr>
      </p:pic>
    </p:spTree>
    <p:extLst>
      <p:ext uri="{BB962C8B-B14F-4D97-AF65-F5344CB8AC3E}">
        <p14:creationId xmlns:p14="http://schemas.microsoft.com/office/powerpoint/2010/main" val="9417868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Body Slide - Circular Photo">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A27D567A-C123-96A9-1DD3-17C276C7D015}"/>
              </a:ext>
            </a:extLst>
          </p:cNvPr>
          <p:cNvSpPr>
            <a:spLocks noGrp="1"/>
          </p:cNvSpPr>
          <p:nvPr>
            <p:ph type="pic" idx="1"/>
          </p:nvPr>
        </p:nvSpPr>
        <p:spPr>
          <a:xfrm>
            <a:off x="6220496" y="531951"/>
            <a:ext cx="5971504" cy="567868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pic>
        <p:nvPicPr>
          <p:cNvPr id="8" name="Picture 7">
            <a:extLst>
              <a:ext uri="{FF2B5EF4-FFF2-40B4-BE49-F238E27FC236}">
                <a16:creationId xmlns:a16="http://schemas.microsoft.com/office/drawing/2014/main" id="{1F8DF632-CAE9-022C-6607-B217F56D5CC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713982" y="80668"/>
            <a:ext cx="1355836" cy="423699"/>
          </a:xfrm>
          <a:prstGeom prst="rect">
            <a:avLst/>
          </a:prstGeom>
        </p:spPr>
      </p:pic>
      <p:sp>
        <p:nvSpPr>
          <p:cNvPr id="9" name="Title 1">
            <a:extLst>
              <a:ext uri="{FF2B5EF4-FFF2-40B4-BE49-F238E27FC236}">
                <a16:creationId xmlns:a16="http://schemas.microsoft.com/office/drawing/2014/main" id="{F69CE8BE-367E-106F-0A1A-D4403D3CF398}"/>
              </a:ext>
            </a:extLst>
          </p:cNvPr>
          <p:cNvSpPr>
            <a:spLocks noGrp="1"/>
          </p:cNvSpPr>
          <p:nvPr>
            <p:ph type="title"/>
          </p:nvPr>
        </p:nvSpPr>
        <p:spPr>
          <a:xfrm>
            <a:off x="309093" y="531951"/>
            <a:ext cx="5785319" cy="678664"/>
          </a:xfrm>
        </p:spPr>
        <p:txBody>
          <a:bodyPr anchor="b">
            <a:noAutofit/>
          </a:bodyPr>
          <a:lstStyle>
            <a:lvl1pPr>
              <a:defRPr sz="3200">
                <a:solidFill>
                  <a:schemeClr val="tx1"/>
                </a:solidFill>
              </a:defRPr>
            </a:lvl1pPr>
          </a:lstStyle>
          <a:p>
            <a:r>
              <a:rPr lang="en-US"/>
              <a:t>Click to edit Master title style</a:t>
            </a:r>
          </a:p>
        </p:txBody>
      </p:sp>
      <p:sp>
        <p:nvSpPr>
          <p:cNvPr id="10" name="Text Placeholder 3">
            <a:extLst>
              <a:ext uri="{FF2B5EF4-FFF2-40B4-BE49-F238E27FC236}">
                <a16:creationId xmlns:a16="http://schemas.microsoft.com/office/drawing/2014/main" id="{EA0AC1C4-21D9-DD3B-28D1-1E97E488E1A8}"/>
              </a:ext>
            </a:extLst>
          </p:cNvPr>
          <p:cNvSpPr>
            <a:spLocks noGrp="1"/>
          </p:cNvSpPr>
          <p:nvPr>
            <p:ph type="body" sz="half" idx="2"/>
          </p:nvPr>
        </p:nvSpPr>
        <p:spPr>
          <a:xfrm>
            <a:off x="309093" y="1319201"/>
            <a:ext cx="5785319" cy="4891433"/>
          </a:xfrm>
        </p:spPr>
        <p:txBody>
          <a:bodyPr>
            <a:no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Footer Placeholder 5">
            <a:extLst>
              <a:ext uri="{FF2B5EF4-FFF2-40B4-BE49-F238E27FC236}">
                <a16:creationId xmlns:a16="http://schemas.microsoft.com/office/drawing/2014/main" id="{EF6ADE35-BF0E-DF23-D913-1DAA8CCD67A7}"/>
              </a:ext>
            </a:extLst>
          </p:cNvPr>
          <p:cNvSpPr>
            <a:spLocks noGrp="1"/>
          </p:cNvSpPr>
          <p:nvPr>
            <p:ph type="ftr" sz="quarter" idx="11"/>
          </p:nvPr>
        </p:nvSpPr>
        <p:spPr>
          <a:xfrm>
            <a:off x="4038600" y="6330592"/>
            <a:ext cx="4114800" cy="365125"/>
          </a:xfrm>
          <a:prstGeom prst="rect">
            <a:avLst/>
          </a:prstGeom>
        </p:spPr>
        <p:txBody>
          <a:bodyPr anchor="ctr"/>
          <a:lstStyle>
            <a:lvl1pPr algn="ctr">
              <a:defRPr sz="1000">
                <a:latin typeface="Arial" panose="020B0604020202020204" pitchFamily="34" charset="0"/>
              </a:defRPr>
            </a:lvl1pPr>
          </a:lstStyle>
          <a:p>
            <a:r>
              <a:rPr lang="en-US"/>
              <a:t>Scheduled Accelerator Maintenance Kick-Off Meeting</a:t>
            </a:r>
          </a:p>
        </p:txBody>
      </p:sp>
      <p:sp>
        <p:nvSpPr>
          <p:cNvPr id="11" name="Slide Number Placeholder 6">
            <a:extLst>
              <a:ext uri="{FF2B5EF4-FFF2-40B4-BE49-F238E27FC236}">
                <a16:creationId xmlns:a16="http://schemas.microsoft.com/office/drawing/2014/main" id="{BB898288-99FE-E6BE-FBE5-A3D4DE28F293}"/>
              </a:ext>
            </a:extLst>
          </p:cNvPr>
          <p:cNvSpPr>
            <a:spLocks noGrp="1"/>
          </p:cNvSpPr>
          <p:nvPr>
            <p:ph type="sldNum" sz="quarter" idx="12"/>
          </p:nvPr>
        </p:nvSpPr>
        <p:spPr>
          <a:xfrm>
            <a:off x="9144000" y="6330592"/>
            <a:ext cx="2743200" cy="365125"/>
          </a:xfrm>
          <a:prstGeom prst="rect">
            <a:avLst/>
          </a:prstGeom>
        </p:spPr>
        <p:txBody>
          <a:bodyPr anchor="ctr"/>
          <a:lstStyle>
            <a:lvl1pPr algn="r">
              <a:defRPr sz="1000">
                <a:latin typeface="Arial" panose="020B0604020202020204" pitchFamily="34" charset="0"/>
              </a:defRPr>
            </a:lvl1pPr>
          </a:lstStyle>
          <a:p>
            <a:fld id="{7D1BE87E-F0DE-A44C-894B-E142BEB21E42}" type="slidenum">
              <a:rPr lang="en-US" smtClean="0"/>
              <a:pPr/>
              <a:t>‹#›</a:t>
            </a:fld>
            <a:endParaRPr lang="en-US"/>
          </a:p>
        </p:txBody>
      </p:sp>
      <p:sp>
        <p:nvSpPr>
          <p:cNvPr id="5" name="Date Placeholder 4">
            <a:extLst>
              <a:ext uri="{FF2B5EF4-FFF2-40B4-BE49-F238E27FC236}">
                <a16:creationId xmlns:a16="http://schemas.microsoft.com/office/drawing/2014/main" id="{7F636C01-DAC5-C8E5-E590-A408A6BB4550}"/>
              </a:ext>
            </a:extLst>
          </p:cNvPr>
          <p:cNvSpPr>
            <a:spLocks noGrp="1"/>
          </p:cNvSpPr>
          <p:nvPr>
            <p:ph type="dt" sz="half" idx="10"/>
          </p:nvPr>
        </p:nvSpPr>
        <p:spPr>
          <a:xfrm>
            <a:off x="311726" y="6330592"/>
            <a:ext cx="2743200" cy="365125"/>
          </a:xfrm>
          <a:prstGeom prst="rect">
            <a:avLst/>
          </a:prstGeom>
        </p:spPr>
        <p:txBody>
          <a:bodyPr anchor="ctr"/>
          <a:lstStyle>
            <a:lvl1pPr>
              <a:defRPr sz="1000">
                <a:latin typeface="Arial" panose="020B0604020202020204" pitchFamily="34" charset="0"/>
              </a:defRPr>
            </a:lvl1pPr>
          </a:lstStyle>
          <a:p>
            <a:r>
              <a:rPr lang="en-US"/>
              <a:t>August 20, 2026</a:t>
            </a:r>
          </a:p>
        </p:txBody>
      </p:sp>
      <p:pic>
        <p:nvPicPr>
          <p:cNvPr id="12" name="Picture 11">
            <a:extLst>
              <a:ext uri="{FF2B5EF4-FFF2-40B4-BE49-F238E27FC236}">
                <a16:creationId xmlns:a16="http://schemas.microsoft.com/office/drawing/2014/main" id="{86F161EE-76CC-45E3-AC2B-F55638E7178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713982" y="80668"/>
            <a:ext cx="1355836" cy="423699"/>
          </a:xfrm>
          <a:prstGeom prst="rect">
            <a:avLst/>
          </a:prstGeom>
        </p:spPr>
      </p:pic>
    </p:spTree>
    <p:extLst>
      <p:ext uri="{BB962C8B-B14F-4D97-AF65-F5344CB8AC3E}">
        <p14:creationId xmlns:p14="http://schemas.microsoft.com/office/powerpoint/2010/main" val="39969795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Body Slide - No Photos 2">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625C33B-E0CB-3D46-9D0E-81845337739C}"/>
              </a:ext>
            </a:extLst>
          </p:cNvPr>
          <p:cNvSpPr>
            <a:spLocks noGrp="1"/>
          </p:cNvSpPr>
          <p:nvPr>
            <p:ph type="ftr" sz="quarter" idx="11"/>
          </p:nvPr>
        </p:nvSpPr>
        <p:spPr>
          <a:xfrm>
            <a:off x="4038600" y="6330592"/>
            <a:ext cx="4114800" cy="365125"/>
          </a:xfrm>
          <a:prstGeom prst="rect">
            <a:avLst/>
          </a:prstGeom>
        </p:spPr>
        <p:txBody>
          <a:bodyPr anchor="ctr" anchorCtr="0"/>
          <a:lstStyle>
            <a:lvl1pPr algn="ctr">
              <a:defRPr sz="1000">
                <a:latin typeface="Arial" panose="020B0604020202020204" pitchFamily="34" charset="0"/>
              </a:defRPr>
            </a:lvl1pPr>
          </a:lstStyle>
          <a:p>
            <a:r>
              <a:rPr lang="en-US"/>
              <a:t>Scheduled Accelerator Maintenance Kick-Off Meeting</a:t>
            </a:r>
          </a:p>
        </p:txBody>
      </p:sp>
      <p:sp>
        <p:nvSpPr>
          <p:cNvPr id="7" name="Slide Number Placeholder 6">
            <a:extLst>
              <a:ext uri="{FF2B5EF4-FFF2-40B4-BE49-F238E27FC236}">
                <a16:creationId xmlns:a16="http://schemas.microsoft.com/office/drawing/2014/main" id="{A94E25E4-5B52-F70B-5E1A-F65D7D46186D}"/>
              </a:ext>
            </a:extLst>
          </p:cNvPr>
          <p:cNvSpPr>
            <a:spLocks noGrp="1"/>
          </p:cNvSpPr>
          <p:nvPr>
            <p:ph type="sldNum" sz="quarter" idx="12"/>
          </p:nvPr>
        </p:nvSpPr>
        <p:spPr>
          <a:xfrm>
            <a:off x="9144000" y="6330592"/>
            <a:ext cx="2743200" cy="365125"/>
          </a:xfrm>
          <a:prstGeom prst="rect">
            <a:avLst/>
          </a:prstGeom>
        </p:spPr>
        <p:txBody>
          <a:bodyPr anchor="ctr"/>
          <a:lstStyle>
            <a:lvl1pPr algn="r">
              <a:defRPr sz="1000">
                <a:latin typeface="Arial" panose="020B0604020202020204" pitchFamily="34" charset="0"/>
              </a:defRPr>
            </a:lvl1pPr>
          </a:lstStyle>
          <a:p>
            <a:fld id="{7D1BE87E-F0DE-A44C-894B-E142BEB21E42}" type="slidenum">
              <a:rPr lang="en-US" smtClean="0"/>
              <a:pPr/>
              <a:t>‹#›</a:t>
            </a:fld>
            <a:endParaRPr lang="en-US"/>
          </a:p>
        </p:txBody>
      </p:sp>
      <p:pic>
        <p:nvPicPr>
          <p:cNvPr id="8" name="Picture 7">
            <a:extLst>
              <a:ext uri="{FF2B5EF4-FFF2-40B4-BE49-F238E27FC236}">
                <a16:creationId xmlns:a16="http://schemas.microsoft.com/office/drawing/2014/main" id="{5058F0D3-C01F-3256-0218-65AF71F7594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713982" y="80668"/>
            <a:ext cx="1355836" cy="423699"/>
          </a:xfrm>
          <a:prstGeom prst="rect">
            <a:avLst/>
          </a:prstGeom>
        </p:spPr>
      </p:pic>
      <p:sp>
        <p:nvSpPr>
          <p:cNvPr id="9" name="Title 1">
            <a:extLst>
              <a:ext uri="{FF2B5EF4-FFF2-40B4-BE49-F238E27FC236}">
                <a16:creationId xmlns:a16="http://schemas.microsoft.com/office/drawing/2014/main" id="{73F0606B-4EF8-C644-338C-2B63D06C1FA4}"/>
              </a:ext>
            </a:extLst>
          </p:cNvPr>
          <p:cNvSpPr>
            <a:spLocks noGrp="1"/>
          </p:cNvSpPr>
          <p:nvPr>
            <p:ph type="title"/>
          </p:nvPr>
        </p:nvSpPr>
        <p:spPr>
          <a:xfrm>
            <a:off x="309093" y="531951"/>
            <a:ext cx="11044707" cy="678664"/>
          </a:xfrm>
        </p:spPr>
        <p:txBody>
          <a:bodyPr anchor="b">
            <a:noAutofit/>
          </a:bodyPr>
          <a:lstStyle>
            <a:lvl1pPr>
              <a:defRPr sz="3200">
                <a:solidFill>
                  <a:schemeClr val="accent1"/>
                </a:solidFill>
              </a:defRPr>
            </a:lvl1pPr>
          </a:lstStyle>
          <a:p>
            <a:r>
              <a:rPr lang="en-US"/>
              <a:t>Click to edit Master title style</a:t>
            </a:r>
          </a:p>
        </p:txBody>
      </p:sp>
      <p:sp>
        <p:nvSpPr>
          <p:cNvPr id="10" name="Text Placeholder 3">
            <a:extLst>
              <a:ext uri="{FF2B5EF4-FFF2-40B4-BE49-F238E27FC236}">
                <a16:creationId xmlns:a16="http://schemas.microsoft.com/office/drawing/2014/main" id="{73B0BD89-A704-0E29-46BD-5C54BB3971DB}"/>
              </a:ext>
            </a:extLst>
          </p:cNvPr>
          <p:cNvSpPr>
            <a:spLocks noGrp="1"/>
          </p:cNvSpPr>
          <p:nvPr>
            <p:ph type="body" sz="half" idx="2"/>
          </p:nvPr>
        </p:nvSpPr>
        <p:spPr>
          <a:xfrm>
            <a:off x="309094" y="1319201"/>
            <a:ext cx="11044706" cy="4891433"/>
          </a:xfrm>
        </p:spPr>
        <p:txBody>
          <a:bodyPr>
            <a:noAutofit/>
          </a:bodyPr>
          <a:lstStyle>
            <a:lvl1pPr marL="0" indent="0">
              <a:buNone/>
              <a:defRPr sz="20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2" name="Date Placeholder 4">
            <a:extLst>
              <a:ext uri="{FF2B5EF4-FFF2-40B4-BE49-F238E27FC236}">
                <a16:creationId xmlns:a16="http://schemas.microsoft.com/office/drawing/2014/main" id="{C31EC031-12D9-ECFF-D858-559CF0816D2A}"/>
              </a:ext>
            </a:extLst>
          </p:cNvPr>
          <p:cNvSpPr>
            <a:spLocks noGrp="1"/>
          </p:cNvSpPr>
          <p:nvPr>
            <p:ph type="dt" sz="half" idx="10"/>
          </p:nvPr>
        </p:nvSpPr>
        <p:spPr>
          <a:xfrm>
            <a:off x="311726" y="6330592"/>
            <a:ext cx="2743200" cy="365125"/>
          </a:xfrm>
          <a:prstGeom prst="rect">
            <a:avLst/>
          </a:prstGeom>
        </p:spPr>
        <p:txBody>
          <a:bodyPr anchor="ctr"/>
          <a:lstStyle>
            <a:lvl1pPr>
              <a:defRPr sz="1000">
                <a:latin typeface="Arial" panose="020B0604020202020204" pitchFamily="34" charset="0"/>
              </a:defRPr>
            </a:lvl1pPr>
          </a:lstStyle>
          <a:p>
            <a:r>
              <a:rPr lang="en-US"/>
              <a:t>August 20, 2026</a:t>
            </a:r>
          </a:p>
        </p:txBody>
      </p:sp>
      <p:pic>
        <p:nvPicPr>
          <p:cNvPr id="11" name="Picture 10">
            <a:extLst>
              <a:ext uri="{FF2B5EF4-FFF2-40B4-BE49-F238E27FC236}">
                <a16:creationId xmlns:a16="http://schemas.microsoft.com/office/drawing/2014/main" id="{3E176E9F-8359-4E77-8769-BF761EF6EDE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713982" y="80668"/>
            <a:ext cx="1355836" cy="423699"/>
          </a:xfrm>
          <a:prstGeom prst="rect">
            <a:avLst/>
          </a:prstGeom>
        </p:spPr>
      </p:pic>
    </p:spTree>
    <p:extLst>
      <p:ext uri="{BB962C8B-B14F-4D97-AF65-F5344CB8AC3E}">
        <p14:creationId xmlns:p14="http://schemas.microsoft.com/office/powerpoint/2010/main" val="32504379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Body Slide - Chart ">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561F1912-9CBC-18CD-A6E2-D8584EE6F30A}"/>
              </a:ext>
            </a:extLst>
          </p:cNvPr>
          <p:cNvSpPr>
            <a:spLocks noGrp="1"/>
          </p:cNvSpPr>
          <p:nvPr>
            <p:ph sz="half" idx="2"/>
          </p:nvPr>
        </p:nvSpPr>
        <p:spPr>
          <a:xfrm>
            <a:off x="374062" y="1424693"/>
            <a:ext cx="5798137" cy="3804129"/>
          </a:xfrm>
        </p:spPr>
        <p:txBody>
          <a:bodyPr anchor="t">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278444A-CE1E-BF31-5D75-39569219C363}"/>
              </a:ext>
            </a:extLst>
          </p:cNvPr>
          <p:cNvSpPr>
            <a:spLocks noGrp="1"/>
          </p:cNvSpPr>
          <p:nvPr>
            <p:ph type="body" sz="quarter" idx="3"/>
          </p:nvPr>
        </p:nvSpPr>
        <p:spPr>
          <a:xfrm>
            <a:off x="6336406" y="1424694"/>
            <a:ext cx="5018982" cy="4422313"/>
          </a:xfrm>
        </p:spPr>
        <p:txBody>
          <a:bodyPr anchor="t">
            <a:noAutofit/>
          </a:bodyPr>
          <a:lstStyle>
            <a:lvl1pPr marL="0" indent="0">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pic>
        <p:nvPicPr>
          <p:cNvPr id="10" name="Picture 9">
            <a:extLst>
              <a:ext uri="{FF2B5EF4-FFF2-40B4-BE49-F238E27FC236}">
                <a16:creationId xmlns:a16="http://schemas.microsoft.com/office/drawing/2014/main" id="{C7FC8732-2197-B9C7-FC84-CA5395C6506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713982" y="80668"/>
            <a:ext cx="1355836" cy="423699"/>
          </a:xfrm>
          <a:prstGeom prst="rect">
            <a:avLst/>
          </a:prstGeom>
        </p:spPr>
      </p:pic>
      <p:sp>
        <p:nvSpPr>
          <p:cNvPr id="13" name="Title 1">
            <a:extLst>
              <a:ext uri="{FF2B5EF4-FFF2-40B4-BE49-F238E27FC236}">
                <a16:creationId xmlns:a16="http://schemas.microsoft.com/office/drawing/2014/main" id="{0D9F4886-7D05-5680-AF1E-08F9985969FE}"/>
              </a:ext>
            </a:extLst>
          </p:cNvPr>
          <p:cNvSpPr>
            <a:spLocks noGrp="1"/>
          </p:cNvSpPr>
          <p:nvPr>
            <p:ph type="title"/>
          </p:nvPr>
        </p:nvSpPr>
        <p:spPr>
          <a:xfrm>
            <a:off x="309093" y="531951"/>
            <a:ext cx="11044707" cy="678664"/>
          </a:xfrm>
        </p:spPr>
        <p:txBody>
          <a:bodyPr anchor="b">
            <a:noAutofit/>
          </a:bodyPr>
          <a:lstStyle>
            <a:lvl1pPr>
              <a:defRPr sz="3200">
                <a:solidFill>
                  <a:schemeClr val="tx2"/>
                </a:solidFill>
              </a:defRPr>
            </a:lvl1pPr>
          </a:lstStyle>
          <a:p>
            <a:r>
              <a:rPr lang="en-US"/>
              <a:t>Click to edit Master title style</a:t>
            </a:r>
          </a:p>
        </p:txBody>
      </p:sp>
      <p:sp>
        <p:nvSpPr>
          <p:cNvPr id="3" name="Footer Placeholder 5">
            <a:extLst>
              <a:ext uri="{FF2B5EF4-FFF2-40B4-BE49-F238E27FC236}">
                <a16:creationId xmlns:a16="http://schemas.microsoft.com/office/drawing/2014/main" id="{C475642F-9965-9846-0682-55C7C6944A0B}"/>
              </a:ext>
            </a:extLst>
          </p:cNvPr>
          <p:cNvSpPr>
            <a:spLocks noGrp="1"/>
          </p:cNvSpPr>
          <p:nvPr>
            <p:ph type="ftr" sz="quarter" idx="11"/>
          </p:nvPr>
        </p:nvSpPr>
        <p:spPr>
          <a:xfrm>
            <a:off x="4038600" y="6330592"/>
            <a:ext cx="4114800" cy="365125"/>
          </a:xfrm>
          <a:prstGeom prst="rect">
            <a:avLst/>
          </a:prstGeom>
        </p:spPr>
        <p:txBody>
          <a:bodyPr anchor="ctr"/>
          <a:lstStyle>
            <a:lvl1pPr algn="ctr">
              <a:defRPr sz="1000">
                <a:latin typeface="Arial" panose="020B0604020202020204" pitchFamily="34" charset="0"/>
              </a:defRPr>
            </a:lvl1pPr>
          </a:lstStyle>
          <a:p>
            <a:r>
              <a:rPr lang="en-US"/>
              <a:t>Scheduled Accelerator Maintenance Kick-Off Meeting</a:t>
            </a:r>
          </a:p>
        </p:txBody>
      </p:sp>
      <p:sp>
        <p:nvSpPr>
          <p:cNvPr id="6" name="Slide Number Placeholder 6">
            <a:extLst>
              <a:ext uri="{FF2B5EF4-FFF2-40B4-BE49-F238E27FC236}">
                <a16:creationId xmlns:a16="http://schemas.microsoft.com/office/drawing/2014/main" id="{7914D833-6B3E-46B1-EDE5-A7FD64C91958}"/>
              </a:ext>
            </a:extLst>
          </p:cNvPr>
          <p:cNvSpPr>
            <a:spLocks noGrp="1"/>
          </p:cNvSpPr>
          <p:nvPr>
            <p:ph type="sldNum" sz="quarter" idx="12"/>
          </p:nvPr>
        </p:nvSpPr>
        <p:spPr>
          <a:xfrm>
            <a:off x="9144000" y="6330592"/>
            <a:ext cx="2743200" cy="365125"/>
          </a:xfrm>
          <a:prstGeom prst="rect">
            <a:avLst/>
          </a:prstGeom>
        </p:spPr>
        <p:txBody>
          <a:bodyPr anchor="ctr"/>
          <a:lstStyle>
            <a:lvl1pPr algn="r">
              <a:defRPr sz="1000">
                <a:latin typeface="Arial" panose="020B0604020202020204" pitchFamily="34" charset="0"/>
              </a:defRPr>
            </a:lvl1pPr>
          </a:lstStyle>
          <a:p>
            <a:fld id="{7D1BE87E-F0DE-A44C-894B-E142BEB21E42}" type="slidenum">
              <a:rPr lang="en-US" smtClean="0"/>
              <a:pPr/>
              <a:t>‹#›</a:t>
            </a:fld>
            <a:endParaRPr lang="en-US"/>
          </a:p>
        </p:txBody>
      </p:sp>
      <p:sp>
        <p:nvSpPr>
          <p:cNvPr id="7" name="Date Placeholder 4">
            <a:extLst>
              <a:ext uri="{FF2B5EF4-FFF2-40B4-BE49-F238E27FC236}">
                <a16:creationId xmlns:a16="http://schemas.microsoft.com/office/drawing/2014/main" id="{0EA70E93-BE46-91B7-C94B-CF452506D78D}"/>
              </a:ext>
            </a:extLst>
          </p:cNvPr>
          <p:cNvSpPr>
            <a:spLocks noGrp="1"/>
          </p:cNvSpPr>
          <p:nvPr>
            <p:ph type="dt" sz="half" idx="10"/>
          </p:nvPr>
        </p:nvSpPr>
        <p:spPr>
          <a:xfrm>
            <a:off x="311726" y="6330592"/>
            <a:ext cx="2743200" cy="365125"/>
          </a:xfrm>
          <a:prstGeom prst="rect">
            <a:avLst/>
          </a:prstGeom>
        </p:spPr>
        <p:txBody>
          <a:bodyPr anchor="ctr"/>
          <a:lstStyle>
            <a:lvl1pPr>
              <a:defRPr sz="1000">
                <a:latin typeface="Arial" panose="020B0604020202020204" pitchFamily="34" charset="0"/>
              </a:defRPr>
            </a:lvl1pPr>
          </a:lstStyle>
          <a:p>
            <a:r>
              <a:rPr lang="en-US"/>
              <a:t>August 20, 2026</a:t>
            </a:r>
          </a:p>
        </p:txBody>
      </p:sp>
      <p:pic>
        <p:nvPicPr>
          <p:cNvPr id="12" name="Picture 11">
            <a:extLst>
              <a:ext uri="{FF2B5EF4-FFF2-40B4-BE49-F238E27FC236}">
                <a16:creationId xmlns:a16="http://schemas.microsoft.com/office/drawing/2014/main" id="{18C10AA7-5409-41F3-BC4E-22F426FB6B3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713982" y="80668"/>
            <a:ext cx="1355836" cy="423699"/>
          </a:xfrm>
          <a:prstGeom prst="rect">
            <a:avLst/>
          </a:prstGeom>
        </p:spPr>
      </p:pic>
    </p:spTree>
    <p:extLst>
      <p:ext uri="{BB962C8B-B14F-4D97-AF65-F5344CB8AC3E}">
        <p14:creationId xmlns:p14="http://schemas.microsoft.com/office/powerpoint/2010/main" val="839322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ody Slide - 1 Left Phot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17BE5B-D462-52DE-1421-03616B30BCDE}"/>
              </a:ext>
            </a:extLst>
          </p:cNvPr>
          <p:cNvSpPr>
            <a:spLocks noGrp="1"/>
          </p:cNvSpPr>
          <p:nvPr>
            <p:ph type="title"/>
          </p:nvPr>
        </p:nvSpPr>
        <p:spPr>
          <a:xfrm>
            <a:off x="5679584" y="674221"/>
            <a:ext cx="6057364" cy="716698"/>
          </a:xfrm>
        </p:spPr>
        <p:txBody>
          <a:bodyPr anchor="t">
            <a:noAutofit/>
          </a:bodyPr>
          <a:lstStyle>
            <a:lvl1pPr>
              <a:defRPr sz="3200">
                <a:solidFill>
                  <a:schemeClr val="tx2"/>
                </a:solidFill>
              </a:defRPr>
            </a:lvl1pPr>
          </a:lstStyle>
          <a:p>
            <a:r>
              <a:rPr lang="en-US"/>
              <a:t>Click to edit Master title style</a:t>
            </a:r>
          </a:p>
        </p:txBody>
      </p:sp>
      <p:sp>
        <p:nvSpPr>
          <p:cNvPr id="3" name="Picture Placeholder 2">
            <a:extLst>
              <a:ext uri="{FF2B5EF4-FFF2-40B4-BE49-F238E27FC236}">
                <a16:creationId xmlns:a16="http://schemas.microsoft.com/office/drawing/2014/main" id="{A27D567A-C123-96A9-1DD3-17C276C7D015}"/>
              </a:ext>
            </a:extLst>
          </p:cNvPr>
          <p:cNvSpPr>
            <a:spLocks noGrp="1"/>
          </p:cNvSpPr>
          <p:nvPr>
            <p:ph type="pic" idx="1"/>
          </p:nvPr>
        </p:nvSpPr>
        <p:spPr>
          <a:xfrm>
            <a:off x="-1" y="659082"/>
            <a:ext cx="5550795" cy="344927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E8A92B06-2663-62EC-E8B1-7567E866D31E}"/>
              </a:ext>
            </a:extLst>
          </p:cNvPr>
          <p:cNvSpPr>
            <a:spLocks noGrp="1"/>
          </p:cNvSpPr>
          <p:nvPr>
            <p:ph type="body" sz="half" idx="2"/>
          </p:nvPr>
        </p:nvSpPr>
        <p:spPr>
          <a:xfrm>
            <a:off x="5679584" y="1560773"/>
            <a:ext cx="6057364" cy="4659093"/>
          </a:xfrm>
        </p:spPr>
        <p:txBody>
          <a:bodyPr>
            <a:noAutofit/>
          </a:bodyPr>
          <a:lstStyle>
            <a:lvl1pPr marL="0" indent="0">
              <a:buNone/>
              <a:defRPr sz="2000">
                <a:solidFill>
                  <a:schemeClr val="tx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8" name="Picture 7">
            <a:extLst>
              <a:ext uri="{FF2B5EF4-FFF2-40B4-BE49-F238E27FC236}">
                <a16:creationId xmlns:a16="http://schemas.microsoft.com/office/drawing/2014/main" id="{9425B193-7653-FA58-7C69-56865C4DF7B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713982" y="80668"/>
            <a:ext cx="1355836" cy="423699"/>
          </a:xfrm>
          <a:prstGeom prst="rect">
            <a:avLst/>
          </a:prstGeom>
        </p:spPr>
      </p:pic>
      <p:sp>
        <p:nvSpPr>
          <p:cNvPr id="11" name="Footer Placeholder 5">
            <a:extLst>
              <a:ext uri="{FF2B5EF4-FFF2-40B4-BE49-F238E27FC236}">
                <a16:creationId xmlns:a16="http://schemas.microsoft.com/office/drawing/2014/main" id="{B1BBB6AD-F5E7-2C7D-F208-959FE1C6444F}"/>
              </a:ext>
            </a:extLst>
          </p:cNvPr>
          <p:cNvSpPr>
            <a:spLocks noGrp="1"/>
          </p:cNvSpPr>
          <p:nvPr>
            <p:ph type="ftr" sz="quarter" idx="11"/>
          </p:nvPr>
        </p:nvSpPr>
        <p:spPr>
          <a:xfrm>
            <a:off x="4038600" y="6330592"/>
            <a:ext cx="4114800" cy="365125"/>
          </a:xfrm>
          <a:prstGeom prst="rect">
            <a:avLst/>
          </a:prstGeom>
        </p:spPr>
        <p:txBody>
          <a:bodyPr anchor="ctr"/>
          <a:lstStyle>
            <a:lvl1pPr algn="ctr">
              <a:defRPr sz="1000">
                <a:latin typeface="Arial" panose="020B0604020202020204" pitchFamily="34" charset="0"/>
              </a:defRPr>
            </a:lvl1pPr>
          </a:lstStyle>
          <a:p>
            <a:r>
              <a:rPr lang="en-US"/>
              <a:t>Scheduled Accelerator Maintenance Kick-Off Meeting</a:t>
            </a:r>
          </a:p>
        </p:txBody>
      </p:sp>
      <p:sp>
        <p:nvSpPr>
          <p:cNvPr id="12" name="Slide Number Placeholder 6">
            <a:extLst>
              <a:ext uri="{FF2B5EF4-FFF2-40B4-BE49-F238E27FC236}">
                <a16:creationId xmlns:a16="http://schemas.microsoft.com/office/drawing/2014/main" id="{E6658A98-A780-C524-1137-D3BF53A55A60}"/>
              </a:ext>
            </a:extLst>
          </p:cNvPr>
          <p:cNvSpPr>
            <a:spLocks noGrp="1"/>
          </p:cNvSpPr>
          <p:nvPr>
            <p:ph type="sldNum" sz="quarter" idx="12"/>
          </p:nvPr>
        </p:nvSpPr>
        <p:spPr>
          <a:xfrm>
            <a:off x="9144000" y="6330592"/>
            <a:ext cx="2743200" cy="365125"/>
          </a:xfrm>
          <a:prstGeom prst="rect">
            <a:avLst/>
          </a:prstGeom>
        </p:spPr>
        <p:txBody>
          <a:bodyPr anchor="ctr"/>
          <a:lstStyle>
            <a:lvl1pPr algn="r">
              <a:defRPr sz="1000">
                <a:latin typeface="Arial" panose="020B0604020202020204" pitchFamily="34" charset="0"/>
              </a:defRPr>
            </a:lvl1pPr>
          </a:lstStyle>
          <a:p>
            <a:fld id="{7D1BE87E-F0DE-A44C-894B-E142BEB21E42}" type="slidenum">
              <a:rPr lang="en-US" smtClean="0"/>
              <a:pPr/>
              <a:t>‹#›</a:t>
            </a:fld>
            <a:endParaRPr lang="en-US"/>
          </a:p>
        </p:txBody>
      </p:sp>
      <p:sp>
        <p:nvSpPr>
          <p:cNvPr id="5" name="Date Placeholder 4">
            <a:extLst>
              <a:ext uri="{FF2B5EF4-FFF2-40B4-BE49-F238E27FC236}">
                <a16:creationId xmlns:a16="http://schemas.microsoft.com/office/drawing/2014/main" id="{8791057C-FA10-F5DE-B4C8-C3931D750C81}"/>
              </a:ext>
            </a:extLst>
          </p:cNvPr>
          <p:cNvSpPr>
            <a:spLocks noGrp="1"/>
          </p:cNvSpPr>
          <p:nvPr>
            <p:ph type="dt" sz="half" idx="10"/>
          </p:nvPr>
        </p:nvSpPr>
        <p:spPr>
          <a:xfrm>
            <a:off x="311726" y="6330592"/>
            <a:ext cx="2743200" cy="365125"/>
          </a:xfrm>
          <a:prstGeom prst="rect">
            <a:avLst/>
          </a:prstGeom>
        </p:spPr>
        <p:txBody>
          <a:bodyPr anchor="ctr"/>
          <a:lstStyle>
            <a:lvl1pPr>
              <a:defRPr sz="1000">
                <a:latin typeface="Arial" panose="020B0604020202020204" pitchFamily="34" charset="0"/>
              </a:defRPr>
            </a:lvl1pPr>
          </a:lstStyle>
          <a:p>
            <a:r>
              <a:rPr lang="en-US"/>
              <a:t>August 20, 2026</a:t>
            </a:r>
          </a:p>
        </p:txBody>
      </p:sp>
      <p:pic>
        <p:nvPicPr>
          <p:cNvPr id="13" name="Picture 12">
            <a:extLst>
              <a:ext uri="{FF2B5EF4-FFF2-40B4-BE49-F238E27FC236}">
                <a16:creationId xmlns:a16="http://schemas.microsoft.com/office/drawing/2014/main" id="{C1C835BB-5A9A-4887-AD28-9C7DC0F8151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713982" y="80668"/>
            <a:ext cx="1355836" cy="423699"/>
          </a:xfrm>
          <a:prstGeom prst="rect">
            <a:avLst/>
          </a:prstGeom>
        </p:spPr>
      </p:pic>
    </p:spTree>
    <p:extLst>
      <p:ext uri="{BB962C8B-B14F-4D97-AF65-F5344CB8AC3E}">
        <p14:creationId xmlns:p14="http://schemas.microsoft.com/office/powerpoint/2010/main" val="15045260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18.xml"/><Relationship Id="rId7" Type="http://schemas.openxmlformats.org/officeDocument/2006/relationships/theme" Target="../theme/theme2.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5" Type="http://schemas.openxmlformats.org/officeDocument/2006/relationships/slideLayout" Target="../slideLayouts/slideLayout20.xml"/><Relationship Id="rId4" Type="http://schemas.openxmlformats.org/officeDocument/2006/relationships/slideLayout" Target="../slideLayouts/slideLayout19.xml"/><Relationship Id="rId9" Type="http://schemas.openxmlformats.org/officeDocument/2006/relationships/image" Target="../media/image8.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0BD8159-AD9B-885B-18F2-9B7C42B96B4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315885B-F131-1373-A6B2-E992A159BA8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a:extLst>
              <a:ext uri="{FF2B5EF4-FFF2-40B4-BE49-F238E27FC236}">
                <a16:creationId xmlns:a16="http://schemas.microsoft.com/office/drawing/2014/main" id="{FEC86D55-AA86-4418-BC5F-C51768C252B9}"/>
              </a:ext>
            </a:extLst>
          </p:cNvPr>
          <p:cNvSpPr>
            <a:spLocks noGrp="1"/>
          </p:cNvSpPr>
          <p:nvPr>
            <p:ph type="sldNum" sz="quarter" idx="4"/>
          </p:nvPr>
        </p:nvSpPr>
        <p:spPr>
          <a:xfrm>
            <a:off x="9144000" y="6356350"/>
            <a:ext cx="2743200" cy="365125"/>
          </a:xfrm>
          <a:prstGeom prst="rect">
            <a:avLst/>
          </a:prstGeom>
        </p:spPr>
        <p:txBody>
          <a:bodyPr vert="horz" lIns="91440" tIns="45720" rIns="91440" bIns="45720" rtlCol="0" anchor="ctr"/>
          <a:lstStyle>
            <a:lvl1pPr algn="r">
              <a:defRPr sz="1000">
                <a:solidFill>
                  <a:schemeClr val="tx1"/>
                </a:solidFill>
                <a:latin typeface="Arial" panose="020B0604020202020204" pitchFamily="34" charset="0"/>
                <a:cs typeface="Arial" panose="020B0604020202020204" pitchFamily="34" charset="0"/>
              </a:defRPr>
            </a:lvl1pPr>
          </a:lstStyle>
          <a:p>
            <a:fld id="{753F9866-9D6A-4E48-8AAE-F0F10B4380FA}" type="slidenum">
              <a:rPr lang="en-US" smtClean="0"/>
              <a:pPr/>
              <a:t>‹#›</a:t>
            </a:fld>
            <a:endParaRPr lang="en-US"/>
          </a:p>
        </p:txBody>
      </p:sp>
    </p:spTree>
    <p:extLst>
      <p:ext uri="{BB962C8B-B14F-4D97-AF65-F5344CB8AC3E}">
        <p14:creationId xmlns:p14="http://schemas.microsoft.com/office/powerpoint/2010/main" val="793595300"/>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 id="2147483688" r:id="rId13"/>
    <p:sldLayoutId id="2147483689" r:id="rId14"/>
    <p:sldLayoutId id="2147483690" r:id="rId15"/>
  </p:sldLayoutIdLst>
  <p:hf sldNum="0" hdr="0"/>
  <p:txStyles>
    <p:titleStyle>
      <a:lvl1pPr algn="l" defTabSz="914400" rtl="0" eaLnBrk="1" latinLnBrk="0" hangingPunct="1">
        <a:lnSpc>
          <a:spcPct val="90000"/>
        </a:lnSpc>
        <a:spcBef>
          <a:spcPct val="0"/>
        </a:spcBef>
        <a:buNone/>
        <a:defRPr sz="4400" b="1" i="0" kern="1200" baseline="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2800" kern="1200" baseline="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baseline="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baseline="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366659" y="289937"/>
            <a:ext cx="11378099" cy="484748"/>
          </a:xfrm>
          <a:prstGeom prst="rect">
            <a:avLst/>
          </a:prstGeom>
          <a:noFill/>
          <a:ln w="9525">
            <a:noFill/>
            <a:miter lim="800000"/>
            <a:headEnd/>
            <a:tailEnd/>
          </a:ln>
        </p:spPr>
        <p:txBody>
          <a:bodyPr vert="horz" wrap="square" lIns="91440" tIns="45720" rIns="91440" bIns="45720" numCol="1" anchor="t" anchorCtr="0" compatLnSpc="1">
            <a:prstTxWarp prst="textNoShape">
              <a:avLst/>
            </a:prstTxWarp>
            <a:spAutoFit/>
          </a:bodyPr>
          <a:lstStyle/>
          <a:p>
            <a:pPr lvl="0"/>
            <a:r>
              <a:rPr lang="en-US"/>
              <a:t>Click to edit Master title style</a:t>
            </a:r>
          </a:p>
        </p:txBody>
      </p:sp>
      <p:sp>
        <p:nvSpPr>
          <p:cNvPr id="1027" name="Text Placeholder 2"/>
          <p:cNvSpPr>
            <a:spLocks noGrp="1"/>
          </p:cNvSpPr>
          <p:nvPr>
            <p:ph type="body" idx="1"/>
          </p:nvPr>
        </p:nvSpPr>
        <p:spPr bwMode="auto">
          <a:xfrm>
            <a:off x="347563" y="1508761"/>
            <a:ext cx="11523520" cy="4040923"/>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6"/>
          <p:cNvSpPr>
            <a:spLocks noChangeArrowheads="1"/>
          </p:cNvSpPr>
          <p:nvPr/>
        </p:nvSpPr>
        <p:spPr bwMode="auto">
          <a:xfrm flipH="1">
            <a:off x="5915507" y="6583362"/>
            <a:ext cx="280401" cy="152400"/>
          </a:xfrm>
          <a:prstGeom prst="rect">
            <a:avLst/>
          </a:prstGeom>
          <a:noFill/>
          <a:ln w="9525">
            <a:noFill/>
            <a:miter lim="800000"/>
            <a:headEnd/>
            <a:tailEnd/>
          </a:ln>
          <a:effectLst/>
        </p:spPr>
        <p:txBody>
          <a:bodyPr lIns="0" tIns="0" rIns="0" bIns="0"/>
          <a:lstStyle/>
          <a:p>
            <a:pPr algn="r" defTabSz="173038">
              <a:lnSpc>
                <a:spcPct val="90000"/>
              </a:lnSpc>
              <a:tabLst>
                <a:tab pos="230188" algn="l"/>
              </a:tabLst>
              <a:defRPr/>
            </a:pPr>
            <a:fld id="{040BB257-551A-4736-B50F-DCF1BA034C06}" type="slidenum">
              <a:rPr lang="en-US" sz="1000" smtClean="0">
                <a:solidFill>
                  <a:schemeClr val="bg1">
                    <a:lumMod val="75000"/>
                  </a:schemeClr>
                </a:solidFill>
                <a:latin typeface="Arial" pitchFamily="34" charset="0"/>
                <a:cs typeface="Arial" pitchFamily="34" charset="0"/>
              </a:rPr>
              <a:pPr algn="r" defTabSz="173038">
                <a:lnSpc>
                  <a:spcPct val="90000"/>
                </a:lnSpc>
                <a:tabLst>
                  <a:tab pos="230188" algn="l"/>
                </a:tabLst>
                <a:defRPr/>
              </a:pPr>
              <a:t>‹#›</a:t>
            </a:fld>
            <a:endParaRPr lang="en-US" sz="1000">
              <a:solidFill>
                <a:schemeClr val="bg1">
                  <a:lumMod val="75000"/>
                </a:schemeClr>
              </a:solidFill>
              <a:latin typeface="Arial" pitchFamily="34" charset="0"/>
              <a:cs typeface="Arial" pitchFamily="34" charset="0"/>
            </a:endParaRPr>
          </a:p>
        </p:txBody>
      </p:sp>
      <p:sp>
        <p:nvSpPr>
          <p:cNvPr id="14" name="Rectangle 256"/>
          <p:cNvSpPr txBox="1">
            <a:spLocks noChangeArrowheads="1"/>
          </p:cNvSpPr>
          <p:nvPr/>
        </p:nvSpPr>
        <p:spPr>
          <a:xfrm>
            <a:off x="366659" y="6477000"/>
            <a:ext cx="3860800" cy="182562"/>
          </a:xfrm>
          <a:prstGeom prst="rect">
            <a:avLst/>
          </a:prstGeom>
          <a:ln/>
        </p:spPr>
        <p:txBody>
          <a:bodyPr anchor="ctr"/>
          <a:lstStyle/>
          <a:p>
            <a:pPr algn="l"/>
            <a:endParaRPr lang="en-US" sz="1000">
              <a:solidFill>
                <a:srgbClr val="BFBFBF"/>
              </a:solidFill>
              <a:latin typeface="Arial" pitchFamily="34" charset="0"/>
              <a:cs typeface="Arial" pitchFamily="34" charset="0"/>
            </a:endParaRPr>
          </a:p>
        </p:txBody>
      </p:sp>
      <p:pic>
        <p:nvPicPr>
          <p:cNvPr id="2" name="Picture 1" descr="A red circle in the middle of a black background&#10;&#10;Description automatically generated">
            <a:extLst>
              <a:ext uri="{FF2B5EF4-FFF2-40B4-BE49-F238E27FC236}">
                <a16:creationId xmlns:a16="http://schemas.microsoft.com/office/drawing/2014/main" id="{3869421E-355C-B3CE-94D8-A85B03599230}"/>
              </a:ext>
            </a:extLst>
          </p:cNvPr>
          <p:cNvPicPr>
            <a:picLocks noChangeAspect="1"/>
          </p:cNvPicPr>
          <p:nvPr userDrawn="1"/>
        </p:nvPicPr>
        <p:blipFill>
          <a:blip r:embed="rId9"/>
          <a:stretch>
            <a:fillRect/>
          </a:stretch>
        </p:blipFill>
        <p:spPr>
          <a:xfrm>
            <a:off x="10312997" y="6323586"/>
            <a:ext cx="1725109" cy="540534"/>
          </a:xfrm>
          <a:prstGeom prst="rect">
            <a:avLst/>
          </a:prstGeom>
        </p:spPr>
      </p:pic>
    </p:spTree>
    <p:extLst>
      <p:ext uri="{BB962C8B-B14F-4D97-AF65-F5344CB8AC3E}">
        <p14:creationId xmlns:p14="http://schemas.microsoft.com/office/powerpoint/2010/main" val="1373744552"/>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Lst>
  <p:hf sldNum="0" hdr="0"/>
  <p:txStyles>
    <p:titleStyle>
      <a:lvl1pPr algn="l" rtl="0" eaLnBrk="1" fontAlgn="base" hangingPunct="1">
        <a:lnSpc>
          <a:spcPct val="85000"/>
        </a:lnSpc>
        <a:spcBef>
          <a:spcPct val="0"/>
        </a:spcBef>
        <a:spcAft>
          <a:spcPct val="0"/>
        </a:spcAft>
        <a:defRPr sz="3000" b="1" kern="1200">
          <a:solidFill>
            <a:srgbClr val="A91B1B"/>
          </a:solidFill>
          <a:latin typeface="+mn-lt"/>
          <a:ea typeface="+mj-ea"/>
          <a:cs typeface="+mj-cs"/>
        </a:defRPr>
      </a:lvl1pPr>
      <a:lvl2pPr algn="l" rtl="0" eaLnBrk="1" fontAlgn="base" hangingPunct="1">
        <a:lnSpc>
          <a:spcPct val="85000"/>
        </a:lnSpc>
        <a:spcBef>
          <a:spcPct val="0"/>
        </a:spcBef>
        <a:spcAft>
          <a:spcPct val="0"/>
        </a:spcAft>
        <a:defRPr sz="3000">
          <a:solidFill>
            <a:srgbClr val="006C3A"/>
          </a:solidFill>
          <a:latin typeface="Arial Black" pitchFamily="34" charset="0"/>
        </a:defRPr>
      </a:lvl2pPr>
      <a:lvl3pPr algn="l" rtl="0" eaLnBrk="1" fontAlgn="base" hangingPunct="1">
        <a:lnSpc>
          <a:spcPct val="85000"/>
        </a:lnSpc>
        <a:spcBef>
          <a:spcPct val="0"/>
        </a:spcBef>
        <a:spcAft>
          <a:spcPct val="0"/>
        </a:spcAft>
        <a:defRPr sz="3000">
          <a:solidFill>
            <a:srgbClr val="006C3A"/>
          </a:solidFill>
          <a:latin typeface="Arial Black" pitchFamily="34" charset="0"/>
        </a:defRPr>
      </a:lvl3pPr>
      <a:lvl4pPr algn="l" rtl="0" eaLnBrk="1" fontAlgn="base" hangingPunct="1">
        <a:lnSpc>
          <a:spcPct val="85000"/>
        </a:lnSpc>
        <a:spcBef>
          <a:spcPct val="0"/>
        </a:spcBef>
        <a:spcAft>
          <a:spcPct val="0"/>
        </a:spcAft>
        <a:defRPr sz="3000">
          <a:solidFill>
            <a:srgbClr val="006C3A"/>
          </a:solidFill>
          <a:latin typeface="Arial Black" pitchFamily="34" charset="0"/>
        </a:defRPr>
      </a:lvl4pPr>
      <a:lvl5pPr algn="l" rtl="0" eaLnBrk="1" fontAlgn="base" hangingPunct="1">
        <a:lnSpc>
          <a:spcPct val="85000"/>
        </a:lnSpc>
        <a:spcBef>
          <a:spcPct val="0"/>
        </a:spcBef>
        <a:spcAft>
          <a:spcPct val="0"/>
        </a:spcAft>
        <a:defRPr sz="3000">
          <a:solidFill>
            <a:srgbClr val="006C3A"/>
          </a:solidFill>
          <a:latin typeface="Arial Black" pitchFamily="34" charset="0"/>
        </a:defRPr>
      </a:lvl5pPr>
      <a:lvl6pPr marL="457200" algn="l" rtl="0" eaLnBrk="1" fontAlgn="base" hangingPunct="1">
        <a:lnSpc>
          <a:spcPct val="85000"/>
        </a:lnSpc>
        <a:spcBef>
          <a:spcPct val="0"/>
        </a:spcBef>
        <a:spcAft>
          <a:spcPct val="0"/>
        </a:spcAft>
        <a:defRPr sz="3000">
          <a:solidFill>
            <a:srgbClr val="006C3A"/>
          </a:solidFill>
          <a:latin typeface="Arial Black" pitchFamily="34" charset="0"/>
        </a:defRPr>
      </a:lvl6pPr>
      <a:lvl7pPr marL="914400" algn="l" rtl="0" eaLnBrk="1" fontAlgn="base" hangingPunct="1">
        <a:lnSpc>
          <a:spcPct val="85000"/>
        </a:lnSpc>
        <a:spcBef>
          <a:spcPct val="0"/>
        </a:spcBef>
        <a:spcAft>
          <a:spcPct val="0"/>
        </a:spcAft>
        <a:defRPr sz="3000">
          <a:solidFill>
            <a:srgbClr val="006C3A"/>
          </a:solidFill>
          <a:latin typeface="Arial Black" pitchFamily="34" charset="0"/>
        </a:defRPr>
      </a:lvl7pPr>
      <a:lvl8pPr marL="1371600" algn="l" rtl="0" eaLnBrk="1" fontAlgn="base" hangingPunct="1">
        <a:lnSpc>
          <a:spcPct val="85000"/>
        </a:lnSpc>
        <a:spcBef>
          <a:spcPct val="0"/>
        </a:spcBef>
        <a:spcAft>
          <a:spcPct val="0"/>
        </a:spcAft>
        <a:defRPr sz="3000">
          <a:solidFill>
            <a:srgbClr val="006C3A"/>
          </a:solidFill>
          <a:latin typeface="Arial Black" pitchFamily="34" charset="0"/>
        </a:defRPr>
      </a:lvl8pPr>
      <a:lvl9pPr marL="1828800" algn="l" rtl="0" eaLnBrk="1" fontAlgn="base" hangingPunct="1">
        <a:lnSpc>
          <a:spcPct val="85000"/>
        </a:lnSpc>
        <a:spcBef>
          <a:spcPct val="0"/>
        </a:spcBef>
        <a:spcAft>
          <a:spcPct val="0"/>
        </a:spcAft>
        <a:defRPr sz="3000">
          <a:solidFill>
            <a:srgbClr val="006C3A"/>
          </a:solidFill>
          <a:latin typeface="Arial Black" pitchFamily="34" charset="0"/>
        </a:defRPr>
      </a:lvl9pPr>
    </p:titleStyle>
    <p:bodyStyle>
      <a:lvl1pPr marL="230188" indent="-230188" algn="l" rtl="0" eaLnBrk="1" fontAlgn="base" hangingPunct="1">
        <a:lnSpc>
          <a:spcPct val="90000"/>
        </a:lnSpc>
        <a:spcBef>
          <a:spcPts val="1400"/>
        </a:spcBef>
        <a:spcAft>
          <a:spcPct val="0"/>
        </a:spcAft>
        <a:buClr>
          <a:schemeClr val="tx2"/>
        </a:buClr>
        <a:buFont typeface="Arial" charset="0"/>
        <a:buChar char="•"/>
        <a:defRPr sz="2800" kern="1200">
          <a:solidFill>
            <a:schemeClr val="tx1"/>
          </a:solidFill>
          <a:latin typeface="+mn-lt"/>
          <a:ea typeface="+mn-ea"/>
          <a:cs typeface="+mn-cs"/>
        </a:defRPr>
      </a:lvl1pPr>
      <a:lvl2pPr marL="625475" indent="-279400" algn="l" rtl="0" eaLnBrk="1" fontAlgn="base" hangingPunct="1">
        <a:lnSpc>
          <a:spcPct val="90000"/>
        </a:lnSpc>
        <a:spcBef>
          <a:spcPts val="800"/>
        </a:spcBef>
        <a:spcAft>
          <a:spcPct val="0"/>
        </a:spcAft>
        <a:buClr>
          <a:schemeClr val="tx2"/>
        </a:buClr>
        <a:buFont typeface="Arial" charset="0"/>
        <a:buChar char="–"/>
        <a:defRPr sz="2400" kern="1200">
          <a:solidFill>
            <a:schemeClr val="tx1"/>
          </a:solidFill>
          <a:latin typeface="+mn-lt"/>
          <a:ea typeface="+mn-ea"/>
          <a:cs typeface="+mn-cs"/>
        </a:defRPr>
      </a:lvl2pPr>
      <a:lvl3pPr marL="914400" indent="-230188" algn="l" rtl="0" eaLnBrk="1" fontAlgn="base" hangingPunct="1">
        <a:lnSpc>
          <a:spcPct val="90000"/>
        </a:lnSpc>
        <a:spcBef>
          <a:spcPts val="800"/>
        </a:spcBef>
        <a:spcAft>
          <a:spcPct val="0"/>
        </a:spcAft>
        <a:buClr>
          <a:schemeClr val="tx2"/>
        </a:buClr>
        <a:buFont typeface="Arial" charset="0"/>
        <a:buChar char="•"/>
        <a:defRPr sz="2000" kern="1200">
          <a:solidFill>
            <a:schemeClr val="tx1"/>
          </a:solidFill>
          <a:latin typeface="+mn-lt"/>
          <a:ea typeface="+mn-ea"/>
          <a:cs typeface="+mn-cs"/>
        </a:defRPr>
      </a:lvl3pPr>
      <a:lvl4pPr marL="1144588" indent="-173038" algn="l" rtl="0" eaLnBrk="1" fontAlgn="base" hangingPunct="1">
        <a:lnSpc>
          <a:spcPct val="90000"/>
        </a:lnSpc>
        <a:spcBef>
          <a:spcPts val="800"/>
        </a:spcBef>
        <a:spcAft>
          <a:spcPct val="0"/>
        </a:spcAft>
        <a:buClr>
          <a:schemeClr val="tx2"/>
        </a:buClr>
        <a:buFont typeface="Arial" charset="0"/>
        <a:buChar char="–"/>
        <a:defRPr sz="1800" kern="1200">
          <a:solidFill>
            <a:schemeClr val="tx1"/>
          </a:solidFill>
          <a:latin typeface="+mn-lt"/>
          <a:ea typeface="+mn-ea"/>
          <a:cs typeface="+mn-cs"/>
        </a:defRPr>
      </a:lvl4pPr>
      <a:lvl5pPr marL="1482725" indent="-222250" algn="l" rtl="0" eaLnBrk="1" fontAlgn="base" hangingPunct="1">
        <a:lnSpc>
          <a:spcPct val="90000"/>
        </a:lnSpc>
        <a:spcBef>
          <a:spcPts val="600"/>
        </a:spcBef>
        <a:spcAft>
          <a:spcPct val="0"/>
        </a:spcAft>
        <a:buClr>
          <a:schemeClr val="tx2"/>
        </a:buClr>
        <a:buFont typeface="Arial"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10.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png"/><Relationship Id="rId1" Type="http://schemas.openxmlformats.org/officeDocument/2006/relationships/slideLayout" Target="../slideLayouts/slideLayout7.xml"/><Relationship Id="rId5" Type="http://schemas.openxmlformats.org/officeDocument/2006/relationships/image" Target="../media/image22.png"/><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A18706-BE92-5674-8ED0-33DF2CC72419}"/>
            </a:ext>
          </a:extLst>
        </p:cNvPr>
        <p:cNvGrpSpPr/>
        <p:nvPr/>
      </p:nvGrpSpPr>
      <p:grpSpPr>
        <a:xfrm>
          <a:off x="0" y="0"/>
          <a:ext cx="0" cy="0"/>
          <a:chOff x="0" y="0"/>
          <a:chExt cx="0" cy="0"/>
        </a:xfrm>
      </p:grpSpPr>
      <p:pic>
        <p:nvPicPr>
          <p:cNvPr id="35" name="Picture Placeholder 34" descr="A close-up of a machine&#10;&#10;Description automatically generated with low confidence">
            <a:extLst>
              <a:ext uri="{FF2B5EF4-FFF2-40B4-BE49-F238E27FC236}">
                <a16:creationId xmlns:a16="http://schemas.microsoft.com/office/drawing/2014/main" id="{F4A7F67A-F711-D40B-01C6-A6770706EF77}"/>
              </a:ext>
            </a:extLst>
          </p:cNvPr>
          <p:cNvPicPr>
            <a:picLocks noGrp="1" noChangeAspect="1"/>
          </p:cNvPicPr>
          <p:nvPr>
            <p:ph type="pic" sz="quarter" idx="12"/>
          </p:nvPr>
        </p:nvPicPr>
        <p:blipFill>
          <a:blip r:embed="rId3" cstate="screen">
            <a:extLst>
              <a:ext uri="{28A0092B-C50C-407E-A947-70E740481C1C}">
                <a14:useLocalDpi xmlns:a14="http://schemas.microsoft.com/office/drawing/2010/main"/>
              </a:ext>
            </a:extLst>
          </a:blip>
          <a:srcRect/>
          <a:stretch>
            <a:fillRect/>
          </a:stretch>
        </p:blipFill>
        <p:spPr/>
      </p:pic>
      <p:pic>
        <p:nvPicPr>
          <p:cNvPr id="13" name="Picture 12">
            <a:extLst>
              <a:ext uri="{FF2B5EF4-FFF2-40B4-BE49-F238E27FC236}">
                <a16:creationId xmlns:a16="http://schemas.microsoft.com/office/drawing/2014/main" id="{4D2A7D87-594F-52B2-2EA3-D41B34B42A5B}"/>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0" y="-71562"/>
            <a:ext cx="8663937" cy="6860009"/>
          </a:xfrm>
          <a:prstGeom prst="rect">
            <a:avLst/>
          </a:prstGeom>
        </p:spPr>
      </p:pic>
      <p:sp>
        <p:nvSpPr>
          <p:cNvPr id="2" name="Title 1">
            <a:extLst>
              <a:ext uri="{FF2B5EF4-FFF2-40B4-BE49-F238E27FC236}">
                <a16:creationId xmlns:a16="http://schemas.microsoft.com/office/drawing/2014/main" id="{7AAC87CA-8223-4766-DC0C-EF69FC2823DF}"/>
              </a:ext>
            </a:extLst>
          </p:cNvPr>
          <p:cNvSpPr>
            <a:spLocks noGrp="1"/>
          </p:cNvSpPr>
          <p:nvPr>
            <p:ph type="ctrTitle"/>
          </p:nvPr>
        </p:nvSpPr>
        <p:spPr>
          <a:xfrm>
            <a:off x="285510" y="1715678"/>
            <a:ext cx="7122175" cy="1080604"/>
          </a:xfrm>
        </p:spPr>
        <p:txBody>
          <a:bodyPr>
            <a:noAutofit/>
          </a:bodyPr>
          <a:lstStyle/>
          <a:p>
            <a:r>
              <a:rPr lang="en-US" sz="3600" dirty="0">
                <a:latin typeface="Arial"/>
                <a:cs typeface="Arial"/>
              </a:rPr>
              <a:t>Accomplishments and</a:t>
            </a:r>
            <a:br>
              <a:rPr lang="en-US" sz="3600" dirty="0">
                <a:latin typeface="Arial"/>
                <a:cs typeface="Arial"/>
              </a:rPr>
            </a:br>
            <a:r>
              <a:rPr lang="en-US" sz="3600" dirty="0">
                <a:latin typeface="Arial"/>
                <a:cs typeface="Arial"/>
              </a:rPr>
              <a:t>Challenges in FY26 Run</a:t>
            </a:r>
            <a:endParaRPr lang="en-US" sz="3600" dirty="0"/>
          </a:p>
        </p:txBody>
      </p:sp>
      <p:sp>
        <p:nvSpPr>
          <p:cNvPr id="3" name="Subtitle 2">
            <a:extLst>
              <a:ext uri="{FF2B5EF4-FFF2-40B4-BE49-F238E27FC236}">
                <a16:creationId xmlns:a16="http://schemas.microsoft.com/office/drawing/2014/main" id="{AB7C2221-BF13-0BB7-7CAB-FCDFA3F405DB}"/>
              </a:ext>
            </a:extLst>
          </p:cNvPr>
          <p:cNvSpPr>
            <a:spLocks noGrp="1"/>
          </p:cNvSpPr>
          <p:nvPr>
            <p:ph type="subTitle" idx="1"/>
          </p:nvPr>
        </p:nvSpPr>
        <p:spPr>
          <a:xfrm>
            <a:off x="295556" y="2865834"/>
            <a:ext cx="6522608" cy="1453172"/>
          </a:xfrm>
        </p:spPr>
        <p:txBody>
          <a:bodyPr vert="horz" lIns="91440" tIns="45720" rIns="91440" bIns="45720" rtlCol="0" anchor="t">
            <a:noAutofit/>
          </a:bodyPr>
          <a:lstStyle/>
          <a:p>
            <a:pPr>
              <a:spcBef>
                <a:spcPts val="0"/>
              </a:spcBef>
            </a:pPr>
            <a:r>
              <a:rPr lang="en-US" sz="2400" dirty="0">
                <a:latin typeface="Arial"/>
                <a:cs typeface="Arial"/>
              </a:rPr>
              <a:t>Scheduled Accelerator Maintenance</a:t>
            </a:r>
            <a:endParaRPr lang="en-US" dirty="0"/>
          </a:p>
          <a:p>
            <a:pPr>
              <a:spcBef>
                <a:spcPts val="0"/>
              </a:spcBef>
            </a:pPr>
            <a:r>
              <a:rPr lang="en-US" sz="2400" dirty="0">
                <a:latin typeface="Arial"/>
                <a:cs typeface="Arial"/>
              </a:rPr>
              <a:t>Kick-off Meeting</a:t>
            </a:r>
            <a:endParaRPr lang="en-US" sz="2400" dirty="0"/>
          </a:p>
          <a:p>
            <a:pPr>
              <a:spcBef>
                <a:spcPts val="0"/>
              </a:spcBef>
            </a:pPr>
            <a:r>
              <a:rPr lang="en-US" sz="2400" dirty="0">
                <a:latin typeface="Arial"/>
                <a:cs typeface="Arial"/>
              </a:rPr>
              <a:t>August 20, 2026</a:t>
            </a:r>
          </a:p>
          <a:p>
            <a:pPr>
              <a:spcBef>
                <a:spcPts val="0"/>
              </a:spcBef>
            </a:pPr>
            <a:endParaRPr lang="en-US" sz="2400" dirty="0"/>
          </a:p>
        </p:txBody>
      </p:sp>
      <p:sp>
        <p:nvSpPr>
          <p:cNvPr id="31" name="Text Placeholder 30">
            <a:extLst>
              <a:ext uri="{FF2B5EF4-FFF2-40B4-BE49-F238E27FC236}">
                <a16:creationId xmlns:a16="http://schemas.microsoft.com/office/drawing/2014/main" id="{3CEEBFA1-2D11-2C9E-5C4A-9C08BAE97DCE}"/>
              </a:ext>
            </a:extLst>
          </p:cNvPr>
          <p:cNvSpPr>
            <a:spLocks noGrp="1"/>
          </p:cNvSpPr>
          <p:nvPr>
            <p:ph type="body" sz="quarter" idx="11"/>
          </p:nvPr>
        </p:nvSpPr>
        <p:spPr>
          <a:xfrm>
            <a:off x="331416" y="4775200"/>
            <a:ext cx="6764709" cy="501650"/>
          </a:xfrm>
        </p:spPr>
        <p:txBody>
          <a:bodyPr vert="horz" lIns="91440" tIns="45720" rIns="91440" bIns="45720" rtlCol="0" anchor="t">
            <a:noAutofit/>
          </a:bodyPr>
          <a:lstStyle/>
          <a:p>
            <a:pPr algn="l"/>
            <a:r>
              <a:rPr lang="en-US" sz="2400" dirty="0">
                <a:latin typeface="Arial"/>
                <a:cs typeface="Arial"/>
              </a:rPr>
              <a:t>Mike Spata, Acting</a:t>
            </a:r>
            <a:r>
              <a:rPr lang="en-US" dirty="0">
                <a:latin typeface="Arial"/>
                <a:cs typeface="Arial"/>
              </a:rPr>
              <a:t> Division </a:t>
            </a:r>
            <a:r>
              <a:rPr lang="en-US" sz="2400" dirty="0">
                <a:latin typeface="Arial"/>
                <a:cs typeface="Arial"/>
              </a:rPr>
              <a:t>Director</a:t>
            </a:r>
            <a:endParaRPr lang="en-US" dirty="0"/>
          </a:p>
          <a:p>
            <a:pPr algn="l"/>
            <a:r>
              <a:rPr lang="en-US" dirty="0">
                <a:latin typeface="Arial"/>
                <a:cs typeface="Arial"/>
              </a:rPr>
              <a:t>CEBAF Accelerator</a:t>
            </a:r>
            <a:endParaRPr lang="en-US" dirty="0"/>
          </a:p>
          <a:p>
            <a:endParaRPr lang="en-US" dirty="0"/>
          </a:p>
        </p:txBody>
      </p:sp>
    </p:spTree>
    <p:extLst>
      <p:ext uri="{BB962C8B-B14F-4D97-AF65-F5344CB8AC3E}">
        <p14:creationId xmlns:p14="http://schemas.microsoft.com/office/powerpoint/2010/main" val="8908555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DA72C8-39F1-A442-1D87-C60E917754D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347858A0-A557-6FBD-B1F7-522B5FEFB70D}"/>
              </a:ext>
            </a:extLst>
          </p:cNvPr>
          <p:cNvSpPr>
            <a:spLocks noGrp="1"/>
          </p:cNvSpPr>
          <p:nvPr>
            <p:ph type="title"/>
          </p:nvPr>
        </p:nvSpPr>
        <p:spPr>
          <a:xfrm>
            <a:off x="311726" y="83715"/>
            <a:ext cx="11044707" cy="678664"/>
          </a:xfrm>
        </p:spPr>
        <p:txBody>
          <a:bodyPr/>
          <a:lstStyle/>
          <a:p>
            <a:r>
              <a:rPr lang="en-US" dirty="0">
                <a:solidFill>
                  <a:srgbClr val="0070C0"/>
                </a:solidFill>
              </a:rPr>
              <a:t>MOLLER Preparations</a:t>
            </a:r>
          </a:p>
        </p:txBody>
      </p:sp>
      <p:sp>
        <p:nvSpPr>
          <p:cNvPr id="5" name="Text Placeholder 4">
            <a:extLst>
              <a:ext uri="{FF2B5EF4-FFF2-40B4-BE49-F238E27FC236}">
                <a16:creationId xmlns:a16="http://schemas.microsoft.com/office/drawing/2014/main" id="{40278FB6-66EE-0A29-07A4-F6815625262D}"/>
              </a:ext>
            </a:extLst>
          </p:cNvPr>
          <p:cNvSpPr>
            <a:spLocks noGrp="1"/>
          </p:cNvSpPr>
          <p:nvPr>
            <p:ph type="body" sz="half" idx="2"/>
          </p:nvPr>
        </p:nvSpPr>
        <p:spPr>
          <a:xfrm>
            <a:off x="309094" y="762379"/>
            <a:ext cx="11882906" cy="5448255"/>
          </a:xfrm>
        </p:spPr>
        <p:txBody>
          <a:bodyPr vert="horz" lIns="91440" tIns="45720" rIns="91440" bIns="45720" rtlCol="0" anchor="t">
            <a:noAutofit/>
          </a:bodyPr>
          <a:lstStyle/>
          <a:p>
            <a:pPr marL="342900" indent="-342900">
              <a:buChar char="•"/>
            </a:pPr>
            <a:r>
              <a:rPr lang="en-US" dirty="0"/>
              <a:t>A significant amount of Beam Studies and hardware development in support of MOLLER were accomplished throughout the run.</a:t>
            </a:r>
          </a:p>
          <a:p>
            <a:pPr marL="342900" indent="-342900">
              <a:buChar char="•"/>
            </a:pPr>
            <a:r>
              <a:rPr lang="en-US" dirty="0"/>
              <a:t>Getting ready for first beam tests during the latter part of the FY27 run period.</a:t>
            </a:r>
          </a:p>
        </p:txBody>
      </p:sp>
      <p:sp>
        <p:nvSpPr>
          <p:cNvPr id="9" name="Footer Placeholder 8">
            <a:extLst>
              <a:ext uri="{FF2B5EF4-FFF2-40B4-BE49-F238E27FC236}">
                <a16:creationId xmlns:a16="http://schemas.microsoft.com/office/drawing/2014/main" id="{ACE3CC97-41B3-4207-BA0F-C5B9692B684C}"/>
              </a:ext>
            </a:extLst>
          </p:cNvPr>
          <p:cNvSpPr>
            <a:spLocks noGrp="1"/>
          </p:cNvSpPr>
          <p:nvPr>
            <p:ph type="ftr" sz="quarter" idx="11"/>
          </p:nvPr>
        </p:nvSpPr>
        <p:spPr/>
        <p:txBody>
          <a:bodyPr/>
          <a:lstStyle/>
          <a:p>
            <a:r>
              <a:rPr lang="en-US"/>
              <a:t>Scheduled Accelerator Maintenance Kick-Off Meeting</a:t>
            </a:r>
          </a:p>
        </p:txBody>
      </p:sp>
      <p:sp>
        <p:nvSpPr>
          <p:cNvPr id="10" name="Date Placeholder 9">
            <a:extLst>
              <a:ext uri="{FF2B5EF4-FFF2-40B4-BE49-F238E27FC236}">
                <a16:creationId xmlns:a16="http://schemas.microsoft.com/office/drawing/2014/main" id="{66CC110C-6EA9-4231-B9B7-3683725DE633}"/>
              </a:ext>
            </a:extLst>
          </p:cNvPr>
          <p:cNvSpPr>
            <a:spLocks noGrp="1"/>
          </p:cNvSpPr>
          <p:nvPr>
            <p:ph type="dt" sz="half" idx="10"/>
          </p:nvPr>
        </p:nvSpPr>
        <p:spPr/>
        <p:txBody>
          <a:bodyPr/>
          <a:lstStyle/>
          <a:p>
            <a:r>
              <a:rPr lang="en-US"/>
              <a:t>August 20, 2026</a:t>
            </a:r>
          </a:p>
        </p:txBody>
      </p:sp>
      <p:pic>
        <p:nvPicPr>
          <p:cNvPr id="3" name="Picture 2">
            <a:extLst>
              <a:ext uri="{FF2B5EF4-FFF2-40B4-BE49-F238E27FC236}">
                <a16:creationId xmlns:a16="http://schemas.microsoft.com/office/drawing/2014/main" id="{6DB9B3AB-CC66-4EB7-B055-14E89A235ADE}"/>
              </a:ext>
            </a:extLst>
          </p:cNvPr>
          <p:cNvPicPr>
            <a:picLocks noChangeAspect="1"/>
          </p:cNvPicPr>
          <p:nvPr/>
        </p:nvPicPr>
        <p:blipFill>
          <a:blip r:embed="rId3"/>
          <a:stretch>
            <a:fillRect/>
          </a:stretch>
        </p:blipFill>
        <p:spPr>
          <a:xfrm>
            <a:off x="492216" y="1927028"/>
            <a:ext cx="11207567" cy="4403564"/>
          </a:xfrm>
          <a:prstGeom prst="rect">
            <a:avLst/>
          </a:prstGeom>
        </p:spPr>
      </p:pic>
    </p:spTree>
    <p:extLst>
      <p:ext uri="{BB962C8B-B14F-4D97-AF65-F5344CB8AC3E}">
        <p14:creationId xmlns:p14="http://schemas.microsoft.com/office/powerpoint/2010/main" val="20272141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0070391-03CA-4AF1-9DD6-460310029F38}"/>
              </a:ext>
            </a:extLst>
          </p:cNvPr>
          <p:cNvSpPr>
            <a:spLocks noGrp="1"/>
          </p:cNvSpPr>
          <p:nvPr>
            <p:ph type="title"/>
          </p:nvPr>
        </p:nvSpPr>
        <p:spPr>
          <a:xfrm>
            <a:off x="311726" y="83715"/>
            <a:ext cx="11044707" cy="678664"/>
          </a:xfrm>
        </p:spPr>
        <p:txBody>
          <a:bodyPr/>
          <a:lstStyle/>
          <a:p>
            <a:r>
              <a:rPr lang="en-US" dirty="0">
                <a:solidFill>
                  <a:srgbClr val="0070C0"/>
                </a:solidFill>
              </a:rPr>
              <a:t>MZAAS04 and MYBBS06 Magnet Issues</a:t>
            </a:r>
          </a:p>
        </p:txBody>
      </p:sp>
      <p:sp>
        <p:nvSpPr>
          <p:cNvPr id="8" name="Footer Placeholder 7">
            <a:extLst>
              <a:ext uri="{FF2B5EF4-FFF2-40B4-BE49-F238E27FC236}">
                <a16:creationId xmlns:a16="http://schemas.microsoft.com/office/drawing/2014/main" id="{437635DE-CC54-481A-9E5F-9069E96D5CB1}"/>
              </a:ext>
            </a:extLst>
          </p:cNvPr>
          <p:cNvSpPr>
            <a:spLocks noGrp="1"/>
          </p:cNvSpPr>
          <p:nvPr>
            <p:ph type="ftr" sz="quarter" idx="11"/>
          </p:nvPr>
        </p:nvSpPr>
        <p:spPr/>
        <p:txBody>
          <a:bodyPr/>
          <a:lstStyle/>
          <a:p>
            <a:r>
              <a:rPr lang="en-US"/>
              <a:t>Scheduled Accelerator Maintenance Kick-Off Meeting</a:t>
            </a:r>
          </a:p>
        </p:txBody>
      </p:sp>
      <p:sp>
        <p:nvSpPr>
          <p:cNvPr id="9" name="Date Placeholder 8">
            <a:extLst>
              <a:ext uri="{FF2B5EF4-FFF2-40B4-BE49-F238E27FC236}">
                <a16:creationId xmlns:a16="http://schemas.microsoft.com/office/drawing/2014/main" id="{6B588F92-BFEB-441C-A8A2-6593EC2F8DFA}"/>
              </a:ext>
            </a:extLst>
          </p:cNvPr>
          <p:cNvSpPr>
            <a:spLocks noGrp="1"/>
          </p:cNvSpPr>
          <p:nvPr>
            <p:ph type="dt" sz="half" idx="10"/>
          </p:nvPr>
        </p:nvSpPr>
        <p:spPr/>
        <p:txBody>
          <a:bodyPr/>
          <a:lstStyle/>
          <a:p>
            <a:r>
              <a:rPr lang="en-US"/>
              <a:t>August 20, 2026</a:t>
            </a:r>
          </a:p>
        </p:txBody>
      </p:sp>
      <p:pic>
        <p:nvPicPr>
          <p:cNvPr id="6" name="Picture 5">
            <a:extLst>
              <a:ext uri="{FF2B5EF4-FFF2-40B4-BE49-F238E27FC236}">
                <a16:creationId xmlns:a16="http://schemas.microsoft.com/office/drawing/2014/main" id="{86A0C6ED-246E-464F-9857-16BEE4EE7DF1}"/>
              </a:ext>
            </a:extLst>
          </p:cNvPr>
          <p:cNvPicPr>
            <a:picLocks noChangeAspect="1"/>
          </p:cNvPicPr>
          <p:nvPr/>
        </p:nvPicPr>
        <p:blipFill>
          <a:blip r:embed="rId2"/>
          <a:stretch>
            <a:fillRect/>
          </a:stretch>
        </p:blipFill>
        <p:spPr>
          <a:xfrm>
            <a:off x="5172710" y="1273685"/>
            <a:ext cx="2980690" cy="1898895"/>
          </a:xfrm>
          <a:prstGeom prst="rect">
            <a:avLst/>
          </a:prstGeom>
          <a:ln>
            <a:noFill/>
          </a:ln>
          <a:effectLst>
            <a:outerShdw blurRad="292100" dist="139700" dir="2700000" algn="tl" rotWithShape="0">
              <a:srgbClr val="333333">
                <a:alpha val="65000"/>
              </a:srgbClr>
            </a:outerShdw>
          </a:effectLst>
        </p:spPr>
      </p:pic>
      <p:pic>
        <p:nvPicPr>
          <p:cNvPr id="7" name="Picture Placeholder 34">
            <a:extLst>
              <a:ext uri="{FF2B5EF4-FFF2-40B4-BE49-F238E27FC236}">
                <a16:creationId xmlns:a16="http://schemas.microsoft.com/office/drawing/2014/main" id="{67B5C96D-AC3A-40AE-B9C0-752818003EFC}"/>
              </a:ext>
            </a:extLst>
          </p:cNvPr>
          <p:cNvPicPr>
            <a:picLocks noChangeAspect="1"/>
          </p:cNvPicPr>
          <p:nvPr/>
        </p:nvPicPr>
        <p:blipFill>
          <a:blip r:embed="rId3"/>
          <a:srcRect/>
          <a:stretch>
            <a:fillRect/>
          </a:stretch>
        </p:blipFill>
        <p:spPr>
          <a:xfrm>
            <a:off x="5172710" y="3828760"/>
            <a:ext cx="2980690" cy="2235516"/>
          </a:xfrm>
          <a:prstGeom prst="rect">
            <a:avLst/>
          </a:prstGeom>
          <a:ln>
            <a:noFill/>
          </a:ln>
          <a:effectLst>
            <a:outerShdw blurRad="292100" dist="139700" dir="2700000" algn="tl" rotWithShape="0">
              <a:srgbClr val="333333">
                <a:alpha val="65000"/>
              </a:srgbClr>
            </a:outerShdw>
          </a:effectLst>
        </p:spPr>
      </p:pic>
      <p:sp>
        <p:nvSpPr>
          <p:cNvPr id="10" name="Text Placeholder 4">
            <a:extLst>
              <a:ext uri="{FF2B5EF4-FFF2-40B4-BE49-F238E27FC236}">
                <a16:creationId xmlns:a16="http://schemas.microsoft.com/office/drawing/2014/main" id="{F0D3EFCA-DAB6-43F6-952A-AE5F391BC492}"/>
              </a:ext>
            </a:extLst>
          </p:cNvPr>
          <p:cNvSpPr txBox="1">
            <a:spLocks/>
          </p:cNvSpPr>
          <p:nvPr/>
        </p:nvSpPr>
        <p:spPr>
          <a:xfrm>
            <a:off x="326174" y="1085637"/>
            <a:ext cx="4488874" cy="2438729"/>
          </a:xfrm>
          <a:prstGeom prst="rect">
            <a:avLst/>
          </a:prstGeom>
        </p:spPr>
        <p:txBody>
          <a:bodyPr vert="horz" lIns="91440" tIns="45720" rIns="91440" bIns="45720" rtlCol="0" anchor="t">
            <a:noAutofit/>
          </a:bodyPr>
          <a:lstStyle>
            <a:lvl1pPr marL="0" indent="0" algn="l" defTabSz="914400" rtl="0" eaLnBrk="1" latinLnBrk="0" hangingPunct="1">
              <a:lnSpc>
                <a:spcPct val="100000"/>
              </a:lnSpc>
              <a:spcBef>
                <a:spcPts val="1000"/>
              </a:spcBef>
              <a:buFont typeface="Arial" panose="020B0604020202020204" pitchFamily="34" charset="0"/>
              <a:buNone/>
              <a:defRPr sz="2000" kern="1200" baseline="0">
                <a:solidFill>
                  <a:schemeClr val="tx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100000"/>
              </a:lnSpc>
              <a:spcBef>
                <a:spcPts val="500"/>
              </a:spcBef>
              <a:buFont typeface="Arial" panose="020B0604020202020204" pitchFamily="34" charset="0"/>
              <a:buNone/>
              <a:defRPr sz="1400" kern="1200" baseline="0">
                <a:solidFill>
                  <a:schemeClr val="tx1"/>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100000"/>
              </a:lnSpc>
              <a:spcBef>
                <a:spcPts val="500"/>
              </a:spcBef>
              <a:buFont typeface="Arial" panose="020B0604020202020204" pitchFamily="34" charset="0"/>
              <a:buNone/>
              <a:defRPr sz="1200" kern="1200" baseline="0">
                <a:solidFill>
                  <a:schemeClr val="tx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100000"/>
              </a:lnSpc>
              <a:spcBef>
                <a:spcPts val="500"/>
              </a:spcBef>
              <a:buFont typeface="Arial" panose="020B0604020202020204" pitchFamily="34" charset="0"/>
              <a:buNone/>
              <a:defRPr sz="1000" kern="1200" baseline="0">
                <a:solidFill>
                  <a:schemeClr val="tx1"/>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100000"/>
              </a:lnSpc>
              <a:spcBef>
                <a:spcPts val="500"/>
              </a:spcBef>
              <a:buFont typeface="Arial" panose="020B0604020202020204" pitchFamily="34" charset="0"/>
              <a:buNone/>
              <a:defRPr sz="1000" kern="1200" baseline="0">
                <a:solidFill>
                  <a:schemeClr val="tx1"/>
                </a:solidFill>
                <a:latin typeface="Arial" panose="020B0604020202020204" pitchFamily="34" charset="0"/>
                <a:ea typeface="+mn-ea"/>
                <a:cs typeface="Arial" panose="020B0604020202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342900" indent="-342900">
              <a:buFont typeface="Arial" panose="020B0604020202020204" pitchFamily="34" charset="0"/>
              <a:buChar char="•"/>
            </a:pPr>
            <a:r>
              <a:rPr lang="en-US" sz="1800" dirty="0"/>
              <a:t>Upper coil assembly and vacuum chamber for MZAAS04 failed due magnetic forces straining the retention hardware over many years to failure.</a:t>
            </a:r>
          </a:p>
          <a:p>
            <a:pPr marL="342900" indent="-342900">
              <a:buFont typeface="Arial" panose="020B0604020202020204" pitchFamily="34" charset="0"/>
              <a:buChar char="•"/>
            </a:pPr>
            <a:r>
              <a:rPr lang="en-US" sz="1800" dirty="0"/>
              <a:t>A new design was engineered and installed for this magnet and will be added to similar magnets during the FY27 SAM</a:t>
            </a:r>
          </a:p>
        </p:txBody>
      </p:sp>
      <p:pic>
        <p:nvPicPr>
          <p:cNvPr id="2" name="Picture 1">
            <a:extLst>
              <a:ext uri="{FF2B5EF4-FFF2-40B4-BE49-F238E27FC236}">
                <a16:creationId xmlns:a16="http://schemas.microsoft.com/office/drawing/2014/main" id="{23663D6F-EA95-44DF-89CB-198BBA33EC34}"/>
              </a:ext>
            </a:extLst>
          </p:cNvPr>
          <p:cNvPicPr>
            <a:picLocks noChangeAspect="1"/>
          </p:cNvPicPr>
          <p:nvPr/>
        </p:nvPicPr>
        <p:blipFill>
          <a:blip r:embed="rId4"/>
          <a:stretch>
            <a:fillRect/>
          </a:stretch>
        </p:blipFill>
        <p:spPr>
          <a:xfrm>
            <a:off x="8248439" y="3826358"/>
            <a:ext cx="3713084" cy="2221502"/>
          </a:xfrm>
          <a:prstGeom prst="rect">
            <a:avLst/>
          </a:prstGeom>
          <a:ln>
            <a:noFill/>
          </a:ln>
          <a:effectLst>
            <a:outerShdw blurRad="292100" dist="139700" dir="2700000" algn="tl" rotWithShape="0">
              <a:srgbClr val="333333">
                <a:alpha val="65000"/>
              </a:srgbClr>
            </a:outerShdw>
          </a:effectLst>
        </p:spPr>
      </p:pic>
      <p:pic>
        <p:nvPicPr>
          <p:cNvPr id="3" name="Picture 2">
            <a:extLst>
              <a:ext uri="{FF2B5EF4-FFF2-40B4-BE49-F238E27FC236}">
                <a16:creationId xmlns:a16="http://schemas.microsoft.com/office/drawing/2014/main" id="{4AEF2EB8-436D-45CB-BB44-ACEBDF5EDCBA}"/>
              </a:ext>
            </a:extLst>
          </p:cNvPr>
          <p:cNvPicPr>
            <a:picLocks noChangeAspect="1"/>
          </p:cNvPicPr>
          <p:nvPr/>
        </p:nvPicPr>
        <p:blipFill>
          <a:blip r:embed="rId5"/>
          <a:stretch>
            <a:fillRect/>
          </a:stretch>
        </p:blipFill>
        <p:spPr>
          <a:xfrm>
            <a:off x="8248439" y="1273685"/>
            <a:ext cx="3564758" cy="1898895"/>
          </a:xfrm>
          <a:prstGeom prst="rect">
            <a:avLst/>
          </a:prstGeom>
          <a:ln>
            <a:noFill/>
          </a:ln>
          <a:effectLst>
            <a:outerShdw blurRad="292100" dist="139700" dir="2700000" algn="tl" rotWithShape="0">
              <a:srgbClr val="333333">
                <a:alpha val="65000"/>
              </a:srgbClr>
            </a:outerShdw>
          </a:effectLst>
        </p:spPr>
      </p:pic>
      <p:sp>
        <p:nvSpPr>
          <p:cNvPr id="11" name="Text Placeholder 4">
            <a:extLst>
              <a:ext uri="{FF2B5EF4-FFF2-40B4-BE49-F238E27FC236}">
                <a16:creationId xmlns:a16="http://schemas.microsoft.com/office/drawing/2014/main" id="{6776A64F-D663-4444-942E-2458A57D638F}"/>
              </a:ext>
            </a:extLst>
          </p:cNvPr>
          <p:cNvSpPr txBox="1">
            <a:spLocks/>
          </p:cNvSpPr>
          <p:nvPr/>
        </p:nvSpPr>
        <p:spPr>
          <a:xfrm>
            <a:off x="326174" y="3742834"/>
            <a:ext cx="4488874" cy="2438729"/>
          </a:xfrm>
          <a:prstGeom prst="rect">
            <a:avLst/>
          </a:prstGeom>
        </p:spPr>
        <p:txBody>
          <a:bodyPr vert="horz" lIns="91440" tIns="45720" rIns="91440" bIns="45720" rtlCol="0" anchor="t">
            <a:noAutofit/>
          </a:bodyPr>
          <a:lstStyle>
            <a:lvl1pPr marL="0" indent="0" algn="l" defTabSz="914400" rtl="0" eaLnBrk="1" latinLnBrk="0" hangingPunct="1">
              <a:lnSpc>
                <a:spcPct val="100000"/>
              </a:lnSpc>
              <a:spcBef>
                <a:spcPts val="1000"/>
              </a:spcBef>
              <a:buFont typeface="Arial" panose="020B0604020202020204" pitchFamily="34" charset="0"/>
              <a:buNone/>
              <a:defRPr sz="2000" kern="1200" baseline="0">
                <a:solidFill>
                  <a:schemeClr val="tx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100000"/>
              </a:lnSpc>
              <a:spcBef>
                <a:spcPts val="500"/>
              </a:spcBef>
              <a:buFont typeface="Arial" panose="020B0604020202020204" pitchFamily="34" charset="0"/>
              <a:buNone/>
              <a:defRPr sz="1400" kern="1200" baseline="0">
                <a:solidFill>
                  <a:schemeClr val="tx1"/>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100000"/>
              </a:lnSpc>
              <a:spcBef>
                <a:spcPts val="500"/>
              </a:spcBef>
              <a:buFont typeface="Arial" panose="020B0604020202020204" pitchFamily="34" charset="0"/>
              <a:buNone/>
              <a:defRPr sz="1200" kern="1200" baseline="0">
                <a:solidFill>
                  <a:schemeClr val="tx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100000"/>
              </a:lnSpc>
              <a:spcBef>
                <a:spcPts val="500"/>
              </a:spcBef>
              <a:buFont typeface="Arial" panose="020B0604020202020204" pitchFamily="34" charset="0"/>
              <a:buNone/>
              <a:defRPr sz="1000" kern="1200" baseline="0">
                <a:solidFill>
                  <a:schemeClr val="tx1"/>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100000"/>
              </a:lnSpc>
              <a:spcBef>
                <a:spcPts val="500"/>
              </a:spcBef>
              <a:buFont typeface="Arial" panose="020B0604020202020204" pitchFamily="34" charset="0"/>
              <a:buNone/>
              <a:defRPr sz="1000" kern="1200" baseline="0">
                <a:solidFill>
                  <a:schemeClr val="tx1"/>
                </a:solidFill>
                <a:latin typeface="Arial" panose="020B0604020202020204" pitchFamily="34" charset="0"/>
                <a:ea typeface="+mn-ea"/>
                <a:cs typeface="Arial" panose="020B0604020202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342900" indent="-342900">
              <a:buFont typeface="Arial" panose="020B0604020202020204" pitchFamily="34" charset="0"/>
              <a:buChar char="•"/>
            </a:pPr>
            <a:r>
              <a:rPr lang="en-US" sz="1800" dirty="0"/>
              <a:t>MYBBS06 developed water leaks on a single channel that was difficult to repair in the tunnel.</a:t>
            </a:r>
          </a:p>
          <a:p>
            <a:pPr marL="342900" indent="-342900">
              <a:buFont typeface="Arial" panose="020B0604020202020204" pitchFamily="34" charset="0"/>
              <a:buChar char="•"/>
            </a:pPr>
            <a:r>
              <a:rPr lang="en-US" sz="1800" dirty="0"/>
              <a:t>The magnet was removed and rebuilt in the Magnet Measurement Facility with a coil assembly from our Critical Spares inventory.</a:t>
            </a:r>
          </a:p>
        </p:txBody>
      </p:sp>
    </p:spTree>
    <p:extLst>
      <p:ext uri="{BB962C8B-B14F-4D97-AF65-F5344CB8AC3E}">
        <p14:creationId xmlns:p14="http://schemas.microsoft.com/office/powerpoint/2010/main" val="23225007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0070391-03CA-4AF1-9DD6-460310029F38}"/>
              </a:ext>
            </a:extLst>
          </p:cNvPr>
          <p:cNvSpPr>
            <a:spLocks noGrp="1"/>
          </p:cNvSpPr>
          <p:nvPr>
            <p:ph type="title"/>
          </p:nvPr>
        </p:nvSpPr>
        <p:spPr>
          <a:xfrm>
            <a:off x="311726" y="83715"/>
            <a:ext cx="11044707" cy="678664"/>
          </a:xfrm>
        </p:spPr>
        <p:txBody>
          <a:bodyPr/>
          <a:lstStyle/>
          <a:p>
            <a:r>
              <a:rPr lang="en-US" dirty="0">
                <a:solidFill>
                  <a:srgbClr val="0070C0"/>
                </a:solidFill>
              </a:rPr>
              <a:t>Downtime from Magnet Flushing</a:t>
            </a:r>
          </a:p>
        </p:txBody>
      </p:sp>
      <p:sp>
        <p:nvSpPr>
          <p:cNvPr id="5" name="Text Placeholder 4">
            <a:extLst>
              <a:ext uri="{FF2B5EF4-FFF2-40B4-BE49-F238E27FC236}">
                <a16:creationId xmlns:a16="http://schemas.microsoft.com/office/drawing/2014/main" id="{69300997-1124-42ED-A43A-A538F1556E23}"/>
              </a:ext>
            </a:extLst>
          </p:cNvPr>
          <p:cNvSpPr>
            <a:spLocks noGrp="1"/>
          </p:cNvSpPr>
          <p:nvPr>
            <p:ph type="body" sz="half" idx="2"/>
          </p:nvPr>
        </p:nvSpPr>
        <p:spPr>
          <a:xfrm>
            <a:off x="309094" y="762379"/>
            <a:ext cx="11044706" cy="5448255"/>
          </a:xfrm>
        </p:spPr>
        <p:txBody>
          <a:bodyPr/>
          <a:lstStyle/>
          <a:p>
            <a:pPr marL="342900" indent="-342900">
              <a:buFont typeface="Arial" panose="020B0604020202020204" pitchFamily="34" charset="0"/>
              <a:buChar char="•"/>
            </a:pPr>
            <a:r>
              <a:rPr lang="en-US" sz="1800" dirty="0"/>
              <a:t>The chart shows arc magnet flushing activities over the last seven years.</a:t>
            </a:r>
          </a:p>
          <a:p>
            <a:pPr marL="342900" indent="-342900">
              <a:buFont typeface="Arial" panose="020B0604020202020204" pitchFamily="34" charset="0"/>
              <a:buChar char="•"/>
            </a:pPr>
            <a:r>
              <a:rPr lang="en-US" sz="1800" dirty="0"/>
              <a:t>Early in the FY26 run we experienced LCW overtemperature alarms in MYBBS06 which prevented beam delivery to Hall D.</a:t>
            </a:r>
          </a:p>
          <a:p>
            <a:pPr marL="342900" indent="-342900">
              <a:buFont typeface="Arial" panose="020B0604020202020204" pitchFamily="34" charset="0"/>
              <a:buChar char="•"/>
            </a:pPr>
            <a:r>
              <a:rPr lang="en-US" sz="1800" dirty="0"/>
              <a:t>After the transition to high energy we began to have overtemperature faults in ARC5 and later in ARC9. These outages degraded the full CEBAF program only allowing lower pass beams for the halls.</a:t>
            </a:r>
          </a:p>
          <a:p>
            <a:pPr marL="342900" indent="-342900">
              <a:buFont typeface="Arial" panose="020B0604020202020204" pitchFamily="34" charset="0"/>
              <a:buChar char="•"/>
            </a:pPr>
            <a:endParaRPr lang="en-US" sz="1800" dirty="0"/>
          </a:p>
        </p:txBody>
      </p:sp>
      <p:sp>
        <p:nvSpPr>
          <p:cNvPr id="6" name="Date Placeholder 5">
            <a:extLst>
              <a:ext uri="{FF2B5EF4-FFF2-40B4-BE49-F238E27FC236}">
                <a16:creationId xmlns:a16="http://schemas.microsoft.com/office/drawing/2014/main" id="{326F5D45-CA27-4ADB-AF8C-3B8B048E2E41}"/>
              </a:ext>
            </a:extLst>
          </p:cNvPr>
          <p:cNvSpPr>
            <a:spLocks noGrp="1"/>
          </p:cNvSpPr>
          <p:nvPr>
            <p:ph type="dt" sz="half" idx="10"/>
          </p:nvPr>
        </p:nvSpPr>
        <p:spPr/>
        <p:txBody>
          <a:bodyPr/>
          <a:lstStyle/>
          <a:p>
            <a:r>
              <a:rPr lang="en-US"/>
              <a:t>August 20, 2026</a:t>
            </a:r>
          </a:p>
        </p:txBody>
      </p:sp>
      <p:sp>
        <p:nvSpPr>
          <p:cNvPr id="14" name="Footer Placeholder 13">
            <a:extLst>
              <a:ext uri="{FF2B5EF4-FFF2-40B4-BE49-F238E27FC236}">
                <a16:creationId xmlns:a16="http://schemas.microsoft.com/office/drawing/2014/main" id="{8E945985-99FB-4050-B482-8FD861D40704}"/>
              </a:ext>
            </a:extLst>
          </p:cNvPr>
          <p:cNvSpPr>
            <a:spLocks noGrp="1"/>
          </p:cNvSpPr>
          <p:nvPr>
            <p:ph type="ftr" sz="quarter" idx="11"/>
          </p:nvPr>
        </p:nvSpPr>
        <p:spPr/>
        <p:txBody>
          <a:bodyPr/>
          <a:lstStyle/>
          <a:p>
            <a:r>
              <a:rPr lang="en-US"/>
              <a:t>Scheduled Accelerator Maintenance Kick-Off Meeting</a:t>
            </a:r>
          </a:p>
        </p:txBody>
      </p:sp>
      <p:pic>
        <p:nvPicPr>
          <p:cNvPr id="2" name="Picture 1">
            <a:extLst>
              <a:ext uri="{FF2B5EF4-FFF2-40B4-BE49-F238E27FC236}">
                <a16:creationId xmlns:a16="http://schemas.microsoft.com/office/drawing/2014/main" id="{45369EF8-4F00-4DEB-973F-A683B7931063}"/>
              </a:ext>
            </a:extLst>
          </p:cNvPr>
          <p:cNvPicPr>
            <a:picLocks noChangeAspect="1"/>
          </p:cNvPicPr>
          <p:nvPr/>
        </p:nvPicPr>
        <p:blipFill>
          <a:blip r:embed="rId2"/>
          <a:stretch>
            <a:fillRect/>
          </a:stretch>
        </p:blipFill>
        <p:spPr>
          <a:xfrm>
            <a:off x="2008996" y="2627199"/>
            <a:ext cx="8174009" cy="3759052"/>
          </a:xfrm>
          <a:prstGeom prst="rect">
            <a:avLst/>
          </a:prstGeom>
        </p:spPr>
      </p:pic>
    </p:spTree>
    <p:extLst>
      <p:ext uri="{BB962C8B-B14F-4D97-AF65-F5344CB8AC3E}">
        <p14:creationId xmlns:p14="http://schemas.microsoft.com/office/powerpoint/2010/main" val="8266766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0070391-03CA-4AF1-9DD6-460310029F38}"/>
              </a:ext>
            </a:extLst>
          </p:cNvPr>
          <p:cNvSpPr>
            <a:spLocks noGrp="1"/>
          </p:cNvSpPr>
          <p:nvPr>
            <p:ph type="title"/>
          </p:nvPr>
        </p:nvSpPr>
        <p:spPr>
          <a:xfrm>
            <a:off x="311726" y="83715"/>
            <a:ext cx="11044707" cy="678664"/>
          </a:xfrm>
        </p:spPr>
        <p:txBody>
          <a:bodyPr/>
          <a:lstStyle/>
          <a:p>
            <a:r>
              <a:rPr lang="en-US" dirty="0">
                <a:solidFill>
                  <a:srgbClr val="0070C0"/>
                </a:solidFill>
              </a:rPr>
              <a:t>Repair Assessment Reports during the FY26 Run</a:t>
            </a:r>
          </a:p>
        </p:txBody>
      </p:sp>
      <p:sp>
        <p:nvSpPr>
          <p:cNvPr id="5" name="Text Placeholder 4">
            <a:extLst>
              <a:ext uri="{FF2B5EF4-FFF2-40B4-BE49-F238E27FC236}">
                <a16:creationId xmlns:a16="http://schemas.microsoft.com/office/drawing/2014/main" id="{69300997-1124-42ED-A43A-A538F1556E23}"/>
              </a:ext>
            </a:extLst>
          </p:cNvPr>
          <p:cNvSpPr>
            <a:spLocks noGrp="1"/>
          </p:cNvSpPr>
          <p:nvPr>
            <p:ph type="body" sz="half" idx="2"/>
          </p:nvPr>
        </p:nvSpPr>
        <p:spPr>
          <a:xfrm>
            <a:off x="392222" y="3586837"/>
            <a:ext cx="11044706" cy="2107518"/>
          </a:xfrm>
        </p:spPr>
        <p:txBody>
          <a:bodyPr vert="horz" lIns="91440" tIns="45720" rIns="91440" bIns="45720" rtlCol="0" anchor="t">
            <a:noAutofit/>
          </a:bodyPr>
          <a:lstStyle/>
          <a:p>
            <a:r>
              <a:rPr lang="en-US" sz="1800" dirty="0">
                <a:solidFill>
                  <a:srgbClr val="0070C0"/>
                </a:solidFill>
              </a:rPr>
              <a:t>Active FY26 Reports</a:t>
            </a:r>
          </a:p>
          <a:p>
            <a:pPr marL="342900" indent="-342900">
              <a:buFont typeface="Arial" panose="020B0604020202020204" pitchFamily="34" charset="0"/>
              <a:buChar char="•"/>
            </a:pPr>
            <a:r>
              <a:rPr lang="en-US" sz="1800" dirty="0"/>
              <a:t>Cooling Tower Water Leak (opened April 30, report by June 14, delayed until August 24)</a:t>
            </a:r>
          </a:p>
          <a:p>
            <a:pPr marL="342900" indent="-342900">
              <a:buFont typeface="Arial" panose="020B0604020202020204" pitchFamily="34" charset="0"/>
              <a:buChar char="•"/>
            </a:pPr>
            <a:r>
              <a:rPr lang="en-US" sz="1800" dirty="0"/>
              <a:t>Hall B Bleedthrough (opened July 6, report by September 15)</a:t>
            </a:r>
          </a:p>
          <a:p>
            <a:pPr marL="342900" indent="-342900">
              <a:buFont typeface="Arial" panose="020B0604020202020204" pitchFamily="34" charset="0"/>
              <a:buChar char="•"/>
            </a:pPr>
            <a:r>
              <a:rPr lang="en-US" sz="1800" dirty="0"/>
              <a:t>1L12-5 Waveguide Pressure Loss (opened July 29, report by August 21)</a:t>
            </a:r>
          </a:p>
          <a:p>
            <a:pPr marL="342900" indent="-342900">
              <a:buFont typeface="Arial" panose="020B0604020202020204" pitchFamily="34" charset="0"/>
              <a:buChar char="•"/>
            </a:pPr>
            <a:r>
              <a:rPr lang="en-US" sz="1800" dirty="0"/>
              <a:t>Trim Rack W202B13 (opened July 29, report by August 21)</a:t>
            </a:r>
          </a:p>
          <a:p>
            <a:pPr marL="342900" indent="-342900">
              <a:buFont typeface="Arial" panose="020B0604020202020204" pitchFamily="34" charset="0"/>
              <a:buChar char="•"/>
            </a:pPr>
            <a:r>
              <a:rPr lang="en-US" sz="1800" dirty="0"/>
              <a:t>Water-cooled magnets (opened June 14, draft by September 1, final by November 1)</a:t>
            </a:r>
          </a:p>
          <a:p>
            <a:pPr marL="342900" indent="-342900">
              <a:buFont typeface="Arial" panose="020B0604020202020204" pitchFamily="34" charset="0"/>
              <a:buChar char="•"/>
            </a:pPr>
            <a:r>
              <a:rPr lang="en-US" sz="1800" dirty="0"/>
              <a:t>CHL2 Cold Compressor Failure (opened August 19, final by September 30) </a:t>
            </a:r>
          </a:p>
        </p:txBody>
      </p:sp>
      <p:sp>
        <p:nvSpPr>
          <p:cNvPr id="8" name="Footer Placeholder 7">
            <a:extLst>
              <a:ext uri="{FF2B5EF4-FFF2-40B4-BE49-F238E27FC236}">
                <a16:creationId xmlns:a16="http://schemas.microsoft.com/office/drawing/2014/main" id="{437635DE-CC54-481A-9E5F-9069E96D5CB1}"/>
              </a:ext>
            </a:extLst>
          </p:cNvPr>
          <p:cNvSpPr>
            <a:spLocks noGrp="1"/>
          </p:cNvSpPr>
          <p:nvPr>
            <p:ph type="ftr" sz="quarter" idx="11"/>
          </p:nvPr>
        </p:nvSpPr>
        <p:spPr/>
        <p:txBody>
          <a:bodyPr/>
          <a:lstStyle/>
          <a:p>
            <a:r>
              <a:rPr lang="en-US"/>
              <a:t>Scheduled Accelerator Maintenance Kick-Off Meeting</a:t>
            </a:r>
          </a:p>
        </p:txBody>
      </p:sp>
      <p:sp>
        <p:nvSpPr>
          <p:cNvPr id="9" name="Date Placeholder 8">
            <a:extLst>
              <a:ext uri="{FF2B5EF4-FFF2-40B4-BE49-F238E27FC236}">
                <a16:creationId xmlns:a16="http://schemas.microsoft.com/office/drawing/2014/main" id="{6B588F92-BFEB-441C-A8A2-6593EC2F8DFA}"/>
              </a:ext>
            </a:extLst>
          </p:cNvPr>
          <p:cNvSpPr>
            <a:spLocks noGrp="1"/>
          </p:cNvSpPr>
          <p:nvPr>
            <p:ph type="dt" sz="half" idx="10"/>
          </p:nvPr>
        </p:nvSpPr>
        <p:spPr/>
        <p:txBody>
          <a:bodyPr/>
          <a:lstStyle/>
          <a:p>
            <a:r>
              <a:rPr lang="en-US"/>
              <a:t>August 20, 2026</a:t>
            </a:r>
          </a:p>
        </p:txBody>
      </p:sp>
      <p:pic>
        <p:nvPicPr>
          <p:cNvPr id="2" name="Picture 1">
            <a:extLst>
              <a:ext uri="{FF2B5EF4-FFF2-40B4-BE49-F238E27FC236}">
                <a16:creationId xmlns:a16="http://schemas.microsoft.com/office/drawing/2014/main" id="{D2C0A3DE-F651-494B-8997-7734B0A6CFF0}"/>
              </a:ext>
            </a:extLst>
          </p:cNvPr>
          <p:cNvPicPr>
            <a:picLocks noChangeAspect="1"/>
          </p:cNvPicPr>
          <p:nvPr/>
        </p:nvPicPr>
        <p:blipFill>
          <a:blip r:embed="rId2"/>
          <a:stretch>
            <a:fillRect/>
          </a:stretch>
        </p:blipFill>
        <p:spPr>
          <a:xfrm>
            <a:off x="7084334" y="925182"/>
            <a:ext cx="4971429" cy="2580952"/>
          </a:xfrm>
          <a:prstGeom prst="rect">
            <a:avLst/>
          </a:prstGeom>
          <a:ln>
            <a:noFill/>
          </a:ln>
          <a:effectLst>
            <a:outerShdw blurRad="292100" dist="139700" dir="2700000" algn="tl" rotWithShape="0">
              <a:srgbClr val="333333">
                <a:alpha val="65000"/>
              </a:srgbClr>
            </a:outerShdw>
          </a:effectLst>
        </p:spPr>
      </p:pic>
      <p:sp>
        <p:nvSpPr>
          <p:cNvPr id="7" name="Text Placeholder 4">
            <a:extLst>
              <a:ext uri="{FF2B5EF4-FFF2-40B4-BE49-F238E27FC236}">
                <a16:creationId xmlns:a16="http://schemas.microsoft.com/office/drawing/2014/main" id="{02960B8F-80D8-4031-9021-50F064ED1333}"/>
              </a:ext>
            </a:extLst>
          </p:cNvPr>
          <p:cNvSpPr txBox="1">
            <a:spLocks/>
          </p:cNvSpPr>
          <p:nvPr/>
        </p:nvSpPr>
        <p:spPr>
          <a:xfrm>
            <a:off x="311726" y="740407"/>
            <a:ext cx="6661729" cy="2855077"/>
          </a:xfrm>
          <a:prstGeom prst="rect">
            <a:avLst/>
          </a:prstGeom>
        </p:spPr>
        <p:txBody>
          <a:bodyPr vert="horz" lIns="91440" tIns="45720" rIns="91440" bIns="45720" rtlCol="0" anchor="t">
            <a:noAutofit/>
          </a:bodyPr>
          <a:lstStyle>
            <a:lvl1pPr marL="0" indent="0" algn="l" defTabSz="914400" rtl="0" eaLnBrk="1" latinLnBrk="0" hangingPunct="1">
              <a:lnSpc>
                <a:spcPct val="100000"/>
              </a:lnSpc>
              <a:spcBef>
                <a:spcPts val="1000"/>
              </a:spcBef>
              <a:buFont typeface="Arial" panose="020B0604020202020204" pitchFamily="34" charset="0"/>
              <a:buNone/>
              <a:defRPr sz="2000" kern="1200" baseline="0">
                <a:solidFill>
                  <a:schemeClr val="tx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100000"/>
              </a:lnSpc>
              <a:spcBef>
                <a:spcPts val="500"/>
              </a:spcBef>
              <a:buFont typeface="Arial" panose="020B0604020202020204" pitchFamily="34" charset="0"/>
              <a:buNone/>
              <a:defRPr sz="1400" kern="1200" baseline="0">
                <a:solidFill>
                  <a:schemeClr val="tx1"/>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100000"/>
              </a:lnSpc>
              <a:spcBef>
                <a:spcPts val="500"/>
              </a:spcBef>
              <a:buFont typeface="Arial" panose="020B0604020202020204" pitchFamily="34" charset="0"/>
              <a:buNone/>
              <a:defRPr sz="1200" kern="1200" baseline="0">
                <a:solidFill>
                  <a:schemeClr val="tx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100000"/>
              </a:lnSpc>
              <a:spcBef>
                <a:spcPts val="500"/>
              </a:spcBef>
              <a:buFont typeface="Arial" panose="020B0604020202020204" pitchFamily="34" charset="0"/>
              <a:buNone/>
              <a:defRPr sz="1000" kern="1200" baseline="0">
                <a:solidFill>
                  <a:schemeClr val="tx1"/>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100000"/>
              </a:lnSpc>
              <a:spcBef>
                <a:spcPts val="500"/>
              </a:spcBef>
              <a:buFont typeface="Arial" panose="020B0604020202020204" pitchFamily="34" charset="0"/>
              <a:buNone/>
              <a:defRPr sz="1000" kern="1200" baseline="0">
                <a:solidFill>
                  <a:schemeClr val="tx1"/>
                </a:solidFill>
                <a:latin typeface="Arial" panose="020B0604020202020204" pitchFamily="34" charset="0"/>
                <a:ea typeface="+mn-ea"/>
                <a:cs typeface="Arial" panose="020B0604020202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342900" indent="-342900">
              <a:buFont typeface="Arial" panose="020B0604020202020204" pitchFamily="34" charset="0"/>
              <a:buChar char="•"/>
            </a:pPr>
            <a:r>
              <a:rPr lang="en-US" dirty="0"/>
              <a:t>Levels I &amp; II: Require a simple action or explanation in the Downtime Manager.</a:t>
            </a:r>
          </a:p>
          <a:p>
            <a:pPr marL="342900" indent="-342900">
              <a:buFont typeface="Arial" panose="020B0604020202020204" pitchFamily="34" charset="0"/>
              <a:buChar char="•"/>
            </a:pPr>
            <a:r>
              <a:rPr lang="en-US" dirty="0"/>
              <a:t>Level III: Discussed at the next day's Daily Planning meeting, sometimes requiring a written statement and weekly follow-up.</a:t>
            </a:r>
          </a:p>
          <a:p>
            <a:pPr marL="342900" indent="-342900">
              <a:buFont typeface="Arial" panose="020B0604020202020204" pitchFamily="34" charset="0"/>
              <a:buChar char="•"/>
            </a:pPr>
            <a:r>
              <a:rPr lang="en-US" dirty="0"/>
              <a:t>Level IV: Investigated thoroughly by a dedicated team appointed by the Director of Accelerator Operations, resulting in a formal Repair Assessment Report.</a:t>
            </a:r>
          </a:p>
        </p:txBody>
      </p:sp>
    </p:spTree>
    <p:extLst>
      <p:ext uri="{BB962C8B-B14F-4D97-AF65-F5344CB8AC3E}">
        <p14:creationId xmlns:p14="http://schemas.microsoft.com/office/powerpoint/2010/main" val="20634585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0070391-03CA-4AF1-9DD6-460310029F38}"/>
              </a:ext>
            </a:extLst>
          </p:cNvPr>
          <p:cNvSpPr>
            <a:spLocks noGrp="1"/>
          </p:cNvSpPr>
          <p:nvPr>
            <p:ph type="title"/>
          </p:nvPr>
        </p:nvSpPr>
        <p:spPr>
          <a:xfrm>
            <a:off x="311726" y="83715"/>
            <a:ext cx="11044707" cy="678664"/>
          </a:xfrm>
        </p:spPr>
        <p:txBody>
          <a:bodyPr/>
          <a:lstStyle/>
          <a:p>
            <a:r>
              <a:rPr lang="en-US" dirty="0">
                <a:solidFill>
                  <a:srgbClr val="0070C0"/>
                </a:solidFill>
              </a:rPr>
              <a:t>Summary</a:t>
            </a:r>
          </a:p>
        </p:txBody>
      </p:sp>
      <p:sp>
        <p:nvSpPr>
          <p:cNvPr id="5" name="Text Placeholder 4">
            <a:extLst>
              <a:ext uri="{FF2B5EF4-FFF2-40B4-BE49-F238E27FC236}">
                <a16:creationId xmlns:a16="http://schemas.microsoft.com/office/drawing/2014/main" id="{69300997-1124-42ED-A43A-A538F1556E23}"/>
              </a:ext>
            </a:extLst>
          </p:cNvPr>
          <p:cNvSpPr>
            <a:spLocks noGrp="1"/>
          </p:cNvSpPr>
          <p:nvPr>
            <p:ph type="body" sz="half" idx="2"/>
          </p:nvPr>
        </p:nvSpPr>
        <p:spPr>
          <a:xfrm>
            <a:off x="309094" y="905254"/>
            <a:ext cx="11044706" cy="5448255"/>
          </a:xfrm>
        </p:spPr>
        <p:txBody>
          <a:bodyPr vert="horz" lIns="91440" tIns="45720" rIns="91440" bIns="45720" rtlCol="0" anchor="t">
            <a:noAutofit/>
          </a:bodyPr>
          <a:lstStyle/>
          <a:p>
            <a:pPr marL="342900" indent="-342900">
              <a:buChar char="•"/>
            </a:pPr>
            <a:r>
              <a:rPr lang="en-US" dirty="0">
                <a:latin typeface="Arial"/>
                <a:cs typeface="Arial"/>
              </a:rPr>
              <a:t>Executed a 20-week physics plan split between a 345 MeV/linac low-energy run and a 1060 MeV/linac high-energy run, targeting 85% overall reliability.</a:t>
            </a:r>
          </a:p>
          <a:p>
            <a:pPr marL="342900" indent="-342900">
              <a:buFont typeface="Arial" panose="020B0604020202020204" pitchFamily="34" charset="0"/>
              <a:buChar char="•"/>
            </a:pPr>
            <a:r>
              <a:rPr lang="en-US" dirty="0"/>
              <a:t>Successfully completed multiple planned experiments across Halls B and C, conducted the first low-energy Hall D beam run, and made significant progress on MOLLER assembly in Hall A and supporting Beam Studies during the run.</a:t>
            </a:r>
          </a:p>
          <a:p>
            <a:pPr marL="342900" indent="-342900">
              <a:buFont typeface="Arial" panose="020B0604020202020204" pitchFamily="34" charset="0"/>
              <a:buChar char="•"/>
            </a:pPr>
            <a:r>
              <a:rPr lang="en-US" dirty="0"/>
              <a:t>Overcame low-energy optics reproducibility issues, a structural MZAAS04 magnet failure, cooling channel issues with MYBBS06, a CHL2 Cold Compressor issue, and 140 hours of mid-run dipole flushing required to resolve magnet LCW overtemperature faults.</a:t>
            </a:r>
          </a:p>
          <a:p>
            <a:endParaRPr lang="en-US" b="1" dirty="0">
              <a:solidFill>
                <a:srgbClr val="002060"/>
              </a:solidFill>
            </a:endParaRPr>
          </a:p>
          <a:p>
            <a:r>
              <a:rPr lang="en-US" b="1" dirty="0">
                <a:solidFill>
                  <a:srgbClr val="002060"/>
                </a:solidFill>
              </a:rPr>
              <a:t>Nonetheless, we exceeded targets by achieving 91.0% reliability during the low-energy run and maintaining an 88.7% overall accumulated reliability through the end of the run.</a:t>
            </a:r>
          </a:p>
          <a:p>
            <a:endParaRPr lang="en-US" b="1" dirty="0">
              <a:solidFill>
                <a:srgbClr val="002060"/>
              </a:solidFill>
            </a:endParaRPr>
          </a:p>
          <a:p>
            <a:pPr marL="342900" indent="-342900">
              <a:buFont typeface="Arial" panose="020B0604020202020204" pitchFamily="34" charset="0"/>
              <a:buChar char="•"/>
            </a:pPr>
            <a:endParaRPr lang="en-US" dirty="0">
              <a:latin typeface="Arial"/>
              <a:cs typeface="Arial"/>
            </a:endParaRPr>
          </a:p>
        </p:txBody>
      </p:sp>
      <p:sp>
        <p:nvSpPr>
          <p:cNvPr id="8" name="Footer Placeholder 7">
            <a:extLst>
              <a:ext uri="{FF2B5EF4-FFF2-40B4-BE49-F238E27FC236}">
                <a16:creationId xmlns:a16="http://schemas.microsoft.com/office/drawing/2014/main" id="{437635DE-CC54-481A-9E5F-9069E96D5CB1}"/>
              </a:ext>
            </a:extLst>
          </p:cNvPr>
          <p:cNvSpPr>
            <a:spLocks noGrp="1"/>
          </p:cNvSpPr>
          <p:nvPr>
            <p:ph type="ftr" sz="quarter" idx="11"/>
          </p:nvPr>
        </p:nvSpPr>
        <p:spPr/>
        <p:txBody>
          <a:bodyPr/>
          <a:lstStyle/>
          <a:p>
            <a:r>
              <a:rPr lang="en-US"/>
              <a:t>Scheduled Accelerator Maintenance Kick-Off Meeting</a:t>
            </a:r>
          </a:p>
        </p:txBody>
      </p:sp>
      <p:sp>
        <p:nvSpPr>
          <p:cNvPr id="9" name="Date Placeholder 8">
            <a:extLst>
              <a:ext uri="{FF2B5EF4-FFF2-40B4-BE49-F238E27FC236}">
                <a16:creationId xmlns:a16="http://schemas.microsoft.com/office/drawing/2014/main" id="{6B588F92-BFEB-441C-A8A2-6593EC2F8DFA}"/>
              </a:ext>
            </a:extLst>
          </p:cNvPr>
          <p:cNvSpPr>
            <a:spLocks noGrp="1"/>
          </p:cNvSpPr>
          <p:nvPr>
            <p:ph type="dt" sz="half" idx="10"/>
          </p:nvPr>
        </p:nvSpPr>
        <p:spPr/>
        <p:txBody>
          <a:bodyPr/>
          <a:lstStyle/>
          <a:p>
            <a:r>
              <a:rPr lang="en-US"/>
              <a:t>August 20, 2026</a:t>
            </a:r>
          </a:p>
        </p:txBody>
      </p:sp>
    </p:spTree>
    <p:extLst>
      <p:ext uri="{BB962C8B-B14F-4D97-AF65-F5344CB8AC3E}">
        <p14:creationId xmlns:p14="http://schemas.microsoft.com/office/powerpoint/2010/main" val="36300182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0070391-03CA-4AF1-9DD6-460310029F38}"/>
              </a:ext>
            </a:extLst>
          </p:cNvPr>
          <p:cNvSpPr>
            <a:spLocks noGrp="1"/>
          </p:cNvSpPr>
          <p:nvPr>
            <p:ph type="title"/>
          </p:nvPr>
        </p:nvSpPr>
        <p:spPr>
          <a:xfrm>
            <a:off x="311726" y="83715"/>
            <a:ext cx="11044707" cy="420776"/>
          </a:xfrm>
        </p:spPr>
        <p:txBody>
          <a:bodyPr/>
          <a:lstStyle/>
          <a:p>
            <a:r>
              <a:rPr lang="en-US" sz="2800" dirty="0">
                <a:solidFill>
                  <a:srgbClr val="0070C0"/>
                </a:solidFill>
              </a:rPr>
              <a:t>Outline</a:t>
            </a:r>
          </a:p>
        </p:txBody>
      </p:sp>
      <p:sp>
        <p:nvSpPr>
          <p:cNvPr id="5" name="Text Placeholder 4">
            <a:extLst>
              <a:ext uri="{FF2B5EF4-FFF2-40B4-BE49-F238E27FC236}">
                <a16:creationId xmlns:a16="http://schemas.microsoft.com/office/drawing/2014/main" id="{69300997-1124-42ED-A43A-A538F1556E23}"/>
              </a:ext>
            </a:extLst>
          </p:cNvPr>
          <p:cNvSpPr>
            <a:spLocks noGrp="1"/>
          </p:cNvSpPr>
          <p:nvPr>
            <p:ph type="body" sz="half" idx="2"/>
          </p:nvPr>
        </p:nvSpPr>
        <p:spPr>
          <a:xfrm>
            <a:off x="309094" y="905254"/>
            <a:ext cx="11044706" cy="5448255"/>
          </a:xfrm>
        </p:spPr>
        <p:txBody>
          <a:bodyPr vert="horz" lIns="91440" tIns="45720" rIns="91440" bIns="45720" rtlCol="0" anchor="t">
            <a:noAutofit/>
          </a:bodyPr>
          <a:lstStyle/>
          <a:p>
            <a:pPr marL="342900" indent="-342900">
              <a:buFont typeface="Arial" panose="020B0604020202020204" pitchFamily="34" charset="0"/>
              <a:buChar char="•"/>
            </a:pPr>
            <a:r>
              <a:rPr lang="en-US" dirty="0">
                <a:latin typeface="Arial"/>
                <a:cs typeface="Arial"/>
              </a:rPr>
              <a:t>Run Plan for FY26</a:t>
            </a:r>
          </a:p>
          <a:p>
            <a:pPr marL="342900" indent="-342900">
              <a:buFont typeface="Arial" panose="020B0604020202020204" pitchFamily="34" charset="0"/>
              <a:buChar char="•"/>
            </a:pPr>
            <a:r>
              <a:rPr lang="en-US" dirty="0">
                <a:latin typeface="Arial"/>
                <a:cs typeface="Arial"/>
              </a:rPr>
              <a:t>FY26 Low Energy Run Performance</a:t>
            </a:r>
          </a:p>
          <a:p>
            <a:pPr marL="342900" indent="-342900">
              <a:buFont typeface="Arial" panose="020B0604020202020204" pitchFamily="34" charset="0"/>
              <a:buChar char="•"/>
            </a:pPr>
            <a:r>
              <a:rPr lang="en-US" dirty="0">
                <a:latin typeface="Arial"/>
                <a:cs typeface="Arial"/>
              </a:rPr>
              <a:t>FY26 Overall Run Performance</a:t>
            </a:r>
          </a:p>
          <a:p>
            <a:pPr marL="342900" indent="-342900">
              <a:buFont typeface="Arial" panose="020B0604020202020204" pitchFamily="34" charset="0"/>
              <a:buChar char="•"/>
            </a:pPr>
            <a:r>
              <a:rPr lang="en-US" dirty="0">
                <a:latin typeface="Arial"/>
                <a:cs typeface="Arial"/>
              </a:rPr>
              <a:t>Physics Accomplished</a:t>
            </a:r>
          </a:p>
          <a:p>
            <a:pPr marL="342900" indent="-342900">
              <a:buFont typeface="Arial" panose="020B0604020202020204" pitchFamily="34" charset="0"/>
              <a:buChar char="•"/>
            </a:pPr>
            <a:r>
              <a:rPr lang="en-US" dirty="0">
                <a:latin typeface="Arial"/>
                <a:cs typeface="Arial"/>
              </a:rPr>
              <a:t>Linac Performance and High Power Running</a:t>
            </a:r>
          </a:p>
          <a:p>
            <a:pPr marL="342900" indent="-342900">
              <a:buFont typeface="Arial" panose="020B0604020202020204" pitchFamily="34" charset="0"/>
              <a:buChar char="•"/>
            </a:pPr>
            <a:r>
              <a:rPr lang="en-US" dirty="0">
                <a:latin typeface="Arial"/>
                <a:cs typeface="Arial"/>
              </a:rPr>
              <a:t>Challenges:</a:t>
            </a:r>
          </a:p>
          <a:p>
            <a:pPr marL="800100" lvl="1" indent="-342900">
              <a:buFont typeface="Arial" panose="020B0604020202020204" pitchFamily="34" charset="0"/>
              <a:buChar char="•"/>
            </a:pPr>
            <a:r>
              <a:rPr lang="en-US" sz="2000" dirty="0">
                <a:latin typeface="Arial"/>
                <a:cs typeface="Arial"/>
              </a:rPr>
              <a:t>MYBBS06 Magnet Overheating Issues</a:t>
            </a:r>
          </a:p>
          <a:p>
            <a:pPr marL="800100" lvl="1" indent="-342900">
              <a:buFont typeface="Arial" panose="020B0604020202020204" pitchFamily="34" charset="0"/>
              <a:buChar char="•"/>
            </a:pPr>
            <a:r>
              <a:rPr lang="en-US" sz="2000" dirty="0">
                <a:latin typeface="Arial"/>
                <a:cs typeface="Arial"/>
              </a:rPr>
              <a:t>MZAAS04 Magnet Coil and Vacuum Chamber</a:t>
            </a:r>
          </a:p>
          <a:p>
            <a:pPr marL="800100" lvl="1" indent="-342900">
              <a:buFont typeface="Arial" panose="020B0604020202020204" pitchFamily="34" charset="0"/>
              <a:buChar char="•"/>
            </a:pPr>
            <a:r>
              <a:rPr lang="en-US" sz="2000" dirty="0">
                <a:latin typeface="Arial"/>
                <a:cs typeface="Arial"/>
              </a:rPr>
              <a:t>East Arc Magnet Overheating Issues</a:t>
            </a:r>
          </a:p>
          <a:p>
            <a:pPr marL="800100" lvl="1" indent="-342900">
              <a:buFont typeface="Arial" panose="020B0604020202020204" pitchFamily="34" charset="0"/>
              <a:buChar char="•"/>
            </a:pPr>
            <a:r>
              <a:rPr lang="en-US" sz="2000" dirty="0">
                <a:solidFill>
                  <a:schemeClr val="bg1">
                    <a:lumMod val="65000"/>
                  </a:schemeClr>
                </a:solidFill>
                <a:latin typeface="Arial"/>
                <a:cs typeface="Arial"/>
              </a:rPr>
              <a:t>Beam Reproducibility During Low Energy Run </a:t>
            </a:r>
          </a:p>
          <a:p>
            <a:pPr marL="800100" lvl="1" indent="-342900">
              <a:buFont typeface="Arial" panose="020B0604020202020204" pitchFamily="34" charset="0"/>
              <a:buChar char="•"/>
            </a:pPr>
            <a:r>
              <a:rPr lang="en-US" sz="2000" dirty="0">
                <a:solidFill>
                  <a:schemeClr val="bg1">
                    <a:lumMod val="65000"/>
                  </a:schemeClr>
                </a:solidFill>
                <a:latin typeface="Arial"/>
                <a:cs typeface="Arial"/>
              </a:rPr>
              <a:t>CHL2 Cold Compressor Failure</a:t>
            </a:r>
          </a:p>
          <a:p>
            <a:pPr marL="342900" indent="-342900">
              <a:buFont typeface="Arial" panose="020B0604020202020204" pitchFamily="34" charset="0"/>
              <a:buChar char="•"/>
            </a:pPr>
            <a:r>
              <a:rPr lang="en-US" dirty="0">
                <a:latin typeface="Arial"/>
                <a:cs typeface="Arial"/>
              </a:rPr>
              <a:t>FY26 Repair Assessment Reports</a:t>
            </a:r>
          </a:p>
          <a:p>
            <a:pPr marL="342900" indent="-342900">
              <a:buFont typeface="Arial" panose="020B0604020202020204" pitchFamily="34" charset="0"/>
              <a:buChar char="•"/>
            </a:pPr>
            <a:r>
              <a:rPr lang="en-US" dirty="0">
                <a:latin typeface="Arial"/>
                <a:cs typeface="Arial"/>
              </a:rPr>
              <a:t>Summary</a:t>
            </a:r>
          </a:p>
        </p:txBody>
      </p:sp>
      <p:sp>
        <p:nvSpPr>
          <p:cNvPr id="8" name="Footer Placeholder 7">
            <a:extLst>
              <a:ext uri="{FF2B5EF4-FFF2-40B4-BE49-F238E27FC236}">
                <a16:creationId xmlns:a16="http://schemas.microsoft.com/office/drawing/2014/main" id="{437635DE-CC54-481A-9E5F-9069E96D5CB1}"/>
              </a:ext>
            </a:extLst>
          </p:cNvPr>
          <p:cNvSpPr>
            <a:spLocks noGrp="1"/>
          </p:cNvSpPr>
          <p:nvPr>
            <p:ph type="ftr" sz="quarter" idx="11"/>
          </p:nvPr>
        </p:nvSpPr>
        <p:spPr/>
        <p:txBody>
          <a:bodyPr/>
          <a:lstStyle/>
          <a:p>
            <a:r>
              <a:rPr lang="en-US" dirty="0"/>
              <a:t>Scheduled Accelerator Maintenance Kick-Off Meeting</a:t>
            </a:r>
          </a:p>
        </p:txBody>
      </p:sp>
      <p:sp>
        <p:nvSpPr>
          <p:cNvPr id="9" name="Date Placeholder 8">
            <a:extLst>
              <a:ext uri="{FF2B5EF4-FFF2-40B4-BE49-F238E27FC236}">
                <a16:creationId xmlns:a16="http://schemas.microsoft.com/office/drawing/2014/main" id="{6B588F92-BFEB-441C-A8A2-6593EC2F8DFA}"/>
              </a:ext>
            </a:extLst>
          </p:cNvPr>
          <p:cNvSpPr>
            <a:spLocks noGrp="1"/>
          </p:cNvSpPr>
          <p:nvPr>
            <p:ph type="dt" sz="half" idx="10"/>
          </p:nvPr>
        </p:nvSpPr>
        <p:spPr/>
        <p:txBody>
          <a:bodyPr/>
          <a:lstStyle/>
          <a:p>
            <a:r>
              <a:rPr lang="en-US"/>
              <a:t>August 20, 2026</a:t>
            </a:r>
          </a:p>
        </p:txBody>
      </p:sp>
    </p:spTree>
    <p:extLst>
      <p:ext uri="{BB962C8B-B14F-4D97-AF65-F5344CB8AC3E}">
        <p14:creationId xmlns:p14="http://schemas.microsoft.com/office/powerpoint/2010/main" val="29983707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0070391-03CA-4AF1-9DD6-460310029F38}"/>
              </a:ext>
            </a:extLst>
          </p:cNvPr>
          <p:cNvSpPr>
            <a:spLocks noGrp="1"/>
          </p:cNvSpPr>
          <p:nvPr>
            <p:ph type="title"/>
          </p:nvPr>
        </p:nvSpPr>
        <p:spPr>
          <a:xfrm>
            <a:off x="309094" y="-1"/>
            <a:ext cx="11044707" cy="501615"/>
          </a:xfrm>
        </p:spPr>
        <p:txBody>
          <a:bodyPr/>
          <a:lstStyle/>
          <a:p>
            <a:r>
              <a:rPr lang="en-US" sz="2800" dirty="0">
                <a:solidFill>
                  <a:srgbClr val="0070C0"/>
                </a:solidFill>
              </a:rPr>
              <a:t>Run Plan for FY26</a:t>
            </a:r>
          </a:p>
        </p:txBody>
      </p:sp>
      <p:sp>
        <p:nvSpPr>
          <p:cNvPr id="5" name="Text Placeholder 4">
            <a:extLst>
              <a:ext uri="{FF2B5EF4-FFF2-40B4-BE49-F238E27FC236}">
                <a16:creationId xmlns:a16="http://schemas.microsoft.com/office/drawing/2014/main" id="{69300997-1124-42ED-A43A-A538F1556E23}"/>
              </a:ext>
            </a:extLst>
          </p:cNvPr>
          <p:cNvSpPr>
            <a:spLocks noGrp="1"/>
          </p:cNvSpPr>
          <p:nvPr>
            <p:ph type="body" sz="half" idx="2"/>
          </p:nvPr>
        </p:nvSpPr>
        <p:spPr>
          <a:xfrm>
            <a:off x="309094" y="988622"/>
            <a:ext cx="11502692" cy="3875609"/>
          </a:xfrm>
        </p:spPr>
        <p:txBody>
          <a:bodyPr/>
          <a:lstStyle/>
          <a:p>
            <a:pPr marL="342900" indent="-342900">
              <a:buFont typeface="Arial" panose="020B0604020202020204" pitchFamily="34" charset="0"/>
              <a:buChar char="•"/>
            </a:pPr>
            <a:r>
              <a:rPr lang="en-US" dirty="0"/>
              <a:t>The plan called for 20 weeks of physics with beam to Halls B, C, D at two different linac energies.</a:t>
            </a:r>
          </a:p>
          <a:p>
            <a:pPr marL="342900" indent="-342900">
              <a:buFont typeface="Arial" panose="020B0604020202020204" pitchFamily="34" charset="0"/>
              <a:buChar char="•"/>
            </a:pPr>
            <a:r>
              <a:rPr lang="en-US" dirty="0"/>
              <a:t>Two weeks to restore from the SAM at 345 MeV/linac.</a:t>
            </a:r>
          </a:p>
          <a:p>
            <a:pPr marL="800100" lvl="1" indent="-342900">
              <a:buFont typeface="Arial" panose="020B0604020202020204" pitchFamily="34" charset="0"/>
              <a:buChar char="•"/>
            </a:pPr>
            <a:r>
              <a:rPr lang="en-US" sz="2000" dirty="0"/>
              <a:t>13 of 25 cryomodules in each linac were brought online for this part of the run.</a:t>
            </a:r>
          </a:p>
          <a:p>
            <a:pPr marL="800100" lvl="1" indent="-342900">
              <a:buFont typeface="Arial" panose="020B0604020202020204" pitchFamily="34" charset="0"/>
              <a:buChar char="•"/>
            </a:pPr>
            <a:r>
              <a:rPr lang="en-US" sz="2000" dirty="0"/>
              <a:t>Low energy required the removal of in-tunnel magnet shunt resistors for proper system regulation.</a:t>
            </a:r>
          </a:p>
          <a:p>
            <a:pPr marL="342900" indent="-342900">
              <a:buFont typeface="Arial" panose="020B0604020202020204" pitchFamily="34" charset="0"/>
              <a:buChar char="•"/>
            </a:pPr>
            <a:r>
              <a:rPr lang="en-US" dirty="0"/>
              <a:t>Stopped for one week to reconfigure the machine hardware to 1060 MeV/linac.</a:t>
            </a:r>
          </a:p>
          <a:p>
            <a:pPr marL="800100" lvl="1" indent="-342900">
              <a:buFont typeface="Arial" panose="020B0604020202020204" pitchFamily="34" charset="0"/>
              <a:buChar char="•"/>
            </a:pPr>
            <a:r>
              <a:rPr lang="en-US" sz="2000" dirty="0"/>
              <a:t>Brought all remaining SRF linac systems online.</a:t>
            </a:r>
          </a:p>
          <a:p>
            <a:pPr marL="800100" lvl="1" indent="-342900">
              <a:buFont typeface="Arial" panose="020B0604020202020204" pitchFamily="34" charset="0"/>
              <a:buChar char="•"/>
            </a:pPr>
            <a:r>
              <a:rPr lang="en-US" sz="2000" dirty="0"/>
              <a:t>Reinstalled all in-tunnel magnet shunt resistors for proper system regulation at top energy.</a:t>
            </a:r>
          </a:p>
          <a:p>
            <a:pPr marL="342900" indent="-342900">
              <a:buFont typeface="Arial" panose="020B0604020202020204" pitchFamily="34" charset="0"/>
              <a:buChar char="•"/>
            </a:pPr>
            <a:r>
              <a:rPr lang="en-US" dirty="0"/>
              <a:t>One week to increase the machine energy to 1060 MeV/linac and complete the tuning.</a:t>
            </a:r>
          </a:p>
        </p:txBody>
      </p:sp>
      <p:sp>
        <p:nvSpPr>
          <p:cNvPr id="8" name="Footer Placeholder 7">
            <a:extLst>
              <a:ext uri="{FF2B5EF4-FFF2-40B4-BE49-F238E27FC236}">
                <a16:creationId xmlns:a16="http://schemas.microsoft.com/office/drawing/2014/main" id="{48B535F1-4FFA-4791-8969-F676CBF1C0EC}"/>
              </a:ext>
            </a:extLst>
          </p:cNvPr>
          <p:cNvSpPr>
            <a:spLocks noGrp="1"/>
          </p:cNvSpPr>
          <p:nvPr>
            <p:ph type="ftr" sz="quarter" idx="11"/>
          </p:nvPr>
        </p:nvSpPr>
        <p:spPr/>
        <p:txBody>
          <a:bodyPr/>
          <a:lstStyle/>
          <a:p>
            <a:r>
              <a:rPr lang="en-US"/>
              <a:t>Scheduled Accelerator Maintenance Kick-Off Meeting</a:t>
            </a:r>
          </a:p>
        </p:txBody>
      </p:sp>
      <p:sp>
        <p:nvSpPr>
          <p:cNvPr id="9" name="Date Placeholder 8">
            <a:extLst>
              <a:ext uri="{FF2B5EF4-FFF2-40B4-BE49-F238E27FC236}">
                <a16:creationId xmlns:a16="http://schemas.microsoft.com/office/drawing/2014/main" id="{F0C98645-6E81-4430-8372-2C5DB259FD5E}"/>
              </a:ext>
            </a:extLst>
          </p:cNvPr>
          <p:cNvSpPr>
            <a:spLocks noGrp="1"/>
          </p:cNvSpPr>
          <p:nvPr>
            <p:ph type="dt" sz="half" idx="10"/>
          </p:nvPr>
        </p:nvSpPr>
        <p:spPr/>
        <p:txBody>
          <a:bodyPr/>
          <a:lstStyle/>
          <a:p>
            <a:r>
              <a:rPr lang="en-US"/>
              <a:t>August 20, 2026</a:t>
            </a:r>
          </a:p>
        </p:txBody>
      </p:sp>
      <p:sp>
        <p:nvSpPr>
          <p:cNvPr id="2" name="TextBox 1">
            <a:extLst>
              <a:ext uri="{FF2B5EF4-FFF2-40B4-BE49-F238E27FC236}">
                <a16:creationId xmlns:a16="http://schemas.microsoft.com/office/drawing/2014/main" id="{D73CA1BD-766C-4359-9C57-F994B0326B76}"/>
              </a:ext>
            </a:extLst>
          </p:cNvPr>
          <p:cNvSpPr txBox="1"/>
          <p:nvPr/>
        </p:nvSpPr>
        <p:spPr>
          <a:xfrm>
            <a:off x="1088284" y="4864231"/>
            <a:ext cx="10015431" cy="1015663"/>
          </a:xfrm>
          <a:prstGeom prst="rect">
            <a:avLst/>
          </a:prstGeom>
          <a:noFill/>
        </p:spPr>
        <p:txBody>
          <a:bodyPr wrap="square" rtlCol="0">
            <a:spAutoFit/>
          </a:bodyPr>
          <a:lstStyle/>
          <a:p>
            <a:r>
              <a:rPr lang="en-US" sz="2000" b="1" dirty="0">
                <a:solidFill>
                  <a:srgbClr val="002060"/>
                </a:solidFill>
                <a:latin typeface="Arial" panose="020B0604020202020204" pitchFamily="34" charset="0"/>
                <a:cs typeface="Arial" panose="020B0604020202020204" pitchFamily="34" charset="0"/>
              </a:rPr>
              <a:t>Despite significant outages that reduced beam delivery to the halls, the FY26 run advanced the physics program and exceeded the 85% overall reliability goal.</a:t>
            </a:r>
          </a:p>
          <a:p>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918594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Chart 14">
            <a:extLst>
              <a:ext uri="{FF2B5EF4-FFF2-40B4-BE49-F238E27FC236}">
                <a16:creationId xmlns:a16="http://schemas.microsoft.com/office/drawing/2014/main" id="{D411924C-31DB-48A1-BBF0-38FF68251D19}"/>
              </a:ext>
            </a:extLst>
          </p:cNvPr>
          <p:cNvGraphicFramePr>
            <a:graphicFrameLocks/>
          </p:cNvGraphicFramePr>
          <p:nvPr>
            <p:extLst>
              <p:ext uri="{D42A27DB-BD31-4B8C-83A1-F6EECF244321}">
                <p14:modId xmlns:p14="http://schemas.microsoft.com/office/powerpoint/2010/main" val="1687145380"/>
              </p:ext>
            </p:extLst>
          </p:nvPr>
        </p:nvGraphicFramePr>
        <p:xfrm>
          <a:off x="39279" y="2527786"/>
          <a:ext cx="12113443" cy="3769151"/>
        </p:xfrm>
        <a:graphic>
          <a:graphicData uri="http://schemas.openxmlformats.org/drawingml/2006/chart">
            <c:chart xmlns:c="http://schemas.openxmlformats.org/drawingml/2006/chart" xmlns:r="http://schemas.openxmlformats.org/officeDocument/2006/relationships" r:id="rId2"/>
          </a:graphicData>
        </a:graphic>
      </p:graphicFrame>
      <p:sp>
        <p:nvSpPr>
          <p:cNvPr id="4" name="Title 3">
            <a:extLst>
              <a:ext uri="{FF2B5EF4-FFF2-40B4-BE49-F238E27FC236}">
                <a16:creationId xmlns:a16="http://schemas.microsoft.com/office/drawing/2014/main" id="{B0070391-03CA-4AF1-9DD6-460310029F38}"/>
              </a:ext>
            </a:extLst>
          </p:cNvPr>
          <p:cNvSpPr>
            <a:spLocks noGrp="1"/>
          </p:cNvSpPr>
          <p:nvPr>
            <p:ph type="title"/>
          </p:nvPr>
        </p:nvSpPr>
        <p:spPr>
          <a:xfrm>
            <a:off x="309094" y="0"/>
            <a:ext cx="11044707" cy="492035"/>
          </a:xfrm>
        </p:spPr>
        <p:txBody>
          <a:bodyPr/>
          <a:lstStyle/>
          <a:p>
            <a:r>
              <a:rPr lang="en-US" sz="2800" dirty="0">
                <a:solidFill>
                  <a:srgbClr val="0070C0"/>
                </a:solidFill>
              </a:rPr>
              <a:t>FY26 Low Energy Run Performance</a:t>
            </a:r>
          </a:p>
        </p:txBody>
      </p:sp>
      <p:sp>
        <p:nvSpPr>
          <p:cNvPr id="5" name="Text Placeholder 4">
            <a:extLst>
              <a:ext uri="{FF2B5EF4-FFF2-40B4-BE49-F238E27FC236}">
                <a16:creationId xmlns:a16="http://schemas.microsoft.com/office/drawing/2014/main" id="{69300997-1124-42ED-A43A-A538F1556E23}"/>
              </a:ext>
            </a:extLst>
          </p:cNvPr>
          <p:cNvSpPr>
            <a:spLocks noGrp="1"/>
          </p:cNvSpPr>
          <p:nvPr>
            <p:ph type="body" sz="half" idx="2"/>
          </p:nvPr>
        </p:nvSpPr>
        <p:spPr>
          <a:xfrm>
            <a:off x="309094" y="531479"/>
            <a:ext cx="11044706" cy="5448255"/>
          </a:xfrm>
        </p:spPr>
        <p:txBody>
          <a:bodyPr vert="horz" lIns="91440" tIns="45720" rIns="91440" bIns="45720" rtlCol="0" anchor="t">
            <a:noAutofit/>
          </a:bodyPr>
          <a:lstStyle/>
          <a:p>
            <a:pPr marL="342900" indent="-342900">
              <a:buFont typeface="Arial" panose="020B0604020202020204" pitchFamily="34" charset="0"/>
              <a:buChar char="•"/>
            </a:pPr>
            <a:r>
              <a:rPr lang="en-US" sz="1800" dirty="0">
                <a:latin typeface="Arial"/>
                <a:cs typeface="Arial"/>
              </a:rPr>
              <a:t>The low energy run required 345 MeV/linac, the lowest energy we’ve run since the 4 GeV era. </a:t>
            </a:r>
          </a:p>
          <a:p>
            <a:pPr marL="342900" indent="-342900">
              <a:buFont typeface="Arial" panose="020B0604020202020204" pitchFamily="34" charset="0"/>
              <a:buChar char="•"/>
            </a:pPr>
            <a:r>
              <a:rPr lang="en-US" sz="1800" dirty="0"/>
              <a:t>Three low points for explicit outages are identified on the chart.</a:t>
            </a:r>
          </a:p>
          <a:p>
            <a:pPr marL="342900" indent="-342900">
              <a:buFont typeface="Arial" panose="020B0604020202020204" pitchFamily="34" charset="0"/>
              <a:buChar char="•"/>
            </a:pPr>
            <a:r>
              <a:rPr lang="en-US" sz="1800" dirty="0"/>
              <a:t>A chronic challenge at this low energy was optics reproducibility which required frequent retuning.</a:t>
            </a:r>
          </a:p>
          <a:p>
            <a:pPr marL="342900" indent="-342900">
              <a:buFont typeface="Arial" panose="020B0604020202020204" pitchFamily="34" charset="0"/>
              <a:buChar char="•"/>
            </a:pPr>
            <a:r>
              <a:rPr lang="en-US" sz="1800" dirty="0"/>
              <a:t>Data includes the usage of accumulated accelerator configuration change, tuning, maintenance and beam studies hours to optimize the overall program during periods when unable to deliver Physics.</a:t>
            </a:r>
          </a:p>
        </p:txBody>
      </p:sp>
      <p:sp>
        <p:nvSpPr>
          <p:cNvPr id="7" name="Date Placeholder 6">
            <a:extLst>
              <a:ext uri="{FF2B5EF4-FFF2-40B4-BE49-F238E27FC236}">
                <a16:creationId xmlns:a16="http://schemas.microsoft.com/office/drawing/2014/main" id="{C1D69417-7117-46F9-8265-3563BC2E8ADD}"/>
              </a:ext>
            </a:extLst>
          </p:cNvPr>
          <p:cNvSpPr>
            <a:spLocks noGrp="1"/>
          </p:cNvSpPr>
          <p:nvPr>
            <p:ph type="dt" sz="half" idx="10"/>
          </p:nvPr>
        </p:nvSpPr>
        <p:spPr/>
        <p:txBody>
          <a:bodyPr/>
          <a:lstStyle/>
          <a:p>
            <a:r>
              <a:rPr lang="en-US"/>
              <a:t>August 20, 2026</a:t>
            </a:r>
          </a:p>
        </p:txBody>
      </p:sp>
      <p:sp>
        <p:nvSpPr>
          <p:cNvPr id="8" name="Footer Placeholder 7">
            <a:extLst>
              <a:ext uri="{FF2B5EF4-FFF2-40B4-BE49-F238E27FC236}">
                <a16:creationId xmlns:a16="http://schemas.microsoft.com/office/drawing/2014/main" id="{C16814FA-4BE5-4B6F-9E86-8255DC80BF47}"/>
              </a:ext>
            </a:extLst>
          </p:cNvPr>
          <p:cNvSpPr>
            <a:spLocks noGrp="1"/>
          </p:cNvSpPr>
          <p:nvPr>
            <p:ph type="ftr" sz="quarter" idx="11"/>
          </p:nvPr>
        </p:nvSpPr>
        <p:spPr/>
        <p:txBody>
          <a:bodyPr/>
          <a:lstStyle/>
          <a:p>
            <a:r>
              <a:rPr lang="en-US"/>
              <a:t>Scheduled Accelerator Maintenance Kick-Off Meeting</a:t>
            </a:r>
          </a:p>
        </p:txBody>
      </p:sp>
      <p:sp>
        <p:nvSpPr>
          <p:cNvPr id="17" name="TextBox 16">
            <a:extLst>
              <a:ext uri="{FF2B5EF4-FFF2-40B4-BE49-F238E27FC236}">
                <a16:creationId xmlns:a16="http://schemas.microsoft.com/office/drawing/2014/main" id="{623DDA82-09E0-42E4-B626-BEF46EA509DD}"/>
              </a:ext>
            </a:extLst>
          </p:cNvPr>
          <p:cNvSpPr txBox="1"/>
          <p:nvPr/>
        </p:nvSpPr>
        <p:spPr>
          <a:xfrm>
            <a:off x="9464511" y="4052815"/>
            <a:ext cx="1046375" cy="461665"/>
          </a:xfrm>
          <a:prstGeom prst="rect">
            <a:avLst/>
          </a:prstGeom>
          <a:noFill/>
        </p:spPr>
        <p:txBody>
          <a:bodyPr wrap="square" rtlCol="0">
            <a:spAutoFit/>
          </a:bodyPr>
          <a:lstStyle/>
          <a:p>
            <a:pPr algn="ctr"/>
            <a:r>
              <a:rPr lang="en-US" sz="1200" dirty="0">
                <a:solidFill>
                  <a:srgbClr val="0070C0"/>
                </a:solidFill>
              </a:rPr>
              <a:t>RF Issues and</a:t>
            </a:r>
          </a:p>
          <a:p>
            <a:pPr algn="ctr"/>
            <a:r>
              <a:rPr lang="en-US" sz="1200" dirty="0">
                <a:solidFill>
                  <a:srgbClr val="0070C0"/>
                </a:solidFill>
              </a:rPr>
              <a:t>Beam Tuning</a:t>
            </a:r>
          </a:p>
        </p:txBody>
      </p:sp>
      <p:sp>
        <p:nvSpPr>
          <p:cNvPr id="16" name="TextBox 15">
            <a:extLst>
              <a:ext uri="{FF2B5EF4-FFF2-40B4-BE49-F238E27FC236}">
                <a16:creationId xmlns:a16="http://schemas.microsoft.com/office/drawing/2014/main" id="{9B7F6BD2-83A1-4529-9946-83052C30E68E}"/>
              </a:ext>
            </a:extLst>
          </p:cNvPr>
          <p:cNvSpPr txBox="1"/>
          <p:nvPr/>
        </p:nvSpPr>
        <p:spPr>
          <a:xfrm>
            <a:off x="4236563" y="4108510"/>
            <a:ext cx="806777" cy="461665"/>
          </a:xfrm>
          <a:prstGeom prst="rect">
            <a:avLst/>
          </a:prstGeom>
          <a:noFill/>
        </p:spPr>
        <p:txBody>
          <a:bodyPr wrap="square" rtlCol="0">
            <a:spAutoFit/>
          </a:bodyPr>
          <a:lstStyle/>
          <a:p>
            <a:pPr algn="ctr"/>
            <a:r>
              <a:rPr lang="en-US" sz="1200" dirty="0">
                <a:solidFill>
                  <a:srgbClr val="0070C0"/>
                </a:solidFill>
              </a:rPr>
              <a:t>MYBBS06</a:t>
            </a:r>
            <a:br>
              <a:rPr lang="en-US" sz="1200" dirty="0">
                <a:solidFill>
                  <a:srgbClr val="0070C0"/>
                </a:solidFill>
              </a:rPr>
            </a:br>
            <a:r>
              <a:rPr lang="en-US" sz="1200" dirty="0">
                <a:solidFill>
                  <a:srgbClr val="0070C0"/>
                </a:solidFill>
              </a:rPr>
              <a:t>Swap-out</a:t>
            </a:r>
          </a:p>
        </p:txBody>
      </p:sp>
      <p:sp>
        <p:nvSpPr>
          <p:cNvPr id="13" name="TextBox 12">
            <a:extLst>
              <a:ext uri="{FF2B5EF4-FFF2-40B4-BE49-F238E27FC236}">
                <a16:creationId xmlns:a16="http://schemas.microsoft.com/office/drawing/2014/main" id="{E116A733-25F0-4669-A37A-B655F203FB37}"/>
              </a:ext>
            </a:extLst>
          </p:cNvPr>
          <p:cNvSpPr txBox="1"/>
          <p:nvPr/>
        </p:nvSpPr>
        <p:spPr>
          <a:xfrm>
            <a:off x="5421886" y="5321930"/>
            <a:ext cx="2166691" cy="276999"/>
          </a:xfrm>
          <a:prstGeom prst="rect">
            <a:avLst/>
          </a:prstGeom>
          <a:noFill/>
        </p:spPr>
        <p:txBody>
          <a:bodyPr wrap="square" rtlCol="0">
            <a:spAutoFit/>
          </a:bodyPr>
          <a:lstStyle/>
          <a:p>
            <a:pPr algn="ctr"/>
            <a:r>
              <a:rPr lang="en-US" sz="1200" dirty="0">
                <a:solidFill>
                  <a:srgbClr val="0070C0"/>
                </a:solidFill>
              </a:rPr>
              <a:t>West Arc Cooling Tower Leak</a:t>
            </a:r>
          </a:p>
        </p:txBody>
      </p:sp>
    </p:spTree>
    <p:extLst>
      <p:ext uri="{BB962C8B-B14F-4D97-AF65-F5344CB8AC3E}">
        <p14:creationId xmlns:p14="http://schemas.microsoft.com/office/powerpoint/2010/main" val="17936525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0070391-03CA-4AF1-9DD6-460310029F38}"/>
              </a:ext>
            </a:extLst>
          </p:cNvPr>
          <p:cNvSpPr>
            <a:spLocks noGrp="1"/>
          </p:cNvSpPr>
          <p:nvPr>
            <p:ph type="title"/>
          </p:nvPr>
        </p:nvSpPr>
        <p:spPr>
          <a:xfrm>
            <a:off x="309094" y="31934"/>
            <a:ext cx="11044707" cy="452278"/>
          </a:xfrm>
        </p:spPr>
        <p:txBody>
          <a:bodyPr/>
          <a:lstStyle/>
          <a:p>
            <a:r>
              <a:rPr lang="en-US" sz="2800" dirty="0">
                <a:solidFill>
                  <a:srgbClr val="0070C0"/>
                </a:solidFill>
              </a:rPr>
              <a:t>FY26 Overall Run Performance</a:t>
            </a:r>
          </a:p>
        </p:txBody>
      </p:sp>
      <p:sp>
        <p:nvSpPr>
          <p:cNvPr id="5" name="Text Placeholder 4">
            <a:extLst>
              <a:ext uri="{FF2B5EF4-FFF2-40B4-BE49-F238E27FC236}">
                <a16:creationId xmlns:a16="http://schemas.microsoft.com/office/drawing/2014/main" id="{69300997-1124-42ED-A43A-A538F1556E23}"/>
              </a:ext>
            </a:extLst>
          </p:cNvPr>
          <p:cNvSpPr>
            <a:spLocks noGrp="1"/>
          </p:cNvSpPr>
          <p:nvPr>
            <p:ph type="body" sz="half" idx="2"/>
          </p:nvPr>
        </p:nvSpPr>
        <p:spPr>
          <a:xfrm>
            <a:off x="309095" y="536869"/>
            <a:ext cx="11337960" cy="5448255"/>
          </a:xfrm>
        </p:spPr>
        <p:txBody>
          <a:bodyPr vert="horz" lIns="91440" tIns="45720" rIns="91440" bIns="45720" rtlCol="0" anchor="t">
            <a:noAutofit/>
          </a:bodyPr>
          <a:lstStyle/>
          <a:p>
            <a:pPr marL="342900" indent="-342900">
              <a:buFont typeface="Arial" panose="020B0604020202020204" pitchFamily="34" charset="0"/>
              <a:buChar char="•"/>
            </a:pPr>
            <a:r>
              <a:rPr lang="en-US" dirty="0">
                <a:latin typeface="Arial"/>
                <a:cs typeface="Arial"/>
              </a:rPr>
              <a:t>Transitioned to the high energy run over a two week period. One week to configure the magnet shunt resistors and one week for setting up the higher energy.</a:t>
            </a:r>
          </a:p>
          <a:p>
            <a:pPr marL="342900" indent="-342900">
              <a:buFont typeface="Arial" panose="020B0604020202020204" pitchFamily="34" charset="0"/>
              <a:buChar char="•"/>
            </a:pPr>
            <a:r>
              <a:rPr lang="en-US" dirty="0">
                <a:latin typeface="Arial"/>
                <a:cs typeface="Arial"/>
              </a:rPr>
              <a:t>Major run outages beyond the transition were dominated by stopping to flush magnets in the East Arc. Unfortunately this tended to limit beam availability to only Hall B on first pass.</a:t>
            </a:r>
          </a:p>
          <a:p>
            <a:pPr marL="342900" indent="-342900">
              <a:buFont typeface="Arial" panose="020B0604020202020204" pitchFamily="34" charset="0"/>
              <a:buChar char="•"/>
            </a:pPr>
            <a:r>
              <a:rPr lang="en-US" dirty="0">
                <a:latin typeface="Arial"/>
                <a:cs typeface="Arial"/>
              </a:rPr>
              <a:t>Throughout the high energy run the linac performance and optics reproducibility were excellent.</a:t>
            </a:r>
          </a:p>
          <a:p>
            <a:pPr marL="342900" indent="-342900">
              <a:buFont typeface="Arial" panose="020B0604020202020204" pitchFamily="34" charset="0"/>
              <a:buChar char="•"/>
            </a:pPr>
            <a:endParaRPr lang="en-US" dirty="0"/>
          </a:p>
        </p:txBody>
      </p:sp>
      <p:sp>
        <p:nvSpPr>
          <p:cNvPr id="7" name="Date Placeholder 6">
            <a:extLst>
              <a:ext uri="{FF2B5EF4-FFF2-40B4-BE49-F238E27FC236}">
                <a16:creationId xmlns:a16="http://schemas.microsoft.com/office/drawing/2014/main" id="{C1D69417-7117-46F9-8265-3563BC2E8ADD}"/>
              </a:ext>
            </a:extLst>
          </p:cNvPr>
          <p:cNvSpPr>
            <a:spLocks noGrp="1"/>
          </p:cNvSpPr>
          <p:nvPr>
            <p:ph type="dt" sz="half" idx="10"/>
          </p:nvPr>
        </p:nvSpPr>
        <p:spPr/>
        <p:txBody>
          <a:bodyPr/>
          <a:lstStyle/>
          <a:p>
            <a:r>
              <a:rPr lang="en-US"/>
              <a:t>August 20, 2026</a:t>
            </a:r>
          </a:p>
        </p:txBody>
      </p:sp>
      <p:sp>
        <p:nvSpPr>
          <p:cNvPr id="8" name="Footer Placeholder 7">
            <a:extLst>
              <a:ext uri="{FF2B5EF4-FFF2-40B4-BE49-F238E27FC236}">
                <a16:creationId xmlns:a16="http://schemas.microsoft.com/office/drawing/2014/main" id="{C16814FA-4BE5-4B6F-9E86-8255DC80BF47}"/>
              </a:ext>
            </a:extLst>
          </p:cNvPr>
          <p:cNvSpPr>
            <a:spLocks noGrp="1"/>
          </p:cNvSpPr>
          <p:nvPr>
            <p:ph type="ftr" sz="quarter" idx="11"/>
          </p:nvPr>
        </p:nvSpPr>
        <p:spPr/>
        <p:txBody>
          <a:bodyPr/>
          <a:lstStyle/>
          <a:p>
            <a:r>
              <a:rPr lang="en-US"/>
              <a:t>Scheduled Accelerator Maintenance Kick-Off Meeting</a:t>
            </a:r>
          </a:p>
        </p:txBody>
      </p:sp>
      <p:pic>
        <p:nvPicPr>
          <p:cNvPr id="3" name="Picture 2">
            <a:extLst>
              <a:ext uri="{FF2B5EF4-FFF2-40B4-BE49-F238E27FC236}">
                <a16:creationId xmlns:a16="http://schemas.microsoft.com/office/drawing/2014/main" id="{1AADF6A7-5007-4B02-863F-13CE1B4C60E0}"/>
              </a:ext>
            </a:extLst>
          </p:cNvPr>
          <p:cNvPicPr>
            <a:picLocks noChangeAspect="1"/>
          </p:cNvPicPr>
          <p:nvPr/>
        </p:nvPicPr>
        <p:blipFill>
          <a:blip r:embed="rId2"/>
          <a:stretch>
            <a:fillRect/>
          </a:stretch>
        </p:blipFill>
        <p:spPr>
          <a:xfrm>
            <a:off x="720599" y="2614377"/>
            <a:ext cx="6407032" cy="3716215"/>
          </a:xfrm>
          <a:prstGeom prst="rect">
            <a:avLst/>
          </a:prstGeom>
          <a:ln>
            <a:noFill/>
          </a:ln>
          <a:effectLst>
            <a:outerShdw blurRad="292100" dist="139700" dir="2700000" algn="tl" rotWithShape="0">
              <a:srgbClr val="333333">
                <a:alpha val="65000"/>
              </a:srgbClr>
            </a:outerShdw>
          </a:effectLst>
        </p:spPr>
      </p:pic>
      <p:graphicFrame>
        <p:nvGraphicFramePr>
          <p:cNvPr id="14" name="Chart 13">
            <a:extLst>
              <a:ext uri="{FF2B5EF4-FFF2-40B4-BE49-F238E27FC236}">
                <a16:creationId xmlns:a16="http://schemas.microsoft.com/office/drawing/2014/main" id="{88FE2E80-0342-4B65-AAEA-1CF17CC02911}"/>
              </a:ext>
            </a:extLst>
          </p:cNvPr>
          <p:cNvGraphicFramePr>
            <a:graphicFrameLocks/>
          </p:cNvGraphicFramePr>
          <p:nvPr>
            <p:extLst>
              <p:ext uri="{D42A27DB-BD31-4B8C-83A1-F6EECF244321}">
                <p14:modId xmlns:p14="http://schemas.microsoft.com/office/powerpoint/2010/main" val="815142288"/>
              </p:ext>
            </p:extLst>
          </p:nvPr>
        </p:nvGraphicFramePr>
        <p:xfrm>
          <a:off x="318292" y="2527448"/>
          <a:ext cx="11555417" cy="389007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9946098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0070391-03CA-4AF1-9DD6-460310029F38}"/>
              </a:ext>
            </a:extLst>
          </p:cNvPr>
          <p:cNvSpPr>
            <a:spLocks noGrp="1"/>
          </p:cNvSpPr>
          <p:nvPr>
            <p:ph type="title"/>
          </p:nvPr>
        </p:nvSpPr>
        <p:spPr>
          <a:xfrm>
            <a:off x="311726" y="83715"/>
            <a:ext cx="11044707" cy="678664"/>
          </a:xfrm>
        </p:spPr>
        <p:txBody>
          <a:bodyPr/>
          <a:lstStyle/>
          <a:p>
            <a:r>
              <a:rPr lang="en-US" dirty="0">
                <a:solidFill>
                  <a:srgbClr val="0070C0"/>
                </a:solidFill>
              </a:rPr>
              <a:t>Linac Performance and High Power Running</a:t>
            </a:r>
          </a:p>
        </p:txBody>
      </p:sp>
      <p:sp>
        <p:nvSpPr>
          <p:cNvPr id="8" name="Footer Placeholder 7">
            <a:extLst>
              <a:ext uri="{FF2B5EF4-FFF2-40B4-BE49-F238E27FC236}">
                <a16:creationId xmlns:a16="http://schemas.microsoft.com/office/drawing/2014/main" id="{437635DE-CC54-481A-9E5F-9069E96D5CB1}"/>
              </a:ext>
            </a:extLst>
          </p:cNvPr>
          <p:cNvSpPr>
            <a:spLocks noGrp="1"/>
          </p:cNvSpPr>
          <p:nvPr>
            <p:ph type="ftr" sz="quarter" idx="11"/>
          </p:nvPr>
        </p:nvSpPr>
        <p:spPr/>
        <p:txBody>
          <a:bodyPr/>
          <a:lstStyle/>
          <a:p>
            <a:r>
              <a:rPr lang="en-US"/>
              <a:t>Scheduled Accelerator Maintenance Kick-Off Meeting</a:t>
            </a:r>
          </a:p>
        </p:txBody>
      </p:sp>
      <p:sp>
        <p:nvSpPr>
          <p:cNvPr id="9" name="Date Placeholder 8">
            <a:extLst>
              <a:ext uri="{FF2B5EF4-FFF2-40B4-BE49-F238E27FC236}">
                <a16:creationId xmlns:a16="http://schemas.microsoft.com/office/drawing/2014/main" id="{6B588F92-BFEB-441C-A8A2-6593EC2F8DFA}"/>
              </a:ext>
            </a:extLst>
          </p:cNvPr>
          <p:cNvSpPr>
            <a:spLocks noGrp="1"/>
          </p:cNvSpPr>
          <p:nvPr>
            <p:ph type="dt" sz="half" idx="10"/>
          </p:nvPr>
        </p:nvSpPr>
        <p:spPr/>
        <p:txBody>
          <a:bodyPr/>
          <a:lstStyle/>
          <a:p>
            <a:r>
              <a:rPr lang="en-US"/>
              <a:t>August 20, 2026</a:t>
            </a:r>
          </a:p>
        </p:txBody>
      </p:sp>
      <p:sp>
        <p:nvSpPr>
          <p:cNvPr id="7" name="Text Placeholder 4">
            <a:extLst>
              <a:ext uri="{FF2B5EF4-FFF2-40B4-BE49-F238E27FC236}">
                <a16:creationId xmlns:a16="http://schemas.microsoft.com/office/drawing/2014/main" id="{02960B8F-80D8-4031-9021-50F064ED1333}"/>
              </a:ext>
            </a:extLst>
          </p:cNvPr>
          <p:cNvSpPr txBox="1">
            <a:spLocks/>
          </p:cNvSpPr>
          <p:nvPr/>
        </p:nvSpPr>
        <p:spPr>
          <a:xfrm>
            <a:off x="311726" y="740407"/>
            <a:ext cx="7208030" cy="2855077"/>
          </a:xfrm>
          <a:prstGeom prst="rect">
            <a:avLst/>
          </a:prstGeom>
        </p:spPr>
        <p:txBody>
          <a:bodyPr vert="horz" lIns="91440" tIns="45720" rIns="91440" bIns="45720" rtlCol="0" anchor="t">
            <a:noAutofit/>
          </a:bodyPr>
          <a:lstStyle>
            <a:lvl1pPr marL="0" indent="0" algn="l" defTabSz="914400" rtl="0" eaLnBrk="1" latinLnBrk="0" hangingPunct="1">
              <a:lnSpc>
                <a:spcPct val="100000"/>
              </a:lnSpc>
              <a:spcBef>
                <a:spcPts val="1000"/>
              </a:spcBef>
              <a:buFont typeface="Arial" panose="020B0604020202020204" pitchFamily="34" charset="0"/>
              <a:buNone/>
              <a:defRPr sz="2000" kern="1200" baseline="0">
                <a:solidFill>
                  <a:schemeClr val="tx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100000"/>
              </a:lnSpc>
              <a:spcBef>
                <a:spcPts val="500"/>
              </a:spcBef>
              <a:buFont typeface="Arial" panose="020B0604020202020204" pitchFamily="34" charset="0"/>
              <a:buNone/>
              <a:defRPr sz="1400" kern="1200" baseline="0">
                <a:solidFill>
                  <a:schemeClr val="tx1"/>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100000"/>
              </a:lnSpc>
              <a:spcBef>
                <a:spcPts val="500"/>
              </a:spcBef>
              <a:buFont typeface="Arial" panose="020B0604020202020204" pitchFamily="34" charset="0"/>
              <a:buNone/>
              <a:defRPr sz="1200" kern="1200" baseline="0">
                <a:solidFill>
                  <a:schemeClr val="tx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100000"/>
              </a:lnSpc>
              <a:spcBef>
                <a:spcPts val="500"/>
              </a:spcBef>
              <a:buFont typeface="Arial" panose="020B0604020202020204" pitchFamily="34" charset="0"/>
              <a:buNone/>
              <a:defRPr sz="1000" kern="1200" baseline="0">
                <a:solidFill>
                  <a:schemeClr val="tx1"/>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100000"/>
              </a:lnSpc>
              <a:spcBef>
                <a:spcPts val="500"/>
              </a:spcBef>
              <a:buFont typeface="Arial" panose="020B0604020202020204" pitchFamily="34" charset="0"/>
              <a:buNone/>
              <a:defRPr sz="1000" kern="1200" baseline="0">
                <a:solidFill>
                  <a:schemeClr val="tx1"/>
                </a:solidFill>
                <a:latin typeface="Arial" panose="020B0604020202020204" pitchFamily="34" charset="0"/>
                <a:ea typeface="+mn-ea"/>
                <a:cs typeface="Arial" panose="020B0604020202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342900" indent="-342900">
              <a:buFont typeface="Arial" panose="020B0604020202020204" pitchFamily="34" charset="0"/>
              <a:buChar char="•"/>
            </a:pPr>
            <a:r>
              <a:rPr lang="en-US" dirty="0"/>
              <a:t>Fast Shutdown (FSD) short duration trips for the FY25 and FY26 runs show good performance over the run periods.</a:t>
            </a:r>
          </a:p>
          <a:p>
            <a:pPr marL="342900" indent="-342900">
              <a:buFont typeface="Arial" panose="020B0604020202020204" pitchFamily="34" charset="0"/>
              <a:buChar char="•"/>
            </a:pPr>
            <a:r>
              <a:rPr lang="en-US" dirty="0"/>
              <a:t>A few days before the end of the run we achieved an all-time record of one hour and twelve minutes of continuous running at 750 kW.</a:t>
            </a:r>
          </a:p>
        </p:txBody>
      </p:sp>
      <p:pic>
        <p:nvPicPr>
          <p:cNvPr id="10" name="Picture 9">
            <a:extLst>
              <a:ext uri="{FF2B5EF4-FFF2-40B4-BE49-F238E27FC236}">
                <a16:creationId xmlns:a16="http://schemas.microsoft.com/office/drawing/2014/main" id="{73D19022-E0E1-4341-9CBB-37C7F733281C}"/>
              </a:ext>
            </a:extLst>
          </p:cNvPr>
          <p:cNvPicPr>
            <a:picLocks noChangeAspect="1"/>
          </p:cNvPicPr>
          <p:nvPr/>
        </p:nvPicPr>
        <p:blipFill>
          <a:blip r:embed="rId2"/>
          <a:stretch>
            <a:fillRect/>
          </a:stretch>
        </p:blipFill>
        <p:spPr>
          <a:xfrm>
            <a:off x="7931636" y="3643381"/>
            <a:ext cx="4018943" cy="2869475"/>
          </a:xfrm>
          <a:prstGeom prst="rect">
            <a:avLst/>
          </a:prstGeom>
          <a:ln>
            <a:noFill/>
          </a:ln>
          <a:effectLst>
            <a:outerShdw blurRad="292100" dist="139700" dir="2700000" algn="tl" rotWithShape="0">
              <a:srgbClr val="333333">
                <a:alpha val="65000"/>
              </a:srgbClr>
            </a:outerShdw>
          </a:effectLst>
        </p:spPr>
      </p:pic>
      <p:pic>
        <p:nvPicPr>
          <p:cNvPr id="11" name="Picture 10">
            <a:extLst>
              <a:ext uri="{FF2B5EF4-FFF2-40B4-BE49-F238E27FC236}">
                <a16:creationId xmlns:a16="http://schemas.microsoft.com/office/drawing/2014/main" id="{F380FA7B-6881-4E91-8615-59FB047F84EE}"/>
              </a:ext>
            </a:extLst>
          </p:cNvPr>
          <p:cNvPicPr>
            <a:picLocks noChangeAspect="1"/>
          </p:cNvPicPr>
          <p:nvPr/>
        </p:nvPicPr>
        <p:blipFill>
          <a:blip r:embed="rId3"/>
          <a:stretch>
            <a:fillRect/>
          </a:stretch>
        </p:blipFill>
        <p:spPr>
          <a:xfrm>
            <a:off x="7931636" y="762379"/>
            <a:ext cx="4018943" cy="2733889"/>
          </a:xfrm>
          <a:prstGeom prst="rect">
            <a:avLst/>
          </a:prstGeom>
          <a:ln>
            <a:noFill/>
          </a:ln>
          <a:effectLst>
            <a:outerShdw blurRad="292100" dist="139700" dir="2700000" algn="tl" rotWithShape="0">
              <a:srgbClr val="333333">
                <a:alpha val="65000"/>
              </a:srgbClr>
            </a:outerShdw>
          </a:effectLst>
        </p:spPr>
      </p:pic>
      <p:pic>
        <p:nvPicPr>
          <p:cNvPr id="12" name="Picture 11">
            <a:extLst>
              <a:ext uri="{FF2B5EF4-FFF2-40B4-BE49-F238E27FC236}">
                <a16:creationId xmlns:a16="http://schemas.microsoft.com/office/drawing/2014/main" id="{236B2B26-35DE-4CE8-A494-976E37335B0E}"/>
              </a:ext>
            </a:extLst>
          </p:cNvPr>
          <p:cNvPicPr>
            <a:picLocks noChangeAspect="1"/>
          </p:cNvPicPr>
          <p:nvPr/>
        </p:nvPicPr>
        <p:blipFill>
          <a:blip r:embed="rId4"/>
          <a:stretch>
            <a:fillRect/>
          </a:stretch>
        </p:blipFill>
        <p:spPr>
          <a:xfrm>
            <a:off x="506458" y="2641767"/>
            <a:ext cx="7013298" cy="3688825"/>
          </a:xfrm>
          <a:prstGeom prst="rect">
            <a:avLst/>
          </a:prstGeom>
          <a:ln>
            <a:noFill/>
          </a:ln>
          <a:effectLst>
            <a:outerShdw blurRad="292100" dist="139700" dir="2700000" algn="tl" rotWithShape="0">
              <a:srgbClr val="333333">
                <a:alpha val="65000"/>
              </a:srgbClr>
            </a:outerShdw>
          </a:effectLst>
        </p:spPr>
      </p:pic>
      <p:sp>
        <p:nvSpPr>
          <p:cNvPr id="2" name="TextBox 1">
            <a:extLst>
              <a:ext uri="{FF2B5EF4-FFF2-40B4-BE49-F238E27FC236}">
                <a16:creationId xmlns:a16="http://schemas.microsoft.com/office/drawing/2014/main" id="{7D9E320B-F2F9-4EAD-8559-6AAEB1410821}"/>
              </a:ext>
            </a:extLst>
          </p:cNvPr>
          <p:cNvSpPr txBox="1"/>
          <p:nvPr/>
        </p:nvSpPr>
        <p:spPr>
          <a:xfrm flipH="1">
            <a:off x="9412498" y="762379"/>
            <a:ext cx="1057218" cy="369332"/>
          </a:xfrm>
          <a:prstGeom prst="rect">
            <a:avLst/>
          </a:prstGeom>
          <a:noFill/>
        </p:spPr>
        <p:txBody>
          <a:bodyPr wrap="square" rtlCol="0">
            <a:spAutoFit/>
          </a:bodyPr>
          <a:lstStyle/>
          <a:p>
            <a:r>
              <a:rPr lang="en-US" dirty="0">
                <a:solidFill>
                  <a:srgbClr val="002060"/>
                </a:solidFill>
              </a:rPr>
              <a:t>FY25 Run</a:t>
            </a:r>
          </a:p>
        </p:txBody>
      </p:sp>
      <p:sp>
        <p:nvSpPr>
          <p:cNvPr id="13" name="TextBox 12">
            <a:extLst>
              <a:ext uri="{FF2B5EF4-FFF2-40B4-BE49-F238E27FC236}">
                <a16:creationId xmlns:a16="http://schemas.microsoft.com/office/drawing/2014/main" id="{410C9B59-9B78-4ED8-A6F6-D6CA1D753638}"/>
              </a:ext>
            </a:extLst>
          </p:cNvPr>
          <p:cNvSpPr txBox="1"/>
          <p:nvPr/>
        </p:nvSpPr>
        <p:spPr>
          <a:xfrm flipH="1">
            <a:off x="9412498" y="3643381"/>
            <a:ext cx="1057218" cy="369332"/>
          </a:xfrm>
          <a:prstGeom prst="rect">
            <a:avLst/>
          </a:prstGeom>
          <a:noFill/>
        </p:spPr>
        <p:txBody>
          <a:bodyPr wrap="square" rtlCol="0">
            <a:spAutoFit/>
          </a:bodyPr>
          <a:lstStyle/>
          <a:p>
            <a:r>
              <a:rPr lang="en-US" dirty="0">
                <a:solidFill>
                  <a:srgbClr val="002060"/>
                </a:solidFill>
              </a:rPr>
              <a:t>FY26 Run</a:t>
            </a:r>
          </a:p>
        </p:txBody>
      </p:sp>
    </p:spTree>
    <p:extLst>
      <p:ext uri="{BB962C8B-B14F-4D97-AF65-F5344CB8AC3E}">
        <p14:creationId xmlns:p14="http://schemas.microsoft.com/office/powerpoint/2010/main" val="35286287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0070391-03CA-4AF1-9DD6-460310029F38}"/>
              </a:ext>
            </a:extLst>
          </p:cNvPr>
          <p:cNvSpPr>
            <a:spLocks noGrp="1"/>
          </p:cNvSpPr>
          <p:nvPr>
            <p:ph type="title"/>
          </p:nvPr>
        </p:nvSpPr>
        <p:spPr>
          <a:xfrm>
            <a:off x="311726" y="122744"/>
            <a:ext cx="11044707" cy="426317"/>
          </a:xfrm>
        </p:spPr>
        <p:txBody>
          <a:bodyPr/>
          <a:lstStyle/>
          <a:p>
            <a:r>
              <a:rPr lang="en-US" sz="2800" dirty="0">
                <a:solidFill>
                  <a:srgbClr val="0070C0"/>
                </a:solidFill>
              </a:rPr>
              <a:t>CEBAF Experimental Physics Program Accomplishments</a:t>
            </a:r>
          </a:p>
        </p:txBody>
      </p:sp>
      <p:sp>
        <p:nvSpPr>
          <p:cNvPr id="5" name="Text Placeholder 4">
            <a:extLst>
              <a:ext uri="{FF2B5EF4-FFF2-40B4-BE49-F238E27FC236}">
                <a16:creationId xmlns:a16="http://schemas.microsoft.com/office/drawing/2014/main" id="{69300997-1124-42ED-A43A-A538F1556E23}"/>
              </a:ext>
            </a:extLst>
          </p:cNvPr>
          <p:cNvSpPr>
            <a:spLocks noGrp="1"/>
          </p:cNvSpPr>
          <p:nvPr>
            <p:ph type="body" sz="half" idx="2"/>
          </p:nvPr>
        </p:nvSpPr>
        <p:spPr>
          <a:xfrm>
            <a:off x="309094" y="738934"/>
            <a:ext cx="11044706" cy="5448255"/>
          </a:xfrm>
        </p:spPr>
        <p:txBody>
          <a:bodyPr vert="horz" lIns="91440" tIns="45720" rIns="91440" bIns="45720" rtlCol="0" anchor="t">
            <a:noAutofit/>
          </a:bodyPr>
          <a:lstStyle/>
          <a:p>
            <a:pPr lvl="0" eaLnBrk="0" fontAlgn="base" hangingPunct="0">
              <a:spcBef>
                <a:spcPct val="0"/>
              </a:spcBef>
              <a:spcAft>
                <a:spcPct val="0"/>
              </a:spcAft>
            </a:pPr>
            <a:r>
              <a:rPr lang="en-US" altLang="en-US" sz="1600" b="1" dirty="0">
                <a:solidFill>
                  <a:srgbClr val="0070C0"/>
                </a:solidFill>
                <a:latin typeface="Aptos" panose="020B0004020202020204"/>
              </a:rPr>
              <a:t>Hall B</a:t>
            </a:r>
          </a:p>
          <a:p>
            <a:pPr lvl="0" eaLnBrk="0" fontAlgn="base" hangingPunct="0">
              <a:spcBef>
                <a:spcPct val="0"/>
              </a:spcBef>
              <a:spcAft>
                <a:spcPct val="0"/>
              </a:spcAft>
            </a:pPr>
            <a:r>
              <a:rPr lang="en-US" altLang="en-US" sz="1600" b="1" dirty="0">
                <a:solidFill>
                  <a:srgbClr val="000000"/>
                </a:solidFill>
                <a:latin typeface="Aptos" panose="020B0004020202020204"/>
              </a:rPr>
              <a:t>E12-20-004:</a:t>
            </a:r>
            <a:r>
              <a:rPr lang="en-US" altLang="en-US" sz="1600" dirty="0">
                <a:solidFill>
                  <a:srgbClr val="000000"/>
                </a:solidFill>
                <a:latin typeface="Aptos" panose="020B0004020202020204"/>
              </a:rPr>
              <a:t> </a:t>
            </a:r>
            <a:r>
              <a:rPr lang="en-US" altLang="en-US" sz="1600" dirty="0" err="1">
                <a:solidFill>
                  <a:srgbClr val="000000"/>
                </a:solidFill>
                <a:latin typeface="Aptos" panose="020B0004020202020204"/>
              </a:rPr>
              <a:t>PRad</a:t>
            </a:r>
            <a:r>
              <a:rPr lang="en-US" altLang="en-US" sz="1600" dirty="0">
                <a:solidFill>
                  <a:srgbClr val="000000"/>
                </a:solidFill>
                <a:latin typeface="Aptos" panose="020B0004020202020204"/>
              </a:rPr>
              <a:t>-II (Contact: A. </a:t>
            </a:r>
            <a:r>
              <a:rPr lang="en-US" altLang="en-US" sz="1600" dirty="0" err="1">
                <a:solidFill>
                  <a:srgbClr val="000000"/>
                </a:solidFill>
                <a:latin typeface="Aptos" panose="020B0004020202020204"/>
              </a:rPr>
              <a:t>Gasparian</a:t>
            </a:r>
            <a:r>
              <a:rPr lang="en-US" altLang="en-US" sz="1600" dirty="0">
                <a:solidFill>
                  <a:srgbClr val="000000"/>
                </a:solidFill>
                <a:latin typeface="Aptos" panose="020B0004020202020204"/>
              </a:rPr>
              <a:t> (NCSU), D. Dutta (MS), H. Gao (Due), N. </a:t>
            </a:r>
            <a:r>
              <a:rPr lang="en-US" altLang="en-US" sz="1600" dirty="0" err="1">
                <a:solidFill>
                  <a:srgbClr val="000000"/>
                </a:solidFill>
                <a:latin typeface="Aptos" panose="020B0004020202020204"/>
              </a:rPr>
              <a:t>Liyanage</a:t>
            </a:r>
            <a:r>
              <a:rPr lang="en-US" altLang="en-US" sz="1600" dirty="0">
                <a:solidFill>
                  <a:srgbClr val="000000"/>
                </a:solidFill>
                <a:latin typeface="Aptos" panose="020B0004020202020204"/>
              </a:rPr>
              <a:t> (UVA), E. </a:t>
            </a:r>
            <a:r>
              <a:rPr lang="en-US" altLang="en-US" sz="1600" dirty="0" err="1">
                <a:solidFill>
                  <a:srgbClr val="000000"/>
                </a:solidFill>
                <a:latin typeface="Aptos" panose="020B0004020202020204"/>
              </a:rPr>
              <a:t>Pasyuk</a:t>
            </a:r>
            <a:r>
              <a:rPr lang="en-US" altLang="en-US" sz="1600" dirty="0">
                <a:solidFill>
                  <a:srgbClr val="000000"/>
                </a:solidFill>
                <a:latin typeface="Aptos" panose="020B0004020202020204"/>
              </a:rPr>
              <a:t>(JLab), C. Peng (ANL). W. </a:t>
            </a:r>
            <a:r>
              <a:rPr lang="en-US" altLang="en-US" sz="1600" dirty="0" err="1">
                <a:solidFill>
                  <a:srgbClr val="000000"/>
                </a:solidFill>
                <a:latin typeface="Aptos" panose="020B0004020202020204"/>
              </a:rPr>
              <a:t>Xiong</a:t>
            </a:r>
            <a:r>
              <a:rPr lang="en-US" altLang="en-US" sz="1600" dirty="0">
                <a:solidFill>
                  <a:srgbClr val="000000"/>
                </a:solidFill>
                <a:latin typeface="Aptos" panose="020B0004020202020204"/>
              </a:rPr>
              <a:t> (Shandong), and DWH (JLab)). [</a:t>
            </a:r>
            <a:r>
              <a:rPr lang="en-US" altLang="en-US" sz="1600" dirty="0">
                <a:solidFill>
                  <a:srgbClr val="000000"/>
                </a:solidFill>
                <a:highlight>
                  <a:srgbClr val="00FF00"/>
                </a:highlight>
                <a:latin typeface="Aptos" panose="020B0004020202020204"/>
              </a:rPr>
              <a:t>completed</a:t>
            </a:r>
            <a:r>
              <a:rPr lang="en-US" altLang="en-US" sz="1600" dirty="0">
                <a:solidFill>
                  <a:srgbClr val="000000"/>
                </a:solidFill>
                <a:latin typeface="Aptos" panose="020B0004020202020204"/>
              </a:rPr>
              <a:t>]</a:t>
            </a:r>
          </a:p>
          <a:p>
            <a:pPr lvl="0" eaLnBrk="0" fontAlgn="base" hangingPunct="0">
              <a:spcBef>
                <a:spcPct val="0"/>
              </a:spcBef>
              <a:spcAft>
                <a:spcPct val="0"/>
              </a:spcAft>
            </a:pPr>
            <a:r>
              <a:rPr lang="en-US" altLang="en-US" sz="1600" b="1" dirty="0">
                <a:solidFill>
                  <a:srgbClr val="000000"/>
                </a:solidFill>
                <a:latin typeface="Aptos" panose="020B0004020202020204"/>
              </a:rPr>
              <a:t>E12-21-003</a:t>
            </a:r>
            <a:r>
              <a:rPr lang="en-US" altLang="en-US" sz="1600" dirty="0">
                <a:solidFill>
                  <a:srgbClr val="000000"/>
                </a:solidFill>
                <a:latin typeface="Aptos" panose="020B0004020202020204"/>
              </a:rPr>
              <a:t>: X17 Boson Search: (Contact:  A. </a:t>
            </a:r>
            <a:r>
              <a:rPr lang="en-US" altLang="en-US" sz="1600" dirty="0" err="1">
                <a:solidFill>
                  <a:srgbClr val="000000"/>
                </a:solidFill>
                <a:latin typeface="Aptos" panose="020B0004020202020204"/>
              </a:rPr>
              <a:t>Gasparian</a:t>
            </a:r>
            <a:r>
              <a:rPr lang="en-US" altLang="en-US" sz="1600" dirty="0">
                <a:solidFill>
                  <a:srgbClr val="000000"/>
                </a:solidFill>
                <a:latin typeface="Aptos" panose="020B0004020202020204"/>
              </a:rPr>
              <a:t> (NCSU), D. Dutta (MS), H. Gao (Due), T. Hague (JLab), N. </a:t>
            </a:r>
            <a:r>
              <a:rPr lang="en-US" altLang="en-US" sz="1600" dirty="0" err="1">
                <a:solidFill>
                  <a:srgbClr val="000000"/>
                </a:solidFill>
                <a:latin typeface="Aptos" panose="020B0004020202020204"/>
              </a:rPr>
              <a:t>Liyanage</a:t>
            </a:r>
            <a:r>
              <a:rPr lang="en-US" altLang="en-US" sz="1600" dirty="0">
                <a:solidFill>
                  <a:srgbClr val="000000"/>
                </a:solidFill>
                <a:latin typeface="Aptos" panose="020B0004020202020204"/>
              </a:rPr>
              <a:t> (UVA),  R. Paremuzyan(JLab), C. Peng (ANL). W. </a:t>
            </a:r>
            <a:r>
              <a:rPr lang="en-US" altLang="en-US" sz="1600" dirty="0" err="1">
                <a:solidFill>
                  <a:srgbClr val="000000"/>
                </a:solidFill>
                <a:latin typeface="Aptos" panose="020B0004020202020204"/>
              </a:rPr>
              <a:t>Xiong</a:t>
            </a:r>
            <a:r>
              <a:rPr lang="en-US" altLang="en-US" sz="1600" dirty="0">
                <a:solidFill>
                  <a:srgbClr val="000000"/>
                </a:solidFill>
                <a:latin typeface="Aptos" panose="020B0004020202020204"/>
              </a:rPr>
              <a:t> (Shandong)) [</a:t>
            </a:r>
            <a:r>
              <a:rPr lang="en-US" altLang="en-US" sz="1600" dirty="0">
                <a:solidFill>
                  <a:srgbClr val="000000"/>
                </a:solidFill>
                <a:highlight>
                  <a:srgbClr val="FFFF00"/>
                </a:highlight>
                <a:latin typeface="Aptos" panose="020B0004020202020204"/>
              </a:rPr>
              <a:t>well underway, </a:t>
            </a:r>
            <a:r>
              <a:rPr lang="en-US" altLang="en-US" sz="1600" dirty="0">
                <a:highlight>
                  <a:srgbClr val="FFFF00"/>
                </a:highlight>
                <a:latin typeface="Aptos" panose="020B0004020202020204"/>
              </a:rPr>
              <a:t>continuing next year</a:t>
            </a:r>
            <a:r>
              <a:rPr lang="en-US" altLang="en-US" sz="1600" dirty="0">
                <a:solidFill>
                  <a:srgbClr val="000000"/>
                </a:solidFill>
                <a:latin typeface="Aptos" panose="020B0004020202020204"/>
              </a:rPr>
              <a:t>]</a:t>
            </a:r>
          </a:p>
          <a:p>
            <a:pPr lvl="0" eaLnBrk="0" fontAlgn="base" hangingPunct="0">
              <a:spcBef>
                <a:spcPct val="0"/>
              </a:spcBef>
              <a:spcAft>
                <a:spcPct val="0"/>
              </a:spcAft>
              <a:buFontTx/>
              <a:buChar char="•"/>
            </a:pPr>
            <a:endParaRPr lang="en-US" altLang="en-US" sz="1600" dirty="0">
              <a:solidFill>
                <a:srgbClr val="212121"/>
              </a:solidFill>
              <a:latin typeface="Aptos" panose="020B0004020202020204"/>
            </a:endParaRPr>
          </a:p>
          <a:p>
            <a:pPr lvl="0" eaLnBrk="0" fontAlgn="base" hangingPunct="0">
              <a:spcBef>
                <a:spcPct val="0"/>
              </a:spcBef>
              <a:spcAft>
                <a:spcPct val="0"/>
              </a:spcAft>
            </a:pPr>
            <a:r>
              <a:rPr lang="en-US" altLang="en-US" sz="1600" b="1" dirty="0">
                <a:solidFill>
                  <a:srgbClr val="0070C0"/>
                </a:solidFill>
                <a:latin typeface="Aptos" panose="020B0004020202020204"/>
              </a:rPr>
              <a:t>Hall C</a:t>
            </a:r>
          </a:p>
          <a:p>
            <a:pPr lvl="0" eaLnBrk="0" fontAlgn="base" hangingPunct="0">
              <a:spcBef>
                <a:spcPct val="0"/>
              </a:spcBef>
              <a:spcAft>
                <a:spcPct val="0"/>
              </a:spcAft>
            </a:pPr>
            <a:r>
              <a:rPr lang="en-US" altLang="en-US" sz="1600" b="1" dirty="0">
                <a:solidFill>
                  <a:srgbClr val="000000"/>
                </a:solidFill>
                <a:latin typeface="Aptos" panose="020B0004020202020204"/>
              </a:rPr>
              <a:t>E12-22-001</a:t>
            </a:r>
            <a:r>
              <a:rPr lang="en-US" altLang="en-US" sz="1600" dirty="0">
                <a:solidFill>
                  <a:srgbClr val="000000"/>
                </a:solidFill>
                <a:latin typeface="Aptos" panose="020B0004020202020204"/>
              </a:rPr>
              <a:t>: N-&gt; Delta (Contact: N. </a:t>
            </a:r>
            <a:r>
              <a:rPr lang="en-US" altLang="en-US" sz="1600" dirty="0" err="1">
                <a:solidFill>
                  <a:srgbClr val="000000"/>
                </a:solidFill>
                <a:latin typeface="Aptos" panose="020B0004020202020204"/>
              </a:rPr>
              <a:t>Sparveris</a:t>
            </a:r>
            <a:r>
              <a:rPr lang="en-US" altLang="en-US" sz="1600" dirty="0">
                <a:solidFill>
                  <a:srgbClr val="000000"/>
                </a:solidFill>
                <a:latin typeface="Aptos" panose="020B0004020202020204"/>
              </a:rPr>
              <a:t> (Temple), H. </a:t>
            </a:r>
            <a:r>
              <a:rPr lang="en-US" altLang="en-US" sz="1600" dirty="0" err="1">
                <a:solidFill>
                  <a:srgbClr val="000000"/>
                </a:solidFill>
                <a:latin typeface="Aptos" panose="020B0004020202020204"/>
              </a:rPr>
              <a:t>Atac</a:t>
            </a:r>
            <a:r>
              <a:rPr lang="en-US" altLang="en-US" sz="1600" dirty="0">
                <a:solidFill>
                  <a:srgbClr val="000000"/>
                </a:solidFill>
                <a:latin typeface="Aptos" panose="020B0004020202020204"/>
              </a:rPr>
              <a:t> (Temple), A. </a:t>
            </a:r>
            <a:r>
              <a:rPr lang="en-US" altLang="en-US" sz="1600" dirty="0" err="1">
                <a:solidFill>
                  <a:srgbClr val="000000"/>
                </a:solidFill>
                <a:latin typeface="Aptos" panose="020B0004020202020204"/>
              </a:rPr>
              <a:t>Camsonne</a:t>
            </a:r>
            <a:r>
              <a:rPr lang="en-US" altLang="en-US" sz="1600" dirty="0">
                <a:solidFill>
                  <a:srgbClr val="000000"/>
                </a:solidFill>
                <a:latin typeface="Aptos" panose="020B0004020202020204"/>
              </a:rPr>
              <a:t>(JLab), M. Jones(JLab), and M. </a:t>
            </a:r>
            <a:r>
              <a:rPr lang="en-US" altLang="en-US" sz="1600" dirty="0" err="1">
                <a:solidFill>
                  <a:srgbClr val="000000"/>
                </a:solidFill>
                <a:latin typeface="Aptos" panose="020B0004020202020204"/>
              </a:rPr>
              <a:t>Paolone</a:t>
            </a:r>
            <a:r>
              <a:rPr lang="en-US" altLang="en-US" sz="1600" dirty="0">
                <a:solidFill>
                  <a:srgbClr val="000000"/>
                </a:solidFill>
                <a:latin typeface="Aptos" panose="020B0004020202020204"/>
              </a:rPr>
              <a:t> (NMS) [ </a:t>
            </a:r>
            <a:r>
              <a:rPr lang="en-US" altLang="en-US" sz="1600" dirty="0">
                <a:solidFill>
                  <a:srgbClr val="000000"/>
                </a:solidFill>
                <a:highlight>
                  <a:srgbClr val="00FF00"/>
                </a:highlight>
                <a:latin typeface="Aptos" panose="020B0004020202020204"/>
              </a:rPr>
              <a:t>completed</a:t>
            </a:r>
            <a:r>
              <a:rPr lang="en-US" altLang="en-US" sz="1600" dirty="0">
                <a:solidFill>
                  <a:srgbClr val="000000"/>
                </a:solidFill>
                <a:latin typeface="Aptos" panose="020B0004020202020204"/>
              </a:rPr>
              <a:t> ]</a:t>
            </a:r>
          </a:p>
          <a:p>
            <a:pPr lvl="0" eaLnBrk="0" fontAlgn="base" hangingPunct="0">
              <a:spcBef>
                <a:spcPct val="0"/>
              </a:spcBef>
              <a:spcAft>
                <a:spcPct val="0"/>
              </a:spcAft>
            </a:pPr>
            <a:r>
              <a:rPr lang="en-US" altLang="en-US" sz="1600" b="1" dirty="0">
                <a:solidFill>
                  <a:srgbClr val="000000"/>
                </a:solidFill>
                <a:latin typeface="Aptos" panose="020B0004020202020204"/>
              </a:rPr>
              <a:t>E12-23-001</a:t>
            </a:r>
            <a:r>
              <a:rPr lang="en-US" altLang="en-US" sz="1600" dirty="0">
                <a:solidFill>
                  <a:srgbClr val="000000"/>
                </a:solidFill>
                <a:latin typeface="Aptos" panose="020B0004020202020204"/>
              </a:rPr>
              <a:t>: VCS (Contact: N. </a:t>
            </a:r>
            <a:r>
              <a:rPr lang="en-US" altLang="en-US" sz="1600" dirty="0" err="1">
                <a:solidFill>
                  <a:srgbClr val="000000"/>
                </a:solidFill>
                <a:latin typeface="Aptos" panose="020B0004020202020204"/>
              </a:rPr>
              <a:t>Sparveris</a:t>
            </a:r>
            <a:r>
              <a:rPr lang="en-US" altLang="en-US" sz="1600" dirty="0">
                <a:solidFill>
                  <a:srgbClr val="000000"/>
                </a:solidFill>
                <a:latin typeface="Aptos" panose="020B0004020202020204"/>
              </a:rPr>
              <a:t> (Temple), H. </a:t>
            </a:r>
            <a:r>
              <a:rPr lang="en-US" altLang="en-US" sz="1600" dirty="0" err="1">
                <a:solidFill>
                  <a:srgbClr val="000000"/>
                </a:solidFill>
                <a:latin typeface="Aptos" panose="020B0004020202020204"/>
              </a:rPr>
              <a:t>Atac</a:t>
            </a:r>
            <a:r>
              <a:rPr lang="en-US" altLang="en-US" sz="1600" dirty="0">
                <a:solidFill>
                  <a:srgbClr val="000000"/>
                </a:solidFill>
                <a:latin typeface="Aptos" panose="020B0004020202020204"/>
              </a:rPr>
              <a:t> (Temple), A. </a:t>
            </a:r>
            <a:r>
              <a:rPr lang="en-US" altLang="en-US" sz="1600" dirty="0" err="1">
                <a:solidFill>
                  <a:srgbClr val="000000"/>
                </a:solidFill>
                <a:latin typeface="Aptos" panose="020B0004020202020204"/>
              </a:rPr>
              <a:t>Camsonne</a:t>
            </a:r>
            <a:r>
              <a:rPr lang="en-US" altLang="en-US" sz="1600" dirty="0">
                <a:solidFill>
                  <a:srgbClr val="000000"/>
                </a:solidFill>
                <a:latin typeface="Aptos" panose="020B0004020202020204"/>
              </a:rPr>
              <a:t>(JLab), M. Jones(JLab) and M </a:t>
            </a:r>
            <a:r>
              <a:rPr lang="en-US" altLang="en-US" sz="1600" dirty="0" err="1">
                <a:solidFill>
                  <a:srgbClr val="000000"/>
                </a:solidFill>
                <a:latin typeface="Aptos" panose="020B0004020202020204"/>
              </a:rPr>
              <a:t>Paolone</a:t>
            </a:r>
            <a:r>
              <a:rPr lang="en-US" altLang="en-US" sz="1600" dirty="0">
                <a:solidFill>
                  <a:srgbClr val="000000"/>
                </a:solidFill>
                <a:latin typeface="Aptos" panose="020B0004020202020204"/>
              </a:rPr>
              <a:t> (NMS))     [ </a:t>
            </a:r>
            <a:r>
              <a:rPr lang="en-US" altLang="en-US" sz="1600" dirty="0">
                <a:solidFill>
                  <a:srgbClr val="000000"/>
                </a:solidFill>
                <a:highlight>
                  <a:srgbClr val="00FF00"/>
                </a:highlight>
                <a:latin typeface="Aptos" panose="020B0004020202020204"/>
              </a:rPr>
              <a:t>completed scope for FY26 </a:t>
            </a:r>
            <a:r>
              <a:rPr lang="en-US" altLang="en-US" sz="1600" dirty="0">
                <a:solidFill>
                  <a:srgbClr val="000000"/>
                </a:solidFill>
                <a:latin typeface="Aptos" panose="020B0004020202020204"/>
              </a:rPr>
              <a:t>]</a:t>
            </a:r>
          </a:p>
          <a:p>
            <a:pPr lvl="0" eaLnBrk="0" fontAlgn="base" hangingPunct="0">
              <a:spcBef>
                <a:spcPct val="0"/>
              </a:spcBef>
              <a:spcAft>
                <a:spcPct val="0"/>
              </a:spcAft>
            </a:pPr>
            <a:r>
              <a:rPr lang="en-US" altLang="en-US" sz="1600" b="1" dirty="0">
                <a:solidFill>
                  <a:srgbClr val="000000"/>
                </a:solidFill>
                <a:latin typeface="Aptos" panose="020B0004020202020204"/>
              </a:rPr>
              <a:t>E12-24-001</a:t>
            </a:r>
            <a:r>
              <a:rPr lang="en-US" altLang="en-US" sz="1600" dirty="0">
                <a:solidFill>
                  <a:srgbClr val="000000"/>
                </a:solidFill>
                <a:latin typeface="Aptos" panose="020B0004020202020204"/>
              </a:rPr>
              <a:t>: Nuclear-R SIDIS (Contact: D. Gaskell (JLab), P. </a:t>
            </a:r>
            <a:r>
              <a:rPr lang="en-US" altLang="en-US" sz="1600" dirty="0" err="1">
                <a:solidFill>
                  <a:srgbClr val="000000"/>
                </a:solidFill>
                <a:latin typeface="Aptos" panose="020B0004020202020204"/>
              </a:rPr>
              <a:t>Bosted</a:t>
            </a:r>
            <a:r>
              <a:rPr lang="en-US" altLang="en-US" sz="1600" dirty="0">
                <a:solidFill>
                  <a:srgbClr val="000000"/>
                </a:solidFill>
                <a:latin typeface="Aptos" panose="020B0004020202020204"/>
              </a:rPr>
              <a:t>(W&amp;M), W. Brooks (Fed. ST. Maria), R. Ent(JLab), E. Kinney(UC), and H. </a:t>
            </a:r>
            <a:r>
              <a:rPr lang="en-US" altLang="en-US" sz="1600" dirty="0" err="1">
                <a:solidFill>
                  <a:srgbClr val="000000"/>
                </a:solidFill>
                <a:latin typeface="Aptos" panose="020B0004020202020204"/>
              </a:rPr>
              <a:t>Mkrtchyan</a:t>
            </a:r>
            <a:r>
              <a:rPr lang="en-US" altLang="en-US" sz="1600" dirty="0">
                <a:solidFill>
                  <a:srgbClr val="000000"/>
                </a:solidFill>
                <a:latin typeface="Aptos" panose="020B0004020202020204"/>
              </a:rPr>
              <a:t> (Yerevan)) </a:t>
            </a:r>
            <a:r>
              <a:rPr lang="en-US" altLang="en-US" sz="1600" dirty="0">
                <a:latin typeface="Aptos" panose="020B0004020202020204"/>
              </a:rPr>
              <a:t>[</a:t>
            </a:r>
            <a:r>
              <a:rPr lang="en-US" altLang="en-US" sz="1600" dirty="0">
                <a:highlight>
                  <a:srgbClr val="00FF00"/>
                </a:highlight>
                <a:latin typeface="Aptos" panose="020B0004020202020204"/>
              </a:rPr>
              <a:t>completed</a:t>
            </a:r>
            <a:r>
              <a:rPr lang="en-US" altLang="en-US" sz="1600" dirty="0">
                <a:solidFill>
                  <a:srgbClr val="000000"/>
                </a:solidFill>
                <a:latin typeface="Aptos" panose="020B0004020202020204"/>
              </a:rPr>
              <a:t>]</a:t>
            </a:r>
          </a:p>
          <a:p>
            <a:pPr lvl="0" eaLnBrk="0" fontAlgn="base" hangingPunct="0">
              <a:spcBef>
                <a:spcPct val="0"/>
              </a:spcBef>
              <a:spcAft>
                <a:spcPct val="0"/>
              </a:spcAft>
            </a:pPr>
            <a:r>
              <a:rPr lang="en-US" altLang="en-US" sz="1600" b="1" dirty="0">
                <a:solidFill>
                  <a:srgbClr val="000000"/>
                </a:solidFill>
                <a:latin typeface="Aptos" panose="020B0004020202020204"/>
              </a:rPr>
              <a:t>E12-06-104</a:t>
            </a:r>
            <a:r>
              <a:rPr lang="en-US" altLang="en-US" sz="1600" dirty="0">
                <a:solidFill>
                  <a:srgbClr val="000000"/>
                </a:solidFill>
                <a:latin typeface="Aptos" panose="020B0004020202020204"/>
              </a:rPr>
              <a:t>: Nucleon R SIDIS (Contact: R. Ent(JLab), P. </a:t>
            </a:r>
            <a:r>
              <a:rPr lang="en-US" altLang="en-US" sz="1600" dirty="0" err="1">
                <a:solidFill>
                  <a:srgbClr val="000000"/>
                </a:solidFill>
                <a:latin typeface="Aptos" panose="020B0004020202020204"/>
              </a:rPr>
              <a:t>Bosted</a:t>
            </a:r>
            <a:r>
              <a:rPr lang="en-US" altLang="en-US" sz="1600" dirty="0">
                <a:solidFill>
                  <a:srgbClr val="000000"/>
                </a:solidFill>
                <a:latin typeface="Aptos" panose="020B0004020202020204"/>
              </a:rPr>
              <a:t>(W&amp;M), </a:t>
            </a:r>
            <a:r>
              <a:rPr lang="en-US" altLang="en-US" sz="1600" dirty="0" err="1">
                <a:solidFill>
                  <a:srgbClr val="000000"/>
                </a:solidFill>
                <a:latin typeface="Aptos" panose="020B0004020202020204"/>
              </a:rPr>
              <a:t>E.Kinny</a:t>
            </a:r>
            <a:r>
              <a:rPr lang="en-US" altLang="en-US" sz="1600" dirty="0">
                <a:solidFill>
                  <a:srgbClr val="000000"/>
                </a:solidFill>
                <a:latin typeface="Aptos" panose="020B0004020202020204"/>
              </a:rPr>
              <a:t>(UC) and H. </a:t>
            </a:r>
            <a:r>
              <a:rPr lang="en-US" altLang="en-US" sz="1600" dirty="0" err="1">
                <a:solidFill>
                  <a:srgbClr val="000000"/>
                </a:solidFill>
                <a:latin typeface="Aptos" panose="020B0004020202020204"/>
              </a:rPr>
              <a:t>Mkrtchyan</a:t>
            </a:r>
            <a:r>
              <a:rPr lang="en-US" altLang="en-US" sz="1600" dirty="0">
                <a:solidFill>
                  <a:srgbClr val="000000"/>
                </a:solidFill>
                <a:latin typeface="Aptos" panose="020B0004020202020204"/>
              </a:rPr>
              <a:t>(Yerevan)) [</a:t>
            </a:r>
            <a:r>
              <a:rPr lang="en-US" altLang="en-US" sz="1600" dirty="0">
                <a:solidFill>
                  <a:srgbClr val="000000"/>
                </a:solidFill>
                <a:highlight>
                  <a:srgbClr val="00FF00"/>
                </a:highlight>
                <a:latin typeface="Aptos" panose="020B0004020202020204"/>
              </a:rPr>
              <a:t>completed </a:t>
            </a:r>
            <a:r>
              <a:rPr lang="en-US" altLang="en-US" sz="1600" dirty="0">
                <a:solidFill>
                  <a:srgbClr val="000000"/>
                </a:solidFill>
                <a:latin typeface="Aptos" panose="020B0004020202020204"/>
              </a:rPr>
              <a:t>]</a:t>
            </a:r>
          </a:p>
          <a:p>
            <a:pPr lvl="0" eaLnBrk="0" fontAlgn="base" hangingPunct="0">
              <a:spcBef>
                <a:spcPct val="0"/>
              </a:spcBef>
              <a:spcAft>
                <a:spcPct val="0"/>
              </a:spcAft>
            </a:pPr>
            <a:r>
              <a:rPr lang="en-US" altLang="en-US" sz="1600" b="1" dirty="0">
                <a:solidFill>
                  <a:srgbClr val="000000"/>
                </a:solidFill>
                <a:latin typeface="Aptos" panose="020B0004020202020204"/>
              </a:rPr>
              <a:t>E12-06-107</a:t>
            </a:r>
            <a:r>
              <a:rPr lang="en-US" altLang="en-US" sz="1600" dirty="0">
                <a:solidFill>
                  <a:srgbClr val="000000"/>
                </a:solidFill>
                <a:latin typeface="Aptos" panose="020B0004020202020204"/>
              </a:rPr>
              <a:t>: Color Transparency Search (Contact H. Vance(FIU/ODU/JLab), C. </a:t>
            </a:r>
            <a:r>
              <a:rPr lang="en-US" altLang="en-US" sz="1600" dirty="0" err="1">
                <a:solidFill>
                  <a:srgbClr val="000000"/>
                </a:solidFill>
                <a:latin typeface="Aptos" panose="020B0004020202020204"/>
              </a:rPr>
              <a:t>Gayoso</a:t>
            </a:r>
            <a:r>
              <a:rPr lang="en-US" altLang="en-US" sz="1600" dirty="0">
                <a:solidFill>
                  <a:srgbClr val="000000"/>
                </a:solidFill>
                <a:latin typeface="Aptos" panose="020B0004020202020204"/>
              </a:rPr>
              <a:t>(W&amp;M), and D. Dutta(MS))</a:t>
            </a:r>
          </a:p>
          <a:p>
            <a:pPr lvl="0" eaLnBrk="0" fontAlgn="base" hangingPunct="0">
              <a:spcBef>
                <a:spcPct val="0"/>
              </a:spcBef>
              <a:spcAft>
                <a:spcPct val="0"/>
              </a:spcAft>
            </a:pPr>
            <a:r>
              <a:rPr lang="en-US" altLang="en-US" sz="1600" dirty="0">
                <a:solidFill>
                  <a:srgbClr val="000000"/>
                </a:solidFill>
                <a:latin typeface="Aptos" panose="020B0004020202020204"/>
              </a:rPr>
              <a:t>[</a:t>
            </a:r>
            <a:r>
              <a:rPr lang="en-US" altLang="en-US" sz="1600" dirty="0">
                <a:solidFill>
                  <a:srgbClr val="000000"/>
                </a:solidFill>
                <a:highlight>
                  <a:srgbClr val="FFFF00"/>
                </a:highlight>
                <a:latin typeface="Aptos" panose="020B0004020202020204"/>
              </a:rPr>
              <a:t>started, finishing next year</a:t>
            </a:r>
            <a:r>
              <a:rPr lang="en-US" altLang="en-US" sz="1600" dirty="0">
                <a:solidFill>
                  <a:srgbClr val="000000"/>
                </a:solidFill>
                <a:latin typeface="Aptos" panose="020B0004020202020204"/>
              </a:rPr>
              <a:t>]</a:t>
            </a:r>
            <a:endParaRPr lang="en-US" altLang="en-US" sz="1600" dirty="0">
              <a:solidFill>
                <a:srgbClr val="212121"/>
              </a:solidFill>
              <a:latin typeface="Aptos" panose="020B0004020202020204"/>
            </a:endParaRPr>
          </a:p>
          <a:p>
            <a:pPr lvl="0" eaLnBrk="0" fontAlgn="base" hangingPunct="0">
              <a:spcBef>
                <a:spcPct val="0"/>
              </a:spcBef>
              <a:spcAft>
                <a:spcPct val="0"/>
              </a:spcAft>
            </a:pPr>
            <a:endParaRPr lang="en-US" altLang="en-US" sz="1600" dirty="0">
              <a:latin typeface="Aptos" panose="020B0004020202020204"/>
            </a:endParaRPr>
          </a:p>
          <a:p>
            <a:pPr lvl="0" eaLnBrk="0" fontAlgn="base" hangingPunct="0">
              <a:spcBef>
                <a:spcPct val="0"/>
              </a:spcBef>
              <a:spcAft>
                <a:spcPct val="0"/>
              </a:spcAft>
            </a:pPr>
            <a:r>
              <a:rPr lang="en-US" altLang="en-US" sz="1600" b="1" dirty="0">
                <a:solidFill>
                  <a:srgbClr val="0070C0"/>
                </a:solidFill>
                <a:latin typeface="Aptos" panose="020B0004020202020204"/>
              </a:rPr>
              <a:t>Hall D</a:t>
            </a:r>
          </a:p>
          <a:p>
            <a:pPr lvl="0" eaLnBrk="0" fontAlgn="base" hangingPunct="0">
              <a:spcBef>
                <a:spcPct val="0"/>
              </a:spcBef>
              <a:spcAft>
                <a:spcPct val="0"/>
              </a:spcAft>
            </a:pPr>
            <a:r>
              <a:rPr lang="en-US" altLang="en-US" sz="1600" b="1" dirty="0">
                <a:solidFill>
                  <a:srgbClr val="000000"/>
                </a:solidFill>
                <a:latin typeface="Aptos" panose="020B0004020202020204"/>
              </a:rPr>
              <a:t>E12-25-005</a:t>
            </a:r>
            <a:r>
              <a:rPr lang="en-US" altLang="en-US" sz="1600" dirty="0">
                <a:solidFill>
                  <a:srgbClr val="000000"/>
                </a:solidFill>
                <a:latin typeface="Aptos" panose="020B0004020202020204"/>
              </a:rPr>
              <a:t>: GlueX with a 1-4 GeV Photon Beam ( contact: M. Dalton(JLab) &amp; F. Afzal (JLab), V. Crude (FSU), P. </a:t>
            </a:r>
            <a:r>
              <a:rPr lang="en-US" altLang="en-US" sz="1600" dirty="0" err="1">
                <a:solidFill>
                  <a:srgbClr val="000000"/>
                </a:solidFill>
                <a:latin typeface="Aptos" panose="020B0004020202020204"/>
              </a:rPr>
              <a:t>Hurck</a:t>
            </a:r>
            <a:r>
              <a:rPr lang="en-US" altLang="en-US" sz="1600" dirty="0">
                <a:solidFill>
                  <a:srgbClr val="000000"/>
                </a:solidFill>
                <a:latin typeface="Aptos" panose="020B0004020202020204"/>
              </a:rPr>
              <a:t> (UB), I. </a:t>
            </a:r>
            <a:r>
              <a:rPr lang="en-US" altLang="en-US" sz="1600" dirty="0" err="1">
                <a:solidFill>
                  <a:srgbClr val="000000"/>
                </a:solidFill>
                <a:latin typeface="Aptos" panose="020B0004020202020204"/>
              </a:rPr>
              <a:t>Jeagle</a:t>
            </a:r>
            <a:r>
              <a:rPr lang="en-US" altLang="en-US" sz="1600" dirty="0">
                <a:solidFill>
                  <a:srgbClr val="000000"/>
                </a:solidFill>
                <a:latin typeface="Aptos" panose="020B0004020202020204"/>
              </a:rPr>
              <a:t> (ODU), and A. Thiel (UG) ) </a:t>
            </a:r>
            <a:r>
              <a:rPr lang="en-US" altLang="en-US" sz="1600" dirty="0">
                <a:solidFill>
                  <a:srgbClr val="000000"/>
                </a:solidFill>
                <a:highlight>
                  <a:srgbClr val="FFFF00"/>
                </a:highlight>
                <a:latin typeface="Aptos" panose="020B0004020202020204"/>
              </a:rPr>
              <a:t>[ well underway</a:t>
            </a:r>
            <a:r>
              <a:rPr lang="en-US" altLang="en-US" sz="1600" dirty="0">
                <a:highlight>
                  <a:srgbClr val="FFFF00"/>
                </a:highlight>
                <a:latin typeface="Aptos" panose="020B0004020202020204"/>
              </a:rPr>
              <a:t>, finishing next year </a:t>
            </a:r>
            <a:r>
              <a:rPr lang="en-US" altLang="en-US" sz="1600" dirty="0">
                <a:solidFill>
                  <a:srgbClr val="000000"/>
                </a:solidFill>
                <a:latin typeface="Aptos" panose="020B0004020202020204"/>
              </a:rPr>
              <a:t>] </a:t>
            </a:r>
            <a:r>
              <a:rPr lang="en-US" altLang="en-US" sz="1600" b="1" dirty="0">
                <a:solidFill>
                  <a:srgbClr val="000000"/>
                </a:solidFill>
                <a:latin typeface="Aptos" panose="020B0004020202020204"/>
              </a:rPr>
              <a:t>NOTE:  First low energy Hall D beam.</a:t>
            </a:r>
          </a:p>
          <a:p>
            <a:pPr lvl="0" eaLnBrk="0" fontAlgn="base" hangingPunct="0">
              <a:spcBef>
                <a:spcPct val="0"/>
              </a:spcBef>
              <a:spcAft>
                <a:spcPct val="0"/>
              </a:spcAft>
            </a:pPr>
            <a:r>
              <a:rPr lang="en-US" altLang="en-US" sz="1600" b="1" dirty="0">
                <a:solidFill>
                  <a:srgbClr val="000000"/>
                </a:solidFill>
                <a:latin typeface="Aptos" panose="020B0004020202020204"/>
              </a:rPr>
              <a:t>E12-12-002</a:t>
            </a:r>
            <a:r>
              <a:rPr lang="en-US" altLang="en-US" sz="1600" dirty="0">
                <a:solidFill>
                  <a:srgbClr val="000000"/>
                </a:solidFill>
                <a:latin typeface="Aptos" panose="020B0004020202020204"/>
              </a:rPr>
              <a:t>: GlueX-II (Contact: C. Meyer (CMU) and M. Shepherd (IU)) [</a:t>
            </a:r>
            <a:r>
              <a:rPr lang="en-US" altLang="en-US" sz="1600" dirty="0">
                <a:solidFill>
                  <a:srgbClr val="000000"/>
                </a:solidFill>
                <a:highlight>
                  <a:srgbClr val="FFFF00"/>
                </a:highlight>
                <a:latin typeface="Aptos" panose="020B0004020202020204"/>
              </a:rPr>
              <a:t>200 of 220 days completed, finishing next year</a:t>
            </a:r>
            <a:r>
              <a:rPr lang="en-US" altLang="en-US" sz="1600" dirty="0">
                <a:solidFill>
                  <a:srgbClr val="000000"/>
                </a:solidFill>
                <a:latin typeface="Aptos" panose="020B0004020202020204"/>
              </a:rPr>
              <a:t>]</a:t>
            </a:r>
          </a:p>
          <a:p>
            <a:pPr lvl="0" eaLnBrk="0" fontAlgn="base" hangingPunct="0">
              <a:spcBef>
                <a:spcPct val="0"/>
              </a:spcBef>
              <a:spcAft>
                <a:spcPct val="0"/>
              </a:spcAft>
            </a:pPr>
            <a:r>
              <a:rPr lang="en-US" altLang="en-US" sz="1600" b="1" dirty="0">
                <a:solidFill>
                  <a:srgbClr val="000000"/>
                </a:solidFill>
                <a:latin typeface="Aptos" panose="020B0004020202020204"/>
              </a:rPr>
              <a:t>E12-12-002A</a:t>
            </a:r>
            <a:r>
              <a:rPr lang="en-US" altLang="en-US" sz="1600" dirty="0">
                <a:solidFill>
                  <a:srgbClr val="000000"/>
                </a:solidFill>
                <a:latin typeface="Aptos" panose="020B0004020202020204"/>
              </a:rPr>
              <a:t>:  Jefferson Lab Eta Factor (JEF) (Contact: L. Gan (UNCW) &amp; Z. Papandreou, A. </a:t>
            </a:r>
            <a:r>
              <a:rPr lang="en-US" altLang="en-US" sz="1600" dirty="0" err="1">
                <a:solidFill>
                  <a:srgbClr val="000000"/>
                </a:solidFill>
                <a:latin typeface="Aptos" panose="020B0004020202020204"/>
              </a:rPr>
              <a:t>Somov</a:t>
            </a:r>
            <a:r>
              <a:rPr lang="en-US" altLang="en-US" sz="1600" dirty="0">
                <a:solidFill>
                  <a:srgbClr val="000000"/>
                </a:solidFill>
                <a:latin typeface="Aptos" panose="020B0004020202020204"/>
              </a:rPr>
              <a:t>(JLab), and S. Tayler(JLab)) </a:t>
            </a:r>
          </a:p>
          <a:p>
            <a:pPr lvl="0" eaLnBrk="0" fontAlgn="base" hangingPunct="0">
              <a:spcBef>
                <a:spcPct val="0"/>
              </a:spcBef>
              <a:spcAft>
                <a:spcPct val="0"/>
              </a:spcAft>
            </a:pPr>
            <a:r>
              <a:rPr lang="en-US" altLang="en-US" sz="1600" dirty="0">
                <a:solidFill>
                  <a:srgbClr val="000000"/>
                </a:solidFill>
                <a:latin typeface="Aptos" panose="020B0004020202020204"/>
              </a:rPr>
              <a:t>[</a:t>
            </a:r>
            <a:r>
              <a:rPr lang="en-US" altLang="en-US" sz="1600" dirty="0">
                <a:solidFill>
                  <a:srgbClr val="000000"/>
                </a:solidFill>
                <a:highlight>
                  <a:srgbClr val="FFFF00"/>
                </a:highlight>
                <a:latin typeface="Aptos" panose="020B0004020202020204"/>
              </a:rPr>
              <a:t>run group experiment with GlueX-II, finishing next year</a:t>
            </a:r>
            <a:r>
              <a:rPr lang="en-US" altLang="en-US" sz="1600" dirty="0">
                <a:solidFill>
                  <a:srgbClr val="000000"/>
                </a:solidFill>
                <a:latin typeface="Aptos" panose="020B0004020202020204"/>
              </a:rPr>
              <a:t>]</a:t>
            </a:r>
            <a:endParaRPr lang="en-US" altLang="en-US" sz="1600" dirty="0">
              <a:solidFill>
                <a:srgbClr val="212121"/>
              </a:solidFill>
              <a:latin typeface="Aptos" panose="020B0004020202020204"/>
            </a:endParaRPr>
          </a:p>
          <a:p>
            <a:endParaRPr lang="en-US" sz="1600" dirty="0">
              <a:latin typeface="Aptos" panose="020B0004020202020204"/>
            </a:endParaRPr>
          </a:p>
        </p:txBody>
      </p:sp>
      <p:sp>
        <p:nvSpPr>
          <p:cNvPr id="7" name="Date Placeholder 6">
            <a:extLst>
              <a:ext uri="{FF2B5EF4-FFF2-40B4-BE49-F238E27FC236}">
                <a16:creationId xmlns:a16="http://schemas.microsoft.com/office/drawing/2014/main" id="{C1D69417-7117-46F9-8265-3563BC2E8ADD}"/>
              </a:ext>
            </a:extLst>
          </p:cNvPr>
          <p:cNvSpPr>
            <a:spLocks noGrp="1"/>
          </p:cNvSpPr>
          <p:nvPr>
            <p:ph type="dt" sz="half" idx="10"/>
          </p:nvPr>
        </p:nvSpPr>
        <p:spPr/>
        <p:txBody>
          <a:bodyPr/>
          <a:lstStyle/>
          <a:p>
            <a:r>
              <a:rPr lang="en-US"/>
              <a:t>August 20, 2026</a:t>
            </a:r>
          </a:p>
        </p:txBody>
      </p:sp>
      <p:sp>
        <p:nvSpPr>
          <p:cNvPr id="8" name="Footer Placeholder 7">
            <a:extLst>
              <a:ext uri="{FF2B5EF4-FFF2-40B4-BE49-F238E27FC236}">
                <a16:creationId xmlns:a16="http://schemas.microsoft.com/office/drawing/2014/main" id="{C16814FA-4BE5-4B6F-9E86-8255DC80BF47}"/>
              </a:ext>
            </a:extLst>
          </p:cNvPr>
          <p:cNvSpPr>
            <a:spLocks noGrp="1"/>
          </p:cNvSpPr>
          <p:nvPr>
            <p:ph type="ftr" sz="quarter" idx="11"/>
          </p:nvPr>
        </p:nvSpPr>
        <p:spPr/>
        <p:txBody>
          <a:bodyPr/>
          <a:lstStyle/>
          <a:p>
            <a:r>
              <a:rPr lang="en-US"/>
              <a:t>Scheduled Accelerator Maintenance Kick-Off Meeting</a:t>
            </a:r>
          </a:p>
        </p:txBody>
      </p:sp>
    </p:spTree>
    <p:extLst>
      <p:ext uri="{BB962C8B-B14F-4D97-AF65-F5344CB8AC3E}">
        <p14:creationId xmlns:p14="http://schemas.microsoft.com/office/powerpoint/2010/main" val="11938745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0070391-03CA-4AF1-9DD6-460310029F38}"/>
              </a:ext>
            </a:extLst>
          </p:cNvPr>
          <p:cNvSpPr>
            <a:spLocks noGrp="1"/>
          </p:cNvSpPr>
          <p:nvPr>
            <p:ph type="title"/>
          </p:nvPr>
        </p:nvSpPr>
        <p:spPr>
          <a:xfrm>
            <a:off x="311726" y="122744"/>
            <a:ext cx="11044707" cy="426317"/>
          </a:xfrm>
        </p:spPr>
        <p:txBody>
          <a:bodyPr/>
          <a:lstStyle/>
          <a:p>
            <a:r>
              <a:rPr lang="en-US" sz="2800" dirty="0">
                <a:solidFill>
                  <a:srgbClr val="0070C0"/>
                </a:solidFill>
              </a:rPr>
              <a:t>And Hall A has the MOLLER Assembly Now Well Underway</a:t>
            </a:r>
          </a:p>
        </p:txBody>
      </p:sp>
      <p:sp>
        <p:nvSpPr>
          <p:cNvPr id="7" name="Date Placeholder 6">
            <a:extLst>
              <a:ext uri="{FF2B5EF4-FFF2-40B4-BE49-F238E27FC236}">
                <a16:creationId xmlns:a16="http://schemas.microsoft.com/office/drawing/2014/main" id="{C1D69417-7117-46F9-8265-3563BC2E8ADD}"/>
              </a:ext>
            </a:extLst>
          </p:cNvPr>
          <p:cNvSpPr>
            <a:spLocks noGrp="1"/>
          </p:cNvSpPr>
          <p:nvPr>
            <p:ph type="dt" sz="half" idx="10"/>
          </p:nvPr>
        </p:nvSpPr>
        <p:spPr/>
        <p:txBody>
          <a:bodyPr/>
          <a:lstStyle/>
          <a:p>
            <a:r>
              <a:rPr lang="en-US"/>
              <a:t>August 20, 2026</a:t>
            </a:r>
          </a:p>
        </p:txBody>
      </p:sp>
      <p:sp>
        <p:nvSpPr>
          <p:cNvPr id="8" name="Footer Placeholder 7">
            <a:extLst>
              <a:ext uri="{FF2B5EF4-FFF2-40B4-BE49-F238E27FC236}">
                <a16:creationId xmlns:a16="http://schemas.microsoft.com/office/drawing/2014/main" id="{C16814FA-4BE5-4B6F-9E86-8255DC80BF47}"/>
              </a:ext>
            </a:extLst>
          </p:cNvPr>
          <p:cNvSpPr>
            <a:spLocks noGrp="1"/>
          </p:cNvSpPr>
          <p:nvPr>
            <p:ph type="ftr" sz="quarter" idx="11"/>
          </p:nvPr>
        </p:nvSpPr>
        <p:spPr/>
        <p:txBody>
          <a:bodyPr/>
          <a:lstStyle/>
          <a:p>
            <a:r>
              <a:rPr lang="en-US"/>
              <a:t>Scheduled Accelerator Maintenance Kick-Off Meeting</a:t>
            </a:r>
          </a:p>
        </p:txBody>
      </p:sp>
      <p:pic>
        <p:nvPicPr>
          <p:cNvPr id="9" name="Picture 6">
            <a:extLst>
              <a:ext uri="{FF2B5EF4-FFF2-40B4-BE49-F238E27FC236}">
                <a16:creationId xmlns:a16="http://schemas.microsoft.com/office/drawing/2014/main" id="{347BC6B9-4882-45D0-B9FD-23018789D4E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6085" y="667095"/>
            <a:ext cx="11421947" cy="54864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6FED682D-2EF7-4437-8915-0B2129D2ADC4}"/>
              </a:ext>
            </a:extLst>
          </p:cNvPr>
          <p:cNvSpPr txBox="1"/>
          <p:nvPr/>
        </p:nvSpPr>
        <p:spPr>
          <a:xfrm>
            <a:off x="4211125" y="5688046"/>
            <a:ext cx="3769750" cy="369332"/>
          </a:xfrm>
          <a:prstGeom prst="rect">
            <a:avLst/>
          </a:prstGeom>
          <a:noFill/>
        </p:spPr>
        <p:txBody>
          <a:bodyPr wrap="none" rtlCol="0">
            <a:spAutoFit/>
          </a:bodyPr>
          <a:lstStyle/>
          <a:p>
            <a:r>
              <a:rPr lang="en-US" dirty="0"/>
              <a:t>Hall A After SBS Removal in Early 2026</a:t>
            </a:r>
          </a:p>
        </p:txBody>
      </p:sp>
    </p:spTree>
    <p:extLst>
      <p:ext uri="{BB962C8B-B14F-4D97-AF65-F5344CB8AC3E}">
        <p14:creationId xmlns:p14="http://schemas.microsoft.com/office/powerpoint/2010/main" val="21509439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0070391-03CA-4AF1-9DD6-460310029F38}"/>
              </a:ext>
            </a:extLst>
          </p:cNvPr>
          <p:cNvSpPr>
            <a:spLocks noGrp="1"/>
          </p:cNvSpPr>
          <p:nvPr>
            <p:ph type="title"/>
          </p:nvPr>
        </p:nvSpPr>
        <p:spPr>
          <a:xfrm>
            <a:off x="311726" y="122744"/>
            <a:ext cx="11044707" cy="426317"/>
          </a:xfrm>
        </p:spPr>
        <p:txBody>
          <a:bodyPr/>
          <a:lstStyle/>
          <a:p>
            <a:r>
              <a:rPr lang="en-US" sz="2800" dirty="0">
                <a:solidFill>
                  <a:srgbClr val="0070C0"/>
                </a:solidFill>
              </a:rPr>
              <a:t>And Hall A has the MOLLER Assembly Now Well Underway</a:t>
            </a:r>
          </a:p>
        </p:txBody>
      </p:sp>
      <p:sp>
        <p:nvSpPr>
          <p:cNvPr id="7" name="Date Placeholder 6">
            <a:extLst>
              <a:ext uri="{FF2B5EF4-FFF2-40B4-BE49-F238E27FC236}">
                <a16:creationId xmlns:a16="http://schemas.microsoft.com/office/drawing/2014/main" id="{C1D69417-7117-46F9-8265-3563BC2E8ADD}"/>
              </a:ext>
            </a:extLst>
          </p:cNvPr>
          <p:cNvSpPr>
            <a:spLocks noGrp="1"/>
          </p:cNvSpPr>
          <p:nvPr>
            <p:ph type="dt" sz="half" idx="10"/>
          </p:nvPr>
        </p:nvSpPr>
        <p:spPr/>
        <p:txBody>
          <a:bodyPr/>
          <a:lstStyle/>
          <a:p>
            <a:r>
              <a:rPr lang="en-US"/>
              <a:t>August 20, 2026</a:t>
            </a:r>
          </a:p>
        </p:txBody>
      </p:sp>
      <p:sp>
        <p:nvSpPr>
          <p:cNvPr id="8" name="Footer Placeholder 7">
            <a:extLst>
              <a:ext uri="{FF2B5EF4-FFF2-40B4-BE49-F238E27FC236}">
                <a16:creationId xmlns:a16="http://schemas.microsoft.com/office/drawing/2014/main" id="{C16814FA-4BE5-4B6F-9E86-8255DC80BF47}"/>
              </a:ext>
            </a:extLst>
          </p:cNvPr>
          <p:cNvSpPr>
            <a:spLocks noGrp="1"/>
          </p:cNvSpPr>
          <p:nvPr>
            <p:ph type="ftr" sz="quarter" idx="11"/>
          </p:nvPr>
        </p:nvSpPr>
        <p:spPr/>
        <p:txBody>
          <a:bodyPr/>
          <a:lstStyle/>
          <a:p>
            <a:r>
              <a:rPr lang="en-US"/>
              <a:t>Scheduled Accelerator Maintenance Kick-Off Meeting</a:t>
            </a:r>
          </a:p>
        </p:txBody>
      </p:sp>
      <p:pic>
        <p:nvPicPr>
          <p:cNvPr id="6" name="Picture 5">
            <a:extLst>
              <a:ext uri="{FF2B5EF4-FFF2-40B4-BE49-F238E27FC236}">
                <a16:creationId xmlns:a16="http://schemas.microsoft.com/office/drawing/2014/main" id="{D1EEF2A3-E798-4BE9-8579-BDC9232BF03A}"/>
              </a:ext>
            </a:extLst>
          </p:cNvPr>
          <p:cNvPicPr>
            <a:picLocks/>
          </p:cNvPicPr>
          <p:nvPr/>
        </p:nvPicPr>
        <p:blipFill>
          <a:blip r:embed="rId3">
            <a:extLst>
              <a:ext uri="{28A0092B-C50C-407E-A947-70E740481C1C}">
                <a14:useLocalDpi xmlns:a14="http://schemas.microsoft.com/office/drawing/2010/main" val="0"/>
              </a:ext>
            </a:extLst>
          </a:blip>
          <a:stretch>
            <a:fillRect/>
          </a:stretch>
        </p:blipFill>
        <p:spPr>
          <a:xfrm>
            <a:off x="449464" y="628073"/>
            <a:ext cx="11430000" cy="5661891"/>
          </a:xfrm>
          <a:prstGeom prst="rect">
            <a:avLst/>
          </a:prstGeom>
        </p:spPr>
      </p:pic>
    </p:spTree>
    <p:extLst>
      <p:ext uri="{BB962C8B-B14F-4D97-AF65-F5344CB8AC3E}">
        <p14:creationId xmlns:p14="http://schemas.microsoft.com/office/powerpoint/2010/main" val="1475062869"/>
      </p:ext>
    </p:extLst>
  </p:cSld>
  <p:clrMapOvr>
    <a:masterClrMapping/>
  </p:clrMapOvr>
</p:sld>
</file>

<file path=ppt/theme/theme1.xml><?xml version="1.0" encoding="utf-8"?>
<a:theme xmlns:a="http://schemas.openxmlformats.org/drawingml/2006/main" name="Jefferson Lab Theme 1">
  <a:themeElements>
    <a:clrScheme name="JLab Color Theme 1">
      <a:dk1>
        <a:srgbClr val="000000"/>
      </a:dk1>
      <a:lt1>
        <a:srgbClr val="FFFFFF"/>
      </a:lt1>
      <a:dk2>
        <a:srgbClr val="1C5068"/>
      </a:dk2>
      <a:lt2>
        <a:srgbClr val="8397A9"/>
      </a:lt2>
      <a:accent1>
        <a:srgbClr val="C31230"/>
      </a:accent1>
      <a:accent2>
        <a:srgbClr val="10A1AF"/>
      </a:accent2>
      <a:accent3>
        <a:srgbClr val="5E5E5E"/>
      </a:accent3>
      <a:accent4>
        <a:srgbClr val="821282"/>
      </a:accent4>
      <a:accent5>
        <a:srgbClr val="385723"/>
      </a:accent5>
      <a:accent6>
        <a:srgbClr val="BF9000"/>
      </a:accent6>
      <a:hlink>
        <a:srgbClr val="1C5068"/>
      </a:hlink>
      <a:folHlink>
        <a:srgbClr val="10A1A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JeffersonLabTemplate_JG_2503" id="{3B269B79-482B-CB48-8F1B-DE1E93D1D15C}" vid="{F7CB5D91-9C74-4C48-B8C9-8E1FE7F854BC}"/>
    </a:ext>
  </a:extLst>
</a:theme>
</file>

<file path=ppt/theme/theme2.xml><?xml version="1.0" encoding="utf-8"?>
<a:theme xmlns:a="http://schemas.openxmlformats.org/drawingml/2006/main" name="2_Presentations (Wide Screen)">
  <a:themeElements>
    <a:clrScheme name="ORNL corporate palette May 28 saturation adjust">
      <a:dk1>
        <a:sysClr val="windowText" lastClr="000000"/>
      </a:dk1>
      <a:lt1>
        <a:sysClr val="window" lastClr="FFFFFF"/>
      </a:lt1>
      <a:dk2>
        <a:srgbClr val="1E7640"/>
      </a:dk2>
      <a:lt2>
        <a:srgbClr val="FFFFFF"/>
      </a:lt2>
      <a:accent1>
        <a:srgbClr val="306DBE"/>
      </a:accent1>
      <a:accent2>
        <a:srgbClr val="84B641"/>
      </a:accent2>
      <a:accent3>
        <a:srgbClr val="DE762D"/>
      </a:accent3>
      <a:accent4>
        <a:srgbClr val="2ABDDA"/>
      </a:accent4>
      <a:accent5>
        <a:srgbClr val="A03123"/>
      </a:accent5>
      <a:accent6>
        <a:srgbClr val="FFCD00"/>
      </a:accent6>
      <a:hlink>
        <a:srgbClr val="0070B9"/>
      </a:hlink>
      <a:folHlink>
        <a:srgbClr val="1E764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2"/>
        </a:solidFill>
        <a:ln>
          <a:solidFill>
            <a:schemeClr val="accent1"/>
          </a:solidFill>
        </a:ln>
        <a:effectLst/>
        <a:scene3d>
          <a:camera prst="orthographicFront">
            <a:rot lat="0" lon="0" rev="0"/>
          </a:camera>
          <a:lightRig rig="threePt" dir="t">
            <a:rot lat="0" lon="0" rev="1200000"/>
          </a:lightRig>
        </a:scene3d>
        <a:sp3d/>
      </a:spPr>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defPPr algn="ctr">
          <a:lnSpc>
            <a:spcPct val="90000"/>
          </a:lnSpc>
          <a:defRPr dirty="0" smtClean="0">
            <a:solidFill>
              <a:schemeClr val="tx1"/>
            </a:solidFill>
          </a:defRPr>
        </a:defPPr>
      </a:lstStyle>
      <a:style>
        <a:lnRef idx="0">
          <a:schemeClr val="accent1"/>
        </a:lnRef>
        <a:fillRef idx="3">
          <a:schemeClr val="accent1"/>
        </a:fillRef>
        <a:effectRef idx="3">
          <a:schemeClr val="accent1"/>
        </a:effectRef>
        <a:fontRef idx="minor">
          <a:schemeClr val="lt1"/>
        </a:fontRef>
      </a:style>
    </a:spDef>
    <a:txDef>
      <a:spPr>
        <a:noFill/>
      </a:spPr>
      <a:bodyPr wrap="none" rtlCol="0">
        <a:spAutoFit/>
      </a:bodyPr>
      <a:lstStyle>
        <a:defPPr algn="ctr">
          <a:lnSpc>
            <a:spcPct val="90000"/>
          </a:lnSpc>
          <a:defRPr dirty="0" smtClean="0"/>
        </a:defPPr>
      </a:lstStyle>
    </a:txDef>
  </a:objectDefaults>
  <a:extraClrSchemeLst/>
  <a:extLst>
    <a:ext uri="{05A4C25C-085E-4340-85A3-A5531E510DB2}">
      <thm15:themeFamily xmlns:thm15="http://schemas.microsoft.com/office/thememl/2012/main" name="ORNL template 16x9" id="{C0EB04B0-D86C-9243-8720-2D2052F85E0F}" vid="{A3F60B28-C595-C340-94C0-76EB0CED3D7C}"/>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520407EBAA4744DB3E22E2D5259322A" ma:contentTypeVersion="14" ma:contentTypeDescription="Create a new document." ma:contentTypeScope="" ma:versionID="f18dabded39252c4bc6e75b690faf000">
  <xsd:schema xmlns:xsd="http://www.w3.org/2001/XMLSchema" xmlns:xs="http://www.w3.org/2001/XMLSchema" xmlns:p="http://schemas.microsoft.com/office/2006/metadata/properties" xmlns:ns2="8d24de50-05d1-4ead-956f-39ed5306b4ae" xmlns:ns3="b3d45c07-3350-48b8-8699-306b33596a2c" targetNamespace="http://schemas.microsoft.com/office/2006/metadata/properties" ma:root="true" ma:fieldsID="ee548b14ef9fcecc401747ac87aa95e1" ns2:_="" ns3:_="">
    <xsd:import namespace="8d24de50-05d1-4ead-956f-39ed5306b4ae"/>
    <xsd:import namespace="b3d45c07-3350-48b8-8699-306b33596a2c"/>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ObjectDetectorVersions" minOccurs="0"/>
                <xsd:element ref="ns2:MediaServiceDateTaken" minOccurs="0"/>
                <xsd:element ref="ns2:MediaLengthInSeconds" minOccurs="0"/>
                <xsd:element ref="ns2:MediaServiceGenerationTime" minOccurs="0"/>
                <xsd:element ref="ns2:MediaServiceEventHashCode" minOccurs="0"/>
                <xsd:element ref="ns2:MediaServiceSearchPropertie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d24de50-05d1-4ead-956f-39ed5306b4a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SearchProperties" ma:index="17" nillable="true" ma:displayName="MediaServiceSearchProperties" ma:hidden="true" ma:internalName="MediaServiceSearchProperties" ma:readOnly="true">
      <xsd:simpleType>
        <xsd:restriction base="dms:Note"/>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44b97cb4-2f5e-48a1-816a-9019d04dc3c7"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b3d45c07-3350-48b8-8699-306b33596a2c"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0d9a9a06-a251-4954-ba57-1f60e5fb816a}" ma:internalName="TaxCatchAll" ma:showField="CatchAllData" ma:web="b3d45c07-3350-48b8-8699-306b33596a2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8d24de50-05d1-4ead-956f-39ed5306b4ae">
      <Terms xmlns="http://schemas.microsoft.com/office/infopath/2007/PartnerControls"/>
    </lcf76f155ced4ddcb4097134ff3c332f>
    <TaxCatchAll xmlns="b3d45c07-3350-48b8-8699-306b33596a2c"/>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C432140-2EAC-41AC-B7D8-79D124923ED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d24de50-05d1-4ead-956f-39ed5306b4ae"/>
    <ds:schemaRef ds:uri="b3d45c07-3350-48b8-8699-306b33596a2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4F326B5-B9CF-400B-935A-8F349ACAD9B1}">
  <ds:schemaRefs>
    <ds:schemaRef ds:uri="http://purl.org/dc/elements/1.1/"/>
    <ds:schemaRef ds:uri="http://www.w3.org/XML/1998/namespace"/>
    <ds:schemaRef ds:uri="http://schemas.openxmlformats.org/package/2006/metadata/core-properties"/>
    <ds:schemaRef ds:uri="http://purl.org/dc/terms/"/>
    <ds:schemaRef ds:uri="http://schemas.microsoft.com/office/2006/metadata/properties"/>
    <ds:schemaRef ds:uri="http://schemas.microsoft.com/office/2006/documentManagement/types"/>
    <ds:schemaRef ds:uri="http://schemas.microsoft.com/office/infopath/2007/PartnerControls"/>
    <ds:schemaRef ds:uri="b3d45c07-3350-48b8-8699-306b33596a2c"/>
    <ds:schemaRef ds:uri="8d24de50-05d1-4ead-956f-39ed5306b4ae"/>
    <ds:schemaRef ds:uri="http://purl.org/dc/dcmitype/"/>
  </ds:schemaRefs>
</ds:datastoreItem>
</file>

<file path=customXml/itemProps3.xml><?xml version="1.0" encoding="utf-8"?>
<ds:datastoreItem xmlns:ds="http://schemas.openxmlformats.org/officeDocument/2006/customXml" ds:itemID="{8A7C2D86-47AB-447C-954F-125EE1B9445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3293</TotalTime>
  <Words>1800</Words>
  <Application>Microsoft Office PowerPoint</Application>
  <PresentationFormat>Widescreen</PresentationFormat>
  <Paragraphs>154</Paragraphs>
  <Slides>14</Slides>
  <Notes>5</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14</vt:i4>
      </vt:variant>
    </vt:vector>
  </HeadingPairs>
  <TitlesOfParts>
    <vt:vector size="21" baseType="lpstr">
      <vt:lpstr>Aptos</vt:lpstr>
      <vt:lpstr>Aptos Narrow</vt:lpstr>
      <vt:lpstr>Arial</vt:lpstr>
      <vt:lpstr>Arial Black</vt:lpstr>
      <vt:lpstr>Calibri</vt:lpstr>
      <vt:lpstr>Jefferson Lab Theme 1</vt:lpstr>
      <vt:lpstr>2_Presentations (Wide Screen)</vt:lpstr>
      <vt:lpstr>Accomplishments and Challenges in FY26 Run</vt:lpstr>
      <vt:lpstr>Outline</vt:lpstr>
      <vt:lpstr>Run Plan for FY26</vt:lpstr>
      <vt:lpstr>FY26 Low Energy Run Performance</vt:lpstr>
      <vt:lpstr>FY26 Overall Run Performance</vt:lpstr>
      <vt:lpstr>Linac Performance and High Power Running</vt:lpstr>
      <vt:lpstr>CEBAF Experimental Physics Program Accomplishments</vt:lpstr>
      <vt:lpstr>And Hall A has the MOLLER Assembly Now Well Underway</vt:lpstr>
      <vt:lpstr>And Hall A has the MOLLER Assembly Now Well Underway</vt:lpstr>
      <vt:lpstr>MOLLER Preparations</vt:lpstr>
      <vt:lpstr>MZAAS04 and MYBBS06 Magnet Issues</vt:lpstr>
      <vt:lpstr>Downtime from Magnet Flushing</vt:lpstr>
      <vt:lpstr>Repair Assessment Reports during the FY26 Run</vt:lpstr>
      <vt:lpstr>Summary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Cynthia (Thia) Keppel</dc:creator>
  <cp:lastModifiedBy>Mike Spata</cp:lastModifiedBy>
  <cp:revision>123</cp:revision>
  <dcterms:created xsi:type="dcterms:W3CDTF">2025-06-10T17:23:04Z</dcterms:created>
  <dcterms:modified xsi:type="dcterms:W3CDTF">2026-08-20T14:45:49Z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0x010100E520407EBAA4744DB3E22E2D5259322A</vt:lpwstr>
  </property>
  <property fmtid="{D5CDD505-2E9C-101B-9397-08002B2CF9AE}" pid="3" name="MediaServiceImageTags">
    <vt:lpwstr/>
  </property>
</Properties>
</file>