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6" r:id="rId5"/>
    <p:sldId id="258" r:id="rId6"/>
    <p:sldId id="260" r:id="rId7"/>
    <p:sldId id="259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7/15/2015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energy.gov/~/media/hep/pdf/files/pdfs/Accel_for_Americas_Future_final_repor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Downtime: </a:t>
            </a:r>
            <a:br>
              <a:rPr lang="en-US" dirty="0" smtClean="0"/>
            </a:br>
            <a:r>
              <a:rPr lang="en-US" dirty="0" smtClean="0"/>
              <a:t>Global Analysis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Randy Michaud</a:t>
            </a:r>
          </a:p>
          <a:p>
            <a:r>
              <a:rPr lang="en-US" dirty="0" smtClean="0">
                <a:latin typeface="Minion Pro"/>
              </a:rPr>
              <a:t>“Stay-Treat  July 16, 2015”</a:t>
            </a:r>
            <a:endParaRPr lang="en-US" dirty="0">
              <a:latin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Discussion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8" y="806760"/>
            <a:ext cx="7861135" cy="5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905" y="2153735"/>
            <a:ext cx="8185895" cy="923330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we going to do!?!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2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FY2015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8" y="806761"/>
            <a:ext cx="7861135" cy="5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Data Driven Decisions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20516" r="1127" b="37592"/>
          <a:stretch/>
        </p:blipFill>
        <p:spPr bwMode="auto">
          <a:xfrm>
            <a:off x="388652" y="1167329"/>
            <a:ext cx="8298148" cy="37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67152" y="4892215"/>
            <a:ext cx="4876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- W. Edwards Deming, engineer, statistician, author, consultant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104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– Do- Check- Act - Repeat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92"/>
            <a:ext cx="4570440" cy="25708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isometricOffAxis2Right">
              <a:rot lat="0" lon="21594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15" y="1375137"/>
            <a:ext cx="5064450" cy="2719628"/>
          </a:xfrm>
          <a:prstGeom prst="rect">
            <a:avLst/>
          </a:prstGeom>
          <a:noFill/>
          <a:ln>
            <a:noFill/>
          </a:ln>
          <a:scene3d>
            <a:camera prst="isometricLeftDown">
              <a:rot lat="2100000" lon="1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20" y="4525852"/>
            <a:ext cx="4224715" cy="1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0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Downtime…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514"/>
            <a:ext cx="8229600" cy="5196649"/>
          </a:xfrm>
        </p:spPr>
        <p:txBody>
          <a:bodyPr>
            <a:normAutofit/>
          </a:bodyPr>
          <a:lstStyle/>
          <a:p>
            <a:r>
              <a:rPr lang="en-US" dirty="0" smtClean="0"/>
              <a:t>Is a major investment.</a:t>
            </a:r>
          </a:p>
          <a:p>
            <a:r>
              <a:rPr lang="en-US" dirty="0" smtClean="0"/>
              <a:t>Is a team effort.</a:t>
            </a:r>
          </a:p>
          <a:p>
            <a:r>
              <a:rPr lang="en-US" dirty="0" smtClean="0"/>
              <a:t>Is controversial.</a:t>
            </a:r>
          </a:p>
          <a:p>
            <a:r>
              <a:rPr lang="en-US" dirty="0" smtClean="0"/>
              <a:t>Is not the same across all machines.</a:t>
            </a:r>
          </a:p>
          <a:p>
            <a:r>
              <a:rPr lang="en-US" dirty="0" smtClean="0"/>
              <a:t>Is not perfect, but improving.</a:t>
            </a:r>
          </a:p>
          <a:p>
            <a:r>
              <a:rPr lang="en-US" dirty="0" smtClean="0"/>
              <a:t>Is how we monitor systems health.</a:t>
            </a:r>
          </a:p>
          <a:p>
            <a:r>
              <a:rPr lang="en-US" dirty="0" smtClean="0"/>
              <a:t>Is where we identify improvements.</a:t>
            </a:r>
          </a:p>
          <a:p>
            <a:r>
              <a:rPr lang="en-US" dirty="0" smtClean="0"/>
              <a:t>Is how we set goals to be better.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for America’s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00" y="889840"/>
            <a:ext cx="8229600" cy="201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Department of Energy's Office of Science has launched an initiative to encourage breakthroughs in accelerator science and their </a:t>
            </a:r>
            <a:r>
              <a:rPr lang="en-US" sz="2000" dirty="0" smtClean="0"/>
              <a:t>translation </a:t>
            </a:r>
            <a:r>
              <a:rPr lang="en-US" sz="2000" dirty="0"/>
              <a:t>into applications for the nation's health, </a:t>
            </a:r>
            <a:r>
              <a:rPr lang="en-US" sz="2000" dirty="0" smtClean="0"/>
              <a:t>wealth, and </a:t>
            </a:r>
            <a:r>
              <a:rPr lang="en-US" sz="2000" dirty="0"/>
              <a:t>security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2010 </a:t>
            </a:r>
            <a:r>
              <a:rPr lang="en-US" sz="2000" dirty="0"/>
              <a:t>Report highlights topics from </a:t>
            </a:r>
            <a:r>
              <a:rPr lang="en-US" sz="2000" dirty="0" smtClean="0"/>
              <a:t>an inaugural </a:t>
            </a:r>
            <a:r>
              <a:rPr lang="en-US" sz="2000" dirty="0"/>
              <a:t>workshop, sponsored by the Office of High Energy </a:t>
            </a:r>
            <a:r>
              <a:rPr lang="en-US" sz="2000" dirty="0" smtClean="0"/>
              <a:t>Physics.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2" tooltip="Link to Report"/>
              </a:rPr>
              <a:t>Link to Accelerators for America's Future Report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500" y="3687198"/>
            <a:ext cx="8229600" cy="201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4561" y="3219294"/>
            <a:ext cx="7972661" cy="276587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26628"/>
              </p:ext>
            </p:extLst>
          </p:nvPr>
        </p:nvGraphicFramePr>
        <p:xfrm>
          <a:off x="539750" y="3087438"/>
          <a:ext cx="8064500" cy="2619375"/>
        </p:xfrm>
        <a:graphic>
          <a:graphicData uri="http://schemas.openxmlformats.org/drawingml/2006/table">
            <a:tbl>
              <a:tblPr/>
              <a:tblGrid>
                <a:gridCol w="4327758"/>
                <a:gridCol w="3736742"/>
              </a:tblGrid>
              <a:tr h="2476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uses for Accelerator Technology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shrink a tumor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diagnose a disease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produce cleaner energy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 nuclear waste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 suspicious cargo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 an art forgery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 a better radial tire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 ions in a semiconductor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clean up dirty drinking water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prospect for oil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 a protein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an archaeological find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a nuclear explosion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a Thanksgiving turkey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a new drug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discover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secrets of the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1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6" y="1314923"/>
            <a:ext cx="8670816" cy="512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220" y="876615"/>
            <a:ext cx="829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Reliability – the future will be determined by how we conquer that obstacle.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68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937"/>
            <a:ext cx="9144000" cy="5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Challenge the Status Quo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up to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198"/>
            <a:ext cx="8229600" cy="51059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 system by system goals to improve.</a:t>
            </a:r>
          </a:p>
          <a:p>
            <a:pPr lvl="1"/>
            <a:r>
              <a:rPr lang="en-US" dirty="0" smtClean="0"/>
              <a:t>99% reliable? Great – go for 99.1%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Without risk, there is no reward.</a:t>
            </a:r>
          </a:p>
          <a:p>
            <a:pPr lvl="1"/>
            <a:r>
              <a:rPr lang="en-US" dirty="0" smtClean="0"/>
              <a:t>Think outside the box; create and innovate.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What you measure, you can improve.</a:t>
            </a:r>
          </a:p>
          <a:p>
            <a:pPr lvl="1"/>
            <a:r>
              <a:rPr lang="en-US" dirty="0" smtClean="0"/>
              <a:t>Use the data we collect; help make it better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Pay attention to system and overall performance.</a:t>
            </a:r>
          </a:p>
          <a:p>
            <a:pPr lvl="1"/>
            <a:r>
              <a:rPr lang="en-US" dirty="0" smtClean="0"/>
              <a:t>Team work to develop metrics, tools, ideas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it was easy, everyone would do it.</a:t>
            </a:r>
          </a:p>
          <a:p>
            <a:pPr lvl="1"/>
            <a:r>
              <a:rPr lang="en-US" dirty="0" smtClean="0"/>
              <a:t>Overcome challenges; funding, technology, time are always going to be obstacles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05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2788</TotalTime>
  <Words>354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JLabPowerPointMain-1</vt:lpstr>
      <vt:lpstr>System Downtime:  Global Analysis</vt:lpstr>
      <vt:lpstr>FY2015</vt:lpstr>
      <vt:lpstr>Data Driven Decisions</vt:lpstr>
      <vt:lpstr>Plan – Do- Check- Act - Repeat</vt:lpstr>
      <vt:lpstr>Tracking System Downtime…</vt:lpstr>
      <vt:lpstr>Accelerators for America’s Future</vt:lpstr>
      <vt:lpstr>What’s the big deal?</vt:lpstr>
      <vt:lpstr>Challenge the Status Quo</vt:lpstr>
      <vt:lpstr>It is up to us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Downtime: Global Analysis</dc:title>
  <dc:creator>Randy Michaud</dc:creator>
  <cp:lastModifiedBy>Randy Michaud</cp:lastModifiedBy>
  <cp:revision>32</cp:revision>
  <dcterms:created xsi:type="dcterms:W3CDTF">2015-07-08T18:51:57Z</dcterms:created>
  <dcterms:modified xsi:type="dcterms:W3CDTF">2015-07-15T18:20:56Z</dcterms:modified>
</cp:coreProperties>
</file>