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34" d="100"/>
          <a:sy n="134" d="100"/>
        </p:scale>
        <p:origin x="-95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7/14/2015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orbes.com/sites/johnkotter/2013/07/29/reward-firefighting-and-youll-create-a-culture-of-arsonist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Repair Assessment </a:t>
            </a:r>
            <a:r>
              <a:rPr lang="en-US" dirty="0" smtClean="0"/>
              <a:t>Reporting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RAR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Randy Michaud</a:t>
            </a:r>
          </a:p>
          <a:p>
            <a:r>
              <a:rPr lang="en-US" dirty="0" smtClean="0"/>
              <a:t>“Stay-Treat…July </a:t>
            </a:r>
            <a:r>
              <a:rPr lang="en-US" dirty="0" smtClean="0"/>
              <a:t>16, </a:t>
            </a:r>
            <a:r>
              <a:rPr lang="en-US" dirty="0" smtClean="0"/>
              <a:t>2015”</a:t>
            </a:r>
            <a:endParaRPr lang="en-US" dirty="0">
              <a:latin typeface="Minio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 is it?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755"/>
            <a:ext cx="8229600" cy="694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Pre-2010, referred to as </a:t>
            </a:r>
            <a:r>
              <a:rPr lang="en-US" b="1" i="1" dirty="0" smtClean="0"/>
              <a:t>Escalation Report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7/14/2015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413"/>
            <a:ext cx="4029740" cy="4220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29" y="1727413"/>
            <a:ext cx="4159634" cy="422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39" y="1727413"/>
            <a:ext cx="4204961" cy="4229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850605"/>
            <a:ext cx="8229600" cy="55501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Repair Assessment Committee (RAC)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Brian</a:t>
            </a:r>
          </a:p>
          <a:p>
            <a:pPr marL="0" indent="0">
              <a:buNone/>
            </a:pPr>
            <a:r>
              <a:rPr lang="en-US" dirty="0" smtClean="0"/>
              <a:t>Clyde</a:t>
            </a:r>
          </a:p>
          <a:p>
            <a:pPr marL="0" indent="0">
              <a:buNone/>
            </a:pPr>
            <a:r>
              <a:rPr lang="en-US" dirty="0" smtClean="0"/>
              <a:t>Randy</a:t>
            </a:r>
          </a:p>
          <a:p>
            <a:pPr marL="0" indent="0">
              <a:buNone/>
            </a:pPr>
            <a:r>
              <a:rPr lang="en-US" dirty="0" smtClean="0"/>
              <a:t>Scott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During OPS, review downtime weekly for RAR “opportunities” and make team assignments.</a:t>
            </a:r>
            <a:endParaRPr lang="en-US" dirty="0"/>
          </a:p>
        </p:txBody>
      </p:sp>
      <p:pic>
        <p:nvPicPr>
          <p:cNvPr id="1026" name="Picture 2" descr="C:\Users\rmichaud\AppData\Local\Temp\rac2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143" y="1267877"/>
            <a:ext cx="6457507" cy="39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7143" y="1267877"/>
            <a:ext cx="25907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00"/>
                </a:solidFill>
              </a:rPr>
              <a:t>RAR Re-enactment: Not an actual event.</a:t>
            </a:r>
            <a:endParaRPr lang="en-US" sz="11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RARs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9775" r="692" b="-6549"/>
          <a:stretch/>
        </p:blipFill>
        <p:spPr bwMode="auto">
          <a:xfrm>
            <a:off x="1170290" y="898806"/>
            <a:ext cx="694944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86507"/>
              </p:ext>
            </p:extLst>
          </p:nvPr>
        </p:nvGraphicFramePr>
        <p:xfrm>
          <a:off x="513906" y="3842489"/>
          <a:ext cx="822960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Recent Process</a:t>
                      </a:r>
                      <a:r>
                        <a:rPr lang="en-US" baseline="0" dirty="0" smtClean="0"/>
                        <a:t> Improvements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Continued Improvement Opportunities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Quality</a:t>
                      </a:r>
                      <a:r>
                        <a:rPr lang="en-US" baseline="0" dirty="0" smtClean="0"/>
                        <a:t> of written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report</a:t>
                      </a:r>
                      <a:r>
                        <a:rPr lang="en-US" baseline="0" dirty="0" smtClean="0"/>
                        <a:t> team</a:t>
                      </a:r>
                      <a:r>
                        <a:rPr lang="en-US" dirty="0" smtClean="0"/>
                        <a:t> engagement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Short, direct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ction 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Long, vague, unassignable</a:t>
                      </a:r>
                      <a:r>
                        <a:rPr lang="en-US" baseline="0" dirty="0" smtClean="0"/>
                        <a:t> action items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Tracking completed</a:t>
                      </a:r>
                      <a:r>
                        <a:rPr lang="en-US" baseline="0" dirty="0" smtClean="0"/>
                        <a:t> 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Completing assigned action items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Defined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Inconsistent use of process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Root Cause/Direct</a:t>
                      </a:r>
                      <a:r>
                        <a:rPr lang="en-US" baseline="0" dirty="0" smtClean="0"/>
                        <a:t> cause focus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Root Cause tools not</a:t>
                      </a:r>
                      <a:r>
                        <a:rPr lang="en-US" baseline="0" dirty="0" smtClean="0"/>
                        <a:t> fully utilized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Root Cause Analysis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2" y="868014"/>
            <a:ext cx="3252900" cy="17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" y="2877716"/>
            <a:ext cx="5847245" cy="35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42" y="868015"/>
            <a:ext cx="3212272" cy="19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5375" y="2971088"/>
            <a:ext cx="32677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Fix the problem – use root cause analysis to </a:t>
            </a:r>
            <a:r>
              <a:rPr lang="en-US" b="1" i="1" dirty="0" smtClean="0"/>
              <a:t>understand </a:t>
            </a:r>
            <a:r>
              <a:rPr lang="en-US" b="1" dirty="0" smtClean="0"/>
              <a:t>how to </a:t>
            </a:r>
            <a:r>
              <a:rPr lang="en-US" b="1" i="1" dirty="0" smtClean="0"/>
              <a:t>prevent</a:t>
            </a:r>
            <a:r>
              <a:rPr lang="en-US" b="1" dirty="0" smtClean="0"/>
              <a:t> the event from happening again.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If a team “knows the answer” without working through the tools or investigation, secondary factors may become primary factors when the failure happens again ;)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7842" y="853837"/>
            <a:ext cx="14389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WHY?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Improvement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335"/>
            <a:ext cx="8229600" cy="5069958"/>
          </a:xfrm>
        </p:spPr>
        <p:txBody>
          <a:bodyPr/>
          <a:lstStyle/>
          <a:p>
            <a:r>
              <a:rPr lang="en-US" dirty="0" smtClean="0"/>
              <a:t>Vacuum valve </a:t>
            </a:r>
            <a:r>
              <a:rPr lang="en-US" dirty="0"/>
              <a:t>control boxes to the VAC </a:t>
            </a:r>
            <a:r>
              <a:rPr lang="en-US" dirty="0" smtClean="0"/>
              <a:t>Group, proactive replacement of gaskets, switches, and air lines.</a:t>
            </a:r>
          </a:p>
          <a:p>
            <a:r>
              <a:rPr lang="en-US" dirty="0" smtClean="0"/>
              <a:t>C100 tuner controls software, firmware, and mechanical upgrades.</a:t>
            </a:r>
          </a:p>
          <a:p>
            <a:r>
              <a:rPr lang="en-US" dirty="0" smtClean="0"/>
              <a:t>Hot Checkout Process developed.</a:t>
            </a:r>
          </a:p>
          <a:p>
            <a:r>
              <a:rPr lang="en-US" dirty="0" smtClean="0"/>
              <a:t>ABIL Process developed.</a:t>
            </a:r>
          </a:p>
          <a:p>
            <a:r>
              <a:rPr lang="en-US" dirty="0" err="1" smtClean="0"/>
              <a:t>Linac</a:t>
            </a:r>
            <a:r>
              <a:rPr lang="en-US" dirty="0" smtClean="0"/>
              <a:t> viewer bellows replacement.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Improvement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66" y="948069"/>
            <a:ext cx="6823765" cy="511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1" y="194726"/>
            <a:ext cx="9016409" cy="397933"/>
          </a:xfrm>
        </p:spPr>
        <p:txBody>
          <a:bodyPr/>
          <a:lstStyle/>
          <a:p>
            <a:r>
              <a:rPr lang="en-US" sz="3600" dirty="0" smtClean="0"/>
              <a:t>Discuss - “Arsonist-Fireman Syndrome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428"/>
            <a:ext cx="8229600" cy="5289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“Arsonist-Fireman </a:t>
            </a:r>
            <a:r>
              <a:rPr lang="en-US" sz="2000" dirty="0"/>
              <a:t>Syndrome </a:t>
            </a:r>
            <a:r>
              <a:rPr lang="en-US" sz="2000" dirty="0" smtClean="0"/>
              <a:t>is </a:t>
            </a:r>
            <a:r>
              <a:rPr lang="en-US" sz="2000" dirty="0"/>
              <a:t>a cultural </a:t>
            </a:r>
            <a:r>
              <a:rPr lang="en-US" sz="2000" dirty="0" smtClean="0"/>
              <a:t>phenomenon…Its </a:t>
            </a:r>
            <a:r>
              <a:rPr lang="en-US" sz="2000" dirty="0"/>
              <a:t>most prominent symptom is a focus on “firefighting” (i.e. troubleshooting a problem once it has happened) rather than “fire prevention” (i.e. preventing the problem in the first place</a:t>
            </a:r>
            <a:r>
              <a:rPr lang="en-US" sz="2000" dirty="0" smtClean="0"/>
              <a:t>).” </a:t>
            </a:r>
            <a:r>
              <a:rPr lang="en-US" sz="1400" b="1" dirty="0" smtClean="0"/>
              <a:t>–Robert Reid, PEX, 2012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Does our culture?</a:t>
            </a:r>
          </a:p>
          <a:p>
            <a:r>
              <a:rPr lang="en-US" sz="2000" dirty="0" smtClean="0"/>
              <a:t>Celebrate </a:t>
            </a:r>
            <a:r>
              <a:rPr lang="en-US" sz="2000" dirty="0"/>
              <a:t>the fireman </a:t>
            </a:r>
            <a:r>
              <a:rPr lang="en-US" sz="2000" dirty="0" smtClean="0"/>
              <a:t>vs. </a:t>
            </a:r>
            <a:r>
              <a:rPr lang="en-US" sz="2000" dirty="0"/>
              <a:t>those who prevented a fire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Use resources to create new value vs. put out fires?</a:t>
            </a:r>
          </a:p>
          <a:p>
            <a:r>
              <a:rPr lang="en-US" sz="2000" dirty="0" smtClean="0"/>
              <a:t>Focus mostly on daily priorities vs. long term priorities?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Interesting article:</a:t>
            </a:r>
            <a:endParaRPr lang="en-US" sz="2000" b="1" dirty="0"/>
          </a:p>
          <a:p>
            <a:pPr marL="0" indent="0" algn="ctr">
              <a:buNone/>
            </a:pPr>
            <a:r>
              <a:rPr lang="en-US" sz="2000" dirty="0" smtClean="0">
                <a:hlinkClick r:id="rId2"/>
              </a:rPr>
              <a:t>“Reward </a:t>
            </a:r>
            <a:r>
              <a:rPr lang="en-US" sz="2000" dirty="0">
                <a:hlinkClick r:id="rId2"/>
              </a:rPr>
              <a:t>Firefighting And You'll Create A Culture Of </a:t>
            </a:r>
            <a:r>
              <a:rPr lang="en-US" sz="2000" dirty="0" smtClean="0">
                <a:hlinkClick r:id="rId2"/>
              </a:rPr>
              <a:t>Arsonists”</a:t>
            </a:r>
            <a:endParaRPr lang="en-US" sz="2000" dirty="0" smtClean="0"/>
          </a:p>
          <a:p>
            <a:pPr marL="0" indent="0" algn="r">
              <a:buNone/>
            </a:pPr>
            <a:r>
              <a:rPr lang="en-US" sz="1100" b="1" dirty="0" smtClean="0"/>
              <a:t>Forbes, Jimmy </a:t>
            </a:r>
            <a:r>
              <a:rPr lang="en-US" sz="1100" b="1" dirty="0" err="1" smtClean="0"/>
              <a:t>Leppert</a:t>
            </a:r>
            <a:r>
              <a:rPr lang="en-US" sz="1100" b="1" dirty="0" smtClean="0"/>
              <a:t> -Kotter International Contributor, July 2013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19" y="5472223"/>
            <a:ext cx="1770248" cy="9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4382</TotalTime>
  <Words>340</Words>
  <Application>Microsoft Office PowerPoint</Application>
  <PresentationFormat>On-screen Show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JLabPowerPointMain</vt:lpstr>
      <vt:lpstr>Repair Assessment Reporting RAR</vt:lpstr>
      <vt:lpstr>What is it?</vt:lpstr>
      <vt:lpstr>Who is it?</vt:lpstr>
      <vt:lpstr>RARs</vt:lpstr>
      <vt:lpstr>Focus on Root Cause Analysis</vt:lpstr>
      <vt:lpstr>Machine Improvement Examples</vt:lpstr>
      <vt:lpstr>Continuous Improvement</vt:lpstr>
      <vt:lpstr>Discuss - “Arsonist-Fireman Syndrome”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Repair Assessment Report RAR</dc:title>
  <dc:creator>Randy Michaud</dc:creator>
  <cp:lastModifiedBy>Randy Michaud</cp:lastModifiedBy>
  <cp:revision>35</cp:revision>
  <dcterms:created xsi:type="dcterms:W3CDTF">2015-07-06T18:06:01Z</dcterms:created>
  <dcterms:modified xsi:type="dcterms:W3CDTF">2015-07-14T19:02:34Z</dcterms:modified>
</cp:coreProperties>
</file>