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5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2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96" r:id="rId21"/>
    <p:sldId id="297" r:id="rId22"/>
    <p:sldId id="298" r:id="rId23"/>
    <p:sldId id="299" r:id="rId24"/>
    <p:sldId id="29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091" autoAdjust="0"/>
    <p:restoredTop sz="90955" autoAdjust="0"/>
  </p:normalViewPr>
  <p:slideViewPr>
    <p:cSldViewPr>
      <p:cViewPr>
        <p:scale>
          <a:sx n="141" d="100"/>
          <a:sy n="141" d="100"/>
        </p:scale>
        <p:origin x="-1038" y="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800">
                <a:latin typeface="Microsoft Yi Baiti" panose="03000500000000000000" pitchFamily="66" charset="0"/>
                <a:ea typeface="Microsoft Yi Baiti" panose="03000500000000000000" pitchFamily="66" charset="0"/>
              </a:defRPr>
            </a:pPr>
            <a:r>
              <a:rPr lang="en-US" sz="2800" dirty="0">
                <a:latin typeface="Microsoft Yi Baiti" panose="03000500000000000000" pitchFamily="66" charset="0"/>
                <a:ea typeface="Microsoft Yi Baiti" panose="03000500000000000000" pitchFamily="66" charset="0"/>
              </a:rPr>
              <a:t>LSF1-3</a:t>
            </a:r>
            <a:r>
              <a:rPr lang="en-US" sz="2800" baseline="0" dirty="0">
                <a:latin typeface="Microsoft Yi Baiti" panose="03000500000000000000" pitchFamily="66" charset="0"/>
                <a:ea typeface="Microsoft Yi Baiti" panose="03000500000000000000" pitchFamily="66" charset="0"/>
              </a:rPr>
              <a:t> partial warm to 20 K then re-cool down</a:t>
            </a:r>
            <a:endParaRPr lang="en-US" sz="2800" dirty="0">
              <a:latin typeface="Microsoft Yi Baiti" panose="03000500000000000000" pitchFamily="66" charset="0"/>
              <a:ea typeface="Microsoft Yi Baiti" panose="03000500000000000000" pitchFamily="66" charset="0"/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7.2717386021191793E-2"/>
          <c:y val="0.118071004999378"/>
          <c:w val="0.86501081462039497"/>
          <c:h val="0.78706043737812603"/>
        </c:manualLayout>
      </c:layout>
      <c:scatterChart>
        <c:scatterStyle val="lineMarker"/>
        <c:varyColors val="0"/>
        <c:ser>
          <c:idx val="0"/>
          <c:order val="0"/>
          <c:tx>
            <c:v>bottom</c:v>
          </c:tx>
          <c:spPr>
            <a:ln w="28575">
              <a:noFill/>
            </a:ln>
          </c:spPr>
          <c:xVal>
            <c:numRef>
              <c:f>'LSF1-3 20K warmup 04_22_2014'!$A$1:$A$2880</c:f>
              <c:numCache>
                <c:formatCode>h:mm:ss\ AM/PM</c:formatCode>
                <c:ptCount val="2880"/>
                <c:pt idx="0">
                  <c:v>3.2407407407407401E-4</c:v>
                </c:pt>
                <c:pt idx="1">
                  <c:v>6.5972222222222203E-4</c:v>
                </c:pt>
                <c:pt idx="2">
                  <c:v>1.0185185185185199E-3</c:v>
                </c:pt>
                <c:pt idx="3">
                  <c:v>1.3657407407407401E-3</c:v>
                </c:pt>
                <c:pt idx="4">
                  <c:v>1.71296296296296E-3</c:v>
                </c:pt>
                <c:pt idx="5">
                  <c:v>2.04861111111111E-3</c:v>
                </c:pt>
                <c:pt idx="6">
                  <c:v>2.4074074074074102E-3</c:v>
                </c:pt>
                <c:pt idx="7">
                  <c:v>2.7430555555555602E-3</c:v>
                </c:pt>
                <c:pt idx="8">
                  <c:v>3.0902777777777799E-3</c:v>
                </c:pt>
                <c:pt idx="9">
                  <c:v>3.4490740740740701E-3</c:v>
                </c:pt>
                <c:pt idx="10">
                  <c:v>3.7847222222222201E-3</c:v>
                </c:pt>
                <c:pt idx="11">
                  <c:v>4.1435185185185203E-3</c:v>
                </c:pt>
                <c:pt idx="12">
                  <c:v>4.4791666666666704E-3</c:v>
                </c:pt>
                <c:pt idx="13">
                  <c:v>4.8263888888888896E-3</c:v>
                </c:pt>
                <c:pt idx="14">
                  <c:v>5.1736111111111097E-3</c:v>
                </c:pt>
                <c:pt idx="15">
                  <c:v>5.5208333333333299E-3</c:v>
                </c:pt>
                <c:pt idx="16">
                  <c:v>5.86805555555555E-3</c:v>
                </c:pt>
                <c:pt idx="17">
                  <c:v>6.2152777777777796E-3</c:v>
                </c:pt>
                <c:pt idx="18">
                  <c:v>6.5624999999999998E-3</c:v>
                </c:pt>
                <c:pt idx="19">
                  <c:v>6.9097222222222199E-3</c:v>
                </c:pt>
                <c:pt idx="20">
                  <c:v>7.25694444444444E-3</c:v>
                </c:pt>
                <c:pt idx="21">
                  <c:v>7.6041666666666697E-3</c:v>
                </c:pt>
                <c:pt idx="22">
                  <c:v>7.9513888888888898E-3</c:v>
                </c:pt>
                <c:pt idx="23">
                  <c:v>8.2986111111111108E-3</c:v>
                </c:pt>
                <c:pt idx="24">
                  <c:v>8.64583333333333E-3</c:v>
                </c:pt>
                <c:pt idx="25">
                  <c:v>8.9930555555555493E-3</c:v>
                </c:pt>
                <c:pt idx="26">
                  <c:v>9.3402777777777703E-3</c:v>
                </c:pt>
                <c:pt idx="27">
                  <c:v>9.6874999999999999E-3</c:v>
                </c:pt>
                <c:pt idx="28">
                  <c:v>1.00347222222222E-2</c:v>
                </c:pt>
                <c:pt idx="29">
                  <c:v>1.03819444444444E-2</c:v>
                </c:pt>
                <c:pt idx="30">
                  <c:v>1.0729166666666699E-2</c:v>
                </c:pt>
                <c:pt idx="31">
                  <c:v>1.1076388888888899E-2</c:v>
                </c:pt>
                <c:pt idx="32">
                  <c:v>1.14236111111111E-2</c:v>
                </c:pt>
                <c:pt idx="33">
                  <c:v>1.17708333333333E-2</c:v>
                </c:pt>
                <c:pt idx="34">
                  <c:v>1.2118055555555601E-2</c:v>
                </c:pt>
                <c:pt idx="35">
                  <c:v>1.2465277777777801E-2</c:v>
                </c:pt>
                <c:pt idx="36">
                  <c:v>1.2812499999999999E-2</c:v>
                </c:pt>
                <c:pt idx="37">
                  <c:v>1.3159722222222199E-2</c:v>
                </c:pt>
                <c:pt idx="38">
                  <c:v>1.35069444444444E-2</c:v>
                </c:pt>
                <c:pt idx="39">
                  <c:v>1.38541666666667E-2</c:v>
                </c:pt>
                <c:pt idx="40">
                  <c:v>1.4201388888888901E-2</c:v>
                </c:pt>
                <c:pt idx="41">
                  <c:v>1.4548611111111101E-2</c:v>
                </c:pt>
                <c:pt idx="42">
                  <c:v>1.4895833333333299E-2</c:v>
                </c:pt>
                <c:pt idx="43">
                  <c:v>1.52430555555556E-2</c:v>
                </c:pt>
                <c:pt idx="44">
                  <c:v>1.55902777777778E-2</c:v>
                </c:pt>
                <c:pt idx="45">
                  <c:v>1.59375E-2</c:v>
                </c:pt>
                <c:pt idx="46">
                  <c:v>1.62847222222222E-2</c:v>
                </c:pt>
                <c:pt idx="47">
                  <c:v>1.6631944444444401E-2</c:v>
                </c:pt>
                <c:pt idx="48">
                  <c:v>1.6979166666666701E-2</c:v>
                </c:pt>
                <c:pt idx="49">
                  <c:v>1.7326388888888902E-2</c:v>
                </c:pt>
                <c:pt idx="50">
                  <c:v>1.7673611111111098E-2</c:v>
                </c:pt>
                <c:pt idx="51">
                  <c:v>1.8020833333333298E-2</c:v>
                </c:pt>
                <c:pt idx="52">
                  <c:v>1.8368055555555599E-2</c:v>
                </c:pt>
                <c:pt idx="53">
                  <c:v>1.8715277777777799E-2</c:v>
                </c:pt>
                <c:pt idx="54">
                  <c:v>1.90625E-2</c:v>
                </c:pt>
                <c:pt idx="55">
                  <c:v>1.94097222222222E-2</c:v>
                </c:pt>
                <c:pt idx="56">
                  <c:v>1.97569444444444E-2</c:v>
                </c:pt>
                <c:pt idx="57">
                  <c:v>2.0104166666666701E-2</c:v>
                </c:pt>
                <c:pt idx="58">
                  <c:v>2.0451388888888901E-2</c:v>
                </c:pt>
                <c:pt idx="59">
                  <c:v>2.0798611111111101E-2</c:v>
                </c:pt>
                <c:pt idx="60">
                  <c:v>2.1145833333333301E-2</c:v>
                </c:pt>
                <c:pt idx="61">
                  <c:v>2.1493055555555599E-2</c:v>
                </c:pt>
                <c:pt idx="62">
                  <c:v>2.1840277777777799E-2</c:v>
                </c:pt>
                <c:pt idx="63">
                  <c:v>2.2187499999999999E-2</c:v>
                </c:pt>
                <c:pt idx="64">
                  <c:v>2.2534722222222199E-2</c:v>
                </c:pt>
                <c:pt idx="65">
                  <c:v>2.28819444444445E-2</c:v>
                </c:pt>
                <c:pt idx="66">
                  <c:v>2.32291666666667E-2</c:v>
                </c:pt>
                <c:pt idx="67">
                  <c:v>2.35763888888889E-2</c:v>
                </c:pt>
                <c:pt idx="68">
                  <c:v>2.39236111111111E-2</c:v>
                </c:pt>
                <c:pt idx="69">
                  <c:v>2.4270833333333301E-2</c:v>
                </c:pt>
                <c:pt idx="70">
                  <c:v>2.4618055555555601E-2</c:v>
                </c:pt>
                <c:pt idx="71">
                  <c:v>2.4965277777777801E-2</c:v>
                </c:pt>
                <c:pt idx="72">
                  <c:v>2.5312500000000002E-2</c:v>
                </c:pt>
                <c:pt idx="73">
                  <c:v>2.5659722222222198E-2</c:v>
                </c:pt>
                <c:pt idx="74">
                  <c:v>2.6006944444444499E-2</c:v>
                </c:pt>
                <c:pt idx="75">
                  <c:v>2.6354166666666699E-2</c:v>
                </c:pt>
                <c:pt idx="76">
                  <c:v>2.6701388888888899E-2</c:v>
                </c:pt>
                <c:pt idx="77">
                  <c:v>2.70486111111111E-2</c:v>
                </c:pt>
                <c:pt idx="78">
                  <c:v>2.73958333333333E-2</c:v>
                </c:pt>
                <c:pt idx="79">
                  <c:v>2.7743055555555601E-2</c:v>
                </c:pt>
                <c:pt idx="80">
                  <c:v>2.8090277777777801E-2</c:v>
                </c:pt>
                <c:pt idx="81">
                  <c:v>2.8437500000000001E-2</c:v>
                </c:pt>
                <c:pt idx="82">
                  <c:v>2.8784722222222201E-2</c:v>
                </c:pt>
                <c:pt idx="83">
                  <c:v>2.9131944444444401E-2</c:v>
                </c:pt>
                <c:pt idx="84">
                  <c:v>2.9479166666666699E-2</c:v>
                </c:pt>
                <c:pt idx="85">
                  <c:v>2.9826388888888899E-2</c:v>
                </c:pt>
                <c:pt idx="86">
                  <c:v>3.0173611111111099E-2</c:v>
                </c:pt>
                <c:pt idx="87">
                  <c:v>3.0520833333333299E-2</c:v>
                </c:pt>
                <c:pt idx="88">
                  <c:v>3.08680555555556E-2</c:v>
                </c:pt>
                <c:pt idx="89">
                  <c:v>3.12152777777778E-2</c:v>
                </c:pt>
                <c:pt idx="90">
                  <c:v>3.15625E-2</c:v>
                </c:pt>
                <c:pt idx="91">
                  <c:v>3.19097222222222E-2</c:v>
                </c:pt>
                <c:pt idx="92">
                  <c:v>3.2256944444444401E-2</c:v>
                </c:pt>
                <c:pt idx="93">
                  <c:v>3.2604166666666698E-2</c:v>
                </c:pt>
                <c:pt idx="94">
                  <c:v>3.2951388888888898E-2</c:v>
                </c:pt>
                <c:pt idx="95">
                  <c:v>3.3298611111111098E-2</c:v>
                </c:pt>
                <c:pt idx="96">
                  <c:v>3.3645833333333298E-2</c:v>
                </c:pt>
                <c:pt idx="97">
                  <c:v>3.3993055555555603E-2</c:v>
                </c:pt>
                <c:pt idx="98">
                  <c:v>3.4340277777777803E-2</c:v>
                </c:pt>
                <c:pt idx="99">
                  <c:v>3.4687500000000003E-2</c:v>
                </c:pt>
                <c:pt idx="100">
                  <c:v>3.5034722222222203E-2</c:v>
                </c:pt>
                <c:pt idx="101">
                  <c:v>3.5381944444444403E-2</c:v>
                </c:pt>
                <c:pt idx="102">
                  <c:v>3.5729166666666701E-2</c:v>
                </c:pt>
                <c:pt idx="103">
                  <c:v>3.6076388888888901E-2</c:v>
                </c:pt>
                <c:pt idx="104">
                  <c:v>3.6423611111111101E-2</c:v>
                </c:pt>
                <c:pt idx="105">
                  <c:v>3.6770833333333301E-2</c:v>
                </c:pt>
                <c:pt idx="106">
                  <c:v>3.7118055555555599E-2</c:v>
                </c:pt>
                <c:pt idx="107">
                  <c:v>3.7465277777777799E-2</c:v>
                </c:pt>
                <c:pt idx="108">
                  <c:v>3.7812499999999999E-2</c:v>
                </c:pt>
                <c:pt idx="109">
                  <c:v>3.8159722222222199E-2</c:v>
                </c:pt>
                <c:pt idx="110">
                  <c:v>3.8506944444444399E-2</c:v>
                </c:pt>
                <c:pt idx="111">
                  <c:v>3.8854166666666697E-2</c:v>
                </c:pt>
                <c:pt idx="112">
                  <c:v>3.9201388888888897E-2</c:v>
                </c:pt>
                <c:pt idx="113">
                  <c:v>3.9548611111111097E-2</c:v>
                </c:pt>
                <c:pt idx="114">
                  <c:v>3.9895833333333297E-2</c:v>
                </c:pt>
                <c:pt idx="115">
                  <c:v>4.0243055555555497E-2</c:v>
                </c:pt>
                <c:pt idx="116">
                  <c:v>4.0590277777777801E-2</c:v>
                </c:pt>
                <c:pt idx="117">
                  <c:v>4.0937500000000002E-2</c:v>
                </c:pt>
                <c:pt idx="118">
                  <c:v>4.1284722222222202E-2</c:v>
                </c:pt>
                <c:pt idx="119">
                  <c:v>4.1631944444444402E-2</c:v>
                </c:pt>
                <c:pt idx="120">
                  <c:v>4.1979166666666602E-2</c:v>
                </c:pt>
                <c:pt idx="121">
                  <c:v>4.2326388888888899E-2</c:v>
                </c:pt>
                <c:pt idx="122">
                  <c:v>4.26736111111111E-2</c:v>
                </c:pt>
                <c:pt idx="123">
                  <c:v>4.30208333333333E-2</c:v>
                </c:pt>
                <c:pt idx="124">
                  <c:v>4.3368055555555597E-2</c:v>
                </c:pt>
                <c:pt idx="125">
                  <c:v>4.3715277777777797E-2</c:v>
                </c:pt>
                <c:pt idx="126">
                  <c:v>4.4062499999999998E-2</c:v>
                </c:pt>
                <c:pt idx="127">
                  <c:v>4.4409722222222198E-2</c:v>
                </c:pt>
                <c:pt idx="128">
                  <c:v>4.4756944444444502E-2</c:v>
                </c:pt>
                <c:pt idx="129">
                  <c:v>4.5104166666666702E-2</c:v>
                </c:pt>
                <c:pt idx="130">
                  <c:v>4.5451388888888902E-2</c:v>
                </c:pt>
                <c:pt idx="131">
                  <c:v>4.5798611111111102E-2</c:v>
                </c:pt>
                <c:pt idx="132">
                  <c:v>4.6145833333333303E-2</c:v>
                </c:pt>
                <c:pt idx="133">
                  <c:v>4.6493055555555503E-2</c:v>
                </c:pt>
                <c:pt idx="134">
                  <c:v>4.68402777777778E-2</c:v>
                </c:pt>
                <c:pt idx="135">
                  <c:v>4.71875E-2</c:v>
                </c:pt>
                <c:pt idx="136">
                  <c:v>4.75347222222222E-2</c:v>
                </c:pt>
                <c:pt idx="137">
                  <c:v>4.7881944444444401E-2</c:v>
                </c:pt>
                <c:pt idx="138">
                  <c:v>4.8229166666666601E-2</c:v>
                </c:pt>
                <c:pt idx="139">
                  <c:v>4.8576388888888898E-2</c:v>
                </c:pt>
                <c:pt idx="140">
                  <c:v>4.8923611111111098E-2</c:v>
                </c:pt>
                <c:pt idx="141">
                  <c:v>4.9270833333333403E-2</c:v>
                </c:pt>
                <c:pt idx="142">
                  <c:v>4.9618055555555603E-2</c:v>
                </c:pt>
                <c:pt idx="143">
                  <c:v>4.9965277777777803E-2</c:v>
                </c:pt>
                <c:pt idx="144">
                  <c:v>5.0312500000000003E-2</c:v>
                </c:pt>
                <c:pt idx="145">
                  <c:v>5.0659722222222203E-2</c:v>
                </c:pt>
                <c:pt idx="146">
                  <c:v>5.1006944444444501E-2</c:v>
                </c:pt>
                <c:pt idx="147">
                  <c:v>5.1354166666666701E-2</c:v>
                </c:pt>
                <c:pt idx="148">
                  <c:v>5.1701388888888901E-2</c:v>
                </c:pt>
                <c:pt idx="149">
                  <c:v>5.2048611111111101E-2</c:v>
                </c:pt>
                <c:pt idx="150">
                  <c:v>5.2395833333333301E-2</c:v>
                </c:pt>
                <c:pt idx="151">
                  <c:v>5.2743055555555599E-2</c:v>
                </c:pt>
                <c:pt idx="152">
                  <c:v>5.3090277777777799E-2</c:v>
                </c:pt>
                <c:pt idx="153">
                  <c:v>5.3437499999999999E-2</c:v>
                </c:pt>
                <c:pt idx="154">
                  <c:v>5.3784722222222199E-2</c:v>
                </c:pt>
                <c:pt idx="155">
                  <c:v>5.4131944444444399E-2</c:v>
                </c:pt>
                <c:pt idx="156">
                  <c:v>5.4479166666666697E-2</c:v>
                </c:pt>
                <c:pt idx="157">
                  <c:v>5.4826388888888897E-2</c:v>
                </c:pt>
                <c:pt idx="158">
                  <c:v>5.5173611111111097E-2</c:v>
                </c:pt>
                <c:pt idx="159">
                  <c:v>5.5520833333333297E-2</c:v>
                </c:pt>
                <c:pt idx="160">
                  <c:v>5.5868055555555497E-2</c:v>
                </c:pt>
                <c:pt idx="161">
                  <c:v>5.6215277777777801E-2</c:v>
                </c:pt>
                <c:pt idx="162">
                  <c:v>5.6562500000000002E-2</c:v>
                </c:pt>
                <c:pt idx="163">
                  <c:v>5.6909722222222202E-2</c:v>
                </c:pt>
                <c:pt idx="164">
                  <c:v>5.7256944444444402E-2</c:v>
                </c:pt>
                <c:pt idx="165">
                  <c:v>5.7604166666666699E-2</c:v>
                </c:pt>
                <c:pt idx="166">
                  <c:v>5.7951388888888899E-2</c:v>
                </c:pt>
                <c:pt idx="167">
                  <c:v>5.82986111111111E-2</c:v>
                </c:pt>
                <c:pt idx="168">
                  <c:v>5.86458333333333E-2</c:v>
                </c:pt>
                <c:pt idx="169">
                  <c:v>5.8993055555555597E-2</c:v>
                </c:pt>
                <c:pt idx="170">
                  <c:v>5.9340277777777797E-2</c:v>
                </c:pt>
                <c:pt idx="171">
                  <c:v>5.9687499999999998E-2</c:v>
                </c:pt>
                <c:pt idx="172">
                  <c:v>6.0034722222222198E-2</c:v>
                </c:pt>
                <c:pt idx="173">
                  <c:v>6.0381944444444502E-2</c:v>
                </c:pt>
                <c:pt idx="174">
                  <c:v>6.0729166666666702E-2</c:v>
                </c:pt>
                <c:pt idx="175">
                  <c:v>6.1076388888888902E-2</c:v>
                </c:pt>
                <c:pt idx="176">
                  <c:v>6.1423611111111102E-2</c:v>
                </c:pt>
                <c:pt idx="177">
                  <c:v>6.1770833333333303E-2</c:v>
                </c:pt>
                <c:pt idx="178">
                  <c:v>6.2118055555555503E-2</c:v>
                </c:pt>
                <c:pt idx="179">
                  <c:v>6.24652777777778E-2</c:v>
                </c:pt>
                <c:pt idx="180">
                  <c:v>6.2812499999999993E-2</c:v>
                </c:pt>
                <c:pt idx="181">
                  <c:v>6.31597222222222E-2</c:v>
                </c:pt>
                <c:pt idx="182">
                  <c:v>6.3506944444444505E-2</c:v>
                </c:pt>
                <c:pt idx="183">
                  <c:v>6.3854166666666698E-2</c:v>
                </c:pt>
                <c:pt idx="184">
                  <c:v>6.4201388888888905E-2</c:v>
                </c:pt>
                <c:pt idx="185">
                  <c:v>6.4548611111111098E-2</c:v>
                </c:pt>
                <c:pt idx="186">
                  <c:v>6.4895833333333305E-2</c:v>
                </c:pt>
                <c:pt idx="187">
                  <c:v>6.5243055555555499E-2</c:v>
                </c:pt>
                <c:pt idx="188">
                  <c:v>6.5590277777777803E-2</c:v>
                </c:pt>
                <c:pt idx="189">
                  <c:v>6.5937499999999996E-2</c:v>
                </c:pt>
                <c:pt idx="190">
                  <c:v>6.6284722222222203E-2</c:v>
                </c:pt>
                <c:pt idx="191">
                  <c:v>6.6620370370370399E-2</c:v>
                </c:pt>
                <c:pt idx="192">
                  <c:v>6.6979166666666604E-2</c:v>
                </c:pt>
                <c:pt idx="193">
                  <c:v>6.7326388888888894E-2</c:v>
                </c:pt>
                <c:pt idx="194">
                  <c:v>6.7673611111111101E-2</c:v>
                </c:pt>
                <c:pt idx="195">
                  <c:v>6.8020833333333294E-2</c:v>
                </c:pt>
                <c:pt idx="196">
                  <c:v>6.8368055555555599E-2</c:v>
                </c:pt>
                <c:pt idx="197">
                  <c:v>6.8715277777777806E-2</c:v>
                </c:pt>
                <c:pt idx="198">
                  <c:v>6.9050925925925905E-2</c:v>
                </c:pt>
                <c:pt idx="199">
                  <c:v>6.9409722222222206E-2</c:v>
                </c:pt>
                <c:pt idx="200">
                  <c:v>6.9756944444444496E-2</c:v>
                </c:pt>
                <c:pt idx="201">
                  <c:v>7.0104166666666703E-2</c:v>
                </c:pt>
                <c:pt idx="202">
                  <c:v>7.0451388888888897E-2</c:v>
                </c:pt>
                <c:pt idx="203">
                  <c:v>7.0798611111111104E-2</c:v>
                </c:pt>
                <c:pt idx="204">
                  <c:v>7.11342592592593E-2</c:v>
                </c:pt>
                <c:pt idx="205">
                  <c:v>7.1493055555555601E-2</c:v>
                </c:pt>
                <c:pt idx="206">
                  <c:v>7.1840277777777795E-2</c:v>
                </c:pt>
                <c:pt idx="207">
                  <c:v>7.2187500000000002E-2</c:v>
                </c:pt>
                <c:pt idx="208">
                  <c:v>7.2534722222222195E-2</c:v>
                </c:pt>
                <c:pt idx="209">
                  <c:v>7.2881944444444499E-2</c:v>
                </c:pt>
                <c:pt idx="210">
                  <c:v>7.3229166666666706E-2</c:v>
                </c:pt>
                <c:pt idx="211">
                  <c:v>7.3576388888888899E-2</c:v>
                </c:pt>
                <c:pt idx="212">
                  <c:v>7.3923611111111107E-2</c:v>
                </c:pt>
                <c:pt idx="213">
                  <c:v>7.4270833333333397E-2</c:v>
                </c:pt>
                <c:pt idx="214">
                  <c:v>7.4618055555555604E-2</c:v>
                </c:pt>
                <c:pt idx="215">
                  <c:v>7.4965277777777797E-2</c:v>
                </c:pt>
                <c:pt idx="216">
                  <c:v>7.5300925925925896E-2</c:v>
                </c:pt>
                <c:pt idx="217">
                  <c:v>7.5659722222222198E-2</c:v>
                </c:pt>
                <c:pt idx="218">
                  <c:v>7.5995370370370394E-2</c:v>
                </c:pt>
                <c:pt idx="219">
                  <c:v>7.6354166666666695E-2</c:v>
                </c:pt>
                <c:pt idx="220">
                  <c:v>7.6701388888888902E-2</c:v>
                </c:pt>
                <c:pt idx="221">
                  <c:v>7.7048611111111096E-2</c:v>
                </c:pt>
                <c:pt idx="222">
                  <c:v>7.7384259259259305E-2</c:v>
                </c:pt>
                <c:pt idx="223">
                  <c:v>7.7731481481481499E-2</c:v>
                </c:pt>
                <c:pt idx="224">
                  <c:v>7.8078703703703706E-2</c:v>
                </c:pt>
                <c:pt idx="225">
                  <c:v>7.8437499999999993E-2</c:v>
                </c:pt>
                <c:pt idx="226">
                  <c:v>7.87847222222222E-2</c:v>
                </c:pt>
                <c:pt idx="227">
                  <c:v>7.9131944444444505E-2</c:v>
                </c:pt>
                <c:pt idx="228">
                  <c:v>7.9467592592592604E-2</c:v>
                </c:pt>
                <c:pt idx="229">
                  <c:v>7.9814814814814797E-2</c:v>
                </c:pt>
                <c:pt idx="230">
                  <c:v>8.0162037037037004E-2</c:v>
                </c:pt>
                <c:pt idx="231">
                  <c:v>8.0509259259259294E-2</c:v>
                </c:pt>
                <c:pt idx="232">
                  <c:v>8.0856481481481501E-2</c:v>
                </c:pt>
                <c:pt idx="233">
                  <c:v>8.1215277777777706E-2</c:v>
                </c:pt>
                <c:pt idx="234">
                  <c:v>8.1550925925925999E-2</c:v>
                </c:pt>
                <c:pt idx="235">
                  <c:v>8.1898148148148206E-2</c:v>
                </c:pt>
                <c:pt idx="236">
                  <c:v>8.2245370370370399E-2</c:v>
                </c:pt>
                <c:pt idx="237">
                  <c:v>8.2592592592592606E-2</c:v>
                </c:pt>
                <c:pt idx="238">
                  <c:v>8.29398148148148E-2</c:v>
                </c:pt>
                <c:pt idx="239">
                  <c:v>8.3287037037037007E-2</c:v>
                </c:pt>
                <c:pt idx="240">
                  <c:v>8.3634259259259297E-2</c:v>
                </c:pt>
                <c:pt idx="241">
                  <c:v>8.3981481481481504E-2</c:v>
                </c:pt>
                <c:pt idx="242">
                  <c:v>8.4328703703703697E-2</c:v>
                </c:pt>
                <c:pt idx="243">
                  <c:v>8.4675925925926002E-2</c:v>
                </c:pt>
                <c:pt idx="244">
                  <c:v>8.5023148148148195E-2</c:v>
                </c:pt>
                <c:pt idx="245">
                  <c:v>8.5370370370370402E-2</c:v>
                </c:pt>
                <c:pt idx="246">
                  <c:v>8.5729166666666703E-2</c:v>
                </c:pt>
                <c:pt idx="247">
                  <c:v>8.6064814814814802E-2</c:v>
                </c:pt>
                <c:pt idx="248">
                  <c:v>8.6412037037036996E-2</c:v>
                </c:pt>
                <c:pt idx="249">
                  <c:v>8.67592592592593E-2</c:v>
                </c:pt>
                <c:pt idx="250">
                  <c:v>8.7106481481481507E-2</c:v>
                </c:pt>
                <c:pt idx="251">
                  <c:v>8.74537037037037E-2</c:v>
                </c:pt>
                <c:pt idx="252">
                  <c:v>8.7800925925925893E-2</c:v>
                </c:pt>
                <c:pt idx="253">
                  <c:v>8.8148148148148198E-2</c:v>
                </c:pt>
                <c:pt idx="254">
                  <c:v>8.8495370370370405E-2</c:v>
                </c:pt>
                <c:pt idx="255">
                  <c:v>8.8842592592592598E-2</c:v>
                </c:pt>
                <c:pt idx="256">
                  <c:v>8.9189814814814805E-2</c:v>
                </c:pt>
                <c:pt idx="257">
                  <c:v>8.9537037037036998E-2</c:v>
                </c:pt>
                <c:pt idx="258">
                  <c:v>8.9884259259259303E-2</c:v>
                </c:pt>
                <c:pt idx="259">
                  <c:v>9.0231481481481496E-2</c:v>
                </c:pt>
                <c:pt idx="260">
                  <c:v>9.0578703703703703E-2</c:v>
                </c:pt>
                <c:pt idx="261">
                  <c:v>9.0925925925925896E-2</c:v>
                </c:pt>
                <c:pt idx="262">
                  <c:v>9.1273148148148103E-2</c:v>
                </c:pt>
                <c:pt idx="263">
                  <c:v>9.1620370370370394E-2</c:v>
                </c:pt>
                <c:pt idx="264">
                  <c:v>9.1967592592592601E-2</c:v>
                </c:pt>
                <c:pt idx="265">
                  <c:v>9.2314814814814794E-2</c:v>
                </c:pt>
                <c:pt idx="266">
                  <c:v>9.2662037037037001E-2</c:v>
                </c:pt>
                <c:pt idx="267">
                  <c:v>9.3009259259259305E-2</c:v>
                </c:pt>
                <c:pt idx="268">
                  <c:v>9.3356481481481499E-2</c:v>
                </c:pt>
                <c:pt idx="269">
                  <c:v>9.3703703703703706E-2</c:v>
                </c:pt>
                <c:pt idx="270">
                  <c:v>9.4050925925925899E-2</c:v>
                </c:pt>
                <c:pt idx="271">
                  <c:v>9.4398148148148106E-2</c:v>
                </c:pt>
                <c:pt idx="272">
                  <c:v>9.4745370370370396E-2</c:v>
                </c:pt>
                <c:pt idx="273">
                  <c:v>9.5092592592592604E-2</c:v>
                </c:pt>
                <c:pt idx="274">
                  <c:v>9.5439814814814797E-2</c:v>
                </c:pt>
                <c:pt idx="275">
                  <c:v>9.5787037037037004E-2</c:v>
                </c:pt>
                <c:pt idx="276">
                  <c:v>9.6134259259259294E-2</c:v>
                </c:pt>
                <c:pt idx="277">
                  <c:v>9.6481481481481501E-2</c:v>
                </c:pt>
                <c:pt idx="278">
                  <c:v>9.6828703703703695E-2</c:v>
                </c:pt>
                <c:pt idx="279">
                  <c:v>9.7175925925925902E-2</c:v>
                </c:pt>
                <c:pt idx="280">
                  <c:v>9.7523148148148206E-2</c:v>
                </c:pt>
                <c:pt idx="281">
                  <c:v>9.7870370370370399E-2</c:v>
                </c:pt>
                <c:pt idx="282">
                  <c:v>9.8217592592592606E-2</c:v>
                </c:pt>
                <c:pt idx="283">
                  <c:v>9.85648148148148E-2</c:v>
                </c:pt>
                <c:pt idx="284">
                  <c:v>9.8912037037037007E-2</c:v>
                </c:pt>
                <c:pt idx="285">
                  <c:v>9.9259259259259297E-2</c:v>
                </c:pt>
                <c:pt idx="286">
                  <c:v>9.9606481481481504E-2</c:v>
                </c:pt>
                <c:pt idx="287">
                  <c:v>9.9953703703703697E-2</c:v>
                </c:pt>
                <c:pt idx="288">
                  <c:v>0.100300925925926</c:v>
                </c:pt>
                <c:pt idx="289">
                  <c:v>0.100648148148148</c:v>
                </c:pt>
                <c:pt idx="290">
                  <c:v>0.10099537037037</c:v>
                </c:pt>
                <c:pt idx="291">
                  <c:v>0.101342592592593</c:v>
                </c:pt>
                <c:pt idx="292">
                  <c:v>0.101689814814815</c:v>
                </c:pt>
                <c:pt idx="293">
                  <c:v>0.102037037037037</c:v>
                </c:pt>
                <c:pt idx="294">
                  <c:v>0.10238425925925899</c:v>
                </c:pt>
                <c:pt idx="295">
                  <c:v>0.10273148148148201</c:v>
                </c:pt>
                <c:pt idx="296">
                  <c:v>0.10307870370370401</c:v>
                </c:pt>
                <c:pt idx="297">
                  <c:v>0.103425925925926</c:v>
                </c:pt>
                <c:pt idx="298">
                  <c:v>0.103773148148148</c:v>
                </c:pt>
                <c:pt idx="299">
                  <c:v>0.10412037037037</c:v>
                </c:pt>
                <c:pt idx="300">
                  <c:v>0.104467592592593</c:v>
                </c:pt>
                <c:pt idx="301">
                  <c:v>0.104814814814815</c:v>
                </c:pt>
                <c:pt idx="302">
                  <c:v>0.105162037037037</c:v>
                </c:pt>
                <c:pt idx="303">
                  <c:v>0.105509259259259</c:v>
                </c:pt>
                <c:pt idx="304">
                  <c:v>0.105856481481482</c:v>
                </c:pt>
                <c:pt idx="305">
                  <c:v>0.10620370370370399</c:v>
                </c:pt>
                <c:pt idx="306">
                  <c:v>0.10655092592592599</c:v>
                </c:pt>
                <c:pt idx="307">
                  <c:v>0.10689814814814801</c:v>
                </c:pt>
                <c:pt idx="308">
                  <c:v>0.10724537037037001</c:v>
                </c:pt>
                <c:pt idx="309">
                  <c:v>0.107592592592593</c:v>
                </c:pt>
                <c:pt idx="310">
                  <c:v>0.107939814814815</c:v>
                </c:pt>
                <c:pt idx="311">
                  <c:v>0.108287037037037</c:v>
                </c:pt>
                <c:pt idx="312">
                  <c:v>0.108634259259259</c:v>
                </c:pt>
                <c:pt idx="313">
                  <c:v>0.108981481481481</c:v>
                </c:pt>
                <c:pt idx="314">
                  <c:v>0.109328703703704</c:v>
                </c:pt>
                <c:pt idx="315">
                  <c:v>0.109675925925926</c:v>
                </c:pt>
                <c:pt idx="316">
                  <c:v>0.110023148148148</c:v>
                </c:pt>
                <c:pt idx="317">
                  <c:v>0.11037037037036999</c:v>
                </c:pt>
                <c:pt idx="318">
                  <c:v>0.11071759259259301</c:v>
                </c:pt>
                <c:pt idx="319">
                  <c:v>0.111064814814815</c:v>
                </c:pt>
                <c:pt idx="320">
                  <c:v>0.111412037037037</c:v>
                </c:pt>
                <c:pt idx="321">
                  <c:v>0.111759259259259</c:v>
                </c:pt>
                <c:pt idx="322">
                  <c:v>0.112106481481482</c:v>
                </c:pt>
                <c:pt idx="323">
                  <c:v>0.112453703703704</c:v>
                </c:pt>
                <c:pt idx="324">
                  <c:v>0.112800925925926</c:v>
                </c:pt>
                <c:pt idx="325">
                  <c:v>0.113148148148148</c:v>
                </c:pt>
                <c:pt idx="326">
                  <c:v>0.11349537037037</c:v>
                </c:pt>
                <c:pt idx="327">
                  <c:v>0.11384259259259299</c:v>
                </c:pt>
                <c:pt idx="328">
                  <c:v>0.11418981481481499</c:v>
                </c:pt>
                <c:pt idx="329">
                  <c:v>0.11453703703703701</c:v>
                </c:pt>
                <c:pt idx="330">
                  <c:v>0.11488425925925901</c:v>
                </c:pt>
                <c:pt idx="331">
                  <c:v>0.115231481481482</c:v>
                </c:pt>
                <c:pt idx="332">
                  <c:v>0.115578703703704</c:v>
                </c:pt>
                <c:pt idx="333">
                  <c:v>0.115925925925926</c:v>
                </c:pt>
                <c:pt idx="334">
                  <c:v>0.116273148148148</c:v>
                </c:pt>
                <c:pt idx="335">
                  <c:v>0.11662037037037</c:v>
                </c:pt>
                <c:pt idx="336">
                  <c:v>0.116967592592593</c:v>
                </c:pt>
                <c:pt idx="337">
                  <c:v>0.117314814814815</c:v>
                </c:pt>
                <c:pt idx="338">
                  <c:v>0.117662037037037</c:v>
                </c:pt>
                <c:pt idx="339">
                  <c:v>0.11800925925925899</c:v>
                </c:pt>
                <c:pt idx="340">
                  <c:v>0.11835648148148201</c:v>
                </c:pt>
                <c:pt idx="341">
                  <c:v>0.11870370370370401</c:v>
                </c:pt>
                <c:pt idx="342">
                  <c:v>0.119050925925926</c:v>
                </c:pt>
                <c:pt idx="343">
                  <c:v>0.119398148148148</c:v>
                </c:pt>
                <c:pt idx="344">
                  <c:v>0.11974537037037</c:v>
                </c:pt>
                <c:pt idx="345">
                  <c:v>0.120092592592593</c:v>
                </c:pt>
                <c:pt idx="346">
                  <c:v>0.120439814814815</c:v>
                </c:pt>
                <c:pt idx="347">
                  <c:v>0.120787037037037</c:v>
                </c:pt>
                <c:pt idx="348">
                  <c:v>0.121134259259259</c:v>
                </c:pt>
                <c:pt idx="349">
                  <c:v>0.121481481481481</c:v>
                </c:pt>
                <c:pt idx="350">
                  <c:v>0.12182870370370399</c:v>
                </c:pt>
                <c:pt idx="351">
                  <c:v>0.12217592592592599</c:v>
                </c:pt>
                <c:pt idx="352">
                  <c:v>0.12252314814814801</c:v>
                </c:pt>
                <c:pt idx="353">
                  <c:v>0.12287037037037001</c:v>
                </c:pt>
                <c:pt idx="354">
                  <c:v>0.123217592592593</c:v>
                </c:pt>
                <c:pt idx="355">
                  <c:v>0.123564814814815</c:v>
                </c:pt>
                <c:pt idx="356">
                  <c:v>0.123912037037037</c:v>
                </c:pt>
                <c:pt idx="357">
                  <c:v>0.124259259259259</c:v>
                </c:pt>
                <c:pt idx="358">
                  <c:v>0.124606481481482</c:v>
                </c:pt>
                <c:pt idx="359">
                  <c:v>0.124953703703704</c:v>
                </c:pt>
                <c:pt idx="360">
                  <c:v>0.12530092592592601</c:v>
                </c:pt>
                <c:pt idx="361">
                  <c:v>0.12564814814814801</c:v>
                </c:pt>
                <c:pt idx="362">
                  <c:v>0.12599537037037001</c:v>
                </c:pt>
                <c:pt idx="363">
                  <c:v>0.12634259259259301</c:v>
                </c:pt>
                <c:pt idx="364">
                  <c:v>0.126689814814815</c:v>
                </c:pt>
                <c:pt idx="365">
                  <c:v>0.127037037037037</c:v>
                </c:pt>
                <c:pt idx="366">
                  <c:v>0.127384259259259</c:v>
                </c:pt>
                <c:pt idx="367">
                  <c:v>0.127731481481482</c:v>
                </c:pt>
                <c:pt idx="368">
                  <c:v>0.128078703703704</c:v>
                </c:pt>
                <c:pt idx="369">
                  <c:v>0.128425925925926</c:v>
                </c:pt>
                <c:pt idx="370">
                  <c:v>0.128773148148148</c:v>
                </c:pt>
                <c:pt idx="371">
                  <c:v>0.12912037037037</c:v>
                </c:pt>
                <c:pt idx="372">
                  <c:v>0.12946759259259299</c:v>
                </c:pt>
                <c:pt idx="373">
                  <c:v>0.12981481481481499</c:v>
                </c:pt>
                <c:pt idx="374">
                  <c:v>0.13016203703703699</c:v>
                </c:pt>
                <c:pt idx="375">
                  <c:v>0.13050925925925899</c:v>
                </c:pt>
                <c:pt idx="376">
                  <c:v>0.13085648148148199</c:v>
                </c:pt>
                <c:pt idx="377">
                  <c:v>0.13120370370370399</c:v>
                </c:pt>
                <c:pt idx="378">
                  <c:v>0.13155092592592599</c:v>
                </c:pt>
                <c:pt idx="379">
                  <c:v>0.13189814814814799</c:v>
                </c:pt>
                <c:pt idx="380">
                  <c:v>0.13224537037037001</c:v>
                </c:pt>
                <c:pt idx="381">
                  <c:v>0.13259259259259301</c:v>
                </c:pt>
                <c:pt idx="382">
                  <c:v>0.13293981481481501</c:v>
                </c:pt>
                <c:pt idx="383">
                  <c:v>0.13328703703703701</c:v>
                </c:pt>
                <c:pt idx="384">
                  <c:v>0.13363425925925901</c:v>
                </c:pt>
                <c:pt idx="385">
                  <c:v>0.13398148148148201</c:v>
                </c:pt>
                <c:pt idx="386">
                  <c:v>0.13432870370370401</c:v>
                </c:pt>
                <c:pt idx="387">
                  <c:v>0.134675925925926</c:v>
                </c:pt>
                <c:pt idx="388">
                  <c:v>0.135023148148148</c:v>
                </c:pt>
                <c:pt idx="389">
                  <c:v>0.13537037037037</c:v>
                </c:pt>
                <c:pt idx="390">
                  <c:v>0.135717592592593</c:v>
                </c:pt>
                <c:pt idx="391">
                  <c:v>0.136064814814815</c:v>
                </c:pt>
                <c:pt idx="392">
                  <c:v>0.136412037037037</c:v>
                </c:pt>
                <c:pt idx="393">
                  <c:v>0.136759259259259</c:v>
                </c:pt>
                <c:pt idx="394">
                  <c:v>0.137106481481482</c:v>
                </c:pt>
                <c:pt idx="395">
                  <c:v>0.13745370370370399</c:v>
                </c:pt>
                <c:pt idx="396">
                  <c:v>0.13780092592592599</c:v>
                </c:pt>
                <c:pt idx="397">
                  <c:v>0.13814814814814799</c:v>
                </c:pt>
                <c:pt idx="398">
                  <c:v>0.13849537037036999</c:v>
                </c:pt>
                <c:pt idx="399">
                  <c:v>0.13884259259259299</c:v>
                </c:pt>
                <c:pt idx="400">
                  <c:v>0.13918981481481499</c:v>
                </c:pt>
                <c:pt idx="401">
                  <c:v>0.13953703703703699</c:v>
                </c:pt>
                <c:pt idx="402">
                  <c:v>0.13988425925925899</c:v>
                </c:pt>
                <c:pt idx="403">
                  <c:v>0.14023148148148201</c:v>
                </c:pt>
                <c:pt idx="404">
                  <c:v>0.14057870370370401</c:v>
                </c:pt>
                <c:pt idx="405">
                  <c:v>0.14092592592592601</c:v>
                </c:pt>
                <c:pt idx="406">
                  <c:v>0.14127314814814801</c:v>
                </c:pt>
                <c:pt idx="407">
                  <c:v>0.14162037037037001</c:v>
                </c:pt>
                <c:pt idx="408">
                  <c:v>0.14196759259259301</c:v>
                </c:pt>
                <c:pt idx="409">
                  <c:v>0.142314814814815</c:v>
                </c:pt>
                <c:pt idx="410">
                  <c:v>0.142662037037037</c:v>
                </c:pt>
                <c:pt idx="411">
                  <c:v>0.143009259259259</c:v>
                </c:pt>
                <c:pt idx="412">
                  <c:v>0.143356481481482</c:v>
                </c:pt>
                <c:pt idx="413">
                  <c:v>0.143703703703704</c:v>
                </c:pt>
                <c:pt idx="414">
                  <c:v>0.144050925925926</c:v>
                </c:pt>
                <c:pt idx="415">
                  <c:v>0.14438657407407399</c:v>
                </c:pt>
                <c:pt idx="416">
                  <c:v>0.14474537037037</c:v>
                </c:pt>
                <c:pt idx="417">
                  <c:v>0.14509259259259299</c:v>
                </c:pt>
                <c:pt idx="418">
                  <c:v>0.14543981481481499</c:v>
                </c:pt>
                <c:pt idx="419">
                  <c:v>0.14577546296296301</c:v>
                </c:pt>
                <c:pt idx="420">
                  <c:v>0.14613425925925899</c:v>
                </c:pt>
                <c:pt idx="421">
                  <c:v>0.14646990740740701</c:v>
                </c:pt>
                <c:pt idx="422">
                  <c:v>0.14682870370370399</c:v>
                </c:pt>
                <c:pt idx="423">
                  <c:v>0.14717592592592599</c:v>
                </c:pt>
                <c:pt idx="424">
                  <c:v>0.14752314814814799</c:v>
                </c:pt>
                <c:pt idx="425">
                  <c:v>0.14787037037037001</c:v>
                </c:pt>
                <c:pt idx="426">
                  <c:v>0.148206018518519</c:v>
                </c:pt>
                <c:pt idx="427">
                  <c:v>0.14856481481481501</c:v>
                </c:pt>
                <c:pt idx="428">
                  <c:v>0.148900462962963</c:v>
                </c:pt>
                <c:pt idx="429">
                  <c:v>0.14925925925925901</c:v>
                </c:pt>
                <c:pt idx="430">
                  <c:v>0.149594907407407</c:v>
                </c:pt>
                <c:pt idx="431">
                  <c:v>0.14995370370370401</c:v>
                </c:pt>
                <c:pt idx="432">
                  <c:v>0.150300925925926</c:v>
                </c:pt>
                <c:pt idx="433">
                  <c:v>0.15063657407407399</c:v>
                </c:pt>
                <c:pt idx="434">
                  <c:v>0.15098379629629599</c:v>
                </c:pt>
                <c:pt idx="435">
                  <c:v>0.15133101851851899</c:v>
                </c:pt>
                <c:pt idx="436">
                  <c:v>0.15167824074074099</c:v>
                </c:pt>
                <c:pt idx="437">
                  <c:v>0.15202546296296299</c:v>
                </c:pt>
                <c:pt idx="438">
                  <c:v>0.15237268518518499</c:v>
                </c:pt>
                <c:pt idx="439">
                  <c:v>0.15271990740740701</c:v>
                </c:pt>
                <c:pt idx="440">
                  <c:v>0.15307870370370399</c:v>
                </c:pt>
                <c:pt idx="441">
                  <c:v>0.15341435185185201</c:v>
                </c:pt>
                <c:pt idx="442">
                  <c:v>0.15376157407407401</c:v>
                </c:pt>
                <c:pt idx="443">
                  <c:v>0.15410879629629601</c:v>
                </c:pt>
                <c:pt idx="444">
                  <c:v>0.15445601851851801</c:v>
                </c:pt>
                <c:pt idx="445">
                  <c:v>0.154803240740741</c:v>
                </c:pt>
                <c:pt idx="446">
                  <c:v>0.155150462962963</c:v>
                </c:pt>
                <c:pt idx="447">
                  <c:v>0.155497685185185</c:v>
                </c:pt>
                <c:pt idx="448">
                  <c:v>0.155844907407407</c:v>
                </c:pt>
                <c:pt idx="449">
                  <c:v>0.15619212962963</c:v>
                </c:pt>
                <c:pt idx="450">
                  <c:v>0.156539351851852</c:v>
                </c:pt>
                <c:pt idx="451">
                  <c:v>0.156886574074074</c:v>
                </c:pt>
                <c:pt idx="452">
                  <c:v>0.157233796296296</c:v>
                </c:pt>
                <c:pt idx="453">
                  <c:v>0.15758101851851899</c:v>
                </c:pt>
                <c:pt idx="454">
                  <c:v>0.15792824074074099</c:v>
                </c:pt>
                <c:pt idx="455">
                  <c:v>0.15827546296296299</c:v>
                </c:pt>
                <c:pt idx="456">
                  <c:v>0.15862268518518499</c:v>
                </c:pt>
                <c:pt idx="457">
                  <c:v>0.15896990740740699</c:v>
                </c:pt>
                <c:pt idx="458">
                  <c:v>0.15931712962962999</c:v>
                </c:pt>
                <c:pt idx="459">
                  <c:v>0.15966435185185199</c:v>
                </c:pt>
                <c:pt idx="460">
                  <c:v>0.16001157407407399</c:v>
                </c:pt>
                <c:pt idx="461">
                  <c:v>0.16035879629629601</c:v>
                </c:pt>
                <c:pt idx="462">
                  <c:v>0.16070601851851801</c:v>
                </c:pt>
                <c:pt idx="463">
                  <c:v>0.16105324074074101</c:v>
                </c:pt>
                <c:pt idx="464">
                  <c:v>0.16140046296296301</c:v>
                </c:pt>
                <c:pt idx="465">
                  <c:v>0.16174768518518501</c:v>
                </c:pt>
                <c:pt idx="466">
                  <c:v>0.16209490740740701</c:v>
                </c:pt>
                <c:pt idx="467">
                  <c:v>0.16244212962963001</c:v>
                </c:pt>
                <c:pt idx="468">
                  <c:v>0.162789351851852</c:v>
                </c:pt>
                <c:pt idx="469">
                  <c:v>0.163136574074074</c:v>
                </c:pt>
                <c:pt idx="470">
                  <c:v>0.163483796296296</c:v>
                </c:pt>
                <c:pt idx="471">
                  <c:v>0.163831018518519</c:v>
                </c:pt>
                <c:pt idx="472">
                  <c:v>0.164178240740741</c:v>
                </c:pt>
                <c:pt idx="473">
                  <c:v>0.164525462962963</c:v>
                </c:pt>
                <c:pt idx="474">
                  <c:v>0.164872685185185</c:v>
                </c:pt>
                <c:pt idx="475">
                  <c:v>0.165219907407407</c:v>
                </c:pt>
                <c:pt idx="476">
                  <c:v>0.16556712962962999</c:v>
                </c:pt>
                <c:pt idx="477">
                  <c:v>0.16591435185185199</c:v>
                </c:pt>
                <c:pt idx="478">
                  <c:v>0.16626157407407399</c:v>
                </c:pt>
                <c:pt idx="479">
                  <c:v>0.16660879629629599</c:v>
                </c:pt>
                <c:pt idx="480">
                  <c:v>0.16695601851851899</c:v>
                </c:pt>
                <c:pt idx="481">
                  <c:v>0.16730324074074099</c:v>
                </c:pt>
                <c:pt idx="482">
                  <c:v>0.16765046296296299</c:v>
                </c:pt>
                <c:pt idx="483">
                  <c:v>0.16799768518518499</c:v>
                </c:pt>
                <c:pt idx="484">
                  <c:v>0.16834490740740701</c:v>
                </c:pt>
                <c:pt idx="485">
                  <c:v>0.16869212962963001</c:v>
                </c:pt>
                <c:pt idx="486">
                  <c:v>0.16903935185185201</c:v>
                </c:pt>
                <c:pt idx="487">
                  <c:v>0.16938657407407401</c:v>
                </c:pt>
                <c:pt idx="488">
                  <c:v>0.16973379629629601</c:v>
                </c:pt>
                <c:pt idx="489">
                  <c:v>0.17008101851851801</c:v>
                </c:pt>
                <c:pt idx="490">
                  <c:v>0.170428240740741</c:v>
                </c:pt>
                <c:pt idx="491">
                  <c:v>0.170775462962963</c:v>
                </c:pt>
                <c:pt idx="492">
                  <c:v>0.171122685185185</c:v>
                </c:pt>
                <c:pt idx="493">
                  <c:v>0.171469907407407</c:v>
                </c:pt>
                <c:pt idx="494">
                  <c:v>0.17181712962963</c:v>
                </c:pt>
                <c:pt idx="495">
                  <c:v>0.172164351851852</c:v>
                </c:pt>
                <c:pt idx="496">
                  <c:v>0.172511574074074</c:v>
                </c:pt>
                <c:pt idx="497">
                  <c:v>0.172858796296296</c:v>
                </c:pt>
                <c:pt idx="498">
                  <c:v>0.173206018518518</c:v>
                </c:pt>
                <c:pt idx="499">
                  <c:v>0.17355324074074099</c:v>
                </c:pt>
                <c:pt idx="500">
                  <c:v>0.17390046296296299</c:v>
                </c:pt>
                <c:pt idx="501">
                  <c:v>0.17424768518518499</c:v>
                </c:pt>
                <c:pt idx="502">
                  <c:v>0.17459490740740699</c:v>
                </c:pt>
                <c:pt idx="503">
                  <c:v>0.17494212962962999</c:v>
                </c:pt>
                <c:pt idx="504">
                  <c:v>0.17528935185185199</c:v>
                </c:pt>
                <c:pt idx="505">
                  <c:v>0.17563657407407399</c:v>
                </c:pt>
                <c:pt idx="506">
                  <c:v>0.17598379629629601</c:v>
                </c:pt>
                <c:pt idx="507">
                  <c:v>0.17633101851851801</c:v>
                </c:pt>
                <c:pt idx="508">
                  <c:v>0.17667824074074101</c:v>
                </c:pt>
                <c:pt idx="509">
                  <c:v>0.17702546296296301</c:v>
                </c:pt>
                <c:pt idx="510">
                  <c:v>0.17737268518518501</c:v>
                </c:pt>
                <c:pt idx="511">
                  <c:v>0.17771990740740701</c:v>
                </c:pt>
                <c:pt idx="512">
                  <c:v>0.17806712962963001</c:v>
                </c:pt>
                <c:pt idx="513">
                  <c:v>0.178414351851852</c:v>
                </c:pt>
                <c:pt idx="514">
                  <c:v>0.178761574074074</c:v>
                </c:pt>
                <c:pt idx="515">
                  <c:v>0.179108796296296</c:v>
                </c:pt>
                <c:pt idx="516">
                  <c:v>0.179456018518519</c:v>
                </c:pt>
                <c:pt idx="517">
                  <c:v>0.179803240740741</c:v>
                </c:pt>
                <c:pt idx="518">
                  <c:v>0.180150462962963</c:v>
                </c:pt>
                <c:pt idx="519">
                  <c:v>0.180497685185185</c:v>
                </c:pt>
                <c:pt idx="520">
                  <c:v>0.180844907407407</c:v>
                </c:pt>
                <c:pt idx="521">
                  <c:v>0.18119212962962999</c:v>
                </c:pt>
                <c:pt idx="522">
                  <c:v>0.18153935185185199</c:v>
                </c:pt>
                <c:pt idx="523">
                  <c:v>0.18188657407407399</c:v>
                </c:pt>
                <c:pt idx="524">
                  <c:v>0.18223379629629599</c:v>
                </c:pt>
                <c:pt idx="525">
                  <c:v>0.18258101851851799</c:v>
                </c:pt>
                <c:pt idx="526">
                  <c:v>0.18292824074074099</c:v>
                </c:pt>
                <c:pt idx="527">
                  <c:v>0.18327546296296299</c:v>
                </c:pt>
                <c:pt idx="528">
                  <c:v>0.18362268518518499</c:v>
                </c:pt>
                <c:pt idx="529">
                  <c:v>0.18396990740740701</c:v>
                </c:pt>
                <c:pt idx="530">
                  <c:v>0.18431712962963001</c:v>
                </c:pt>
                <c:pt idx="531">
                  <c:v>0.18466435185185201</c:v>
                </c:pt>
                <c:pt idx="532">
                  <c:v>0.18501157407407401</c:v>
                </c:pt>
                <c:pt idx="533">
                  <c:v>0.18535879629629601</c:v>
                </c:pt>
                <c:pt idx="534">
                  <c:v>0.18570601851851901</c:v>
                </c:pt>
                <c:pt idx="535">
                  <c:v>0.186053240740741</c:v>
                </c:pt>
                <c:pt idx="536">
                  <c:v>0.186400462962963</c:v>
                </c:pt>
                <c:pt idx="537">
                  <c:v>0.186747685185185</c:v>
                </c:pt>
                <c:pt idx="538">
                  <c:v>0.187094907407407</c:v>
                </c:pt>
                <c:pt idx="539">
                  <c:v>0.18744212962963</c:v>
                </c:pt>
                <c:pt idx="540">
                  <c:v>0.187789351851852</c:v>
                </c:pt>
                <c:pt idx="541">
                  <c:v>0.188136574074074</c:v>
                </c:pt>
                <c:pt idx="542">
                  <c:v>0.188483796296296</c:v>
                </c:pt>
                <c:pt idx="543">
                  <c:v>0.188831018518518</c:v>
                </c:pt>
                <c:pt idx="544">
                  <c:v>0.18917824074074099</c:v>
                </c:pt>
                <c:pt idx="545">
                  <c:v>0.18952546296296299</c:v>
                </c:pt>
                <c:pt idx="546">
                  <c:v>0.18987268518518499</c:v>
                </c:pt>
                <c:pt idx="547">
                  <c:v>0.19021990740740699</c:v>
                </c:pt>
                <c:pt idx="548">
                  <c:v>0.19056712962962999</c:v>
                </c:pt>
                <c:pt idx="549">
                  <c:v>0.19091435185185199</c:v>
                </c:pt>
                <c:pt idx="550">
                  <c:v>0.19126157407407399</c:v>
                </c:pt>
                <c:pt idx="551">
                  <c:v>0.19160879629629601</c:v>
                </c:pt>
                <c:pt idx="552">
                  <c:v>0.19195601851851801</c:v>
                </c:pt>
                <c:pt idx="553">
                  <c:v>0.19230324074074101</c:v>
                </c:pt>
                <c:pt idx="554">
                  <c:v>0.19265046296296301</c:v>
                </c:pt>
                <c:pt idx="555">
                  <c:v>0.19299768518518501</c:v>
                </c:pt>
                <c:pt idx="556">
                  <c:v>0.19334490740740701</c:v>
                </c:pt>
                <c:pt idx="557">
                  <c:v>0.19369212962963001</c:v>
                </c:pt>
                <c:pt idx="558">
                  <c:v>0.194039351851852</c:v>
                </c:pt>
                <c:pt idx="559">
                  <c:v>0.194386574074074</c:v>
                </c:pt>
                <c:pt idx="560">
                  <c:v>0.194733796296296</c:v>
                </c:pt>
                <c:pt idx="561">
                  <c:v>0.195081018518518</c:v>
                </c:pt>
                <c:pt idx="562">
                  <c:v>0.195428240740741</c:v>
                </c:pt>
                <c:pt idx="563">
                  <c:v>0.195775462962963</c:v>
                </c:pt>
                <c:pt idx="564">
                  <c:v>0.196122685185185</c:v>
                </c:pt>
                <c:pt idx="565">
                  <c:v>0.196469907407407</c:v>
                </c:pt>
                <c:pt idx="566">
                  <c:v>0.19681712962962999</c:v>
                </c:pt>
                <c:pt idx="567">
                  <c:v>0.19716435185185199</c:v>
                </c:pt>
                <c:pt idx="568">
                  <c:v>0.19751157407407399</c:v>
                </c:pt>
                <c:pt idx="569">
                  <c:v>0.19785879629629599</c:v>
                </c:pt>
                <c:pt idx="570">
                  <c:v>0.19820601851851899</c:v>
                </c:pt>
                <c:pt idx="571">
                  <c:v>0.19855324074074099</c:v>
                </c:pt>
                <c:pt idx="572">
                  <c:v>0.19890046296296299</c:v>
                </c:pt>
                <c:pt idx="573">
                  <c:v>0.19924768518518499</c:v>
                </c:pt>
                <c:pt idx="574">
                  <c:v>0.19959490740740701</c:v>
                </c:pt>
                <c:pt idx="575">
                  <c:v>0.19994212962963001</c:v>
                </c:pt>
                <c:pt idx="576">
                  <c:v>0.20028935185185201</c:v>
                </c:pt>
                <c:pt idx="577">
                  <c:v>0.20063657407407401</c:v>
                </c:pt>
                <c:pt idx="578">
                  <c:v>0.20098379629629601</c:v>
                </c:pt>
                <c:pt idx="579">
                  <c:v>0.20133101851851801</c:v>
                </c:pt>
                <c:pt idx="580">
                  <c:v>0.201678240740741</c:v>
                </c:pt>
                <c:pt idx="581">
                  <c:v>0.202025462962963</c:v>
                </c:pt>
                <c:pt idx="582">
                  <c:v>0.202372685185185</c:v>
                </c:pt>
                <c:pt idx="583">
                  <c:v>0.202719907407407</c:v>
                </c:pt>
                <c:pt idx="584">
                  <c:v>0.20306712962963</c:v>
                </c:pt>
                <c:pt idx="585">
                  <c:v>0.203414351851852</c:v>
                </c:pt>
                <c:pt idx="586">
                  <c:v>0.203761574074074</c:v>
                </c:pt>
                <c:pt idx="587">
                  <c:v>0.204108796296296</c:v>
                </c:pt>
                <c:pt idx="588">
                  <c:v>0.204456018518518</c:v>
                </c:pt>
                <c:pt idx="589">
                  <c:v>0.20480324074074099</c:v>
                </c:pt>
                <c:pt idx="590">
                  <c:v>0.20515046296296299</c:v>
                </c:pt>
                <c:pt idx="591">
                  <c:v>0.20549768518518499</c:v>
                </c:pt>
                <c:pt idx="592">
                  <c:v>0.20584490740740699</c:v>
                </c:pt>
                <c:pt idx="593">
                  <c:v>0.20619212962962999</c:v>
                </c:pt>
                <c:pt idx="594">
                  <c:v>0.20653935185185199</c:v>
                </c:pt>
                <c:pt idx="595">
                  <c:v>0.20688657407407399</c:v>
                </c:pt>
                <c:pt idx="596">
                  <c:v>0.20723379629629601</c:v>
                </c:pt>
                <c:pt idx="597">
                  <c:v>0.20758101851851801</c:v>
                </c:pt>
                <c:pt idx="598">
                  <c:v>0.20792824074074101</c:v>
                </c:pt>
                <c:pt idx="599">
                  <c:v>0.20827546296296301</c:v>
                </c:pt>
                <c:pt idx="600">
                  <c:v>0.20862268518518501</c:v>
                </c:pt>
                <c:pt idx="601">
                  <c:v>0.20896990740740701</c:v>
                </c:pt>
                <c:pt idx="602">
                  <c:v>0.20931712962963001</c:v>
                </c:pt>
                <c:pt idx="603">
                  <c:v>0.209664351851852</c:v>
                </c:pt>
                <c:pt idx="604">
                  <c:v>0.210011574074074</c:v>
                </c:pt>
                <c:pt idx="605">
                  <c:v>0.210358796296296</c:v>
                </c:pt>
                <c:pt idx="606">
                  <c:v>0.210706018518519</c:v>
                </c:pt>
                <c:pt idx="607">
                  <c:v>0.211053240740741</c:v>
                </c:pt>
                <c:pt idx="608">
                  <c:v>0.211400462962963</c:v>
                </c:pt>
                <c:pt idx="609">
                  <c:v>0.211747685185185</c:v>
                </c:pt>
                <c:pt idx="610">
                  <c:v>0.212094907407407</c:v>
                </c:pt>
                <c:pt idx="611">
                  <c:v>0.21244212962962999</c:v>
                </c:pt>
                <c:pt idx="612">
                  <c:v>0.21278935185185199</c:v>
                </c:pt>
                <c:pt idx="613">
                  <c:v>0.21313657407407399</c:v>
                </c:pt>
                <c:pt idx="614">
                  <c:v>0.21348379629629599</c:v>
                </c:pt>
                <c:pt idx="615">
                  <c:v>0.21383101851851899</c:v>
                </c:pt>
                <c:pt idx="616">
                  <c:v>0.21417824074074099</c:v>
                </c:pt>
                <c:pt idx="617">
                  <c:v>0.21452546296296299</c:v>
                </c:pt>
                <c:pt idx="618">
                  <c:v>0.21487268518518499</c:v>
                </c:pt>
                <c:pt idx="619">
                  <c:v>0.21521990740740701</c:v>
                </c:pt>
                <c:pt idx="620">
                  <c:v>0.21556712962963001</c:v>
                </c:pt>
                <c:pt idx="621">
                  <c:v>0.21591435185185201</c:v>
                </c:pt>
                <c:pt idx="622">
                  <c:v>0.21626157407407401</c:v>
                </c:pt>
                <c:pt idx="623">
                  <c:v>0.21660879629629601</c:v>
                </c:pt>
                <c:pt idx="624">
                  <c:v>0.21695601851851901</c:v>
                </c:pt>
                <c:pt idx="625">
                  <c:v>0.217303240740741</c:v>
                </c:pt>
                <c:pt idx="626">
                  <c:v>0.217650462962963</c:v>
                </c:pt>
                <c:pt idx="627">
                  <c:v>0.217997685185185</c:v>
                </c:pt>
                <c:pt idx="628">
                  <c:v>0.21833333333333299</c:v>
                </c:pt>
                <c:pt idx="629">
                  <c:v>0.21869212962963</c:v>
                </c:pt>
                <c:pt idx="630">
                  <c:v>0.219039351851852</c:v>
                </c:pt>
                <c:pt idx="631">
                  <c:v>0.219386574074074</c:v>
                </c:pt>
                <c:pt idx="632">
                  <c:v>0.219733796296296</c:v>
                </c:pt>
                <c:pt idx="633">
                  <c:v>0.220081018518518</c:v>
                </c:pt>
                <c:pt idx="634">
                  <c:v>0.22041666666666701</c:v>
                </c:pt>
                <c:pt idx="635">
                  <c:v>0.22076388888888901</c:v>
                </c:pt>
                <c:pt idx="636">
                  <c:v>0.22112268518518499</c:v>
                </c:pt>
                <c:pt idx="637">
                  <c:v>0.22146990740740699</c:v>
                </c:pt>
                <c:pt idx="638">
                  <c:v>0.22181712962962999</c:v>
                </c:pt>
                <c:pt idx="639">
                  <c:v>0.222152777777778</c:v>
                </c:pt>
                <c:pt idx="640">
                  <c:v>0.22251157407407399</c:v>
                </c:pt>
                <c:pt idx="641">
                  <c:v>0.222847222222222</c:v>
                </c:pt>
                <c:pt idx="642">
                  <c:v>0.22320601851851801</c:v>
                </c:pt>
                <c:pt idx="643">
                  <c:v>0.223541666666667</c:v>
                </c:pt>
                <c:pt idx="644">
                  <c:v>0.223888888888889</c:v>
                </c:pt>
                <c:pt idx="645">
                  <c:v>0.224236111111111</c:v>
                </c:pt>
                <c:pt idx="646">
                  <c:v>0.22459490740740701</c:v>
                </c:pt>
                <c:pt idx="647">
                  <c:v>0.22493055555555599</c:v>
                </c:pt>
                <c:pt idx="648">
                  <c:v>0.225289351851852</c:v>
                </c:pt>
                <c:pt idx="649">
                  <c:v>0.225636574074074</c:v>
                </c:pt>
                <c:pt idx="650">
                  <c:v>0.22597222222222199</c:v>
                </c:pt>
                <c:pt idx="651">
                  <c:v>0.226331018518519</c:v>
                </c:pt>
                <c:pt idx="652">
                  <c:v>0.226678240740741</c:v>
                </c:pt>
                <c:pt idx="653">
                  <c:v>0.227025462962963</c:v>
                </c:pt>
                <c:pt idx="654">
                  <c:v>0.22736111111111099</c:v>
                </c:pt>
                <c:pt idx="655">
                  <c:v>0.22770833333333301</c:v>
                </c:pt>
                <c:pt idx="656">
                  <c:v>0.22805555555555601</c:v>
                </c:pt>
                <c:pt idx="657">
                  <c:v>0.22840277777777801</c:v>
                </c:pt>
                <c:pt idx="658">
                  <c:v>0.22875000000000001</c:v>
                </c:pt>
                <c:pt idx="659">
                  <c:v>0.22909722222222201</c:v>
                </c:pt>
                <c:pt idx="660">
                  <c:v>0.22944444444444501</c:v>
                </c:pt>
                <c:pt idx="661">
                  <c:v>0.229791666666667</c:v>
                </c:pt>
                <c:pt idx="662">
                  <c:v>0.230138888888889</c:v>
                </c:pt>
                <c:pt idx="663">
                  <c:v>0.230486111111111</c:v>
                </c:pt>
                <c:pt idx="664">
                  <c:v>0.230833333333333</c:v>
                </c:pt>
                <c:pt idx="665">
                  <c:v>0.231180555555556</c:v>
                </c:pt>
                <c:pt idx="666">
                  <c:v>0.231527777777778</c:v>
                </c:pt>
                <c:pt idx="667">
                  <c:v>0.231875</c:v>
                </c:pt>
                <c:pt idx="668">
                  <c:v>0.232222222222222</c:v>
                </c:pt>
                <c:pt idx="669">
                  <c:v>0.23256944444444499</c:v>
                </c:pt>
                <c:pt idx="670">
                  <c:v>0.23291666666666699</c:v>
                </c:pt>
                <c:pt idx="671">
                  <c:v>0.23326388888888899</c:v>
                </c:pt>
                <c:pt idx="672">
                  <c:v>0.23361111111111099</c:v>
                </c:pt>
                <c:pt idx="673">
                  <c:v>0.23395833333333299</c:v>
                </c:pt>
                <c:pt idx="674">
                  <c:v>0.23430555555555499</c:v>
                </c:pt>
                <c:pt idx="675">
                  <c:v>0.23465277777777799</c:v>
                </c:pt>
                <c:pt idx="676">
                  <c:v>0.23499999999999999</c:v>
                </c:pt>
                <c:pt idx="677">
                  <c:v>0.23534722222222201</c:v>
                </c:pt>
                <c:pt idx="678">
                  <c:v>0.23569444444444401</c:v>
                </c:pt>
                <c:pt idx="679">
                  <c:v>0.23604166666666701</c:v>
                </c:pt>
                <c:pt idx="680">
                  <c:v>0.23638888888888901</c:v>
                </c:pt>
                <c:pt idx="681">
                  <c:v>0.23673611111111101</c:v>
                </c:pt>
                <c:pt idx="682">
                  <c:v>0.23708333333333301</c:v>
                </c:pt>
                <c:pt idx="683">
                  <c:v>0.23743055555555601</c:v>
                </c:pt>
                <c:pt idx="684">
                  <c:v>0.237777777777778</c:v>
                </c:pt>
                <c:pt idx="685">
                  <c:v>0.238125</c:v>
                </c:pt>
                <c:pt idx="686">
                  <c:v>0.238472222222222</c:v>
                </c:pt>
                <c:pt idx="687">
                  <c:v>0.238819444444444</c:v>
                </c:pt>
                <c:pt idx="688">
                  <c:v>0.239166666666667</c:v>
                </c:pt>
                <c:pt idx="689">
                  <c:v>0.239513888888889</c:v>
                </c:pt>
                <c:pt idx="690">
                  <c:v>0.239861111111111</c:v>
                </c:pt>
                <c:pt idx="691">
                  <c:v>0.240208333333333</c:v>
                </c:pt>
                <c:pt idx="692">
                  <c:v>0.24055555555555599</c:v>
                </c:pt>
                <c:pt idx="693">
                  <c:v>0.24090277777777799</c:v>
                </c:pt>
                <c:pt idx="694">
                  <c:v>0.24124999999999999</c:v>
                </c:pt>
                <c:pt idx="695">
                  <c:v>0.24159722222222199</c:v>
                </c:pt>
                <c:pt idx="696">
                  <c:v>0.24194444444444399</c:v>
                </c:pt>
                <c:pt idx="697">
                  <c:v>0.24229166666666699</c:v>
                </c:pt>
                <c:pt idx="698">
                  <c:v>0.24263888888888899</c:v>
                </c:pt>
                <c:pt idx="699">
                  <c:v>0.24298611111111099</c:v>
                </c:pt>
                <c:pt idx="700">
                  <c:v>0.24333333333333301</c:v>
                </c:pt>
                <c:pt idx="701">
                  <c:v>0.24368055555555601</c:v>
                </c:pt>
                <c:pt idx="702">
                  <c:v>0.24402777777777801</c:v>
                </c:pt>
                <c:pt idx="703">
                  <c:v>0.24437500000000001</c:v>
                </c:pt>
                <c:pt idx="704">
                  <c:v>0.24472222222222201</c:v>
                </c:pt>
                <c:pt idx="705">
                  <c:v>0.24506944444444401</c:v>
                </c:pt>
                <c:pt idx="706">
                  <c:v>0.245416666666667</c:v>
                </c:pt>
                <c:pt idx="707">
                  <c:v>0.245763888888889</c:v>
                </c:pt>
                <c:pt idx="708">
                  <c:v>0.246111111111111</c:v>
                </c:pt>
                <c:pt idx="709">
                  <c:v>0.246458333333333</c:v>
                </c:pt>
                <c:pt idx="710">
                  <c:v>0.246805555555556</c:v>
                </c:pt>
                <c:pt idx="711">
                  <c:v>0.247152777777778</c:v>
                </c:pt>
                <c:pt idx="712">
                  <c:v>0.2475</c:v>
                </c:pt>
                <c:pt idx="713">
                  <c:v>0.247847222222222</c:v>
                </c:pt>
                <c:pt idx="714">
                  <c:v>0.24819444444444499</c:v>
                </c:pt>
                <c:pt idx="715">
                  <c:v>0.24854166666666699</c:v>
                </c:pt>
                <c:pt idx="716">
                  <c:v>0.24888888888888899</c:v>
                </c:pt>
                <c:pt idx="717">
                  <c:v>0.24923611111111099</c:v>
                </c:pt>
                <c:pt idx="718">
                  <c:v>0.24958333333333299</c:v>
                </c:pt>
                <c:pt idx="719">
                  <c:v>0.24993055555555599</c:v>
                </c:pt>
                <c:pt idx="720">
                  <c:v>0.25027777777777799</c:v>
                </c:pt>
                <c:pt idx="721">
                  <c:v>0.25062499999999999</c:v>
                </c:pt>
                <c:pt idx="722">
                  <c:v>0.25097222222222199</c:v>
                </c:pt>
                <c:pt idx="723">
                  <c:v>0.25131944444444398</c:v>
                </c:pt>
                <c:pt idx="724">
                  <c:v>0.25166666666666698</c:v>
                </c:pt>
                <c:pt idx="725">
                  <c:v>0.25201388888888898</c:v>
                </c:pt>
                <c:pt idx="726">
                  <c:v>0.25236111111111098</c:v>
                </c:pt>
                <c:pt idx="727">
                  <c:v>0.25270833333333298</c:v>
                </c:pt>
                <c:pt idx="728">
                  <c:v>0.25305555555555598</c:v>
                </c:pt>
                <c:pt idx="729">
                  <c:v>0.25340277777777798</c:v>
                </c:pt>
                <c:pt idx="730">
                  <c:v>0.25374999999999998</c:v>
                </c:pt>
                <c:pt idx="731">
                  <c:v>0.25409722222222197</c:v>
                </c:pt>
                <c:pt idx="732">
                  <c:v>0.25444444444444397</c:v>
                </c:pt>
                <c:pt idx="733">
                  <c:v>0.25479166666666703</c:v>
                </c:pt>
                <c:pt idx="734">
                  <c:v>0.25513888888888903</c:v>
                </c:pt>
                <c:pt idx="735">
                  <c:v>0.25548611111111103</c:v>
                </c:pt>
                <c:pt idx="736">
                  <c:v>0.25583333333333302</c:v>
                </c:pt>
                <c:pt idx="737">
                  <c:v>0.25618055555555602</c:v>
                </c:pt>
                <c:pt idx="738">
                  <c:v>0.25652777777777802</c:v>
                </c:pt>
                <c:pt idx="739">
                  <c:v>0.25687500000000002</c:v>
                </c:pt>
                <c:pt idx="740">
                  <c:v>0.25722222222222202</c:v>
                </c:pt>
                <c:pt idx="741">
                  <c:v>0.25756944444444402</c:v>
                </c:pt>
                <c:pt idx="742">
                  <c:v>0.25791666666666702</c:v>
                </c:pt>
                <c:pt idx="743">
                  <c:v>0.25826388888888901</c:v>
                </c:pt>
                <c:pt idx="744">
                  <c:v>0.25861111111111101</c:v>
                </c:pt>
                <c:pt idx="745">
                  <c:v>0.25895833333333301</c:v>
                </c:pt>
                <c:pt idx="746">
                  <c:v>0.25930555555555601</c:v>
                </c:pt>
                <c:pt idx="747">
                  <c:v>0.25965277777777801</c:v>
                </c:pt>
                <c:pt idx="748">
                  <c:v>0.26</c:v>
                </c:pt>
                <c:pt idx="749">
                  <c:v>0.26034722222222201</c:v>
                </c:pt>
                <c:pt idx="750">
                  <c:v>0.26069444444444401</c:v>
                </c:pt>
                <c:pt idx="751">
                  <c:v>0.261041666666667</c:v>
                </c:pt>
                <c:pt idx="752">
                  <c:v>0.261388888888889</c:v>
                </c:pt>
                <c:pt idx="753">
                  <c:v>0.261736111111111</c:v>
                </c:pt>
                <c:pt idx="754">
                  <c:v>0.262083333333333</c:v>
                </c:pt>
                <c:pt idx="755">
                  <c:v>0.262430555555556</c:v>
                </c:pt>
                <c:pt idx="756">
                  <c:v>0.262777777777778</c:v>
                </c:pt>
                <c:pt idx="757">
                  <c:v>0.263125</c:v>
                </c:pt>
                <c:pt idx="758">
                  <c:v>0.263472222222222</c:v>
                </c:pt>
                <c:pt idx="759">
                  <c:v>0.263819444444444</c:v>
                </c:pt>
                <c:pt idx="760">
                  <c:v>0.26416666666666699</c:v>
                </c:pt>
                <c:pt idx="761">
                  <c:v>0.26451388888888899</c:v>
                </c:pt>
                <c:pt idx="762">
                  <c:v>0.26486111111111099</c:v>
                </c:pt>
                <c:pt idx="763">
                  <c:v>0.26520833333333299</c:v>
                </c:pt>
                <c:pt idx="764">
                  <c:v>0.26555555555555599</c:v>
                </c:pt>
                <c:pt idx="765">
                  <c:v>0.26590277777777799</c:v>
                </c:pt>
                <c:pt idx="766">
                  <c:v>0.26624999999999999</c:v>
                </c:pt>
                <c:pt idx="767">
                  <c:v>0.26659722222222199</c:v>
                </c:pt>
                <c:pt idx="768">
                  <c:v>0.26694444444444398</c:v>
                </c:pt>
                <c:pt idx="769">
                  <c:v>0.26729166666666698</c:v>
                </c:pt>
                <c:pt idx="770">
                  <c:v>0.26763888888888898</c:v>
                </c:pt>
                <c:pt idx="771">
                  <c:v>0.26798611111111098</c:v>
                </c:pt>
                <c:pt idx="772">
                  <c:v>0.26833333333333298</c:v>
                </c:pt>
                <c:pt idx="773">
                  <c:v>0.26868055555555598</c:v>
                </c:pt>
                <c:pt idx="774">
                  <c:v>0.26902777777777798</c:v>
                </c:pt>
                <c:pt idx="775">
                  <c:v>0.26937499999999998</c:v>
                </c:pt>
                <c:pt idx="776">
                  <c:v>0.26972222222222197</c:v>
                </c:pt>
                <c:pt idx="777">
                  <c:v>0.27006944444444397</c:v>
                </c:pt>
                <c:pt idx="778">
                  <c:v>0.27041666666666703</c:v>
                </c:pt>
                <c:pt idx="779">
                  <c:v>0.27076388888888903</c:v>
                </c:pt>
                <c:pt idx="780">
                  <c:v>0.27111111111111103</c:v>
                </c:pt>
                <c:pt idx="781">
                  <c:v>0.27145833333333302</c:v>
                </c:pt>
                <c:pt idx="782">
                  <c:v>0.27180555555555602</c:v>
                </c:pt>
                <c:pt idx="783">
                  <c:v>0.27215277777777802</c:v>
                </c:pt>
                <c:pt idx="784">
                  <c:v>0.27250000000000002</c:v>
                </c:pt>
                <c:pt idx="785">
                  <c:v>0.27284722222222202</c:v>
                </c:pt>
                <c:pt idx="786">
                  <c:v>0.27319444444444402</c:v>
                </c:pt>
                <c:pt idx="787">
                  <c:v>0.27354166666666702</c:v>
                </c:pt>
                <c:pt idx="788">
                  <c:v>0.27388888888888901</c:v>
                </c:pt>
                <c:pt idx="789">
                  <c:v>0.27423611111111101</c:v>
                </c:pt>
                <c:pt idx="790">
                  <c:v>0.27458333333333301</c:v>
                </c:pt>
                <c:pt idx="791">
                  <c:v>0.27493055555555601</c:v>
                </c:pt>
                <c:pt idx="792">
                  <c:v>0.27527777777777801</c:v>
                </c:pt>
                <c:pt idx="793">
                  <c:v>0.27562500000000001</c:v>
                </c:pt>
                <c:pt idx="794">
                  <c:v>0.27597222222222201</c:v>
                </c:pt>
                <c:pt idx="795">
                  <c:v>0.27631944444444401</c:v>
                </c:pt>
                <c:pt idx="796">
                  <c:v>0.276666666666667</c:v>
                </c:pt>
                <c:pt idx="797">
                  <c:v>0.277013888888889</c:v>
                </c:pt>
                <c:pt idx="798">
                  <c:v>0.277361111111111</c:v>
                </c:pt>
                <c:pt idx="799">
                  <c:v>0.277708333333333</c:v>
                </c:pt>
                <c:pt idx="800">
                  <c:v>0.278055555555556</c:v>
                </c:pt>
                <c:pt idx="801">
                  <c:v>0.278402777777778</c:v>
                </c:pt>
                <c:pt idx="802">
                  <c:v>0.27875</c:v>
                </c:pt>
                <c:pt idx="803">
                  <c:v>0.279097222222222</c:v>
                </c:pt>
                <c:pt idx="804">
                  <c:v>0.279444444444444</c:v>
                </c:pt>
                <c:pt idx="805">
                  <c:v>0.27979166666666699</c:v>
                </c:pt>
                <c:pt idx="806">
                  <c:v>0.28013888888888899</c:v>
                </c:pt>
                <c:pt idx="807">
                  <c:v>0.28048611111111099</c:v>
                </c:pt>
                <c:pt idx="808">
                  <c:v>0.28083333333333299</c:v>
                </c:pt>
                <c:pt idx="809">
                  <c:v>0.28118055555555599</c:v>
                </c:pt>
                <c:pt idx="810">
                  <c:v>0.28152777777777799</c:v>
                </c:pt>
                <c:pt idx="811">
                  <c:v>0.28187499999999999</c:v>
                </c:pt>
                <c:pt idx="812">
                  <c:v>0.28222222222222199</c:v>
                </c:pt>
                <c:pt idx="813">
                  <c:v>0.28256944444444398</c:v>
                </c:pt>
                <c:pt idx="814">
                  <c:v>0.28291666666666698</c:v>
                </c:pt>
                <c:pt idx="815">
                  <c:v>0.28326388888888898</c:v>
                </c:pt>
                <c:pt idx="816">
                  <c:v>0.28361111111111098</c:v>
                </c:pt>
                <c:pt idx="817">
                  <c:v>0.28395833333333298</c:v>
                </c:pt>
                <c:pt idx="818">
                  <c:v>0.28430555555555598</c:v>
                </c:pt>
                <c:pt idx="819">
                  <c:v>0.28465277777777798</c:v>
                </c:pt>
                <c:pt idx="820">
                  <c:v>0.28499999999999998</c:v>
                </c:pt>
                <c:pt idx="821">
                  <c:v>0.28534722222222197</c:v>
                </c:pt>
                <c:pt idx="822">
                  <c:v>0.28569444444444397</c:v>
                </c:pt>
                <c:pt idx="823">
                  <c:v>0.28604166666666703</c:v>
                </c:pt>
                <c:pt idx="824">
                  <c:v>0.28638888888888903</c:v>
                </c:pt>
                <c:pt idx="825">
                  <c:v>0.28673611111111103</c:v>
                </c:pt>
                <c:pt idx="826">
                  <c:v>0.28708333333333302</c:v>
                </c:pt>
                <c:pt idx="827">
                  <c:v>0.28743055555555602</c:v>
                </c:pt>
                <c:pt idx="828">
                  <c:v>0.28777777777777802</c:v>
                </c:pt>
                <c:pt idx="829">
                  <c:v>0.28812500000000002</c:v>
                </c:pt>
                <c:pt idx="830">
                  <c:v>0.28847222222222202</c:v>
                </c:pt>
                <c:pt idx="831">
                  <c:v>0.28881944444444402</c:v>
                </c:pt>
                <c:pt idx="832">
                  <c:v>0.28916666666666702</c:v>
                </c:pt>
                <c:pt idx="833">
                  <c:v>0.28951388888888901</c:v>
                </c:pt>
                <c:pt idx="834">
                  <c:v>0.28986111111111101</c:v>
                </c:pt>
                <c:pt idx="835">
                  <c:v>0.29020833333333301</c:v>
                </c:pt>
                <c:pt idx="836">
                  <c:v>0.29055555555555601</c:v>
                </c:pt>
                <c:pt idx="837">
                  <c:v>0.29089120370370403</c:v>
                </c:pt>
                <c:pt idx="838">
                  <c:v>0.29125000000000001</c:v>
                </c:pt>
                <c:pt idx="839">
                  <c:v>0.29159722222222201</c:v>
                </c:pt>
                <c:pt idx="840">
                  <c:v>0.29194444444444401</c:v>
                </c:pt>
                <c:pt idx="841">
                  <c:v>0.292291666666667</c:v>
                </c:pt>
                <c:pt idx="842">
                  <c:v>0.292638888888889</c:v>
                </c:pt>
                <c:pt idx="843">
                  <c:v>0.292986111111111</c:v>
                </c:pt>
                <c:pt idx="844">
                  <c:v>0.29332175925925902</c:v>
                </c:pt>
                <c:pt idx="845">
                  <c:v>0.29366898148148202</c:v>
                </c:pt>
                <c:pt idx="846">
                  <c:v>0.29401620370370402</c:v>
                </c:pt>
                <c:pt idx="847">
                  <c:v>0.294375</c:v>
                </c:pt>
                <c:pt idx="848">
                  <c:v>0.29471064814814801</c:v>
                </c:pt>
                <c:pt idx="849">
                  <c:v>0.295069444444444</c:v>
                </c:pt>
                <c:pt idx="850">
                  <c:v>0.29541666666666699</c:v>
                </c:pt>
                <c:pt idx="851">
                  <c:v>0.29575231481481501</c:v>
                </c:pt>
                <c:pt idx="852">
                  <c:v>0.29609953703703701</c:v>
                </c:pt>
                <c:pt idx="853">
                  <c:v>0.29644675925925901</c:v>
                </c:pt>
                <c:pt idx="854">
                  <c:v>0.29680555555555599</c:v>
                </c:pt>
                <c:pt idx="855">
                  <c:v>0.297141203703704</c:v>
                </c:pt>
                <c:pt idx="856">
                  <c:v>0.297488425925926</c:v>
                </c:pt>
                <c:pt idx="857">
                  <c:v>0.297835648148148</c:v>
                </c:pt>
                <c:pt idx="858">
                  <c:v>0.29818287037037</c:v>
                </c:pt>
                <c:pt idx="859">
                  <c:v>0.298530092592593</c:v>
                </c:pt>
                <c:pt idx="860">
                  <c:v>0.298877314814815</c:v>
                </c:pt>
                <c:pt idx="861">
                  <c:v>0.29923611111111098</c:v>
                </c:pt>
                <c:pt idx="862">
                  <c:v>0.299571759259259</c:v>
                </c:pt>
                <c:pt idx="863">
                  <c:v>0.29993055555555598</c:v>
                </c:pt>
                <c:pt idx="864">
                  <c:v>0.30026620370370399</c:v>
                </c:pt>
                <c:pt idx="865">
                  <c:v>0.30061342592592599</c:v>
                </c:pt>
                <c:pt idx="866">
                  <c:v>0.30096064814814799</c:v>
                </c:pt>
                <c:pt idx="867">
                  <c:v>0.30130787037036999</c:v>
                </c:pt>
                <c:pt idx="868">
                  <c:v>0.30165509259259299</c:v>
                </c:pt>
                <c:pt idx="869">
                  <c:v>0.30200231481481499</c:v>
                </c:pt>
                <c:pt idx="870">
                  <c:v>0.30234953703703699</c:v>
                </c:pt>
                <c:pt idx="871">
                  <c:v>0.30269675925925899</c:v>
                </c:pt>
                <c:pt idx="872">
                  <c:v>0.30304398148148098</c:v>
                </c:pt>
                <c:pt idx="873">
                  <c:v>0.30339120370370398</c:v>
                </c:pt>
                <c:pt idx="874">
                  <c:v>0.30373842592592598</c:v>
                </c:pt>
                <c:pt idx="875">
                  <c:v>0.30408564814814798</c:v>
                </c:pt>
                <c:pt idx="876">
                  <c:v>0.30443287037036998</c:v>
                </c:pt>
                <c:pt idx="877">
                  <c:v>0.30478009259259298</c:v>
                </c:pt>
                <c:pt idx="878">
                  <c:v>0.30512731481481498</c:v>
                </c:pt>
                <c:pt idx="879">
                  <c:v>0.30547453703703698</c:v>
                </c:pt>
                <c:pt idx="880">
                  <c:v>0.30582175925925897</c:v>
                </c:pt>
                <c:pt idx="881">
                  <c:v>0.30616898148148097</c:v>
                </c:pt>
                <c:pt idx="882">
                  <c:v>0.30651620370370403</c:v>
                </c:pt>
                <c:pt idx="883">
                  <c:v>0.30686342592592603</c:v>
                </c:pt>
                <c:pt idx="884">
                  <c:v>0.30721064814814802</c:v>
                </c:pt>
                <c:pt idx="885">
                  <c:v>0.30755787037037002</c:v>
                </c:pt>
                <c:pt idx="886">
                  <c:v>0.30790509259259302</c:v>
                </c:pt>
                <c:pt idx="887">
                  <c:v>0.30825231481481502</c:v>
                </c:pt>
                <c:pt idx="888">
                  <c:v>0.30859953703703702</c:v>
                </c:pt>
                <c:pt idx="889">
                  <c:v>0.30894675925925902</c:v>
                </c:pt>
                <c:pt idx="890">
                  <c:v>0.30929398148148102</c:v>
                </c:pt>
                <c:pt idx="891">
                  <c:v>0.30964120370370402</c:v>
                </c:pt>
                <c:pt idx="892">
                  <c:v>0.30998842592592601</c:v>
                </c:pt>
                <c:pt idx="893">
                  <c:v>0.31033564814814801</c:v>
                </c:pt>
                <c:pt idx="894">
                  <c:v>0.31068287037037001</c:v>
                </c:pt>
                <c:pt idx="895">
                  <c:v>0.31103009259259301</c:v>
                </c:pt>
                <c:pt idx="896">
                  <c:v>0.31137731481481501</c:v>
                </c:pt>
                <c:pt idx="897">
                  <c:v>0.31172453703703701</c:v>
                </c:pt>
                <c:pt idx="898">
                  <c:v>0.31207175925925901</c:v>
                </c:pt>
                <c:pt idx="899">
                  <c:v>0.31241898148148201</c:v>
                </c:pt>
                <c:pt idx="900">
                  <c:v>0.312766203703704</c:v>
                </c:pt>
                <c:pt idx="901">
                  <c:v>0.313113425925926</c:v>
                </c:pt>
                <c:pt idx="902">
                  <c:v>0.313460648148148</c:v>
                </c:pt>
                <c:pt idx="903">
                  <c:v>0.31380787037037</c:v>
                </c:pt>
                <c:pt idx="904">
                  <c:v>0.314155092592593</c:v>
                </c:pt>
                <c:pt idx="905">
                  <c:v>0.314502314814815</c:v>
                </c:pt>
                <c:pt idx="906">
                  <c:v>0.314849537037037</c:v>
                </c:pt>
                <c:pt idx="907">
                  <c:v>0.315196759259259</c:v>
                </c:pt>
                <c:pt idx="908">
                  <c:v>0.31554398148148199</c:v>
                </c:pt>
                <c:pt idx="909">
                  <c:v>0.31589120370370399</c:v>
                </c:pt>
                <c:pt idx="910">
                  <c:v>0.31623842592592599</c:v>
                </c:pt>
                <c:pt idx="911">
                  <c:v>0.31658564814814799</c:v>
                </c:pt>
                <c:pt idx="912">
                  <c:v>0.31693287037036999</c:v>
                </c:pt>
                <c:pt idx="913">
                  <c:v>0.31728009259259299</c:v>
                </c:pt>
                <c:pt idx="914">
                  <c:v>0.31762731481481499</c:v>
                </c:pt>
                <c:pt idx="915">
                  <c:v>0.31797453703703699</c:v>
                </c:pt>
                <c:pt idx="916">
                  <c:v>0.31832175925925899</c:v>
                </c:pt>
                <c:pt idx="917">
                  <c:v>0.31866898148148098</c:v>
                </c:pt>
                <c:pt idx="918">
                  <c:v>0.31901620370370398</c:v>
                </c:pt>
                <c:pt idx="919">
                  <c:v>0.31936342592592598</c:v>
                </c:pt>
                <c:pt idx="920">
                  <c:v>0.31971064814814798</c:v>
                </c:pt>
                <c:pt idx="921">
                  <c:v>0.32005787037036998</c:v>
                </c:pt>
                <c:pt idx="922">
                  <c:v>0.32040509259259298</c:v>
                </c:pt>
                <c:pt idx="923">
                  <c:v>0.32075231481481498</c:v>
                </c:pt>
                <c:pt idx="924">
                  <c:v>0.32109953703703698</c:v>
                </c:pt>
                <c:pt idx="925">
                  <c:v>0.32144675925925897</c:v>
                </c:pt>
                <c:pt idx="926">
                  <c:v>0.32179398148148097</c:v>
                </c:pt>
                <c:pt idx="927">
                  <c:v>0.32214120370370403</c:v>
                </c:pt>
                <c:pt idx="928">
                  <c:v>0.32248842592592603</c:v>
                </c:pt>
                <c:pt idx="929">
                  <c:v>0.32283564814814802</c:v>
                </c:pt>
                <c:pt idx="930">
                  <c:v>0.32318287037037002</c:v>
                </c:pt>
                <c:pt idx="931">
                  <c:v>0.32353009259259302</c:v>
                </c:pt>
                <c:pt idx="932">
                  <c:v>0.32387731481481502</c:v>
                </c:pt>
                <c:pt idx="933">
                  <c:v>0.32422453703703702</c:v>
                </c:pt>
                <c:pt idx="934">
                  <c:v>0.32457175925925902</c:v>
                </c:pt>
                <c:pt idx="935">
                  <c:v>0.32491898148148202</c:v>
                </c:pt>
                <c:pt idx="936">
                  <c:v>0.32526620370370402</c:v>
                </c:pt>
                <c:pt idx="937">
                  <c:v>0.32561342592592601</c:v>
                </c:pt>
                <c:pt idx="938">
                  <c:v>0.32596064814814801</c:v>
                </c:pt>
                <c:pt idx="939">
                  <c:v>0.32630787037037001</c:v>
                </c:pt>
                <c:pt idx="940">
                  <c:v>0.32665509259259301</c:v>
                </c:pt>
                <c:pt idx="941">
                  <c:v>0.32700231481481501</c:v>
                </c:pt>
                <c:pt idx="942">
                  <c:v>0.32734953703703701</c:v>
                </c:pt>
                <c:pt idx="943">
                  <c:v>0.32769675925925901</c:v>
                </c:pt>
                <c:pt idx="944">
                  <c:v>0.32804398148148101</c:v>
                </c:pt>
                <c:pt idx="945">
                  <c:v>0.328391203703704</c:v>
                </c:pt>
                <c:pt idx="946">
                  <c:v>0.328738425925926</c:v>
                </c:pt>
                <c:pt idx="947">
                  <c:v>0.329085648148148</c:v>
                </c:pt>
                <c:pt idx="948">
                  <c:v>0.32943287037037</c:v>
                </c:pt>
                <c:pt idx="949">
                  <c:v>0.329780092592593</c:v>
                </c:pt>
                <c:pt idx="950">
                  <c:v>0.330127314814815</c:v>
                </c:pt>
                <c:pt idx="951">
                  <c:v>0.330474537037037</c:v>
                </c:pt>
                <c:pt idx="952">
                  <c:v>0.330821759259259</c:v>
                </c:pt>
                <c:pt idx="953">
                  <c:v>0.33116898148148199</c:v>
                </c:pt>
                <c:pt idx="954">
                  <c:v>0.33151620370370399</c:v>
                </c:pt>
                <c:pt idx="955">
                  <c:v>0.33186342592592599</c:v>
                </c:pt>
                <c:pt idx="956">
                  <c:v>0.33221064814814799</c:v>
                </c:pt>
                <c:pt idx="957">
                  <c:v>0.33255787037036999</c:v>
                </c:pt>
                <c:pt idx="958">
                  <c:v>0.33290509259259299</c:v>
                </c:pt>
                <c:pt idx="959">
                  <c:v>0.33325231481481499</c:v>
                </c:pt>
                <c:pt idx="960">
                  <c:v>0.33359953703703699</c:v>
                </c:pt>
                <c:pt idx="961">
                  <c:v>0.33394675925925899</c:v>
                </c:pt>
                <c:pt idx="962">
                  <c:v>0.33429398148148098</c:v>
                </c:pt>
                <c:pt idx="963">
                  <c:v>0.33464120370370398</c:v>
                </c:pt>
                <c:pt idx="964">
                  <c:v>0.33498842592592598</c:v>
                </c:pt>
                <c:pt idx="965">
                  <c:v>0.33533564814814798</c:v>
                </c:pt>
                <c:pt idx="966">
                  <c:v>0.33568287037036998</c:v>
                </c:pt>
                <c:pt idx="967">
                  <c:v>0.33603009259259298</c:v>
                </c:pt>
                <c:pt idx="968">
                  <c:v>0.33637731481481498</c:v>
                </c:pt>
                <c:pt idx="969">
                  <c:v>0.33672453703703698</c:v>
                </c:pt>
                <c:pt idx="970">
                  <c:v>0.33707175925925897</c:v>
                </c:pt>
                <c:pt idx="971">
                  <c:v>0.33741898148148203</c:v>
                </c:pt>
                <c:pt idx="972">
                  <c:v>0.33776620370370403</c:v>
                </c:pt>
                <c:pt idx="973">
                  <c:v>0.33811342592592603</c:v>
                </c:pt>
                <c:pt idx="974">
                  <c:v>0.33846064814814802</c:v>
                </c:pt>
                <c:pt idx="975">
                  <c:v>0.33880787037037002</c:v>
                </c:pt>
                <c:pt idx="976">
                  <c:v>0.33915509259259302</c:v>
                </c:pt>
                <c:pt idx="977">
                  <c:v>0.33950231481481502</c:v>
                </c:pt>
                <c:pt idx="978">
                  <c:v>0.33984953703703702</c:v>
                </c:pt>
                <c:pt idx="979">
                  <c:v>0.34019675925925902</c:v>
                </c:pt>
                <c:pt idx="980">
                  <c:v>0.34054398148148102</c:v>
                </c:pt>
                <c:pt idx="981">
                  <c:v>0.34089120370370402</c:v>
                </c:pt>
                <c:pt idx="982">
                  <c:v>0.34123842592592601</c:v>
                </c:pt>
                <c:pt idx="983">
                  <c:v>0.34158564814814801</c:v>
                </c:pt>
                <c:pt idx="984">
                  <c:v>0.34193287037037001</c:v>
                </c:pt>
                <c:pt idx="985">
                  <c:v>0.34228009259259301</c:v>
                </c:pt>
                <c:pt idx="986">
                  <c:v>0.34262731481481501</c:v>
                </c:pt>
                <c:pt idx="987">
                  <c:v>0.34297453703703701</c:v>
                </c:pt>
                <c:pt idx="988">
                  <c:v>0.34332175925925901</c:v>
                </c:pt>
                <c:pt idx="989">
                  <c:v>0.34366898148148201</c:v>
                </c:pt>
                <c:pt idx="990">
                  <c:v>0.344016203703704</c:v>
                </c:pt>
                <c:pt idx="991">
                  <c:v>0.344363425925926</c:v>
                </c:pt>
                <c:pt idx="992">
                  <c:v>0.344710648148148</c:v>
                </c:pt>
                <c:pt idx="993">
                  <c:v>0.34505787037037</c:v>
                </c:pt>
                <c:pt idx="994">
                  <c:v>0.345405092592593</c:v>
                </c:pt>
                <c:pt idx="995">
                  <c:v>0.345752314814815</c:v>
                </c:pt>
                <c:pt idx="996">
                  <c:v>0.346099537037037</c:v>
                </c:pt>
                <c:pt idx="997">
                  <c:v>0.346446759259259</c:v>
                </c:pt>
                <c:pt idx="998">
                  <c:v>0.346793981481481</c:v>
                </c:pt>
                <c:pt idx="999">
                  <c:v>0.34714120370370399</c:v>
                </c:pt>
                <c:pt idx="1000">
                  <c:v>0.34748842592592599</c:v>
                </c:pt>
                <c:pt idx="1001">
                  <c:v>0.34783564814814799</c:v>
                </c:pt>
                <c:pt idx="1002">
                  <c:v>0.34818287037036999</c:v>
                </c:pt>
                <c:pt idx="1003">
                  <c:v>0.34853009259259299</c:v>
                </c:pt>
                <c:pt idx="1004">
                  <c:v>0.34887731481481499</c:v>
                </c:pt>
                <c:pt idx="1005">
                  <c:v>0.34922453703703699</c:v>
                </c:pt>
                <c:pt idx="1006">
                  <c:v>0.34957175925925899</c:v>
                </c:pt>
                <c:pt idx="1007">
                  <c:v>0.34991898148148198</c:v>
                </c:pt>
                <c:pt idx="1008">
                  <c:v>0.35026620370370398</c:v>
                </c:pt>
                <c:pt idx="1009">
                  <c:v>0.35061342592592598</c:v>
                </c:pt>
                <c:pt idx="1010">
                  <c:v>0.35096064814814798</c:v>
                </c:pt>
                <c:pt idx="1011">
                  <c:v>0.35130787037036998</c:v>
                </c:pt>
                <c:pt idx="1012">
                  <c:v>0.35165509259259298</c:v>
                </c:pt>
                <c:pt idx="1013">
                  <c:v>0.35200231481481498</c:v>
                </c:pt>
                <c:pt idx="1014">
                  <c:v>0.35234953703703698</c:v>
                </c:pt>
                <c:pt idx="1015">
                  <c:v>0.35269675925925897</c:v>
                </c:pt>
                <c:pt idx="1016">
                  <c:v>0.35304398148148097</c:v>
                </c:pt>
                <c:pt idx="1017">
                  <c:v>0.35339120370370403</c:v>
                </c:pt>
                <c:pt idx="1018">
                  <c:v>0.35373842592592603</c:v>
                </c:pt>
                <c:pt idx="1019">
                  <c:v>0.35408564814814802</c:v>
                </c:pt>
                <c:pt idx="1020">
                  <c:v>0.35443287037037002</c:v>
                </c:pt>
                <c:pt idx="1021">
                  <c:v>0.35478009259259302</c:v>
                </c:pt>
                <c:pt idx="1022">
                  <c:v>0.35512731481481502</c:v>
                </c:pt>
                <c:pt idx="1023">
                  <c:v>0.35547453703703702</c:v>
                </c:pt>
                <c:pt idx="1024">
                  <c:v>0.35582175925925902</c:v>
                </c:pt>
                <c:pt idx="1025">
                  <c:v>0.35616898148148102</c:v>
                </c:pt>
                <c:pt idx="1026">
                  <c:v>0.35651620370370402</c:v>
                </c:pt>
                <c:pt idx="1027">
                  <c:v>0.35686342592592601</c:v>
                </c:pt>
                <c:pt idx="1028">
                  <c:v>0.35721064814814801</c:v>
                </c:pt>
                <c:pt idx="1029">
                  <c:v>0.35755787037037001</c:v>
                </c:pt>
                <c:pt idx="1030">
                  <c:v>0.35790509259259301</c:v>
                </c:pt>
                <c:pt idx="1031">
                  <c:v>0.35825231481481501</c:v>
                </c:pt>
                <c:pt idx="1032">
                  <c:v>0.35859953703703701</c:v>
                </c:pt>
                <c:pt idx="1033">
                  <c:v>0.35894675925925901</c:v>
                </c:pt>
                <c:pt idx="1034">
                  <c:v>0.35929398148148101</c:v>
                </c:pt>
                <c:pt idx="1035">
                  <c:v>0.359641203703704</c:v>
                </c:pt>
                <c:pt idx="1036">
                  <c:v>0.359988425925926</c:v>
                </c:pt>
                <c:pt idx="1037">
                  <c:v>0.36032407407407402</c:v>
                </c:pt>
                <c:pt idx="1038">
                  <c:v>0.36068287037037</c:v>
                </c:pt>
                <c:pt idx="1039">
                  <c:v>0.361030092592593</c:v>
                </c:pt>
                <c:pt idx="1040">
                  <c:v>0.361377314814815</c:v>
                </c:pt>
                <c:pt idx="1041">
                  <c:v>0.36171296296296301</c:v>
                </c:pt>
                <c:pt idx="1042">
                  <c:v>0.362071759259259</c:v>
                </c:pt>
                <c:pt idx="1043">
                  <c:v>0.36241898148148199</c:v>
                </c:pt>
                <c:pt idx="1044">
                  <c:v>0.36276620370370399</c:v>
                </c:pt>
                <c:pt idx="1045">
                  <c:v>0.36310185185185201</c:v>
                </c:pt>
                <c:pt idx="1046">
                  <c:v>0.36346064814814799</c:v>
                </c:pt>
                <c:pt idx="1047">
                  <c:v>0.36379629629629601</c:v>
                </c:pt>
                <c:pt idx="1048">
                  <c:v>0.36415509259259199</c:v>
                </c:pt>
                <c:pt idx="1049">
                  <c:v>0.364490740740741</c:v>
                </c:pt>
                <c:pt idx="1050">
                  <c:v>0.36484953703703699</c:v>
                </c:pt>
                <c:pt idx="1051">
                  <c:v>0.365185185185185</c:v>
                </c:pt>
                <c:pt idx="1052">
                  <c:v>0.36554398148148098</c:v>
                </c:pt>
                <c:pt idx="1053">
                  <c:v>0.36589120370370398</c:v>
                </c:pt>
                <c:pt idx="1054">
                  <c:v>0.36623842592592598</c:v>
                </c:pt>
                <c:pt idx="1055">
                  <c:v>0.366574074074074</c:v>
                </c:pt>
                <c:pt idx="1056">
                  <c:v>0.366921296296296</c:v>
                </c:pt>
                <c:pt idx="1057">
                  <c:v>0.36728009259259298</c:v>
                </c:pt>
                <c:pt idx="1058">
                  <c:v>0.36762731481481498</c:v>
                </c:pt>
                <c:pt idx="1059">
                  <c:v>0.36796296296296299</c:v>
                </c:pt>
                <c:pt idx="1060">
                  <c:v>0.36832175925925897</c:v>
                </c:pt>
                <c:pt idx="1061">
                  <c:v>0.36865740740740699</c:v>
                </c:pt>
                <c:pt idx="1062">
                  <c:v>0.36900462962962999</c:v>
                </c:pt>
                <c:pt idx="1063">
                  <c:v>0.36935185185185199</c:v>
                </c:pt>
                <c:pt idx="1064">
                  <c:v>0.36971064814814802</c:v>
                </c:pt>
                <c:pt idx="1065">
                  <c:v>0.37004629629629598</c:v>
                </c:pt>
                <c:pt idx="1066">
                  <c:v>0.37040509259259302</c:v>
                </c:pt>
                <c:pt idx="1067">
                  <c:v>0.37074074074074098</c:v>
                </c:pt>
                <c:pt idx="1068">
                  <c:v>0.37108796296296298</c:v>
                </c:pt>
                <c:pt idx="1069">
                  <c:v>0.37143518518518498</c:v>
                </c:pt>
                <c:pt idx="1070">
                  <c:v>0.37178240740740698</c:v>
                </c:pt>
                <c:pt idx="1071">
                  <c:v>0.37212962962962998</c:v>
                </c:pt>
                <c:pt idx="1072">
                  <c:v>0.37248842592592601</c:v>
                </c:pt>
                <c:pt idx="1073">
                  <c:v>0.37282407407407397</c:v>
                </c:pt>
                <c:pt idx="1074">
                  <c:v>0.37317129629629597</c:v>
                </c:pt>
                <c:pt idx="1075">
                  <c:v>0.37351851851851903</c:v>
                </c:pt>
                <c:pt idx="1076">
                  <c:v>0.37386574074074103</c:v>
                </c:pt>
                <c:pt idx="1077">
                  <c:v>0.37421296296296302</c:v>
                </c:pt>
                <c:pt idx="1078">
                  <c:v>0.37456018518518502</c:v>
                </c:pt>
                <c:pt idx="1079">
                  <c:v>0.37490740740740702</c:v>
                </c:pt>
                <c:pt idx="1080">
                  <c:v>0.37525462962963002</c:v>
                </c:pt>
                <c:pt idx="1081">
                  <c:v>0.37560185185185202</c:v>
                </c:pt>
                <c:pt idx="1082">
                  <c:v>0.37594907407407402</c:v>
                </c:pt>
                <c:pt idx="1083">
                  <c:v>0.37629629629629602</c:v>
                </c:pt>
                <c:pt idx="1084">
                  <c:v>0.37664351851851802</c:v>
                </c:pt>
                <c:pt idx="1085">
                  <c:v>0.37699074074074101</c:v>
                </c:pt>
                <c:pt idx="1086">
                  <c:v>0.37733796296296301</c:v>
                </c:pt>
                <c:pt idx="1087">
                  <c:v>0.37768518518518501</c:v>
                </c:pt>
                <c:pt idx="1088">
                  <c:v>0.37803240740740701</c:v>
                </c:pt>
                <c:pt idx="1089">
                  <c:v>0.37837962962963001</c:v>
                </c:pt>
                <c:pt idx="1090">
                  <c:v>0.37872685185185201</c:v>
                </c:pt>
                <c:pt idx="1091">
                  <c:v>0.37907407407407401</c:v>
                </c:pt>
                <c:pt idx="1092">
                  <c:v>0.37942129629629601</c:v>
                </c:pt>
                <c:pt idx="1093">
                  <c:v>0.37976851851851801</c:v>
                </c:pt>
                <c:pt idx="1094">
                  <c:v>0.380115740740741</c:v>
                </c:pt>
                <c:pt idx="1095">
                  <c:v>0.380462962962963</c:v>
                </c:pt>
                <c:pt idx="1096">
                  <c:v>0.380810185185185</c:v>
                </c:pt>
                <c:pt idx="1097">
                  <c:v>0.381157407407407</c:v>
                </c:pt>
                <c:pt idx="1098">
                  <c:v>0.38150462962963</c:v>
                </c:pt>
                <c:pt idx="1099">
                  <c:v>0.381851851851852</c:v>
                </c:pt>
                <c:pt idx="1100">
                  <c:v>0.382199074074074</c:v>
                </c:pt>
                <c:pt idx="1101">
                  <c:v>0.382546296296296</c:v>
                </c:pt>
                <c:pt idx="1102">
                  <c:v>0.38289351851851799</c:v>
                </c:pt>
                <c:pt idx="1103">
                  <c:v>0.38324074074074099</c:v>
                </c:pt>
                <c:pt idx="1104">
                  <c:v>0.38358796296296299</c:v>
                </c:pt>
                <c:pt idx="1105">
                  <c:v>0.38393518518518499</c:v>
                </c:pt>
                <c:pt idx="1106">
                  <c:v>0.38428240740740699</c:v>
                </c:pt>
                <c:pt idx="1107">
                  <c:v>0.38462962962962999</c:v>
                </c:pt>
                <c:pt idx="1108">
                  <c:v>0.38497685185185199</c:v>
                </c:pt>
                <c:pt idx="1109">
                  <c:v>0.38532407407407399</c:v>
                </c:pt>
                <c:pt idx="1110">
                  <c:v>0.38567129629629598</c:v>
                </c:pt>
                <c:pt idx="1111">
                  <c:v>0.38601851851851898</c:v>
                </c:pt>
                <c:pt idx="1112">
                  <c:v>0.38636574074074098</c:v>
                </c:pt>
                <c:pt idx="1113">
                  <c:v>0.38671296296296298</c:v>
                </c:pt>
                <c:pt idx="1114">
                  <c:v>0.38706018518518498</c:v>
                </c:pt>
                <c:pt idx="1115">
                  <c:v>0.38740740740740698</c:v>
                </c:pt>
                <c:pt idx="1116">
                  <c:v>0.38775462962962998</c:v>
                </c:pt>
                <c:pt idx="1117">
                  <c:v>0.38810185185185198</c:v>
                </c:pt>
                <c:pt idx="1118">
                  <c:v>0.38844907407407397</c:v>
                </c:pt>
                <c:pt idx="1119">
                  <c:v>0.38879629629629597</c:v>
                </c:pt>
                <c:pt idx="1120">
                  <c:v>0.38914351851851797</c:v>
                </c:pt>
                <c:pt idx="1121">
                  <c:v>0.38949074074074103</c:v>
                </c:pt>
                <c:pt idx="1122">
                  <c:v>0.38983796296296302</c:v>
                </c:pt>
                <c:pt idx="1123">
                  <c:v>0.39018518518518502</c:v>
                </c:pt>
                <c:pt idx="1124">
                  <c:v>0.39053240740740702</c:v>
                </c:pt>
                <c:pt idx="1125">
                  <c:v>0.39087962962963002</c:v>
                </c:pt>
                <c:pt idx="1126">
                  <c:v>0.39122685185185202</c:v>
                </c:pt>
                <c:pt idx="1127">
                  <c:v>0.39157407407407402</c:v>
                </c:pt>
                <c:pt idx="1128">
                  <c:v>0.39192129629629602</c:v>
                </c:pt>
                <c:pt idx="1129">
                  <c:v>0.39226851851851902</c:v>
                </c:pt>
                <c:pt idx="1130">
                  <c:v>0.39261574074074101</c:v>
                </c:pt>
                <c:pt idx="1131">
                  <c:v>0.39296296296296301</c:v>
                </c:pt>
                <c:pt idx="1132">
                  <c:v>0.39331018518518501</c:v>
                </c:pt>
                <c:pt idx="1133">
                  <c:v>0.39365740740740701</c:v>
                </c:pt>
                <c:pt idx="1134">
                  <c:v>0.39400462962963001</c:v>
                </c:pt>
                <c:pt idx="1135">
                  <c:v>0.39435185185185201</c:v>
                </c:pt>
                <c:pt idx="1136">
                  <c:v>0.39469907407407401</c:v>
                </c:pt>
                <c:pt idx="1137">
                  <c:v>0.39504629629629601</c:v>
                </c:pt>
                <c:pt idx="1138">
                  <c:v>0.39539351851851801</c:v>
                </c:pt>
                <c:pt idx="1139">
                  <c:v>0.395740740740741</c:v>
                </c:pt>
                <c:pt idx="1140">
                  <c:v>0.396087962962963</c:v>
                </c:pt>
                <c:pt idx="1141">
                  <c:v>0.396435185185185</c:v>
                </c:pt>
                <c:pt idx="1142">
                  <c:v>0.396782407407407</c:v>
                </c:pt>
                <c:pt idx="1143">
                  <c:v>0.39712962962963</c:v>
                </c:pt>
                <c:pt idx="1144">
                  <c:v>0.397476851851852</c:v>
                </c:pt>
                <c:pt idx="1145">
                  <c:v>0.397858796296296</c:v>
                </c:pt>
                <c:pt idx="1146">
                  <c:v>0.39818287037036998</c:v>
                </c:pt>
                <c:pt idx="1147">
                  <c:v>0.39851851851851799</c:v>
                </c:pt>
                <c:pt idx="1148">
                  <c:v>0.39887731481481498</c:v>
                </c:pt>
                <c:pt idx="1149">
                  <c:v>0.39921296296296299</c:v>
                </c:pt>
                <c:pt idx="1150">
                  <c:v>0.39958333333333301</c:v>
                </c:pt>
                <c:pt idx="1151">
                  <c:v>0.39990740740740699</c:v>
                </c:pt>
                <c:pt idx="1152">
                  <c:v>0.40025462962962999</c:v>
                </c:pt>
                <c:pt idx="1153">
                  <c:v>0.40060185185185199</c:v>
                </c:pt>
                <c:pt idx="1154">
                  <c:v>0.40097222222222201</c:v>
                </c:pt>
                <c:pt idx="1155">
                  <c:v>0.40129629629629598</c:v>
                </c:pt>
                <c:pt idx="1156">
                  <c:v>0.40168981481481503</c:v>
                </c:pt>
                <c:pt idx="1157">
                  <c:v>0.40199074074074098</c:v>
                </c:pt>
                <c:pt idx="1158">
                  <c:v>0.40238425925925903</c:v>
                </c:pt>
                <c:pt idx="1159">
                  <c:v>0.40268518518518498</c:v>
                </c:pt>
                <c:pt idx="1160">
                  <c:v>0.403055555555556</c:v>
                </c:pt>
                <c:pt idx="1161">
                  <c:v>0.40337962962962998</c:v>
                </c:pt>
                <c:pt idx="1162">
                  <c:v>0.40375</c:v>
                </c:pt>
                <c:pt idx="1163">
                  <c:v>0.40407407407407397</c:v>
                </c:pt>
                <c:pt idx="1164">
                  <c:v>0.40446759259259302</c:v>
                </c:pt>
                <c:pt idx="1165">
                  <c:v>0.40476851851851903</c:v>
                </c:pt>
                <c:pt idx="1166">
                  <c:v>0.40515046296296298</c:v>
                </c:pt>
                <c:pt idx="1167">
                  <c:v>0.40546296296296302</c:v>
                </c:pt>
                <c:pt idx="1168">
                  <c:v>0.40584490740740697</c:v>
                </c:pt>
                <c:pt idx="1169">
                  <c:v>0.40615740740740702</c:v>
                </c:pt>
                <c:pt idx="1170">
                  <c:v>0.40655092592592601</c:v>
                </c:pt>
                <c:pt idx="1171">
                  <c:v>0.40685185185185202</c:v>
                </c:pt>
                <c:pt idx="1172">
                  <c:v>0.40724537037037001</c:v>
                </c:pt>
                <c:pt idx="1173">
                  <c:v>0.40754629629629602</c:v>
                </c:pt>
                <c:pt idx="1174">
                  <c:v>0.40789351851851802</c:v>
                </c:pt>
                <c:pt idx="1175">
                  <c:v>0.40824074074074101</c:v>
                </c:pt>
                <c:pt idx="1176">
                  <c:v>0.40862268518518502</c:v>
                </c:pt>
                <c:pt idx="1177">
                  <c:v>0.40893518518518501</c:v>
                </c:pt>
                <c:pt idx="1178">
                  <c:v>0.409328703703704</c:v>
                </c:pt>
                <c:pt idx="1179">
                  <c:v>0.40962962962963001</c:v>
                </c:pt>
                <c:pt idx="1180">
                  <c:v>0.41001157407407401</c:v>
                </c:pt>
                <c:pt idx="1181">
                  <c:v>0.41032407407407401</c:v>
                </c:pt>
                <c:pt idx="1182">
                  <c:v>0.41070601851851801</c:v>
                </c:pt>
                <c:pt idx="1183">
                  <c:v>0.41101851851851801</c:v>
                </c:pt>
                <c:pt idx="1184">
                  <c:v>0.41140046296296301</c:v>
                </c:pt>
                <c:pt idx="1185">
                  <c:v>0.411712962962963</c:v>
                </c:pt>
                <c:pt idx="1186">
                  <c:v>0.412060185185185</c:v>
                </c:pt>
                <c:pt idx="1187">
                  <c:v>0.412407407407407</c:v>
                </c:pt>
                <c:pt idx="1188">
                  <c:v>0.41276620370370398</c:v>
                </c:pt>
                <c:pt idx="1189">
                  <c:v>0.413101851851852</c:v>
                </c:pt>
                <c:pt idx="1190">
                  <c:v>0.413449074074074</c:v>
                </c:pt>
                <c:pt idx="1191">
                  <c:v>0.413796296296296</c:v>
                </c:pt>
                <c:pt idx="1192">
                  <c:v>0.414178240740741</c:v>
                </c:pt>
                <c:pt idx="1193">
                  <c:v>0.41449074074074099</c:v>
                </c:pt>
                <c:pt idx="1194">
                  <c:v>0.41484953703703698</c:v>
                </c:pt>
                <c:pt idx="1195">
                  <c:v>0.41518518518518499</c:v>
                </c:pt>
                <c:pt idx="1196">
                  <c:v>0.41553240740740699</c:v>
                </c:pt>
                <c:pt idx="1197">
                  <c:v>0.41587962962962999</c:v>
                </c:pt>
                <c:pt idx="1198">
                  <c:v>0.41622685185185199</c:v>
                </c:pt>
                <c:pt idx="1199">
                  <c:v>0.41657407407407399</c:v>
                </c:pt>
                <c:pt idx="1200">
                  <c:v>0.41692129629629598</c:v>
                </c:pt>
                <c:pt idx="1201">
                  <c:v>0.41726851851851898</c:v>
                </c:pt>
                <c:pt idx="1202">
                  <c:v>0.41761574074074098</c:v>
                </c:pt>
                <c:pt idx="1203">
                  <c:v>0.41796296296296298</c:v>
                </c:pt>
                <c:pt idx="1204">
                  <c:v>0.41831018518518498</c:v>
                </c:pt>
                <c:pt idx="1205">
                  <c:v>0.41865740740740698</c:v>
                </c:pt>
                <c:pt idx="1206">
                  <c:v>0.41900462962962998</c:v>
                </c:pt>
                <c:pt idx="1207">
                  <c:v>0.41935185185185198</c:v>
                </c:pt>
                <c:pt idx="1208">
                  <c:v>0.41969907407407397</c:v>
                </c:pt>
                <c:pt idx="1209">
                  <c:v>0.42004629629629597</c:v>
                </c:pt>
                <c:pt idx="1210">
                  <c:v>0.42039351851851903</c:v>
                </c:pt>
                <c:pt idx="1211">
                  <c:v>0.42074074074074103</c:v>
                </c:pt>
                <c:pt idx="1212">
                  <c:v>0.42108796296296302</c:v>
                </c:pt>
                <c:pt idx="1213">
                  <c:v>0.42143518518518502</c:v>
                </c:pt>
                <c:pt idx="1214">
                  <c:v>0.42178240740740702</c:v>
                </c:pt>
                <c:pt idx="1215">
                  <c:v>0.42212962962963002</c:v>
                </c:pt>
                <c:pt idx="1216">
                  <c:v>0.42247685185185202</c:v>
                </c:pt>
                <c:pt idx="1217">
                  <c:v>0.42282407407407402</c:v>
                </c:pt>
                <c:pt idx="1218">
                  <c:v>0.42317129629629602</c:v>
                </c:pt>
                <c:pt idx="1219">
                  <c:v>0.42351851851851902</c:v>
                </c:pt>
                <c:pt idx="1220">
                  <c:v>0.42386574074074101</c:v>
                </c:pt>
                <c:pt idx="1221">
                  <c:v>0.42421296296296301</c:v>
                </c:pt>
                <c:pt idx="1222">
                  <c:v>0.42456018518518501</c:v>
                </c:pt>
                <c:pt idx="1223">
                  <c:v>0.42490740740740701</c:v>
                </c:pt>
                <c:pt idx="1224">
                  <c:v>0.42525462962963001</c:v>
                </c:pt>
                <c:pt idx="1225">
                  <c:v>0.42560185185185201</c:v>
                </c:pt>
                <c:pt idx="1226">
                  <c:v>0.42594907407407401</c:v>
                </c:pt>
                <c:pt idx="1227">
                  <c:v>0.42629629629629601</c:v>
                </c:pt>
                <c:pt idx="1228">
                  <c:v>0.42664351851851801</c:v>
                </c:pt>
                <c:pt idx="1229">
                  <c:v>0.426990740740741</c:v>
                </c:pt>
                <c:pt idx="1230">
                  <c:v>0.427337962962963</c:v>
                </c:pt>
                <c:pt idx="1231">
                  <c:v>0.427685185185185</c:v>
                </c:pt>
                <c:pt idx="1232">
                  <c:v>0.428032407407407</c:v>
                </c:pt>
                <c:pt idx="1233">
                  <c:v>0.42837962962963</c:v>
                </c:pt>
                <c:pt idx="1234">
                  <c:v>0.428726851851852</c:v>
                </c:pt>
                <c:pt idx="1235">
                  <c:v>0.429074074074074</c:v>
                </c:pt>
                <c:pt idx="1236">
                  <c:v>0.429421296296296</c:v>
                </c:pt>
                <c:pt idx="1237">
                  <c:v>0.42976851851851799</c:v>
                </c:pt>
                <c:pt idx="1238">
                  <c:v>0.43011574074074099</c:v>
                </c:pt>
                <c:pt idx="1239">
                  <c:v>0.43046296296296299</c:v>
                </c:pt>
                <c:pt idx="1240">
                  <c:v>0.43081018518518499</c:v>
                </c:pt>
                <c:pt idx="1241">
                  <c:v>0.43115740740740699</c:v>
                </c:pt>
                <c:pt idx="1242">
                  <c:v>0.43150462962962999</c:v>
                </c:pt>
                <c:pt idx="1243">
                  <c:v>0.43185185185185199</c:v>
                </c:pt>
                <c:pt idx="1244">
                  <c:v>0.43219907407407399</c:v>
                </c:pt>
                <c:pt idx="1245">
                  <c:v>0.43254629629629598</c:v>
                </c:pt>
                <c:pt idx="1246">
                  <c:v>0.43289351851851898</c:v>
                </c:pt>
                <c:pt idx="1247">
                  <c:v>0.43324074074074098</c:v>
                </c:pt>
                <c:pt idx="1248">
                  <c:v>0.43358796296296298</c:v>
                </c:pt>
                <c:pt idx="1249">
                  <c:v>0.43393518518518498</c:v>
                </c:pt>
                <c:pt idx="1250">
                  <c:v>0.43428240740740698</c:v>
                </c:pt>
                <c:pt idx="1251">
                  <c:v>0.43462962962962998</c:v>
                </c:pt>
                <c:pt idx="1252">
                  <c:v>0.43497685185185198</c:v>
                </c:pt>
                <c:pt idx="1253">
                  <c:v>0.43532407407407397</c:v>
                </c:pt>
                <c:pt idx="1254">
                  <c:v>0.43567129629629597</c:v>
                </c:pt>
                <c:pt idx="1255">
                  <c:v>0.43601851851851903</c:v>
                </c:pt>
                <c:pt idx="1256">
                  <c:v>0.43636574074074103</c:v>
                </c:pt>
                <c:pt idx="1257">
                  <c:v>0.43671296296296302</c:v>
                </c:pt>
                <c:pt idx="1258">
                  <c:v>0.43706018518518502</c:v>
                </c:pt>
                <c:pt idx="1259">
                  <c:v>0.43740740740740702</c:v>
                </c:pt>
                <c:pt idx="1260">
                  <c:v>0.43775462962963002</c:v>
                </c:pt>
                <c:pt idx="1261">
                  <c:v>0.43810185185185202</c:v>
                </c:pt>
                <c:pt idx="1262">
                  <c:v>0.43844907407407402</c:v>
                </c:pt>
                <c:pt idx="1263">
                  <c:v>0.43878472222222198</c:v>
                </c:pt>
                <c:pt idx="1264">
                  <c:v>0.43914351851851802</c:v>
                </c:pt>
                <c:pt idx="1265">
                  <c:v>0.43949074074074101</c:v>
                </c:pt>
                <c:pt idx="1266">
                  <c:v>0.43983796296296301</c:v>
                </c:pt>
                <c:pt idx="1267">
                  <c:v>0.44018518518518501</c:v>
                </c:pt>
                <c:pt idx="1268">
                  <c:v>0.44053240740740701</c:v>
                </c:pt>
                <c:pt idx="1269">
                  <c:v>0.44087962962963001</c:v>
                </c:pt>
                <c:pt idx="1270">
                  <c:v>0.44122685185185201</c:v>
                </c:pt>
                <c:pt idx="1271">
                  <c:v>0.44157407407407401</c:v>
                </c:pt>
                <c:pt idx="1272">
                  <c:v>0.44192129629629601</c:v>
                </c:pt>
                <c:pt idx="1273">
                  <c:v>0.44226851851851801</c:v>
                </c:pt>
                <c:pt idx="1274">
                  <c:v>0.442615740740741</c:v>
                </c:pt>
                <c:pt idx="1275">
                  <c:v>0.442962962962963</c:v>
                </c:pt>
                <c:pt idx="1276">
                  <c:v>0.443310185185185</c:v>
                </c:pt>
                <c:pt idx="1277">
                  <c:v>0.44364583333333302</c:v>
                </c:pt>
                <c:pt idx="1278">
                  <c:v>0.44400462962963</c:v>
                </c:pt>
                <c:pt idx="1279">
                  <c:v>0.44434027777777801</c:v>
                </c:pt>
                <c:pt idx="1280">
                  <c:v>0.444699074074074</c:v>
                </c:pt>
                <c:pt idx="1281">
                  <c:v>0.44503472222222201</c:v>
                </c:pt>
                <c:pt idx="1282">
                  <c:v>0.44539351851851799</c:v>
                </c:pt>
                <c:pt idx="1283">
                  <c:v>0.44574074074074099</c:v>
                </c:pt>
                <c:pt idx="1284">
                  <c:v>0.44608796296296299</c:v>
                </c:pt>
                <c:pt idx="1285">
                  <c:v>0.44642361111111101</c:v>
                </c:pt>
                <c:pt idx="1286">
                  <c:v>0.44678240740740699</c:v>
                </c:pt>
                <c:pt idx="1287">
                  <c:v>0.44712962962962999</c:v>
                </c:pt>
                <c:pt idx="1288">
                  <c:v>0.44747685185185199</c:v>
                </c:pt>
                <c:pt idx="1289">
                  <c:v>0.4478125</c:v>
                </c:pt>
                <c:pt idx="1290">
                  <c:v>0.44817129629629598</c:v>
                </c:pt>
                <c:pt idx="1291">
                  <c:v>0.44851851851851898</c:v>
                </c:pt>
                <c:pt idx="1292">
                  <c:v>0.44886574074074098</c:v>
                </c:pt>
                <c:pt idx="1293">
                  <c:v>0.449201388888889</c:v>
                </c:pt>
                <c:pt idx="1294">
                  <c:v>0.44956018518518498</c:v>
                </c:pt>
                <c:pt idx="1295">
                  <c:v>0.449895833333333</c:v>
                </c:pt>
                <c:pt idx="1296">
                  <c:v>0.45025462962962998</c:v>
                </c:pt>
                <c:pt idx="1297">
                  <c:v>0.45060185185185198</c:v>
                </c:pt>
                <c:pt idx="1298">
                  <c:v>0.45094907407407397</c:v>
                </c:pt>
                <c:pt idx="1299">
                  <c:v>0.45128472222222199</c:v>
                </c:pt>
                <c:pt idx="1300">
                  <c:v>0.45164351851851797</c:v>
                </c:pt>
                <c:pt idx="1301">
                  <c:v>0.45197916666666699</c:v>
                </c:pt>
                <c:pt idx="1302">
                  <c:v>0.45233796296296302</c:v>
                </c:pt>
                <c:pt idx="1303">
                  <c:v>0.45267361111111099</c:v>
                </c:pt>
                <c:pt idx="1304">
                  <c:v>0.45303240740740702</c:v>
                </c:pt>
                <c:pt idx="1305">
                  <c:v>0.45336805555555598</c:v>
                </c:pt>
                <c:pt idx="1306">
                  <c:v>0.45372685185185202</c:v>
                </c:pt>
                <c:pt idx="1307">
                  <c:v>0.45406249999999998</c:v>
                </c:pt>
                <c:pt idx="1308">
                  <c:v>0.45442129629629602</c:v>
                </c:pt>
                <c:pt idx="1309">
                  <c:v>0.45475694444444398</c:v>
                </c:pt>
                <c:pt idx="1310">
                  <c:v>0.45511574074074101</c:v>
                </c:pt>
                <c:pt idx="1311">
                  <c:v>0.45545138888888897</c:v>
                </c:pt>
                <c:pt idx="1312">
                  <c:v>0.45581018518518501</c:v>
                </c:pt>
                <c:pt idx="1313">
                  <c:v>0.45614583333333297</c:v>
                </c:pt>
                <c:pt idx="1314">
                  <c:v>0.45650462962963001</c:v>
                </c:pt>
                <c:pt idx="1315">
                  <c:v>0.45684027777777803</c:v>
                </c:pt>
                <c:pt idx="1316">
                  <c:v>0.45719907407407401</c:v>
                </c:pt>
                <c:pt idx="1317">
                  <c:v>0.45753472222222202</c:v>
                </c:pt>
                <c:pt idx="1318">
                  <c:v>0.45789351851851801</c:v>
                </c:pt>
                <c:pt idx="1319">
                  <c:v>0.45822916666666702</c:v>
                </c:pt>
                <c:pt idx="1320">
                  <c:v>0.458587962962963</c:v>
                </c:pt>
                <c:pt idx="1321">
                  <c:v>0.45892361111111102</c:v>
                </c:pt>
                <c:pt idx="1322">
                  <c:v>0.459282407407407</c:v>
                </c:pt>
                <c:pt idx="1323">
                  <c:v>0.45961805555555602</c:v>
                </c:pt>
                <c:pt idx="1324">
                  <c:v>0.459976851851852</c:v>
                </c:pt>
                <c:pt idx="1325">
                  <c:v>0.46031250000000001</c:v>
                </c:pt>
                <c:pt idx="1326">
                  <c:v>0.460671296296296</c:v>
                </c:pt>
                <c:pt idx="1327">
                  <c:v>0.46100694444444401</c:v>
                </c:pt>
                <c:pt idx="1328">
                  <c:v>0.46136574074074099</c:v>
                </c:pt>
                <c:pt idx="1329">
                  <c:v>0.46170138888888901</c:v>
                </c:pt>
                <c:pt idx="1330">
                  <c:v>0.46206018518518499</c:v>
                </c:pt>
                <c:pt idx="1331">
                  <c:v>0.46239583333333301</c:v>
                </c:pt>
                <c:pt idx="1332">
                  <c:v>0.46275462962962999</c:v>
                </c:pt>
                <c:pt idx="1333">
                  <c:v>0.463090277777778</c:v>
                </c:pt>
                <c:pt idx="1334">
                  <c:v>0.46344907407407399</c:v>
                </c:pt>
                <c:pt idx="1335">
                  <c:v>0.463784722222222</c:v>
                </c:pt>
                <c:pt idx="1336">
                  <c:v>0.46414351851851798</c:v>
                </c:pt>
                <c:pt idx="1337">
                  <c:v>0.464479166666667</c:v>
                </c:pt>
                <c:pt idx="1338">
                  <c:v>0.46483796296296298</c:v>
                </c:pt>
                <c:pt idx="1339">
                  <c:v>0.465173611111111</c:v>
                </c:pt>
                <c:pt idx="1340">
                  <c:v>0.46553240740740698</c:v>
                </c:pt>
                <c:pt idx="1341">
                  <c:v>0.46586805555555599</c:v>
                </c:pt>
                <c:pt idx="1342">
                  <c:v>0.46622685185185198</c:v>
                </c:pt>
                <c:pt idx="1343">
                  <c:v>0.46656249999999999</c:v>
                </c:pt>
                <c:pt idx="1344">
                  <c:v>0.46690972222222199</c:v>
                </c:pt>
                <c:pt idx="1345">
                  <c:v>0.46725694444444499</c:v>
                </c:pt>
                <c:pt idx="1346">
                  <c:v>0.46761574074074103</c:v>
                </c:pt>
                <c:pt idx="1347">
                  <c:v>0.46795138888888899</c:v>
                </c:pt>
                <c:pt idx="1348">
                  <c:v>0.46831018518518502</c:v>
                </c:pt>
                <c:pt idx="1349">
                  <c:v>0.46864583333333298</c:v>
                </c:pt>
                <c:pt idx="1350">
                  <c:v>0.46900462962963002</c:v>
                </c:pt>
                <c:pt idx="1351">
                  <c:v>0.46934027777777798</c:v>
                </c:pt>
                <c:pt idx="1352">
                  <c:v>0.46968749999999998</c:v>
                </c:pt>
                <c:pt idx="1353">
                  <c:v>0.47003472222222198</c:v>
                </c:pt>
                <c:pt idx="1354">
                  <c:v>0.47039351851851802</c:v>
                </c:pt>
                <c:pt idx="1355">
                  <c:v>0.47072916666666698</c:v>
                </c:pt>
                <c:pt idx="1356">
                  <c:v>0.47108796296296301</c:v>
                </c:pt>
                <c:pt idx="1357">
                  <c:v>0.47142361111111097</c:v>
                </c:pt>
                <c:pt idx="1358">
                  <c:v>0.47178240740740701</c:v>
                </c:pt>
                <c:pt idx="1359">
                  <c:v>0.47211805555555603</c:v>
                </c:pt>
                <c:pt idx="1360">
                  <c:v>0.47247685185185201</c:v>
                </c:pt>
                <c:pt idx="1361">
                  <c:v>0.47281250000000002</c:v>
                </c:pt>
                <c:pt idx="1362">
                  <c:v>0.47317129629629601</c:v>
                </c:pt>
                <c:pt idx="1363">
                  <c:v>0.47350694444444402</c:v>
                </c:pt>
                <c:pt idx="1364">
                  <c:v>0.47385416666666702</c:v>
                </c:pt>
                <c:pt idx="1365">
                  <c:v>0.47420138888888902</c:v>
                </c:pt>
                <c:pt idx="1366">
                  <c:v>0.47454861111111102</c:v>
                </c:pt>
                <c:pt idx="1367">
                  <c:v>0.47489583333333302</c:v>
                </c:pt>
                <c:pt idx="1368">
                  <c:v>0.47524305555555502</c:v>
                </c:pt>
                <c:pt idx="1369">
                  <c:v>0.47559027777777801</c:v>
                </c:pt>
                <c:pt idx="1370">
                  <c:v>0.47593750000000001</c:v>
                </c:pt>
                <c:pt idx="1371">
                  <c:v>0.47628472222222201</c:v>
                </c:pt>
                <c:pt idx="1372">
                  <c:v>0.47663194444444401</c:v>
                </c:pt>
                <c:pt idx="1373">
                  <c:v>0.47697916666666701</c:v>
                </c:pt>
                <c:pt idx="1374">
                  <c:v>0.47732638888888901</c:v>
                </c:pt>
                <c:pt idx="1375">
                  <c:v>0.47767361111111101</c:v>
                </c:pt>
                <c:pt idx="1376">
                  <c:v>0.47802083333333301</c:v>
                </c:pt>
                <c:pt idx="1377">
                  <c:v>0.478368055555556</c:v>
                </c:pt>
                <c:pt idx="1378">
                  <c:v>0.478715277777778</c:v>
                </c:pt>
                <c:pt idx="1379">
                  <c:v>0.4790625</c:v>
                </c:pt>
                <c:pt idx="1380">
                  <c:v>0.479409722222222</c:v>
                </c:pt>
                <c:pt idx="1381">
                  <c:v>0.479756944444444</c:v>
                </c:pt>
                <c:pt idx="1382">
                  <c:v>0.480104166666667</c:v>
                </c:pt>
                <c:pt idx="1383">
                  <c:v>0.480451388888889</c:v>
                </c:pt>
                <c:pt idx="1384">
                  <c:v>0.480798611111111</c:v>
                </c:pt>
                <c:pt idx="1385">
                  <c:v>0.481145833333333</c:v>
                </c:pt>
                <c:pt idx="1386">
                  <c:v>0.48149305555555599</c:v>
                </c:pt>
                <c:pt idx="1387">
                  <c:v>0.48184027777777799</c:v>
                </c:pt>
                <c:pt idx="1388">
                  <c:v>0.48218749999999999</c:v>
                </c:pt>
                <c:pt idx="1389">
                  <c:v>0.48253472222222199</c:v>
                </c:pt>
                <c:pt idx="1390">
                  <c:v>0.48288194444444499</c:v>
                </c:pt>
                <c:pt idx="1391">
                  <c:v>0.48322916666666699</c:v>
                </c:pt>
                <c:pt idx="1392">
                  <c:v>0.48357638888888899</c:v>
                </c:pt>
                <c:pt idx="1393">
                  <c:v>0.48392361111111099</c:v>
                </c:pt>
                <c:pt idx="1394">
                  <c:v>0.48427083333333298</c:v>
                </c:pt>
                <c:pt idx="1395">
                  <c:v>0.48461805555555598</c:v>
                </c:pt>
                <c:pt idx="1396">
                  <c:v>0.48496527777777798</c:v>
                </c:pt>
                <c:pt idx="1397">
                  <c:v>0.48531249999999998</c:v>
                </c:pt>
                <c:pt idx="1398">
                  <c:v>0.48565972222222198</c:v>
                </c:pt>
                <c:pt idx="1399">
                  <c:v>0.48600694444444398</c:v>
                </c:pt>
                <c:pt idx="1400">
                  <c:v>0.48635416666666698</c:v>
                </c:pt>
                <c:pt idx="1401">
                  <c:v>0.48670138888888897</c:v>
                </c:pt>
                <c:pt idx="1402">
                  <c:v>0.48704861111111097</c:v>
                </c:pt>
                <c:pt idx="1403">
                  <c:v>0.48739583333333297</c:v>
                </c:pt>
                <c:pt idx="1404">
                  <c:v>0.48774305555555503</c:v>
                </c:pt>
                <c:pt idx="1405">
                  <c:v>0.48809027777777803</c:v>
                </c:pt>
                <c:pt idx="1406">
                  <c:v>0.48843750000000002</c:v>
                </c:pt>
                <c:pt idx="1407">
                  <c:v>0.48878472222222202</c:v>
                </c:pt>
                <c:pt idx="1408">
                  <c:v>0.48913194444444402</c:v>
                </c:pt>
                <c:pt idx="1409">
                  <c:v>0.48947916666666702</c:v>
                </c:pt>
                <c:pt idx="1410">
                  <c:v>0.48982638888888902</c:v>
                </c:pt>
                <c:pt idx="1411">
                  <c:v>0.49017361111111102</c:v>
                </c:pt>
                <c:pt idx="1412">
                  <c:v>0.49052083333333302</c:v>
                </c:pt>
                <c:pt idx="1413">
                  <c:v>0.49086805555555602</c:v>
                </c:pt>
                <c:pt idx="1414">
                  <c:v>0.49121527777777801</c:v>
                </c:pt>
                <c:pt idx="1415">
                  <c:v>0.49156250000000001</c:v>
                </c:pt>
                <c:pt idx="1416">
                  <c:v>0.49190972222222201</c:v>
                </c:pt>
                <c:pt idx="1417">
                  <c:v>0.49225694444444401</c:v>
                </c:pt>
                <c:pt idx="1418">
                  <c:v>0.49260416666666701</c:v>
                </c:pt>
                <c:pt idx="1419">
                  <c:v>0.49295138888888901</c:v>
                </c:pt>
                <c:pt idx="1420">
                  <c:v>0.49329861111111101</c:v>
                </c:pt>
                <c:pt idx="1421">
                  <c:v>0.49364583333333301</c:v>
                </c:pt>
                <c:pt idx="1422">
                  <c:v>0.493993055555556</c:v>
                </c:pt>
                <c:pt idx="1423">
                  <c:v>0.494340277777778</c:v>
                </c:pt>
                <c:pt idx="1424">
                  <c:v>0.4946875</c:v>
                </c:pt>
                <c:pt idx="1425">
                  <c:v>0.495034722222222</c:v>
                </c:pt>
                <c:pt idx="1426">
                  <c:v>0.495381944444445</c:v>
                </c:pt>
                <c:pt idx="1427">
                  <c:v>0.495729166666667</c:v>
                </c:pt>
                <c:pt idx="1428">
                  <c:v>0.496076388888889</c:v>
                </c:pt>
                <c:pt idx="1429">
                  <c:v>0.496423611111111</c:v>
                </c:pt>
                <c:pt idx="1430">
                  <c:v>0.496770833333333</c:v>
                </c:pt>
                <c:pt idx="1431">
                  <c:v>0.49711805555555599</c:v>
                </c:pt>
                <c:pt idx="1432">
                  <c:v>0.49746527777777799</c:v>
                </c:pt>
                <c:pt idx="1433">
                  <c:v>0.49781249999999999</c:v>
                </c:pt>
                <c:pt idx="1434">
                  <c:v>0.49815972222222199</c:v>
                </c:pt>
                <c:pt idx="1435">
                  <c:v>0.49850694444444499</c:v>
                </c:pt>
                <c:pt idx="1436">
                  <c:v>0.49885416666666699</c:v>
                </c:pt>
                <c:pt idx="1437">
                  <c:v>0.49920138888888899</c:v>
                </c:pt>
                <c:pt idx="1438">
                  <c:v>0.49954861111111099</c:v>
                </c:pt>
                <c:pt idx="1439">
                  <c:v>0.49989583333333298</c:v>
                </c:pt>
                <c:pt idx="1440">
                  <c:v>0.50024305555555604</c:v>
                </c:pt>
                <c:pt idx="1441">
                  <c:v>0.50059027777777798</c:v>
                </c:pt>
                <c:pt idx="1442">
                  <c:v>0.50093750000000004</c:v>
                </c:pt>
                <c:pt idx="1443">
                  <c:v>0.50128472222222198</c:v>
                </c:pt>
                <c:pt idx="1444">
                  <c:v>0.50163194444444503</c:v>
                </c:pt>
                <c:pt idx="1445">
                  <c:v>0.50197916666666698</c:v>
                </c:pt>
                <c:pt idx="1446">
                  <c:v>0.50232638888888903</c:v>
                </c:pt>
                <c:pt idx="1447">
                  <c:v>0.50267361111111097</c:v>
                </c:pt>
                <c:pt idx="1448">
                  <c:v>0.50303240740740696</c:v>
                </c:pt>
                <c:pt idx="1449">
                  <c:v>0.50336805555555597</c:v>
                </c:pt>
                <c:pt idx="1450">
                  <c:v>0.50371527777777803</c:v>
                </c:pt>
                <c:pt idx="1451">
                  <c:v>0.50406249999999997</c:v>
                </c:pt>
                <c:pt idx="1452">
                  <c:v>0.50440972222222202</c:v>
                </c:pt>
                <c:pt idx="1453">
                  <c:v>0.50475694444444397</c:v>
                </c:pt>
                <c:pt idx="1454">
                  <c:v>0.50510416666666702</c:v>
                </c:pt>
                <c:pt idx="1455">
                  <c:v>0.50545138888888896</c:v>
                </c:pt>
                <c:pt idx="1456">
                  <c:v>0.50579861111111102</c:v>
                </c:pt>
                <c:pt idx="1457">
                  <c:v>0.50614583333333396</c:v>
                </c:pt>
                <c:pt idx="1458">
                  <c:v>0.50649305555555602</c:v>
                </c:pt>
                <c:pt idx="1459">
                  <c:v>0.50684027777777796</c:v>
                </c:pt>
                <c:pt idx="1460">
                  <c:v>0.50718750000000001</c:v>
                </c:pt>
                <c:pt idx="1461">
                  <c:v>0.50753472222222196</c:v>
                </c:pt>
                <c:pt idx="1462">
                  <c:v>0.50788194444444501</c:v>
                </c:pt>
                <c:pt idx="1463">
                  <c:v>0.50822916666666695</c:v>
                </c:pt>
                <c:pt idx="1464">
                  <c:v>0.50857638888888901</c:v>
                </c:pt>
                <c:pt idx="1465">
                  <c:v>0.50892361111111095</c:v>
                </c:pt>
                <c:pt idx="1466">
                  <c:v>0.50927083333333301</c:v>
                </c:pt>
                <c:pt idx="1467">
                  <c:v>0.50961805555555595</c:v>
                </c:pt>
                <c:pt idx="1468">
                  <c:v>0.509965277777778</c:v>
                </c:pt>
                <c:pt idx="1469">
                  <c:v>0.51031249999999995</c:v>
                </c:pt>
                <c:pt idx="1470">
                  <c:v>0.510659722222222</c:v>
                </c:pt>
                <c:pt idx="1471">
                  <c:v>0.51100694444444394</c:v>
                </c:pt>
                <c:pt idx="1472">
                  <c:v>0.511354166666667</c:v>
                </c:pt>
                <c:pt idx="1473">
                  <c:v>0.51170138888888905</c:v>
                </c:pt>
                <c:pt idx="1474">
                  <c:v>0.512048611111111</c:v>
                </c:pt>
                <c:pt idx="1475">
                  <c:v>0.51239583333333305</c:v>
                </c:pt>
                <c:pt idx="1476">
                  <c:v>0.51274305555555599</c:v>
                </c:pt>
                <c:pt idx="1477">
                  <c:v>0.51309027777777805</c:v>
                </c:pt>
                <c:pt idx="1478">
                  <c:v>0.51343749999999999</c:v>
                </c:pt>
                <c:pt idx="1479">
                  <c:v>0.51378472222222205</c:v>
                </c:pt>
                <c:pt idx="1480">
                  <c:v>0.51413194444444399</c:v>
                </c:pt>
                <c:pt idx="1481">
                  <c:v>0.514467592592593</c:v>
                </c:pt>
                <c:pt idx="1482">
                  <c:v>0.51482638888888899</c:v>
                </c:pt>
                <c:pt idx="1483">
                  <c:v>0.51517361111111104</c:v>
                </c:pt>
                <c:pt idx="1484">
                  <c:v>0.51552083333333298</c:v>
                </c:pt>
                <c:pt idx="1485">
                  <c:v>0.51586805555555604</c:v>
                </c:pt>
                <c:pt idx="1486">
                  <c:v>0.51621527777777798</c:v>
                </c:pt>
                <c:pt idx="1487">
                  <c:v>0.51656250000000004</c:v>
                </c:pt>
                <c:pt idx="1488">
                  <c:v>0.51690972222222198</c:v>
                </c:pt>
                <c:pt idx="1489">
                  <c:v>0.51725694444444403</c:v>
                </c:pt>
                <c:pt idx="1490">
                  <c:v>0.51760416666666698</c:v>
                </c:pt>
                <c:pt idx="1491">
                  <c:v>0.51795138888888903</c:v>
                </c:pt>
                <c:pt idx="1492">
                  <c:v>0.51829861111111097</c:v>
                </c:pt>
                <c:pt idx="1493">
                  <c:v>0.51865740740740796</c:v>
                </c:pt>
                <c:pt idx="1494">
                  <c:v>0.51899305555555597</c:v>
                </c:pt>
                <c:pt idx="1495">
                  <c:v>0.51934027777777803</c:v>
                </c:pt>
                <c:pt idx="1496">
                  <c:v>0.51972222222222197</c:v>
                </c:pt>
                <c:pt idx="1497">
                  <c:v>0.52006944444444503</c:v>
                </c:pt>
                <c:pt idx="1498">
                  <c:v>0.52041666666666597</c:v>
                </c:pt>
                <c:pt idx="1499">
                  <c:v>0.52076388888888903</c:v>
                </c:pt>
                <c:pt idx="1500">
                  <c:v>0.52107638888888896</c:v>
                </c:pt>
                <c:pt idx="1501">
                  <c:v>0.52142361111111102</c:v>
                </c:pt>
                <c:pt idx="1502">
                  <c:v>0.52177083333333396</c:v>
                </c:pt>
                <c:pt idx="1503">
                  <c:v>0.52211805555555602</c:v>
                </c:pt>
                <c:pt idx="1504">
                  <c:v>0.52246527777777796</c:v>
                </c:pt>
                <c:pt idx="1505">
                  <c:v>0.52281250000000001</c:v>
                </c:pt>
                <c:pt idx="1506">
                  <c:v>0.52315972222222196</c:v>
                </c:pt>
                <c:pt idx="1507">
                  <c:v>0.52350694444444401</c:v>
                </c:pt>
                <c:pt idx="1508">
                  <c:v>0.52385416666666695</c:v>
                </c:pt>
                <c:pt idx="1509">
                  <c:v>0.52420138888888901</c:v>
                </c:pt>
                <c:pt idx="1510">
                  <c:v>0.52454861111111095</c:v>
                </c:pt>
                <c:pt idx="1511">
                  <c:v>0.52488425925925897</c:v>
                </c:pt>
                <c:pt idx="1512">
                  <c:v>0.52523148148148202</c:v>
                </c:pt>
                <c:pt idx="1513">
                  <c:v>0.52557870370370396</c:v>
                </c:pt>
                <c:pt idx="1514">
                  <c:v>0.52593749999999995</c:v>
                </c:pt>
                <c:pt idx="1515">
                  <c:v>0.526284722222222</c:v>
                </c:pt>
                <c:pt idx="1516">
                  <c:v>0.52663194444444394</c:v>
                </c:pt>
                <c:pt idx="1517">
                  <c:v>0.526979166666667</c:v>
                </c:pt>
                <c:pt idx="1518">
                  <c:v>0.52732638888888905</c:v>
                </c:pt>
                <c:pt idx="1519">
                  <c:v>0.527673611111111</c:v>
                </c:pt>
                <c:pt idx="1520">
                  <c:v>0.52802083333333305</c:v>
                </c:pt>
                <c:pt idx="1521">
                  <c:v>0.52836805555555599</c:v>
                </c:pt>
                <c:pt idx="1522">
                  <c:v>0.52871527777777805</c:v>
                </c:pt>
                <c:pt idx="1523">
                  <c:v>0.52906249999999999</c:v>
                </c:pt>
                <c:pt idx="1524">
                  <c:v>0.52940972222222205</c:v>
                </c:pt>
                <c:pt idx="1525">
                  <c:v>0.52975694444444399</c:v>
                </c:pt>
                <c:pt idx="1526">
                  <c:v>0.53010416666666704</c:v>
                </c:pt>
                <c:pt idx="1527">
                  <c:v>0.53045138888888899</c:v>
                </c:pt>
                <c:pt idx="1528">
                  <c:v>0.53079861111111104</c:v>
                </c:pt>
                <c:pt idx="1529">
                  <c:v>0.53114583333333398</c:v>
                </c:pt>
                <c:pt idx="1530">
                  <c:v>0.53149305555555604</c:v>
                </c:pt>
                <c:pt idx="1531">
                  <c:v>0.53184027777777798</c:v>
                </c:pt>
                <c:pt idx="1532">
                  <c:v>0.53218750000000004</c:v>
                </c:pt>
                <c:pt idx="1533">
                  <c:v>0.53253472222222198</c:v>
                </c:pt>
                <c:pt idx="1534">
                  <c:v>0.53288194444444503</c:v>
                </c:pt>
                <c:pt idx="1535">
                  <c:v>0.53322916666666698</c:v>
                </c:pt>
                <c:pt idx="1536">
                  <c:v>0.53357638888888903</c:v>
                </c:pt>
                <c:pt idx="1537">
                  <c:v>0.53392361111111097</c:v>
                </c:pt>
                <c:pt idx="1538">
                  <c:v>0.53427083333333403</c:v>
                </c:pt>
                <c:pt idx="1539">
                  <c:v>0.53461805555555597</c:v>
                </c:pt>
                <c:pt idx="1540">
                  <c:v>0.53496527777777803</c:v>
                </c:pt>
                <c:pt idx="1541">
                  <c:v>0.53531249999999997</c:v>
                </c:pt>
                <c:pt idx="1542">
                  <c:v>0.53565972222222202</c:v>
                </c:pt>
                <c:pt idx="1543">
                  <c:v>0.53600694444444397</c:v>
                </c:pt>
                <c:pt idx="1544">
                  <c:v>0.53635416666666702</c:v>
                </c:pt>
                <c:pt idx="1545">
                  <c:v>0.53670138888888896</c:v>
                </c:pt>
                <c:pt idx="1546">
                  <c:v>0.53704861111111102</c:v>
                </c:pt>
                <c:pt idx="1547">
                  <c:v>0.53739583333333396</c:v>
                </c:pt>
                <c:pt idx="1548">
                  <c:v>0.53774305555555602</c:v>
                </c:pt>
                <c:pt idx="1549">
                  <c:v>0.53809027777777796</c:v>
                </c:pt>
                <c:pt idx="1550">
                  <c:v>0.53843750000000001</c:v>
                </c:pt>
                <c:pt idx="1551">
                  <c:v>0.53878472222222196</c:v>
                </c:pt>
                <c:pt idx="1552">
                  <c:v>0.53913194444444501</c:v>
                </c:pt>
                <c:pt idx="1553">
                  <c:v>0.53947916666666695</c:v>
                </c:pt>
                <c:pt idx="1554">
                  <c:v>0.53982638888888901</c:v>
                </c:pt>
                <c:pt idx="1555">
                  <c:v>0.54017361111111095</c:v>
                </c:pt>
                <c:pt idx="1556">
                  <c:v>0.54052083333333301</c:v>
                </c:pt>
                <c:pt idx="1557">
                  <c:v>0.54086805555555595</c:v>
                </c:pt>
                <c:pt idx="1558">
                  <c:v>0.541215277777778</c:v>
                </c:pt>
                <c:pt idx="1559">
                  <c:v>0.54156249999999995</c:v>
                </c:pt>
                <c:pt idx="1560">
                  <c:v>0.541909722222222</c:v>
                </c:pt>
                <c:pt idx="1561">
                  <c:v>0.54225694444444394</c:v>
                </c:pt>
                <c:pt idx="1562">
                  <c:v>0.542604166666667</c:v>
                </c:pt>
                <c:pt idx="1563">
                  <c:v>0.54295138888888905</c:v>
                </c:pt>
                <c:pt idx="1564">
                  <c:v>0.543298611111111</c:v>
                </c:pt>
                <c:pt idx="1565">
                  <c:v>0.54364583333333405</c:v>
                </c:pt>
                <c:pt idx="1566">
                  <c:v>0.54399305555555599</c:v>
                </c:pt>
                <c:pt idx="1567">
                  <c:v>0.54434027777777805</c:v>
                </c:pt>
                <c:pt idx="1568">
                  <c:v>0.54468749999999999</c:v>
                </c:pt>
                <c:pt idx="1569">
                  <c:v>0.54503472222222205</c:v>
                </c:pt>
                <c:pt idx="1570">
                  <c:v>0.54538194444444399</c:v>
                </c:pt>
                <c:pt idx="1571">
                  <c:v>0.54572916666666704</c:v>
                </c:pt>
                <c:pt idx="1572">
                  <c:v>0.54607638888888899</c:v>
                </c:pt>
                <c:pt idx="1573">
                  <c:v>0.54642361111111104</c:v>
                </c:pt>
                <c:pt idx="1574">
                  <c:v>0.54677083333333398</c:v>
                </c:pt>
                <c:pt idx="1575">
                  <c:v>0.54711805555555604</c:v>
                </c:pt>
                <c:pt idx="1576">
                  <c:v>0.54746527777777798</c:v>
                </c:pt>
                <c:pt idx="1577">
                  <c:v>0.54781250000000004</c:v>
                </c:pt>
                <c:pt idx="1578">
                  <c:v>0.54815972222222198</c:v>
                </c:pt>
                <c:pt idx="1579">
                  <c:v>0.54850694444444403</c:v>
                </c:pt>
                <c:pt idx="1580">
                  <c:v>0.54885416666666698</c:v>
                </c:pt>
                <c:pt idx="1581">
                  <c:v>0.54920138888888903</c:v>
                </c:pt>
                <c:pt idx="1582">
                  <c:v>0.54954861111111097</c:v>
                </c:pt>
                <c:pt idx="1583">
                  <c:v>0.54989583333333403</c:v>
                </c:pt>
                <c:pt idx="1584">
                  <c:v>0.55024305555555597</c:v>
                </c:pt>
                <c:pt idx="1585">
                  <c:v>0.55059027777777803</c:v>
                </c:pt>
                <c:pt idx="1586">
                  <c:v>0.55093749999999997</c:v>
                </c:pt>
                <c:pt idx="1587">
                  <c:v>0.55128472222222202</c:v>
                </c:pt>
                <c:pt idx="1588">
                  <c:v>0.55163194444444497</c:v>
                </c:pt>
                <c:pt idx="1589">
                  <c:v>0.55197916666666702</c:v>
                </c:pt>
                <c:pt idx="1590">
                  <c:v>0.55232638888888896</c:v>
                </c:pt>
                <c:pt idx="1591">
                  <c:v>0.55267361111111102</c:v>
                </c:pt>
                <c:pt idx="1592">
                  <c:v>0.55302083333333396</c:v>
                </c:pt>
                <c:pt idx="1593">
                  <c:v>0.55336805555555602</c:v>
                </c:pt>
                <c:pt idx="1594">
                  <c:v>0.55371527777777796</c:v>
                </c:pt>
                <c:pt idx="1595">
                  <c:v>0.55406250000000001</c:v>
                </c:pt>
                <c:pt idx="1596">
                  <c:v>0.55440972222222196</c:v>
                </c:pt>
                <c:pt idx="1597">
                  <c:v>0.55475694444444501</c:v>
                </c:pt>
                <c:pt idx="1598">
                  <c:v>0.55510416666666595</c:v>
                </c:pt>
                <c:pt idx="1599">
                  <c:v>0.55545138888888901</c:v>
                </c:pt>
                <c:pt idx="1600">
                  <c:v>0.55579861111111095</c:v>
                </c:pt>
                <c:pt idx="1601">
                  <c:v>0.55614583333333401</c:v>
                </c:pt>
                <c:pt idx="1602">
                  <c:v>0.55649305555555595</c:v>
                </c:pt>
                <c:pt idx="1603">
                  <c:v>0.556840277777778</c:v>
                </c:pt>
                <c:pt idx="1604">
                  <c:v>0.55718749999999995</c:v>
                </c:pt>
                <c:pt idx="1605">
                  <c:v>0.557534722222222</c:v>
                </c:pt>
                <c:pt idx="1606">
                  <c:v>0.55788194444444394</c:v>
                </c:pt>
                <c:pt idx="1607">
                  <c:v>0.558229166666667</c:v>
                </c:pt>
                <c:pt idx="1608">
                  <c:v>0.55857638888888905</c:v>
                </c:pt>
                <c:pt idx="1609">
                  <c:v>0.558923611111111</c:v>
                </c:pt>
                <c:pt idx="1610">
                  <c:v>0.55927083333333305</c:v>
                </c:pt>
                <c:pt idx="1611">
                  <c:v>0.55961805555555599</c:v>
                </c:pt>
                <c:pt idx="1612">
                  <c:v>0.55996527777777805</c:v>
                </c:pt>
                <c:pt idx="1613">
                  <c:v>0.56031249999999999</c:v>
                </c:pt>
                <c:pt idx="1614">
                  <c:v>0.56065972222222205</c:v>
                </c:pt>
                <c:pt idx="1615">
                  <c:v>0.56100694444444399</c:v>
                </c:pt>
                <c:pt idx="1616">
                  <c:v>0.56135416666666704</c:v>
                </c:pt>
                <c:pt idx="1617">
                  <c:v>0.56170138888888899</c:v>
                </c:pt>
                <c:pt idx="1618">
                  <c:v>0.56204861111111104</c:v>
                </c:pt>
                <c:pt idx="1619">
                  <c:v>0.56239583333333398</c:v>
                </c:pt>
                <c:pt idx="1620">
                  <c:v>0.56274305555555604</c:v>
                </c:pt>
                <c:pt idx="1621">
                  <c:v>0.56309027777777798</c:v>
                </c:pt>
                <c:pt idx="1622">
                  <c:v>0.56343750000000004</c:v>
                </c:pt>
                <c:pt idx="1623">
                  <c:v>0.56378472222222198</c:v>
                </c:pt>
                <c:pt idx="1624">
                  <c:v>0.56413194444444503</c:v>
                </c:pt>
                <c:pt idx="1625">
                  <c:v>0.56447916666666698</c:v>
                </c:pt>
                <c:pt idx="1626">
                  <c:v>0.56482638888888903</c:v>
                </c:pt>
                <c:pt idx="1627">
                  <c:v>0.56517361111111097</c:v>
                </c:pt>
                <c:pt idx="1628">
                  <c:v>0.56552083333333403</c:v>
                </c:pt>
                <c:pt idx="1629">
                  <c:v>0.56586805555555597</c:v>
                </c:pt>
                <c:pt idx="1630">
                  <c:v>0.56621527777777803</c:v>
                </c:pt>
                <c:pt idx="1631">
                  <c:v>0.56656249999999997</c:v>
                </c:pt>
                <c:pt idx="1632">
                  <c:v>0.56690972222222202</c:v>
                </c:pt>
                <c:pt idx="1633">
                  <c:v>0.56725694444444397</c:v>
                </c:pt>
                <c:pt idx="1634">
                  <c:v>0.56760416666666702</c:v>
                </c:pt>
                <c:pt idx="1635">
                  <c:v>0.56795138888888896</c:v>
                </c:pt>
                <c:pt idx="1636">
                  <c:v>0.56829861111111102</c:v>
                </c:pt>
                <c:pt idx="1637">
                  <c:v>0.56864583333333396</c:v>
                </c:pt>
                <c:pt idx="1638">
                  <c:v>0.56899305555555602</c:v>
                </c:pt>
                <c:pt idx="1639">
                  <c:v>0.56934027777777796</c:v>
                </c:pt>
                <c:pt idx="1640">
                  <c:v>0.56968750000000001</c:v>
                </c:pt>
                <c:pt idx="1641">
                  <c:v>0.57003472222222196</c:v>
                </c:pt>
                <c:pt idx="1642">
                  <c:v>0.57038194444444501</c:v>
                </c:pt>
                <c:pt idx="1643">
                  <c:v>0.57072916666666695</c:v>
                </c:pt>
                <c:pt idx="1644">
                  <c:v>0.57107638888888901</c:v>
                </c:pt>
                <c:pt idx="1645">
                  <c:v>0.57142361111111095</c:v>
                </c:pt>
                <c:pt idx="1646">
                  <c:v>0.57177083333333401</c:v>
                </c:pt>
                <c:pt idx="1647">
                  <c:v>0.57211805555555595</c:v>
                </c:pt>
                <c:pt idx="1648">
                  <c:v>0.572465277777778</c:v>
                </c:pt>
                <c:pt idx="1649">
                  <c:v>0.57281249999999995</c:v>
                </c:pt>
                <c:pt idx="1650">
                  <c:v>0.573159722222222</c:v>
                </c:pt>
                <c:pt idx="1651">
                  <c:v>0.57350694444444394</c:v>
                </c:pt>
                <c:pt idx="1652">
                  <c:v>0.57384259259259296</c:v>
                </c:pt>
                <c:pt idx="1653">
                  <c:v>0.57420138888888905</c:v>
                </c:pt>
                <c:pt idx="1654">
                  <c:v>0.574548611111111</c:v>
                </c:pt>
                <c:pt idx="1655">
                  <c:v>0.57489583333333405</c:v>
                </c:pt>
                <c:pt idx="1656">
                  <c:v>0.57523148148148195</c:v>
                </c:pt>
                <c:pt idx="1657">
                  <c:v>0.57559027777777805</c:v>
                </c:pt>
                <c:pt idx="1658">
                  <c:v>0.57592592592592595</c:v>
                </c:pt>
                <c:pt idx="1659">
                  <c:v>0.57628472222222205</c:v>
                </c:pt>
                <c:pt idx="1660">
                  <c:v>0.57663194444444499</c:v>
                </c:pt>
                <c:pt idx="1661">
                  <c:v>0.576967592592593</c:v>
                </c:pt>
                <c:pt idx="1662">
                  <c:v>0.57732638888888899</c:v>
                </c:pt>
                <c:pt idx="1663">
                  <c:v>0.57767361111111104</c:v>
                </c:pt>
                <c:pt idx="1664">
                  <c:v>0.57800925925925895</c:v>
                </c:pt>
                <c:pt idx="1665">
                  <c:v>0.578356481481482</c:v>
                </c:pt>
                <c:pt idx="1666">
                  <c:v>0.57870370370370405</c:v>
                </c:pt>
                <c:pt idx="1667">
                  <c:v>0.57906250000000004</c:v>
                </c:pt>
                <c:pt idx="1668">
                  <c:v>0.57939814814814805</c:v>
                </c:pt>
                <c:pt idx="1669">
                  <c:v>0.57975694444444503</c:v>
                </c:pt>
                <c:pt idx="1670">
                  <c:v>0.58009259259259305</c:v>
                </c:pt>
                <c:pt idx="1671">
                  <c:v>0.58045138888888903</c:v>
                </c:pt>
                <c:pt idx="1672">
                  <c:v>0.58078703703703705</c:v>
                </c:pt>
                <c:pt idx="1673">
                  <c:v>0.58114583333333403</c:v>
                </c:pt>
                <c:pt idx="1674">
                  <c:v>0.58148148148148204</c:v>
                </c:pt>
                <c:pt idx="1675">
                  <c:v>0.58182870370370399</c:v>
                </c:pt>
                <c:pt idx="1676">
                  <c:v>0.58217592592592604</c:v>
                </c:pt>
                <c:pt idx="1677">
                  <c:v>0.58252314814814798</c:v>
                </c:pt>
                <c:pt idx="1678">
                  <c:v>0.58287037037037104</c:v>
                </c:pt>
                <c:pt idx="1679">
                  <c:v>0.58321759259259298</c:v>
                </c:pt>
                <c:pt idx="1680">
                  <c:v>0.58356481481481504</c:v>
                </c:pt>
                <c:pt idx="1681">
                  <c:v>0.58391203703703698</c:v>
                </c:pt>
                <c:pt idx="1682">
                  <c:v>0.58425925925925903</c:v>
                </c:pt>
                <c:pt idx="1683">
                  <c:v>0.58460648148148198</c:v>
                </c:pt>
                <c:pt idx="1684">
                  <c:v>0.58495370370370403</c:v>
                </c:pt>
                <c:pt idx="1685">
                  <c:v>0.58530092592592597</c:v>
                </c:pt>
                <c:pt idx="1686">
                  <c:v>0.58565972222222196</c:v>
                </c:pt>
                <c:pt idx="1687">
                  <c:v>0.58599537037037097</c:v>
                </c:pt>
                <c:pt idx="1688">
                  <c:v>0.58636574074074099</c:v>
                </c:pt>
                <c:pt idx="1689">
                  <c:v>0.58668981481481497</c:v>
                </c:pt>
                <c:pt idx="1690">
                  <c:v>0.58703703703703702</c:v>
                </c:pt>
                <c:pt idx="1691">
                  <c:v>0.58738425925925897</c:v>
                </c:pt>
                <c:pt idx="1692">
                  <c:v>0.58773148148148202</c:v>
                </c:pt>
                <c:pt idx="1693">
                  <c:v>0.58807870370370396</c:v>
                </c:pt>
                <c:pt idx="1694">
                  <c:v>0.58842592592592602</c:v>
                </c:pt>
                <c:pt idx="1695">
                  <c:v>0.58877314814814796</c:v>
                </c:pt>
                <c:pt idx="1696">
                  <c:v>0.58912037037037002</c:v>
                </c:pt>
                <c:pt idx="1697">
                  <c:v>0.58946759259259296</c:v>
                </c:pt>
                <c:pt idx="1698">
                  <c:v>0.58981481481481501</c:v>
                </c:pt>
                <c:pt idx="1699">
                  <c:v>0.59016203703703696</c:v>
                </c:pt>
                <c:pt idx="1700">
                  <c:v>0.59050925925925901</c:v>
                </c:pt>
                <c:pt idx="1701">
                  <c:v>0.59085648148148195</c:v>
                </c:pt>
                <c:pt idx="1702">
                  <c:v>0.59120370370370401</c:v>
                </c:pt>
                <c:pt idx="1703">
                  <c:v>0.59155092592592595</c:v>
                </c:pt>
                <c:pt idx="1704">
                  <c:v>0.59189814814814801</c:v>
                </c:pt>
                <c:pt idx="1705">
                  <c:v>0.59224537037037095</c:v>
                </c:pt>
                <c:pt idx="1706">
                  <c:v>0.592592592592593</c:v>
                </c:pt>
                <c:pt idx="1707">
                  <c:v>0.59293981481481495</c:v>
                </c:pt>
                <c:pt idx="1708">
                  <c:v>0.593287037037037</c:v>
                </c:pt>
                <c:pt idx="1709">
                  <c:v>0.59363425925925895</c:v>
                </c:pt>
                <c:pt idx="1710">
                  <c:v>0.593981481481482</c:v>
                </c:pt>
                <c:pt idx="1711">
                  <c:v>0.59432870370370405</c:v>
                </c:pt>
                <c:pt idx="1712">
                  <c:v>0.594675925925926</c:v>
                </c:pt>
                <c:pt idx="1713">
                  <c:v>0.59502314814814805</c:v>
                </c:pt>
                <c:pt idx="1714">
                  <c:v>0.59537037037037099</c:v>
                </c:pt>
                <c:pt idx="1715">
                  <c:v>0.59571759259259305</c:v>
                </c:pt>
                <c:pt idx="1716">
                  <c:v>0.59606481481481499</c:v>
                </c:pt>
                <c:pt idx="1717">
                  <c:v>0.59641203703703705</c:v>
                </c:pt>
                <c:pt idx="1718">
                  <c:v>0.59675925925925899</c:v>
                </c:pt>
                <c:pt idx="1719">
                  <c:v>0.59710648148148204</c:v>
                </c:pt>
                <c:pt idx="1720">
                  <c:v>0.59745370370370399</c:v>
                </c:pt>
                <c:pt idx="1721">
                  <c:v>0.59780092592592604</c:v>
                </c:pt>
                <c:pt idx="1722">
                  <c:v>0.59814814814814798</c:v>
                </c:pt>
                <c:pt idx="1723">
                  <c:v>0.59849537037037104</c:v>
                </c:pt>
                <c:pt idx="1724">
                  <c:v>0.59884259259259298</c:v>
                </c:pt>
                <c:pt idx="1725">
                  <c:v>0.59918981481481504</c:v>
                </c:pt>
                <c:pt idx="1726">
                  <c:v>0.59953703703703698</c:v>
                </c:pt>
                <c:pt idx="1727">
                  <c:v>0.59988425925925903</c:v>
                </c:pt>
                <c:pt idx="1728">
                  <c:v>0.60023148148148098</c:v>
                </c:pt>
                <c:pt idx="1729">
                  <c:v>0.60057870370370403</c:v>
                </c:pt>
                <c:pt idx="1730">
                  <c:v>0.60092592592592597</c:v>
                </c:pt>
                <c:pt idx="1731">
                  <c:v>0.60127314814814803</c:v>
                </c:pt>
                <c:pt idx="1732">
                  <c:v>0.60162037037036997</c:v>
                </c:pt>
                <c:pt idx="1733">
                  <c:v>0.60196759259259303</c:v>
                </c:pt>
                <c:pt idx="1734">
                  <c:v>0.60231481481481497</c:v>
                </c:pt>
                <c:pt idx="1735">
                  <c:v>0.60266203703703702</c:v>
                </c:pt>
                <c:pt idx="1736">
                  <c:v>0.60300925925925897</c:v>
                </c:pt>
                <c:pt idx="1737">
                  <c:v>0.60335648148148102</c:v>
                </c:pt>
                <c:pt idx="1738">
                  <c:v>0.60370370370370396</c:v>
                </c:pt>
                <c:pt idx="1739">
                  <c:v>0.60405092592592602</c:v>
                </c:pt>
                <c:pt idx="1740">
                  <c:v>0.60439814814814796</c:v>
                </c:pt>
                <c:pt idx="1741">
                  <c:v>0.60474537037037002</c:v>
                </c:pt>
                <c:pt idx="1742">
                  <c:v>0.60509259259259296</c:v>
                </c:pt>
                <c:pt idx="1743">
                  <c:v>0.60543981481481501</c:v>
                </c:pt>
                <c:pt idx="1744">
                  <c:v>0.60578703703703696</c:v>
                </c:pt>
                <c:pt idx="1745">
                  <c:v>0.60613425925925901</c:v>
                </c:pt>
                <c:pt idx="1746">
                  <c:v>0.60648148148148195</c:v>
                </c:pt>
                <c:pt idx="1747">
                  <c:v>0.60682870370370401</c:v>
                </c:pt>
                <c:pt idx="1748">
                  <c:v>0.60717592592592595</c:v>
                </c:pt>
                <c:pt idx="1749">
                  <c:v>0.60752314814814801</c:v>
                </c:pt>
                <c:pt idx="1750">
                  <c:v>0.60787037037037095</c:v>
                </c:pt>
                <c:pt idx="1751">
                  <c:v>0.608217592592593</c:v>
                </c:pt>
                <c:pt idx="1752">
                  <c:v>0.60856481481481495</c:v>
                </c:pt>
                <c:pt idx="1753">
                  <c:v>0.608912037037037</c:v>
                </c:pt>
                <c:pt idx="1754">
                  <c:v>0.60925925925925895</c:v>
                </c:pt>
                <c:pt idx="1755">
                  <c:v>0.609606481481482</c:v>
                </c:pt>
                <c:pt idx="1756">
                  <c:v>0.60995370370370405</c:v>
                </c:pt>
                <c:pt idx="1757">
                  <c:v>0.610300925925926</c:v>
                </c:pt>
                <c:pt idx="1758">
                  <c:v>0.61064814814814805</c:v>
                </c:pt>
                <c:pt idx="1759">
                  <c:v>0.61099537037037099</c:v>
                </c:pt>
                <c:pt idx="1760">
                  <c:v>0.61134259259259305</c:v>
                </c:pt>
                <c:pt idx="1761">
                  <c:v>0.61168981481481499</c:v>
                </c:pt>
                <c:pt idx="1762">
                  <c:v>0.61203703703703705</c:v>
                </c:pt>
                <c:pt idx="1763">
                  <c:v>0.61238425925925899</c:v>
                </c:pt>
                <c:pt idx="1764">
                  <c:v>0.61273148148148204</c:v>
                </c:pt>
                <c:pt idx="1765">
                  <c:v>0.61307870370370399</c:v>
                </c:pt>
                <c:pt idx="1766">
                  <c:v>0.61342592592592604</c:v>
                </c:pt>
                <c:pt idx="1767">
                  <c:v>0.61377314814814798</c:v>
                </c:pt>
                <c:pt idx="1768">
                  <c:v>0.61412037037037104</c:v>
                </c:pt>
                <c:pt idx="1769">
                  <c:v>0.61446759259259298</c:v>
                </c:pt>
                <c:pt idx="1770">
                  <c:v>0.61481481481481504</c:v>
                </c:pt>
                <c:pt idx="1771">
                  <c:v>0.61516203703703698</c:v>
                </c:pt>
                <c:pt idx="1772">
                  <c:v>0.61550925925925903</c:v>
                </c:pt>
                <c:pt idx="1773">
                  <c:v>0.61585648148148098</c:v>
                </c:pt>
                <c:pt idx="1774">
                  <c:v>0.61620370370370403</c:v>
                </c:pt>
                <c:pt idx="1775">
                  <c:v>0.61655092592592597</c:v>
                </c:pt>
                <c:pt idx="1776">
                  <c:v>0.61689814814814803</c:v>
                </c:pt>
                <c:pt idx="1777">
                  <c:v>0.61724537037036997</c:v>
                </c:pt>
                <c:pt idx="1778">
                  <c:v>0.61759259259259303</c:v>
                </c:pt>
                <c:pt idx="1779">
                  <c:v>0.61793981481481497</c:v>
                </c:pt>
                <c:pt idx="1780">
                  <c:v>0.61828703703703702</c:v>
                </c:pt>
                <c:pt idx="1781">
                  <c:v>0.61863425925925897</c:v>
                </c:pt>
                <c:pt idx="1782">
                  <c:v>0.61898148148148202</c:v>
                </c:pt>
                <c:pt idx="1783">
                  <c:v>0.61932870370370396</c:v>
                </c:pt>
                <c:pt idx="1784">
                  <c:v>0.61967592592592602</c:v>
                </c:pt>
                <c:pt idx="1785">
                  <c:v>0.62002314814814796</c:v>
                </c:pt>
                <c:pt idx="1786">
                  <c:v>0.62037037037037002</c:v>
                </c:pt>
                <c:pt idx="1787">
                  <c:v>0.62071759259259296</c:v>
                </c:pt>
                <c:pt idx="1788">
                  <c:v>0.62106481481481501</c:v>
                </c:pt>
                <c:pt idx="1789">
                  <c:v>0.62141203703703696</c:v>
                </c:pt>
                <c:pt idx="1790">
                  <c:v>0.62175925925925901</c:v>
                </c:pt>
                <c:pt idx="1791">
                  <c:v>0.62210648148148195</c:v>
                </c:pt>
                <c:pt idx="1792">
                  <c:v>0.62245370370370401</c:v>
                </c:pt>
                <c:pt idx="1793">
                  <c:v>0.62280092592592595</c:v>
                </c:pt>
                <c:pt idx="1794">
                  <c:v>0.62314814814814801</c:v>
                </c:pt>
                <c:pt idx="1795">
                  <c:v>0.62349537037037095</c:v>
                </c:pt>
                <c:pt idx="1796">
                  <c:v>0.623842592592593</c:v>
                </c:pt>
                <c:pt idx="1797">
                  <c:v>0.62418981481481495</c:v>
                </c:pt>
                <c:pt idx="1798">
                  <c:v>0.624537037037037</c:v>
                </c:pt>
                <c:pt idx="1799">
                  <c:v>0.62488425925925895</c:v>
                </c:pt>
                <c:pt idx="1800">
                  <c:v>0.625231481481482</c:v>
                </c:pt>
                <c:pt idx="1801">
                  <c:v>0.62557870370370405</c:v>
                </c:pt>
                <c:pt idx="1802">
                  <c:v>0.625925925925926</c:v>
                </c:pt>
                <c:pt idx="1803">
                  <c:v>0.62627314814814805</c:v>
                </c:pt>
                <c:pt idx="1804">
                  <c:v>0.62662037037037099</c:v>
                </c:pt>
                <c:pt idx="1805">
                  <c:v>0.62696759259259305</c:v>
                </c:pt>
                <c:pt idx="1806">
                  <c:v>0.62731481481481499</c:v>
                </c:pt>
                <c:pt idx="1807">
                  <c:v>0.62766203703703705</c:v>
                </c:pt>
                <c:pt idx="1808">
                  <c:v>0.62800925925925899</c:v>
                </c:pt>
                <c:pt idx="1809">
                  <c:v>0.62835648148148204</c:v>
                </c:pt>
                <c:pt idx="1810">
                  <c:v>0.62870370370370399</c:v>
                </c:pt>
                <c:pt idx="1811">
                  <c:v>0.62905092592592604</c:v>
                </c:pt>
                <c:pt idx="1812">
                  <c:v>0.62939814814814798</c:v>
                </c:pt>
                <c:pt idx="1813">
                  <c:v>0.62974537037037104</c:v>
                </c:pt>
                <c:pt idx="1814">
                  <c:v>0.63009259259259298</c:v>
                </c:pt>
                <c:pt idx="1815">
                  <c:v>0.63043981481481504</c:v>
                </c:pt>
                <c:pt idx="1816">
                  <c:v>0.63078703703703698</c:v>
                </c:pt>
                <c:pt idx="1817">
                  <c:v>0.63113425925925903</c:v>
                </c:pt>
                <c:pt idx="1818">
                  <c:v>0.63148148148148098</c:v>
                </c:pt>
                <c:pt idx="1819">
                  <c:v>0.63182870370370403</c:v>
                </c:pt>
                <c:pt idx="1820">
                  <c:v>0.63217592592592597</c:v>
                </c:pt>
                <c:pt idx="1821">
                  <c:v>0.63252314814814803</c:v>
                </c:pt>
                <c:pt idx="1822">
                  <c:v>0.63287037037036997</c:v>
                </c:pt>
                <c:pt idx="1823">
                  <c:v>0.63321759259259303</c:v>
                </c:pt>
                <c:pt idx="1824">
                  <c:v>0.63356481481481497</c:v>
                </c:pt>
                <c:pt idx="1825">
                  <c:v>0.63391203703703702</c:v>
                </c:pt>
                <c:pt idx="1826">
                  <c:v>0.63425925925925897</c:v>
                </c:pt>
                <c:pt idx="1827">
                  <c:v>0.63460648148148202</c:v>
                </c:pt>
                <c:pt idx="1828">
                  <c:v>0.63495370370370396</c:v>
                </c:pt>
                <c:pt idx="1829">
                  <c:v>0.63530092592592602</c:v>
                </c:pt>
                <c:pt idx="1830">
                  <c:v>0.63564814814814796</c:v>
                </c:pt>
                <c:pt idx="1831">
                  <c:v>0.63599537037037002</c:v>
                </c:pt>
                <c:pt idx="1832">
                  <c:v>0.63634259259259296</c:v>
                </c:pt>
                <c:pt idx="1833">
                  <c:v>0.63668981481481501</c:v>
                </c:pt>
                <c:pt idx="1834">
                  <c:v>0.63703703703703696</c:v>
                </c:pt>
                <c:pt idx="1835">
                  <c:v>0.63738425925925901</c:v>
                </c:pt>
                <c:pt idx="1836">
                  <c:v>0.63773148148148195</c:v>
                </c:pt>
                <c:pt idx="1837">
                  <c:v>0.63807870370370401</c:v>
                </c:pt>
                <c:pt idx="1838">
                  <c:v>0.63842592592592595</c:v>
                </c:pt>
                <c:pt idx="1839">
                  <c:v>0.63877314814814801</c:v>
                </c:pt>
                <c:pt idx="1840">
                  <c:v>0.63912037037037095</c:v>
                </c:pt>
                <c:pt idx="1841">
                  <c:v>0.639467592592593</c:v>
                </c:pt>
                <c:pt idx="1842">
                  <c:v>0.63981481481481495</c:v>
                </c:pt>
                <c:pt idx="1843">
                  <c:v>0.640162037037037</c:v>
                </c:pt>
                <c:pt idx="1844">
                  <c:v>0.64050925925925895</c:v>
                </c:pt>
                <c:pt idx="1845">
                  <c:v>0.640856481481482</c:v>
                </c:pt>
                <c:pt idx="1846">
                  <c:v>0.64120370370370405</c:v>
                </c:pt>
                <c:pt idx="1847">
                  <c:v>0.641550925925926</c:v>
                </c:pt>
                <c:pt idx="1848">
                  <c:v>0.64189814814814805</c:v>
                </c:pt>
                <c:pt idx="1849">
                  <c:v>0.64224537037037099</c:v>
                </c:pt>
                <c:pt idx="1850">
                  <c:v>0.64258101851851901</c:v>
                </c:pt>
                <c:pt idx="1851">
                  <c:v>0.64293981481481499</c:v>
                </c:pt>
                <c:pt idx="1852">
                  <c:v>0.64328703703703705</c:v>
                </c:pt>
                <c:pt idx="1853">
                  <c:v>0.64363425925925899</c:v>
                </c:pt>
                <c:pt idx="1854">
                  <c:v>0.64396990740740701</c:v>
                </c:pt>
                <c:pt idx="1855">
                  <c:v>0.64432870370370399</c:v>
                </c:pt>
                <c:pt idx="1856">
                  <c:v>0.64467592592592604</c:v>
                </c:pt>
                <c:pt idx="1857">
                  <c:v>0.64502314814814798</c:v>
                </c:pt>
                <c:pt idx="1858">
                  <c:v>0.64537037037037004</c:v>
                </c:pt>
                <c:pt idx="1859">
                  <c:v>0.64571759259259298</c:v>
                </c:pt>
                <c:pt idx="1860">
                  <c:v>0.646053240740741</c:v>
                </c:pt>
                <c:pt idx="1861">
                  <c:v>0.64641203703703698</c:v>
                </c:pt>
                <c:pt idx="1862">
                  <c:v>0.646747685185185</c:v>
                </c:pt>
                <c:pt idx="1863">
                  <c:v>0.64710648148148098</c:v>
                </c:pt>
                <c:pt idx="1864">
                  <c:v>0.64744212962962999</c:v>
                </c:pt>
                <c:pt idx="1865">
                  <c:v>0.64780092592592597</c:v>
                </c:pt>
                <c:pt idx="1866">
                  <c:v>0.64814814814814803</c:v>
                </c:pt>
                <c:pt idx="1867">
                  <c:v>0.64849537037036997</c:v>
                </c:pt>
                <c:pt idx="1868">
                  <c:v>0.64884259259259303</c:v>
                </c:pt>
                <c:pt idx="1869">
                  <c:v>0.64918981481481497</c:v>
                </c:pt>
                <c:pt idx="1870">
                  <c:v>0.64953703703703702</c:v>
                </c:pt>
                <c:pt idx="1871">
                  <c:v>0.64988425925925897</c:v>
                </c:pt>
                <c:pt idx="1872">
                  <c:v>0.65021990740740698</c:v>
                </c:pt>
                <c:pt idx="1873">
                  <c:v>0.65057870370370396</c:v>
                </c:pt>
                <c:pt idx="1874">
                  <c:v>0.65092592592592602</c:v>
                </c:pt>
                <c:pt idx="1875">
                  <c:v>0.65126157407407403</c:v>
                </c:pt>
                <c:pt idx="1876">
                  <c:v>0.65160879629629598</c:v>
                </c:pt>
                <c:pt idx="1877">
                  <c:v>0.65196759259259296</c:v>
                </c:pt>
                <c:pt idx="1878">
                  <c:v>0.65229166666666705</c:v>
                </c:pt>
                <c:pt idx="1879">
                  <c:v>0.65263888888888899</c:v>
                </c:pt>
                <c:pt idx="1880">
                  <c:v>0.65298611111111104</c:v>
                </c:pt>
                <c:pt idx="1881">
                  <c:v>0.65333333333333299</c:v>
                </c:pt>
                <c:pt idx="1882">
                  <c:v>0.65368055555555604</c:v>
                </c:pt>
                <c:pt idx="1883">
                  <c:v>0.65402777777777799</c:v>
                </c:pt>
                <c:pt idx="1884">
                  <c:v>0.65437500000000004</c:v>
                </c:pt>
                <c:pt idx="1885">
                  <c:v>0.65472222222222198</c:v>
                </c:pt>
                <c:pt idx="1886">
                  <c:v>0.65506944444444404</c:v>
                </c:pt>
                <c:pt idx="1887">
                  <c:v>0.65541666666666598</c:v>
                </c:pt>
                <c:pt idx="1888">
                  <c:v>0.65576388888888903</c:v>
                </c:pt>
                <c:pt idx="1889">
                  <c:v>0.65611111111111098</c:v>
                </c:pt>
                <c:pt idx="1890">
                  <c:v>0.65645833333333303</c:v>
                </c:pt>
                <c:pt idx="1891">
                  <c:v>0.65680555555555598</c:v>
                </c:pt>
                <c:pt idx="1892">
                  <c:v>0.65715277777777803</c:v>
                </c:pt>
                <c:pt idx="1893">
                  <c:v>0.65749999999999997</c:v>
                </c:pt>
                <c:pt idx="1894">
                  <c:v>0.65784722222222203</c:v>
                </c:pt>
                <c:pt idx="1895">
                  <c:v>0.65819444444444497</c:v>
                </c:pt>
                <c:pt idx="1896">
                  <c:v>0.65854166666666702</c:v>
                </c:pt>
                <c:pt idx="1897">
                  <c:v>0.65888888888888897</c:v>
                </c:pt>
                <c:pt idx="1898">
                  <c:v>0.65923611111111102</c:v>
                </c:pt>
                <c:pt idx="1899">
                  <c:v>0.65958333333333297</c:v>
                </c:pt>
                <c:pt idx="1900">
                  <c:v>0.65993055555555602</c:v>
                </c:pt>
                <c:pt idx="1901">
                  <c:v>0.66027777777777796</c:v>
                </c:pt>
                <c:pt idx="1902">
                  <c:v>0.66062500000000002</c:v>
                </c:pt>
                <c:pt idx="1903">
                  <c:v>0.66097222222222196</c:v>
                </c:pt>
                <c:pt idx="1904">
                  <c:v>0.66131944444444501</c:v>
                </c:pt>
                <c:pt idx="1905">
                  <c:v>0.66166666666666696</c:v>
                </c:pt>
                <c:pt idx="1906">
                  <c:v>0.66201388888888901</c:v>
                </c:pt>
                <c:pt idx="1907">
                  <c:v>0.66236111111111096</c:v>
                </c:pt>
                <c:pt idx="1908">
                  <c:v>0.66270833333333301</c:v>
                </c:pt>
                <c:pt idx="1909">
                  <c:v>0.66305555555555595</c:v>
                </c:pt>
                <c:pt idx="1910">
                  <c:v>0.66340277777777801</c:v>
                </c:pt>
                <c:pt idx="1911">
                  <c:v>0.66374999999999995</c:v>
                </c:pt>
                <c:pt idx="1912">
                  <c:v>0.66409722222222201</c:v>
                </c:pt>
                <c:pt idx="1913">
                  <c:v>0.66444444444444495</c:v>
                </c:pt>
                <c:pt idx="1914">
                  <c:v>0.664791666666667</c:v>
                </c:pt>
                <c:pt idx="1915">
                  <c:v>0.66513888888888895</c:v>
                </c:pt>
                <c:pt idx="1916">
                  <c:v>0.665486111111111</c:v>
                </c:pt>
                <c:pt idx="1917">
                  <c:v>0.66583333333333405</c:v>
                </c:pt>
                <c:pt idx="1918">
                  <c:v>0.666180555555556</c:v>
                </c:pt>
                <c:pt idx="1919">
                  <c:v>0.66652777777777805</c:v>
                </c:pt>
                <c:pt idx="1920">
                  <c:v>0.666875</c:v>
                </c:pt>
                <c:pt idx="1921">
                  <c:v>0.66722222222222205</c:v>
                </c:pt>
                <c:pt idx="1922">
                  <c:v>0.66756944444444499</c:v>
                </c:pt>
                <c:pt idx="1923">
                  <c:v>0.66791666666666705</c:v>
                </c:pt>
                <c:pt idx="1924">
                  <c:v>0.66826388888888899</c:v>
                </c:pt>
                <c:pt idx="1925">
                  <c:v>0.66861111111111104</c:v>
                </c:pt>
                <c:pt idx="1926">
                  <c:v>0.66895833333333299</c:v>
                </c:pt>
                <c:pt idx="1927">
                  <c:v>0.66930555555555604</c:v>
                </c:pt>
                <c:pt idx="1928">
                  <c:v>0.66965277777777799</c:v>
                </c:pt>
                <c:pt idx="1929">
                  <c:v>0.67</c:v>
                </c:pt>
                <c:pt idx="1930">
                  <c:v>0.67034722222222198</c:v>
                </c:pt>
                <c:pt idx="1931">
                  <c:v>0.67069444444444504</c:v>
                </c:pt>
                <c:pt idx="1932">
                  <c:v>0.67104166666666698</c:v>
                </c:pt>
                <c:pt idx="1933">
                  <c:v>0.67138888888888903</c:v>
                </c:pt>
                <c:pt idx="1934">
                  <c:v>0.67173611111111098</c:v>
                </c:pt>
                <c:pt idx="1935">
                  <c:v>0.67208333333333303</c:v>
                </c:pt>
                <c:pt idx="1936">
                  <c:v>0.67243055555555598</c:v>
                </c:pt>
                <c:pt idx="1937">
                  <c:v>0.67277777777777803</c:v>
                </c:pt>
                <c:pt idx="1938">
                  <c:v>0.67312499999999997</c:v>
                </c:pt>
                <c:pt idx="1939">
                  <c:v>0.67347222222222203</c:v>
                </c:pt>
                <c:pt idx="1940">
                  <c:v>0.67381944444444497</c:v>
                </c:pt>
                <c:pt idx="1941">
                  <c:v>0.67416666666666702</c:v>
                </c:pt>
                <c:pt idx="1942">
                  <c:v>0.67451388888888897</c:v>
                </c:pt>
                <c:pt idx="1943">
                  <c:v>0.67486111111111102</c:v>
                </c:pt>
                <c:pt idx="1944">
                  <c:v>0.67520833333333297</c:v>
                </c:pt>
                <c:pt idx="1945">
                  <c:v>0.67555555555555602</c:v>
                </c:pt>
                <c:pt idx="1946">
                  <c:v>0.67590277777777796</c:v>
                </c:pt>
                <c:pt idx="1947">
                  <c:v>0.67625000000000002</c:v>
                </c:pt>
                <c:pt idx="1948">
                  <c:v>0.67659722222222196</c:v>
                </c:pt>
                <c:pt idx="1949">
                  <c:v>0.67694444444444501</c:v>
                </c:pt>
                <c:pt idx="1950">
                  <c:v>0.67729166666666696</c:v>
                </c:pt>
                <c:pt idx="1951">
                  <c:v>0.67763888888888901</c:v>
                </c:pt>
                <c:pt idx="1952">
                  <c:v>0.67798611111111096</c:v>
                </c:pt>
                <c:pt idx="1953">
                  <c:v>0.67833333333333301</c:v>
                </c:pt>
                <c:pt idx="1954">
                  <c:v>0.67868055555555595</c:v>
                </c:pt>
                <c:pt idx="1955">
                  <c:v>0.67902777777777801</c:v>
                </c:pt>
                <c:pt idx="1956">
                  <c:v>0.67937499999999995</c:v>
                </c:pt>
                <c:pt idx="1957">
                  <c:v>0.67972222222222201</c:v>
                </c:pt>
                <c:pt idx="1958">
                  <c:v>0.68006944444444495</c:v>
                </c:pt>
                <c:pt idx="1959">
                  <c:v>0.680416666666667</c:v>
                </c:pt>
                <c:pt idx="1960">
                  <c:v>0.68076388888888895</c:v>
                </c:pt>
                <c:pt idx="1961">
                  <c:v>0.681111111111111</c:v>
                </c:pt>
                <c:pt idx="1962">
                  <c:v>0.68145833333333405</c:v>
                </c:pt>
                <c:pt idx="1963">
                  <c:v>0.681805555555556</c:v>
                </c:pt>
                <c:pt idx="1964">
                  <c:v>0.68215277777777805</c:v>
                </c:pt>
                <c:pt idx="1965">
                  <c:v>0.6825</c:v>
                </c:pt>
                <c:pt idx="1966">
                  <c:v>0.68284722222222205</c:v>
                </c:pt>
                <c:pt idx="1967">
                  <c:v>0.68319444444444499</c:v>
                </c:pt>
                <c:pt idx="1968">
                  <c:v>0.68354166666666705</c:v>
                </c:pt>
                <c:pt idx="1969">
                  <c:v>0.68388888888888899</c:v>
                </c:pt>
                <c:pt idx="1970">
                  <c:v>0.68423611111111104</c:v>
                </c:pt>
                <c:pt idx="1971">
                  <c:v>0.68458333333333299</c:v>
                </c:pt>
                <c:pt idx="1972">
                  <c:v>0.68493055555555604</c:v>
                </c:pt>
                <c:pt idx="1973">
                  <c:v>0.68527777777777799</c:v>
                </c:pt>
                <c:pt idx="1974">
                  <c:v>0.68562500000000004</c:v>
                </c:pt>
                <c:pt idx="1975">
                  <c:v>0.68597222222222198</c:v>
                </c:pt>
                <c:pt idx="1976">
                  <c:v>0.68631944444444504</c:v>
                </c:pt>
                <c:pt idx="1977">
                  <c:v>0.68666666666666698</c:v>
                </c:pt>
                <c:pt idx="1978">
                  <c:v>0.68701388888888903</c:v>
                </c:pt>
                <c:pt idx="1979">
                  <c:v>0.68736111111111098</c:v>
                </c:pt>
                <c:pt idx="1980">
                  <c:v>0.68770833333333303</c:v>
                </c:pt>
                <c:pt idx="1981">
                  <c:v>0.68805555555555598</c:v>
                </c:pt>
                <c:pt idx="1982">
                  <c:v>0.68840277777777803</c:v>
                </c:pt>
                <c:pt idx="1983">
                  <c:v>0.68874999999999997</c:v>
                </c:pt>
                <c:pt idx="1984">
                  <c:v>0.68909722222222203</c:v>
                </c:pt>
                <c:pt idx="1985">
                  <c:v>0.68944444444444497</c:v>
                </c:pt>
                <c:pt idx="1986">
                  <c:v>0.68979166666666702</c:v>
                </c:pt>
                <c:pt idx="1987">
                  <c:v>0.69013888888888897</c:v>
                </c:pt>
                <c:pt idx="1988">
                  <c:v>0.69048611111111102</c:v>
                </c:pt>
                <c:pt idx="1989">
                  <c:v>0.69083333333333297</c:v>
                </c:pt>
                <c:pt idx="1990">
                  <c:v>0.69118055555555602</c:v>
                </c:pt>
                <c:pt idx="1991">
                  <c:v>0.69152777777777796</c:v>
                </c:pt>
                <c:pt idx="1992">
                  <c:v>0.69187500000000002</c:v>
                </c:pt>
                <c:pt idx="1993">
                  <c:v>0.69222222222222196</c:v>
                </c:pt>
                <c:pt idx="1994">
                  <c:v>0.69256944444444501</c:v>
                </c:pt>
                <c:pt idx="1995">
                  <c:v>0.69291666666666696</c:v>
                </c:pt>
                <c:pt idx="1996">
                  <c:v>0.69326388888888901</c:v>
                </c:pt>
                <c:pt idx="1997">
                  <c:v>0.69361111111111096</c:v>
                </c:pt>
                <c:pt idx="1998">
                  <c:v>0.69395833333333301</c:v>
                </c:pt>
                <c:pt idx="1999">
                  <c:v>0.69430555555555595</c:v>
                </c:pt>
                <c:pt idx="2000">
                  <c:v>0.69465277777777801</c:v>
                </c:pt>
                <c:pt idx="2001">
                  <c:v>0.69499999999999995</c:v>
                </c:pt>
                <c:pt idx="2002">
                  <c:v>0.69534722222222201</c:v>
                </c:pt>
                <c:pt idx="2003">
                  <c:v>0.69569444444444495</c:v>
                </c:pt>
                <c:pt idx="2004">
                  <c:v>0.696041666666667</c:v>
                </c:pt>
                <c:pt idx="2005">
                  <c:v>0.69638888888888895</c:v>
                </c:pt>
                <c:pt idx="2006">
                  <c:v>0.696736111111111</c:v>
                </c:pt>
                <c:pt idx="2007">
                  <c:v>0.69708333333333306</c:v>
                </c:pt>
                <c:pt idx="2008">
                  <c:v>0.697430555555556</c:v>
                </c:pt>
                <c:pt idx="2009">
                  <c:v>0.69777777777777805</c:v>
                </c:pt>
                <c:pt idx="2010">
                  <c:v>0.698125</c:v>
                </c:pt>
                <c:pt idx="2011">
                  <c:v>0.69847222222222205</c:v>
                </c:pt>
                <c:pt idx="2012">
                  <c:v>0.69881944444444499</c:v>
                </c:pt>
                <c:pt idx="2013">
                  <c:v>0.69916666666666705</c:v>
                </c:pt>
                <c:pt idx="2014">
                  <c:v>0.69951388888888899</c:v>
                </c:pt>
                <c:pt idx="2015">
                  <c:v>0.69986111111111104</c:v>
                </c:pt>
                <c:pt idx="2016">
                  <c:v>0.70020833333333299</c:v>
                </c:pt>
                <c:pt idx="2017">
                  <c:v>0.70055555555555604</c:v>
                </c:pt>
                <c:pt idx="2018">
                  <c:v>0.70090277777777799</c:v>
                </c:pt>
                <c:pt idx="2019">
                  <c:v>0.70125000000000004</c:v>
                </c:pt>
                <c:pt idx="2020">
                  <c:v>0.70159722222222198</c:v>
                </c:pt>
                <c:pt idx="2021">
                  <c:v>0.70194444444444504</c:v>
                </c:pt>
                <c:pt idx="2022">
                  <c:v>0.70229166666666698</c:v>
                </c:pt>
                <c:pt idx="2023">
                  <c:v>0.70263888888888903</c:v>
                </c:pt>
                <c:pt idx="2024">
                  <c:v>0.70298611111111098</c:v>
                </c:pt>
                <c:pt idx="2025">
                  <c:v>0.70333333333333303</c:v>
                </c:pt>
                <c:pt idx="2026">
                  <c:v>0.70368055555555598</c:v>
                </c:pt>
                <c:pt idx="2027">
                  <c:v>0.70402777777777803</c:v>
                </c:pt>
                <c:pt idx="2028">
                  <c:v>0.70437499999999997</c:v>
                </c:pt>
                <c:pt idx="2029">
                  <c:v>0.70472222222222203</c:v>
                </c:pt>
                <c:pt idx="2030">
                  <c:v>0.70506944444444397</c:v>
                </c:pt>
                <c:pt idx="2031">
                  <c:v>0.70541666666666702</c:v>
                </c:pt>
                <c:pt idx="2032">
                  <c:v>0.70576388888888897</c:v>
                </c:pt>
                <c:pt idx="2033">
                  <c:v>0.70611111111111102</c:v>
                </c:pt>
                <c:pt idx="2034">
                  <c:v>0.70645833333333297</c:v>
                </c:pt>
                <c:pt idx="2035">
                  <c:v>0.70680555555555602</c:v>
                </c:pt>
                <c:pt idx="2036">
                  <c:v>0.70715277777777796</c:v>
                </c:pt>
                <c:pt idx="2037">
                  <c:v>0.70750000000000002</c:v>
                </c:pt>
                <c:pt idx="2038">
                  <c:v>0.70784722222222196</c:v>
                </c:pt>
                <c:pt idx="2039">
                  <c:v>0.70819444444444501</c:v>
                </c:pt>
                <c:pt idx="2040">
                  <c:v>0.70854166666666696</c:v>
                </c:pt>
                <c:pt idx="2041">
                  <c:v>0.70888888888888901</c:v>
                </c:pt>
                <c:pt idx="2042">
                  <c:v>0.70923611111111096</c:v>
                </c:pt>
                <c:pt idx="2043">
                  <c:v>0.70958333333333301</c:v>
                </c:pt>
                <c:pt idx="2044">
                  <c:v>0.70993055555555595</c:v>
                </c:pt>
                <c:pt idx="2045">
                  <c:v>0.71027777777777801</c:v>
                </c:pt>
                <c:pt idx="2046">
                  <c:v>0.71062499999999995</c:v>
                </c:pt>
                <c:pt idx="2047">
                  <c:v>0.71097222222222201</c:v>
                </c:pt>
                <c:pt idx="2048">
                  <c:v>0.71131944444444395</c:v>
                </c:pt>
                <c:pt idx="2049">
                  <c:v>0.71165509259259296</c:v>
                </c:pt>
                <c:pt idx="2050">
                  <c:v>0.71201388888888895</c:v>
                </c:pt>
                <c:pt idx="2051">
                  <c:v>0.712361111111111</c:v>
                </c:pt>
                <c:pt idx="2052">
                  <c:v>0.71270833333333405</c:v>
                </c:pt>
                <c:pt idx="2053">
                  <c:v>0.71304398148148096</c:v>
                </c:pt>
                <c:pt idx="2054">
                  <c:v>0.71340277777777805</c:v>
                </c:pt>
                <c:pt idx="2055">
                  <c:v>0.71375</c:v>
                </c:pt>
                <c:pt idx="2056">
                  <c:v>0.71409722222222205</c:v>
                </c:pt>
                <c:pt idx="2057">
                  <c:v>0.71443287037036995</c:v>
                </c:pt>
                <c:pt idx="2058">
                  <c:v>0.71479166666666705</c:v>
                </c:pt>
                <c:pt idx="2059">
                  <c:v>0.71513888888888899</c:v>
                </c:pt>
                <c:pt idx="2060">
                  <c:v>0.71547453703703701</c:v>
                </c:pt>
                <c:pt idx="2061">
                  <c:v>0.71582175925925895</c:v>
                </c:pt>
                <c:pt idx="2062">
                  <c:v>0.716168981481481</c:v>
                </c:pt>
                <c:pt idx="2063">
                  <c:v>0.71651620370370395</c:v>
                </c:pt>
                <c:pt idx="2064">
                  <c:v>0.716863425925926</c:v>
                </c:pt>
                <c:pt idx="2065">
                  <c:v>0.71721064814814794</c:v>
                </c:pt>
                <c:pt idx="2066">
                  <c:v>0.71755787037037</c:v>
                </c:pt>
                <c:pt idx="2067">
                  <c:v>0.71790509259259305</c:v>
                </c:pt>
                <c:pt idx="2068">
                  <c:v>0.718252314814815</c:v>
                </c:pt>
                <c:pt idx="2069">
                  <c:v>0.71859953703703705</c:v>
                </c:pt>
                <c:pt idx="2070">
                  <c:v>0.71894675925925899</c:v>
                </c:pt>
                <c:pt idx="2071">
                  <c:v>0.71929398148148205</c:v>
                </c:pt>
                <c:pt idx="2072">
                  <c:v>0.71964120370370399</c:v>
                </c:pt>
                <c:pt idx="2073">
                  <c:v>0.71998842592592605</c:v>
                </c:pt>
                <c:pt idx="2074">
                  <c:v>0.72033564814814799</c:v>
                </c:pt>
                <c:pt idx="2075">
                  <c:v>0.72068287037037104</c:v>
                </c:pt>
                <c:pt idx="2076">
                  <c:v>0.72103009259259299</c:v>
                </c:pt>
                <c:pt idx="2077">
                  <c:v>0.72137731481481504</c:v>
                </c:pt>
                <c:pt idx="2078">
                  <c:v>0.72172453703703698</c:v>
                </c:pt>
                <c:pt idx="2079">
                  <c:v>0.72207175925925904</c:v>
                </c:pt>
                <c:pt idx="2080">
                  <c:v>0.72241898148148098</c:v>
                </c:pt>
                <c:pt idx="2081">
                  <c:v>0.72276620370370404</c:v>
                </c:pt>
                <c:pt idx="2082">
                  <c:v>0.72311342592592598</c:v>
                </c:pt>
                <c:pt idx="2083">
                  <c:v>0.72346064814814803</c:v>
                </c:pt>
                <c:pt idx="2084">
                  <c:v>0.72380787037036998</c:v>
                </c:pt>
                <c:pt idx="2085">
                  <c:v>0.72415509259259303</c:v>
                </c:pt>
                <c:pt idx="2086">
                  <c:v>0.72450231481481497</c:v>
                </c:pt>
                <c:pt idx="2087">
                  <c:v>0.72484953703703703</c:v>
                </c:pt>
                <c:pt idx="2088">
                  <c:v>0.72519675925925897</c:v>
                </c:pt>
                <c:pt idx="2089">
                  <c:v>0.72554398148148203</c:v>
                </c:pt>
                <c:pt idx="2090">
                  <c:v>0.72589120370370397</c:v>
                </c:pt>
                <c:pt idx="2091">
                  <c:v>0.72623842592592602</c:v>
                </c:pt>
                <c:pt idx="2092">
                  <c:v>0.72658564814814797</c:v>
                </c:pt>
                <c:pt idx="2093">
                  <c:v>0.72693287037037102</c:v>
                </c:pt>
                <c:pt idx="2094">
                  <c:v>0.72728009259259296</c:v>
                </c:pt>
                <c:pt idx="2095">
                  <c:v>0.72762731481481502</c:v>
                </c:pt>
                <c:pt idx="2096">
                  <c:v>0.72797453703703696</c:v>
                </c:pt>
                <c:pt idx="2097">
                  <c:v>0.72832175925925902</c:v>
                </c:pt>
                <c:pt idx="2098">
                  <c:v>0.72866898148148096</c:v>
                </c:pt>
                <c:pt idx="2099">
                  <c:v>0.72901620370370401</c:v>
                </c:pt>
                <c:pt idx="2100">
                  <c:v>0.72936342592592596</c:v>
                </c:pt>
                <c:pt idx="2101">
                  <c:v>0.72971064814814801</c:v>
                </c:pt>
                <c:pt idx="2102">
                  <c:v>0.73005787037037095</c:v>
                </c:pt>
                <c:pt idx="2103">
                  <c:v>0.73040509259259301</c:v>
                </c:pt>
                <c:pt idx="2104">
                  <c:v>0.73075231481481495</c:v>
                </c:pt>
                <c:pt idx="2105">
                  <c:v>0.73109953703703701</c:v>
                </c:pt>
                <c:pt idx="2106">
                  <c:v>0.73144675925925895</c:v>
                </c:pt>
                <c:pt idx="2107">
                  <c:v>0.731793981481481</c:v>
                </c:pt>
                <c:pt idx="2108">
                  <c:v>0.73214120370370395</c:v>
                </c:pt>
                <c:pt idx="2109">
                  <c:v>0.732488425925926</c:v>
                </c:pt>
                <c:pt idx="2110">
                  <c:v>0.73283564814814794</c:v>
                </c:pt>
                <c:pt idx="2111">
                  <c:v>0.73318287037037</c:v>
                </c:pt>
                <c:pt idx="2112">
                  <c:v>0.73353009259259305</c:v>
                </c:pt>
                <c:pt idx="2113">
                  <c:v>0.733877314814815</c:v>
                </c:pt>
                <c:pt idx="2114">
                  <c:v>0.73422453703703705</c:v>
                </c:pt>
                <c:pt idx="2115">
                  <c:v>0.73457175925925899</c:v>
                </c:pt>
                <c:pt idx="2116">
                  <c:v>0.73491898148148205</c:v>
                </c:pt>
                <c:pt idx="2117">
                  <c:v>0.73526620370370399</c:v>
                </c:pt>
                <c:pt idx="2118">
                  <c:v>0.73561342592592605</c:v>
                </c:pt>
                <c:pt idx="2119">
                  <c:v>0.73596064814814799</c:v>
                </c:pt>
                <c:pt idx="2120">
                  <c:v>0.73630787037037104</c:v>
                </c:pt>
                <c:pt idx="2121">
                  <c:v>0.73665509259259299</c:v>
                </c:pt>
                <c:pt idx="2122">
                  <c:v>0.73700231481481504</c:v>
                </c:pt>
                <c:pt idx="2123">
                  <c:v>0.73734953703703698</c:v>
                </c:pt>
                <c:pt idx="2124">
                  <c:v>0.73769675925925904</c:v>
                </c:pt>
                <c:pt idx="2125">
                  <c:v>0.73804398148148198</c:v>
                </c:pt>
                <c:pt idx="2126">
                  <c:v>0.73839120370370404</c:v>
                </c:pt>
                <c:pt idx="2127">
                  <c:v>0.73873842592592598</c:v>
                </c:pt>
                <c:pt idx="2128">
                  <c:v>0.73908564814814803</c:v>
                </c:pt>
                <c:pt idx="2129">
                  <c:v>0.73943287037036998</c:v>
                </c:pt>
                <c:pt idx="2130">
                  <c:v>0.73978009259259303</c:v>
                </c:pt>
                <c:pt idx="2131">
                  <c:v>0.74012731481481497</c:v>
                </c:pt>
                <c:pt idx="2132">
                  <c:v>0.74047453703703703</c:v>
                </c:pt>
                <c:pt idx="2133">
                  <c:v>0.74082175925925897</c:v>
                </c:pt>
                <c:pt idx="2134">
                  <c:v>0.74116898148148203</c:v>
                </c:pt>
                <c:pt idx="2135">
                  <c:v>0.74151620370370297</c:v>
                </c:pt>
                <c:pt idx="2136">
                  <c:v>0.74186342592592602</c:v>
                </c:pt>
                <c:pt idx="2137">
                  <c:v>0.74221064814814797</c:v>
                </c:pt>
                <c:pt idx="2138">
                  <c:v>0.74255787037037102</c:v>
                </c:pt>
                <c:pt idx="2139">
                  <c:v>0.74290509259259296</c:v>
                </c:pt>
                <c:pt idx="2140">
                  <c:v>0.74325231481481502</c:v>
                </c:pt>
                <c:pt idx="2141">
                  <c:v>0.74359953703703696</c:v>
                </c:pt>
                <c:pt idx="2142">
                  <c:v>0.74394675925925902</c:v>
                </c:pt>
                <c:pt idx="2143">
                  <c:v>0.74429398148148096</c:v>
                </c:pt>
                <c:pt idx="2144">
                  <c:v>0.74464120370370401</c:v>
                </c:pt>
                <c:pt idx="2145">
                  <c:v>0.74498842592592596</c:v>
                </c:pt>
                <c:pt idx="2146">
                  <c:v>0.74533564814814801</c:v>
                </c:pt>
                <c:pt idx="2147">
                  <c:v>0.74568287037037095</c:v>
                </c:pt>
                <c:pt idx="2148">
                  <c:v>0.74603009259259301</c:v>
                </c:pt>
                <c:pt idx="2149">
                  <c:v>0.74637731481481495</c:v>
                </c:pt>
                <c:pt idx="2150">
                  <c:v>0.74672453703703701</c:v>
                </c:pt>
                <c:pt idx="2151">
                  <c:v>0.74707175925925895</c:v>
                </c:pt>
                <c:pt idx="2152">
                  <c:v>0.747418981481481</c:v>
                </c:pt>
                <c:pt idx="2153">
                  <c:v>0.74776620370370395</c:v>
                </c:pt>
                <c:pt idx="2154">
                  <c:v>0.748113425925926</c:v>
                </c:pt>
                <c:pt idx="2155">
                  <c:v>0.74846064814814794</c:v>
                </c:pt>
                <c:pt idx="2156">
                  <c:v>0.74880787037037</c:v>
                </c:pt>
                <c:pt idx="2157">
                  <c:v>0.74915509259259305</c:v>
                </c:pt>
                <c:pt idx="2158">
                  <c:v>0.749502314814815</c:v>
                </c:pt>
                <c:pt idx="2159">
                  <c:v>0.74984953703703705</c:v>
                </c:pt>
                <c:pt idx="2160">
                  <c:v>0.75019675925925899</c:v>
                </c:pt>
                <c:pt idx="2161">
                  <c:v>0.75054398148148205</c:v>
                </c:pt>
                <c:pt idx="2162">
                  <c:v>0.75089120370370399</c:v>
                </c:pt>
                <c:pt idx="2163">
                  <c:v>0.75123842592592605</c:v>
                </c:pt>
                <c:pt idx="2164">
                  <c:v>0.75158564814814799</c:v>
                </c:pt>
                <c:pt idx="2165">
                  <c:v>0.75193287037037104</c:v>
                </c:pt>
                <c:pt idx="2166">
                  <c:v>0.75228009259259299</c:v>
                </c:pt>
                <c:pt idx="2167">
                  <c:v>0.75262731481481504</c:v>
                </c:pt>
                <c:pt idx="2168">
                  <c:v>0.75297453703703698</c:v>
                </c:pt>
                <c:pt idx="2169">
                  <c:v>0.75332175925925904</c:v>
                </c:pt>
                <c:pt idx="2170">
                  <c:v>0.75366898148148198</c:v>
                </c:pt>
                <c:pt idx="2171">
                  <c:v>0.75401620370370404</c:v>
                </c:pt>
                <c:pt idx="2172">
                  <c:v>0.75436342592592598</c:v>
                </c:pt>
                <c:pt idx="2173">
                  <c:v>0.75472222222222196</c:v>
                </c:pt>
                <c:pt idx="2174">
                  <c:v>0.75505787037036998</c:v>
                </c:pt>
                <c:pt idx="2175">
                  <c:v>0.75540509259259303</c:v>
                </c:pt>
                <c:pt idx="2176">
                  <c:v>0.75575231481481497</c:v>
                </c:pt>
                <c:pt idx="2177">
                  <c:v>0.75609953703703703</c:v>
                </c:pt>
                <c:pt idx="2178">
                  <c:v>0.75644675925925897</c:v>
                </c:pt>
                <c:pt idx="2179">
                  <c:v>0.75679398148148203</c:v>
                </c:pt>
                <c:pt idx="2180">
                  <c:v>0.75714120370370397</c:v>
                </c:pt>
                <c:pt idx="2181">
                  <c:v>0.75748842592592602</c:v>
                </c:pt>
                <c:pt idx="2182">
                  <c:v>0.75783564814814797</c:v>
                </c:pt>
                <c:pt idx="2183">
                  <c:v>0.75818287037037102</c:v>
                </c:pt>
                <c:pt idx="2184">
                  <c:v>0.75853009259259296</c:v>
                </c:pt>
                <c:pt idx="2185">
                  <c:v>0.75887731481481502</c:v>
                </c:pt>
                <c:pt idx="2186">
                  <c:v>0.75922453703703696</c:v>
                </c:pt>
                <c:pt idx="2187">
                  <c:v>0.75957175925925902</c:v>
                </c:pt>
                <c:pt idx="2188">
                  <c:v>0.75991898148148096</c:v>
                </c:pt>
                <c:pt idx="2189">
                  <c:v>0.76026620370370401</c:v>
                </c:pt>
                <c:pt idx="2190">
                  <c:v>0.76061342592592596</c:v>
                </c:pt>
                <c:pt idx="2191">
                  <c:v>0.76096064814814801</c:v>
                </c:pt>
                <c:pt idx="2192">
                  <c:v>0.76130787037037095</c:v>
                </c:pt>
                <c:pt idx="2193">
                  <c:v>0.76165509259259301</c:v>
                </c:pt>
                <c:pt idx="2194">
                  <c:v>0.76200231481481495</c:v>
                </c:pt>
                <c:pt idx="2195">
                  <c:v>0.76234953703703701</c:v>
                </c:pt>
                <c:pt idx="2196">
                  <c:v>0.76269675925925895</c:v>
                </c:pt>
                <c:pt idx="2197">
                  <c:v>0.763043981481481</c:v>
                </c:pt>
                <c:pt idx="2198">
                  <c:v>0.76339120370370395</c:v>
                </c:pt>
                <c:pt idx="2199">
                  <c:v>0.763738425925926</c:v>
                </c:pt>
                <c:pt idx="2200">
                  <c:v>0.76408564814814794</c:v>
                </c:pt>
                <c:pt idx="2201">
                  <c:v>0.76443287037037</c:v>
                </c:pt>
                <c:pt idx="2202">
                  <c:v>0.76478009259259305</c:v>
                </c:pt>
                <c:pt idx="2203">
                  <c:v>0.765127314814815</c:v>
                </c:pt>
                <c:pt idx="2204">
                  <c:v>0.76547453703703705</c:v>
                </c:pt>
                <c:pt idx="2205">
                  <c:v>0.76582175925925899</c:v>
                </c:pt>
                <c:pt idx="2206">
                  <c:v>0.76616898148148205</c:v>
                </c:pt>
                <c:pt idx="2207">
                  <c:v>0.76651620370370399</c:v>
                </c:pt>
                <c:pt idx="2208">
                  <c:v>0.76686342592592605</c:v>
                </c:pt>
                <c:pt idx="2209">
                  <c:v>0.76721064814814799</c:v>
                </c:pt>
                <c:pt idx="2210">
                  <c:v>0.76755787037037104</c:v>
                </c:pt>
                <c:pt idx="2211">
                  <c:v>0.76790509259259299</c:v>
                </c:pt>
                <c:pt idx="2212">
                  <c:v>0.76825231481481504</c:v>
                </c:pt>
                <c:pt idx="2213">
                  <c:v>0.76859953703703698</c:v>
                </c:pt>
                <c:pt idx="2214">
                  <c:v>0.76894675925925904</c:v>
                </c:pt>
                <c:pt idx="2215">
                  <c:v>0.76929398148148198</c:v>
                </c:pt>
                <c:pt idx="2216">
                  <c:v>0.76964120370370404</c:v>
                </c:pt>
                <c:pt idx="2217">
                  <c:v>0.76998842592592598</c:v>
                </c:pt>
                <c:pt idx="2218">
                  <c:v>0.77033564814814803</c:v>
                </c:pt>
                <c:pt idx="2219">
                  <c:v>0.77068287037036998</c:v>
                </c:pt>
                <c:pt idx="2220">
                  <c:v>0.77103009259259303</c:v>
                </c:pt>
                <c:pt idx="2221">
                  <c:v>0.77137731481481497</c:v>
                </c:pt>
                <c:pt idx="2222">
                  <c:v>0.77172453703703703</c:v>
                </c:pt>
                <c:pt idx="2223">
                  <c:v>0.77207175925925897</c:v>
                </c:pt>
                <c:pt idx="2224">
                  <c:v>0.77241898148148103</c:v>
                </c:pt>
                <c:pt idx="2225">
                  <c:v>0.77276620370370297</c:v>
                </c:pt>
                <c:pt idx="2226">
                  <c:v>0.77311342592592602</c:v>
                </c:pt>
                <c:pt idx="2227">
                  <c:v>0.77346064814814797</c:v>
                </c:pt>
                <c:pt idx="2228">
                  <c:v>0.77380787037037102</c:v>
                </c:pt>
                <c:pt idx="2229">
                  <c:v>0.77415509259259296</c:v>
                </c:pt>
                <c:pt idx="2230">
                  <c:v>0.77450231481481502</c:v>
                </c:pt>
                <c:pt idx="2231">
                  <c:v>0.77484953703703696</c:v>
                </c:pt>
                <c:pt idx="2232">
                  <c:v>0.77519675925925902</c:v>
                </c:pt>
                <c:pt idx="2233">
                  <c:v>0.77554398148148096</c:v>
                </c:pt>
                <c:pt idx="2234">
                  <c:v>0.77589120370370401</c:v>
                </c:pt>
                <c:pt idx="2235">
                  <c:v>0.77623842592592596</c:v>
                </c:pt>
                <c:pt idx="2236">
                  <c:v>0.77658564814814801</c:v>
                </c:pt>
                <c:pt idx="2237">
                  <c:v>0.77693287037036995</c:v>
                </c:pt>
                <c:pt idx="2238">
                  <c:v>0.77728009259259301</c:v>
                </c:pt>
                <c:pt idx="2239">
                  <c:v>0.77762731481481495</c:v>
                </c:pt>
                <c:pt idx="2240">
                  <c:v>0.77797453703703701</c:v>
                </c:pt>
                <c:pt idx="2241">
                  <c:v>0.77832175925925895</c:v>
                </c:pt>
                <c:pt idx="2242">
                  <c:v>0.778668981481481</c:v>
                </c:pt>
                <c:pt idx="2243">
                  <c:v>0.77901620370370395</c:v>
                </c:pt>
                <c:pt idx="2244">
                  <c:v>0.779363425925926</c:v>
                </c:pt>
                <c:pt idx="2245">
                  <c:v>0.77971064814814794</c:v>
                </c:pt>
                <c:pt idx="2246">
                  <c:v>0.78005787037037</c:v>
                </c:pt>
                <c:pt idx="2247">
                  <c:v>0.78040509259259305</c:v>
                </c:pt>
                <c:pt idx="2248">
                  <c:v>0.780752314814815</c:v>
                </c:pt>
                <c:pt idx="2249">
                  <c:v>0.78109953703703705</c:v>
                </c:pt>
                <c:pt idx="2250">
                  <c:v>0.78144675925925899</c:v>
                </c:pt>
                <c:pt idx="2251">
                  <c:v>0.78179398148148205</c:v>
                </c:pt>
                <c:pt idx="2252">
                  <c:v>0.78214120370370399</c:v>
                </c:pt>
                <c:pt idx="2253">
                  <c:v>0.78248842592592605</c:v>
                </c:pt>
                <c:pt idx="2254">
                  <c:v>0.78283564814814799</c:v>
                </c:pt>
                <c:pt idx="2255">
                  <c:v>0.78318287037037004</c:v>
                </c:pt>
                <c:pt idx="2256">
                  <c:v>0.78353009259259299</c:v>
                </c:pt>
                <c:pt idx="2257">
                  <c:v>0.78387731481481504</c:v>
                </c:pt>
                <c:pt idx="2258">
                  <c:v>0.78422453703703698</c:v>
                </c:pt>
                <c:pt idx="2259">
                  <c:v>0.78457175925925904</c:v>
                </c:pt>
                <c:pt idx="2260">
                  <c:v>0.78491898148148098</c:v>
                </c:pt>
                <c:pt idx="2261">
                  <c:v>0.78526620370370404</c:v>
                </c:pt>
                <c:pt idx="2262">
                  <c:v>0.78561342592592598</c:v>
                </c:pt>
                <c:pt idx="2263">
                  <c:v>0.78596064814814803</c:v>
                </c:pt>
                <c:pt idx="2264">
                  <c:v>0.78630787037036998</c:v>
                </c:pt>
                <c:pt idx="2265">
                  <c:v>0.78665509259259303</c:v>
                </c:pt>
                <c:pt idx="2266">
                  <c:v>0.78700231481481497</c:v>
                </c:pt>
                <c:pt idx="2267">
                  <c:v>0.78733796296296299</c:v>
                </c:pt>
                <c:pt idx="2268">
                  <c:v>0.78769675925925897</c:v>
                </c:pt>
                <c:pt idx="2269">
                  <c:v>0.78804398148148103</c:v>
                </c:pt>
                <c:pt idx="2270">
                  <c:v>0.78837962962963004</c:v>
                </c:pt>
                <c:pt idx="2271">
                  <c:v>0.78873842592592602</c:v>
                </c:pt>
                <c:pt idx="2272">
                  <c:v>0.78907407407407404</c:v>
                </c:pt>
                <c:pt idx="2273">
                  <c:v>0.78943287037037002</c:v>
                </c:pt>
                <c:pt idx="2274">
                  <c:v>0.78976851851851904</c:v>
                </c:pt>
                <c:pt idx="2275">
                  <c:v>0.79012731481481502</c:v>
                </c:pt>
                <c:pt idx="2276">
                  <c:v>0.79047453703703696</c:v>
                </c:pt>
                <c:pt idx="2277">
                  <c:v>0.79082175925925902</c:v>
                </c:pt>
                <c:pt idx="2278">
                  <c:v>0.79115740740740703</c:v>
                </c:pt>
                <c:pt idx="2279">
                  <c:v>0.79151620370370301</c:v>
                </c:pt>
                <c:pt idx="2280">
                  <c:v>0.79185185185185203</c:v>
                </c:pt>
                <c:pt idx="2281">
                  <c:v>0.79219907407407397</c:v>
                </c:pt>
                <c:pt idx="2282">
                  <c:v>0.79254629629629603</c:v>
                </c:pt>
                <c:pt idx="2283">
                  <c:v>0.79290509259259301</c:v>
                </c:pt>
                <c:pt idx="2284">
                  <c:v>0.79324074074074002</c:v>
                </c:pt>
                <c:pt idx="2285">
                  <c:v>0.79358796296296297</c:v>
                </c:pt>
                <c:pt idx="2286">
                  <c:v>0.79393518518518502</c:v>
                </c:pt>
                <c:pt idx="2287">
                  <c:v>0.794293981481481</c:v>
                </c:pt>
                <c:pt idx="2288">
                  <c:v>0.79462962962963002</c:v>
                </c:pt>
                <c:pt idx="2289">
                  <c:v>0.794988425925926</c:v>
                </c:pt>
                <c:pt idx="2290">
                  <c:v>0.79532407407407402</c:v>
                </c:pt>
                <c:pt idx="2291">
                  <c:v>0.79567129629629596</c:v>
                </c:pt>
                <c:pt idx="2292">
                  <c:v>0.79601851851851901</c:v>
                </c:pt>
                <c:pt idx="2293">
                  <c:v>0.79636574074074096</c:v>
                </c:pt>
                <c:pt idx="2294">
                  <c:v>0.79671296296296301</c:v>
                </c:pt>
                <c:pt idx="2295">
                  <c:v>0.79706018518518496</c:v>
                </c:pt>
                <c:pt idx="2296">
                  <c:v>0.79740740740740701</c:v>
                </c:pt>
                <c:pt idx="2297">
                  <c:v>0.79775462962962995</c:v>
                </c:pt>
                <c:pt idx="2298">
                  <c:v>0.79810185185185201</c:v>
                </c:pt>
                <c:pt idx="2299">
                  <c:v>0.79844907407407395</c:v>
                </c:pt>
                <c:pt idx="2300">
                  <c:v>0.79880787037037104</c:v>
                </c:pt>
                <c:pt idx="2301">
                  <c:v>0.79915509259259299</c:v>
                </c:pt>
                <c:pt idx="2302">
                  <c:v>0.799490740740741</c:v>
                </c:pt>
                <c:pt idx="2303">
                  <c:v>0.79983796296296295</c:v>
                </c:pt>
                <c:pt idx="2304">
                  <c:v>0.800185185185185</c:v>
                </c:pt>
                <c:pt idx="2305">
                  <c:v>0.80053240740740705</c:v>
                </c:pt>
                <c:pt idx="2306">
                  <c:v>0.80087962962963</c:v>
                </c:pt>
                <c:pt idx="2307">
                  <c:v>0.80125000000000002</c:v>
                </c:pt>
                <c:pt idx="2308">
                  <c:v>0.80157407407407399</c:v>
                </c:pt>
                <c:pt idx="2309">
                  <c:v>0.80192129629629705</c:v>
                </c:pt>
                <c:pt idx="2310">
                  <c:v>0.80226851851851899</c:v>
                </c:pt>
                <c:pt idx="2311">
                  <c:v>0.80261574074074105</c:v>
                </c:pt>
                <c:pt idx="2312">
                  <c:v>0.80296296296296299</c:v>
                </c:pt>
                <c:pt idx="2313">
                  <c:v>0.80331018518518504</c:v>
                </c:pt>
                <c:pt idx="2314">
                  <c:v>0.80365740740740699</c:v>
                </c:pt>
                <c:pt idx="2315">
                  <c:v>0.80400462962963004</c:v>
                </c:pt>
                <c:pt idx="2316">
                  <c:v>0.80435185185185198</c:v>
                </c:pt>
                <c:pt idx="2317">
                  <c:v>0.80469907407407404</c:v>
                </c:pt>
                <c:pt idx="2318">
                  <c:v>0.80504629629629598</c:v>
                </c:pt>
                <c:pt idx="2319">
                  <c:v>0.80539351851851904</c:v>
                </c:pt>
                <c:pt idx="2320">
                  <c:v>0.80574074074074098</c:v>
                </c:pt>
                <c:pt idx="2321">
                  <c:v>0.80608796296296303</c:v>
                </c:pt>
                <c:pt idx="2322">
                  <c:v>0.80643518518518498</c:v>
                </c:pt>
                <c:pt idx="2323">
                  <c:v>0.80678240740740803</c:v>
                </c:pt>
                <c:pt idx="2324">
                  <c:v>0.80712962962962997</c:v>
                </c:pt>
                <c:pt idx="2325">
                  <c:v>0.80747685185185203</c:v>
                </c:pt>
                <c:pt idx="2326">
                  <c:v>0.80782407407407397</c:v>
                </c:pt>
                <c:pt idx="2327">
                  <c:v>0.80817129629629603</c:v>
                </c:pt>
                <c:pt idx="2328">
                  <c:v>0.80851851851851897</c:v>
                </c:pt>
                <c:pt idx="2329">
                  <c:v>0.80886574074074102</c:v>
                </c:pt>
                <c:pt idx="2330">
                  <c:v>0.80921296296296297</c:v>
                </c:pt>
                <c:pt idx="2331">
                  <c:v>0.80956018518518502</c:v>
                </c:pt>
                <c:pt idx="2332">
                  <c:v>0.80990740740740697</c:v>
                </c:pt>
                <c:pt idx="2333">
                  <c:v>0.81025462962963002</c:v>
                </c:pt>
                <c:pt idx="2334">
                  <c:v>0.81060185185185196</c:v>
                </c:pt>
                <c:pt idx="2335">
                  <c:v>0.81094907407407402</c:v>
                </c:pt>
                <c:pt idx="2336">
                  <c:v>0.81129629629629596</c:v>
                </c:pt>
                <c:pt idx="2337">
                  <c:v>0.81164351851851901</c:v>
                </c:pt>
                <c:pt idx="2338">
                  <c:v>0.81199074074074096</c:v>
                </c:pt>
                <c:pt idx="2339">
                  <c:v>0.81233796296296301</c:v>
                </c:pt>
                <c:pt idx="2340">
                  <c:v>0.81268518518518496</c:v>
                </c:pt>
                <c:pt idx="2341">
                  <c:v>0.81303240740740701</c:v>
                </c:pt>
                <c:pt idx="2342">
                  <c:v>0.81337962962962995</c:v>
                </c:pt>
                <c:pt idx="2343">
                  <c:v>0.81372685185185201</c:v>
                </c:pt>
                <c:pt idx="2344">
                  <c:v>0.81407407407407395</c:v>
                </c:pt>
                <c:pt idx="2345">
                  <c:v>0.814421296296296</c:v>
                </c:pt>
                <c:pt idx="2346">
                  <c:v>0.81476851851851895</c:v>
                </c:pt>
                <c:pt idx="2347">
                  <c:v>0.815115740740741</c:v>
                </c:pt>
                <c:pt idx="2348">
                  <c:v>0.81546296296296295</c:v>
                </c:pt>
                <c:pt idx="2349">
                  <c:v>0.815810185185185</c:v>
                </c:pt>
                <c:pt idx="2350">
                  <c:v>0.81615740740740705</c:v>
                </c:pt>
                <c:pt idx="2351">
                  <c:v>0.81650462962963</c:v>
                </c:pt>
                <c:pt idx="2352">
                  <c:v>0.81685185185185205</c:v>
                </c:pt>
                <c:pt idx="2353">
                  <c:v>0.81719907407407399</c:v>
                </c:pt>
                <c:pt idx="2354">
                  <c:v>0.81754629629629605</c:v>
                </c:pt>
                <c:pt idx="2355">
                  <c:v>0.81789351851851899</c:v>
                </c:pt>
                <c:pt idx="2356">
                  <c:v>0.81824074074074105</c:v>
                </c:pt>
                <c:pt idx="2357">
                  <c:v>0.81858796296296299</c:v>
                </c:pt>
                <c:pt idx="2358">
                  <c:v>0.81893518518518504</c:v>
                </c:pt>
                <c:pt idx="2359">
                  <c:v>0.81928240740740699</c:v>
                </c:pt>
                <c:pt idx="2360">
                  <c:v>0.81962962962963004</c:v>
                </c:pt>
                <c:pt idx="2361">
                  <c:v>0.81997685185185198</c:v>
                </c:pt>
                <c:pt idx="2362">
                  <c:v>0.82032407407407404</c:v>
                </c:pt>
                <c:pt idx="2363">
                  <c:v>0.82067129629629598</c:v>
                </c:pt>
                <c:pt idx="2364">
                  <c:v>0.82101851851851904</c:v>
                </c:pt>
                <c:pt idx="2365">
                  <c:v>0.82136574074074098</c:v>
                </c:pt>
                <c:pt idx="2366">
                  <c:v>0.82171296296296303</c:v>
                </c:pt>
                <c:pt idx="2367">
                  <c:v>0.82206018518518498</c:v>
                </c:pt>
                <c:pt idx="2368">
                  <c:v>0.82240740740740803</c:v>
                </c:pt>
                <c:pt idx="2369">
                  <c:v>0.82275462962962997</c:v>
                </c:pt>
                <c:pt idx="2370">
                  <c:v>0.82310185185185203</c:v>
                </c:pt>
                <c:pt idx="2371">
                  <c:v>0.82344907407407397</c:v>
                </c:pt>
                <c:pt idx="2372">
                  <c:v>0.82379629629629603</c:v>
                </c:pt>
                <c:pt idx="2373">
                  <c:v>0.82414351851851897</c:v>
                </c:pt>
                <c:pt idx="2374">
                  <c:v>0.82449074074074102</c:v>
                </c:pt>
                <c:pt idx="2375">
                  <c:v>0.82483796296296297</c:v>
                </c:pt>
                <c:pt idx="2376">
                  <c:v>0.82518518518518502</c:v>
                </c:pt>
                <c:pt idx="2377">
                  <c:v>0.82553240740740697</c:v>
                </c:pt>
                <c:pt idx="2378">
                  <c:v>0.82587962962963002</c:v>
                </c:pt>
                <c:pt idx="2379">
                  <c:v>0.82622685185185196</c:v>
                </c:pt>
                <c:pt idx="2380">
                  <c:v>0.82657407407407402</c:v>
                </c:pt>
                <c:pt idx="2381">
                  <c:v>0.82692129629629596</c:v>
                </c:pt>
                <c:pt idx="2382">
                  <c:v>0.82726851851851901</c:v>
                </c:pt>
                <c:pt idx="2383">
                  <c:v>0.82761574074074096</c:v>
                </c:pt>
                <c:pt idx="2384">
                  <c:v>0.82796296296296301</c:v>
                </c:pt>
                <c:pt idx="2385">
                  <c:v>0.82831018518518496</c:v>
                </c:pt>
                <c:pt idx="2386">
                  <c:v>0.82865740740740801</c:v>
                </c:pt>
                <c:pt idx="2387">
                  <c:v>0.82900462962962995</c:v>
                </c:pt>
                <c:pt idx="2388">
                  <c:v>0.82935185185185201</c:v>
                </c:pt>
                <c:pt idx="2389">
                  <c:v>0.82969907407407395</c:v>
                </c:pt>
                <c:pt idx="2390">
                  <c:v>0.830046296296296</c:v>
                </c:pt>
                <c:pt idx="2391">
                  <c:v>0.83039351851851895</c:v>
                </c:pt>
                <c:pt idx="2392">
                  <c:v>0.830740740740741</c:v>
                </c:pt>
                <c:pt idx="2393">
                  <c:v>0.83108796296296295</c:v>
                </c:pt>
                <c:pt idx="2394">
                  <c:v>0.831435185185185</c:v>
                </c:pt>
                <c:pt idx="2395">
                  <c:v>0.83178240740740705</c:v>
                </c:pt>
                <c:pt idx="2396">
                  <c:v>0.83212962962963</c:v>
                </c:pt>
                <c:pt idx="2397">
                  <c:v>0.83247685185185205</c:v>
                </c:pt>
                <c:pt idx="2398">
                  <c:v>0.83282407407407399</c:v>
                </c:pt>
                <c:pt idx="2399">
                  <c:v>0.83317129629629705</c:v>
                </c:pt>
                <c:pt idx="2400">
                  <c:v>0.83351851851851899</c:v>
                </c:pt>
                <c:pt idx="2401">
                  <c:v>0.83386574074074105</c:v>
                </c:pt>
                <c:pt idx="2402">
                  <c:v>0.83421296296296299</c:v>
                </c:pt>
                <c:pt idx="2403">
                  <c:v>0.83456018518518504</c:v>
                </c:pt>
                <c:pt idx="2404">
                  <c:v>0.83490740740740699</c:v>
                </c:pt>
                <c:pt idx="2405">
                  <c:v>0.83525462962963004</c:v>
                </c:pt>
                <c:pt idx="2406">
                  <c:v>0.83560185185185198</c:v>
                </c:pt>
                <c:pt idx="2407">
                  <c:v>0.83594907407407404</c:v>
                </c:pt>
                <c:pt idx="2408">
                  <c:v>0.83629629629629598</c:v>
                </c:pt>
                <c:pt idx="2409">
                  <c:v>0.83664351851851904</c:v>
                </c:pt>
                <c:pt idx="2410">
                  <c:v>0.83699074074074098</c:v>
                </c:pt>
                <c:pt idx="2411">
                  <c:v>0.83733796296296303</c:v>
                </c:pt>
                <c:pt idx="2412">
                  <c:v>0.83768518518518498</c:v>
                </c:pt>
                <c:pt idx="2413">
                  <c:v>0.83803240740740803</c:v>
                </c:pt>
                <c:pt idx="2414">
                  <c:v>0.83837962962962997</c:v>
                </c:pt>
                <c:pt idx="2415">
                  <c:v>0.83872685185185203</c:v>
                </c:pt>
                <c:pt idx="2416">
                  <c:v>0.83907407407407397</c:v>
                </c:pt>
                <c:pt idx="2417">
                  <c:v>0.83942129629629603</c:v>
                </c:pt>
                <c:pt idx="2418">
                  <c:v>0.83976851851851897</c:v>
                </c:pt>
                <c:pt idx="2419">
                  <c:v>0.84011574074074102</c:v>
                </c:pt>
                <c:pt idx="2420">
                  <c:v>0.84046296296296297</c:v>
                </c:pt>
                <c:pt idx="2421">
                  <c:v>0.84081018518518502</c:v>
                </c:pt>
                <c:pt idx="2422">
                  <c:v>0.84115740740740697</c:v>
                </c:pt>
                <c:pt idx="2423">
                  <c:v>0.84150462962963002</c:v>
                </c:pt>
                <c:pt idx="2424">
                  <c:v>0.84185185185185196</c:v>
                </c:pt>
                <c:pt idx="2425">
                  <c:v>0.84219907407407402</c:v>
                </c:pt>
                <c:pt idx="2426">
                  <c:v>0.84254629629629596</c:v>
                </c:pt>
                <c:pt idx="2427">
                  <c:v>0.84289351851851901</c:v>
                </c:pt>
                <c:pt idx="2428">
                  <c:v>0.84324074074074096</c:v>
                </c:pt>
                <c:pt idx="2429">
                  <c:v>0.84358796296296301</c:v>
                </c:pt>
                <c:pt idx="2430">
                  <c:v>0.84393518518518496</c:v>
                </c:pt>
                <c:pt idx="2431">
                  <c:v>0.84428240740740701</c:v>
                </c:pt>
                <c:pt idx="2432">
                  <c:v>0.84462962962962995</c:v>
                </c:pt>
                <c:pt idx="2433">
                  <c:v>0.84497685185185201</c:v>
                </c:pt>
                <c:pt idx="2434">
                  <c:v>0.84532407407407395</c:v>
                </c:pt>
                <c:pt idx="2435">
                  <c:v>0.845671296296296</c:v>
                </c:pt>
                <c:pt idx="2436">
                  <c:v>0.84601851851851895</c:v>
                </c:pt>
                <c:pt idx="2437">
                  <c:v>0.846365740740741</c:v>
                </c:pt>
                <c:pt idx="2438">
                  <c:v>0.84671296296296295</c:v>
                </c:pt>
                <c:pt idx="2439">
                  <c:v>0.847060185185185</c:v>
                </c:pt>
                <c:pt idx="2440">
                  <c:v>0.84740740740740705</c:v>
                </c:pt>
                <c:pt idx="2441">
                  <c:v>0.84775462962963</c:v>
                </c:pt>
                <c:pt idx="2442">
                  <c:v>0.84810185185185205</c:v>
                </c:pt>
                <c:pt idx="2443">
                  <c:v>0.84844907407407399</c:v>
                </c:pt>
                <c:pt idx="2444">
                  <c:v>0.84879629629629705</c:v>
                </c:pt>
                <c:pt idx="2445">
                  <c:v>0.84914351851851899</c:v>
                </c:pt>
                <c:pt idx="2446">
                  <c:v>0.84949074074074105</c:v>
                </c:pt>
                <c:pt idx="2447">
                  <c:v>0.84983796296296299</c:v>
                </c:pt>
                <c:pt idx="2448">
                  <c:v>0.85032407407407395</c:v>
                </c:pt>
                <c:pt idx="2449">
                  <c:v>0.85053240740740699</c:v>
                </c:pt>
                <c:pt idx="2450">
                  <c:v>0.85087962962963004</c:v>
                </c:pt>
                <c:pt idx="2451">
                  <c:v>0.85122685185185198</c:v>
                </c:pt>
                <c:pt idx="2452">
                  <c:v>0.85157407407407404</c:v>
                </c:pt>
                <c:pt idx="2453">
                  <c:v>0.85192129629629598</c:v>
                </c:pt>
                <c:pt idx="2454">
                  <c:v>0.85226851851851904</c:v>
                </c:pt>
                <c:pt idx="2455">
                  <c:v>0.85261574074074098</c:v>
                </c:pt>
                <c:pt idx="2456">
                  <c:v>0.85296296296296303</c:v>
                </c:pt>
                <c:pt idx="2457">
                  <c:v>0.85331018518518498</c:v>
                </c:pt>
                <c:pt idx="2458">
                  <c:v>0.85365740740740803</c:v>
                </c:pt>
                <c:pt idx="2459">
                  <c:v>0.85400462962962997</c:v>
                </c:pt>
                <c:pt idx="2460">
                  <c:v>0.85435185185185203</c:v>
                </c:pt>
                <c:pt idx="2461">
                  <c:v>0.85469907407407397</c:v>
                </c:pt>
                <c:pt idx="2462">
                  <c:v>0.85504629629629603</c:v>
                </c:pt>
                <c:pt idx="2463">
                  <c:v>0.85538194444444404</c:v>
                </c:pt>
                <c:pt idx="2464">
                  <c:v>0.85574074074074102</c:v>
                </c:pt>
                <c:pt idx="2465">
                  <c:v>0.85608796296296297</c:v>
                </c:pt>
                <c:pt idx="2466">
                  <c:v>0.85643518518518502</c:v>
                </c:pt>
                <c:pt idx="2467">
                  <c:v>0.85678240740740697</c:v>
                </c:pt>
                <c:pt idx="2468">
                  <c:v>0.85712962962963002</c:v>
                </c:pt>
                <c:pt idx="2469">
                  <c:v>0.85746527777777803</c:v>
                </c:pt>
                <c:pt idx="2470">
                  <c:v>0.85782407407407402</c:v>
                </c:pt>
                <c:pt idx="2471">
                  <c:v>0.85817129629629596</c:v>
                </c:pt>
                <c:pt idx="2472">
                  <c:v>0.85851851851851901</c:v>
                </c:pt>
                <c:pt idx="2473">
                  <c:v>0.85885416666666703</c:v>
                </c:pt>
                <c:pt idx="2474">
                  <c:v>0.85921296296296301</c:v>
                </c:pt>
                <c:pt idx="2475">
                  <c:v>0.85954861111111103</c:v>
                </c:pt>
                <c:pt idx="2476">
                  <c:v>0.85990740740740801</c:v>
                </c:pt>
                <c:pt idx="2477">
                  <c:v>0.86024305555555602</c:v>
                </c:pt>
                <c:pt idx="2478">
                  <c:v>0.86060185185185201</c:v>
                </c:pt>
                <c:pt idx="2479">
                  <c:v>0.86094907407407395</c:v>
                </c:pt>
                <c:pt idx="2480">
                  <c:v>0.861296296296296</c:v>
                </c:pt>
                <c:pt idx="2481">
                  <c:v>0.86164351851851895</c:v>
                </c:pt>
                <c:pt idx="2482">
                  <c:v>0.861990740740741</c:v>
                </c:pt>
                <c:pt idx="2483">
                  <c:v>0.86232638888888902</c:v>
                </c:pt>
                <c:pt idx="2484">
                  <c:v>0.862685185185185</c:v>
                </c:pt>
                <c:pt idx="2485">
                  <c:v>0.86302083333333302</c:v>
                </c:pt>
                <c:pt idx="2486">
                  <c:v>0.86336805555555596</c:v>
                </c:pt>
                <c:pt idx="2487">
                  <c:v>0.86372685185185205</c:v>
                </c:pt>
                <c:pt idx="2488">
                  <c:v>0.86407407407407399</c:v>
                </c:pt>
                <c:pt idx="2489">
                  <c:v>0.86442129629629705</c:v>
                </c:pt>
                <c:pt idx="2490">
                  <c:v>0.86475694444444395</c:v>
                </c:pt>
                <c:pt idx="2491">
                  <c:v>0.86510416666666701</c:v>
                </c:pt>
                <c:pt idx="2492">
                  <c:v>0.86546296296296299</c:v>
                </c:pt>
                <c:pt idx="2493">
                  <c:v>0.86581018518518504</c:v>
                </c:pt>
                <c:pt idx="2494">
                  <c:v>0.86615740740740699</c:v>
                </c:pt>
                <c:pt idx="2495">
                  <c:v>0.86650462962963004</c:v>
                </c:pt>
                <c:pt idx="2496">
                  <c:v>0.86684027777777795</c:v>
                </c:pt>
                <c:pt idx="2497">
                  <c:v>0.8671875</c:v>
                </c:pt>
                <c:pt idx="2498">
                  <c:v>0.86754629629629598</c:v>
                </c:pt>
                <c:pt idx="2499">
                  <c:v>0.867881944444444</c:v>
                </c:pt>
                <c:pt idx="2500">
                  <c:v>0.86822916666666705</c:v>
                </c:pt>
                <c:pt idx="2501">
                  <c:v>0.86857638888888899</c:v>
                </c:pt>
                <c:pt idx="2502">
                  <c:v>0.86892361111111105</c:v>
                </c:pt>
                <c:pt idx="2503">
                  <c:v>0.86927083333333299</c:v>
                </c:pt>
                <c:pt idx="2504">
                  <c:v>0.86961805555555605</c:v>
                </c:pt>
                <c:pt idx="2505">
                  <c:v>0.86996527777777799</c:v>
                </c:pt>
                <c:pt idx="2506">
                  <c:v>0.87031250000000004</c:v>
                </c:pt>
                <c:pt idx="2507">
                  <c:v>0.87065972222222199</c:v>
                </c:pt>
                <c:pt idx="2508">
                  <c:v>0.87100694444444404</c:v>
                </c:pt>
                <c:pt idx="2509">
                  <c:v>0.87135416666666698</c:v>
                </c:pt>
                <c:pt idx="2510">
                  <c:v>0.87170138888888904</c:v>
                </c:pt>
                <c:pt idx="2511">
                  <c:v>0.87204861111111098</c:v>
                </c:pt>
                <c:pt idx="2512">
                  <c:v>0.87239583333333404</c:v>
                </c:pt>
                <c:pt idx="2513">
                  <c:v>0.87274305555555598</c:v>
                </c:pt>
                <c:pt idx="2514">
                  <c:v>0.87309027777777803</c:v>
                </c:pt>
                <c:pt idx="2515">
                  <c:v>0.87343749999999998</c:v>
                </c:pt>
                <c:pt idx="2516">
                  <c:v>0.87378472222222203</c:v>
                </c:pt>
                <c:pt idx="2517">
                  <c:v>0.87413194444444497</c:v>
                </c:pt>
                <c:pt idx="2518">
                  <c:v>0.87447916666666703</c:v>
                </c:pt>
                <c:pt idx="2519">
                  <c:v>0.87482638888888897</c:v>
                </c:pt>
                <c:pt idx="2520">
                  <c:v>0.87517361111111103</c:v>
                </c:pt>
                <c:pt idx="2521">
                  <c:v>0.87552083333333297</c:v>
                </c:pt>
                <c:pt idx="2522">
                  <c:v>0.87586805555555602</c:v>
                </c:pt>
                <c:pt idx="2523">
                  <c:v>0.87621527777777797</c:v>
                </c:pt>
                <c:pt idx="2524">
                  <c:v>0.87656250000000002</c:v>
                </c:pt>
                <c:pt idx="2525">
                  <c:v>0.87690972222222197</c:v>
                </c:pt>
                <c:pt idx="2526">
                  <c:v>0.87725694444444502</c:v>
                </c:pt>
                <c:pt idx="2527">
                  <c:v>0.87760416666666696</c:v>
                </c:pt>
                <c:pt idx="2528">
                  <c:v>0.87795138888888902</c:v>
                </c:pt>
                <c:pt idx="2529">
                  <c:v>0.87829861111111096</c:v>
                </c:pt>
                <c:pt idx="2530">
                  <c:v>0.87864583333333401</c:v>
                </c:pt>
                <c:pt idx="2531">
                  <c:v>0.87899305555555596</c:v>
                </c:pt>
                <c:pt idx="2532">
                  <c:v>0.87934027777777801</c:v>
                </c:pt>
                <c:pt idx="2533">
                  <c:v>0.87968749999999996</c:v>
                </c:pt>
                <c:pt idx="2534">
                  <c:v>0.88003472222222201</c:v>
                </c:pt>
                <c:pt idx="2535">
                  <c:v>0.88038194444444395</c:v>
                </c:pt>
                <c:pt idx="2536">
                  <c:v>0.88072916666666701</c:v>
                </c:pt>
                <c:pt idx="2537">
                  <c:v>0.88107638888888895</c:v>
                </c:pt>
                <c:pt idx="2538">
                  <c:v>0.88142361111111101</c:v>
                </c:pt>
                <c:pt idx="2539">
                  <c:v>0.88177083333333395</c:v>
                </c:pt>
                <c:pt idx="2540">
                  <c:v>0.882118055555556</c:v>
                </c:pt>
                <c:pt idx="2541">
                  <c:v>0.88246527777777795</c:v>
                </c:pt>
                <c:pt idx="2542">
                  <c:v>0.8828125</c:v>
                </c:pt>
                <c:pt idx="2543">
                  <c:v>0.88315972222222205</c:v>
                </c:pt>
                <c:pt idx="2544">
                  <c:v>0.883506944444444</c:v>
                </c:pt>
                <c:pt idx="2545">
                  <c:v>0.88385416666666705</c:v>
                </c:pt>
                <c:pt idx="2546">
                  <c:v>0.88420138888888899</c:v>
                </c:pt>
                <c:pt idx="2547">
                  <c:v>0.88454861111111105</c:v>
                </c:pt>
                <c:pt idx="2548">
                  <c:v>0.88489583333333399</c:v>
                </c:pt>
                <c:pt idx="2549">
                  <c:v>0.88524305555555605</c:v>
                </c:pt>
                <c:pt idx="2550">
                  <c:v>0.88559027777777799</c:v>
                </c:pt>
                <c:pt idx="2551">
                  <c:v>0.88593750000000004</c:v>
                </c:pt>
                <c:pt idx="2552">
                  <c:v>0.88628472222222199</c:v>
                </c:pt>
                <c:pt idx="2553">
                  <c:v>0.88663194444444504</c:v>
                </c:pt>
                <c:pt idx="2554">
                  <c:v>0.88697916666666698</c:v>
                </c:pt>
                <c:pt idx="2555">
                  <c:v>0.88732638888888904</c:v>
                </c:pt>
                <c:pt idx="2556">
                  <c:v>0.88767361111111098</c:v>
                </c:pt>
                <c:pt idx="2557">
                  <c:v>0.88802083333333404</c:v>
                </c:pt>
                <c:pt idx="2558">
                  <c:v>0.88836805555555598</c:v>
                </c:pt>
                <c:pt idx="2559">
                  <c:v>0.88871527777777803</c:v>
                </c:pt>
                <c:pt idx="2560">
                  <c:v>0.88906249999999998</c:v>
                </c:pt>
                <c:pt idx="2561">
                  <c:v>0.88940972222222203</c:v>
                </c:pt>
                <c:pt idx="2562">
                  <c:v>0.88975694444444497</c:v>
                </c:pt>
                <c:pt idx="2563">
                  <c:v>0.89010416666666703</c:v>
                </c:pt>
                <c:pt idx="2564">
                  <c:v>0.89045138888888897</c:v>
                </c:pt>
                <c:pt idx="2565">
                  <c:v>0.89079861111111103</c:v>
                </c:pt>
                <c:pt idx="2566">
                  <c:v>0.89114583333333397</c:v>
                </c:pt>
                <c:pt idx="2567">
                  <c:v>0.89149305555555602</c:v>
                </c:pt>
                <c:pt idx="2568">
                  <c:v>0.89184027777777797</c:v>
                </c:pt>
                <c:pt idx="2569">
                  <c:v>0.89218750000000002</c:v>
                </c:pt>
                <c:pt idx="2570">
                  <c:v>0.89253472222222197</c:v>
                </c:pt>
                <c:pt idx="2571">
                  <c:v>0.89288194444444502</c:v>
                </c:pt>
                <c:pt idx="2572">
                  <c:v>0.89322916666666696</c:v>
                </c:pt>
                <c:pt idx="2573">
                  <c:v>0.89357638888888902</c:v>
                </c:pt>
                <c:pt idx="2574">
                  <c:v>0.89392361111111096</c:v>
                </c:pt>
                <c:pt idx="2575">
                  <c:v>0.89427083333333302</c:v>
                </c:pt>
                <c:pt idx="2576">
                  <c:v>0.89461805555555596</c:v>
                </c:pt>
                <c:pt idx="2577">
                  <c:v>0.89496527777777801</c:v>
                </c:pt>
                <c:pt idx="2578">
                  <c:v>0.89531249999999996</c:v>
                </c:pt>
                <c:pt idx="2579">
                  <c:v>0.89565972222222201</c:v>
                </c:pt>
                <c:pt idx="2580">
                  <c:v>0.89600694444444395</c:v>
                </c:pt>
                <c:pt idx="2581">
                  <c:v>0.89635416666666701</c:v>
                </c:pt>
                <c:pt idx="2582">
                  <c:v>0.89670138888888895</c:v>
                </c:pt>
                <c:pt idx="2583">
                  <c:v>0.89704861111111101</c:v>
                </c:pt>
                <c:pt idx="2584">
                  <c:v>0.89739583333333395</c:v>
                </c:pt>
                <c:pt idx="2585">
                  <c:v>0.897743055555556</c:v>
                </c:pt>
                <c:pt idx="2586">
                  <c:v>0.89809027777777795</c:v>
                </c:pt>
                <c:pt idx="2587">
                  <c:v>0.8984375</c:v>
                </c:pt>
                <c:pt idx="2588">
                  <c:v>0.89878472222222205</c:v>
                </c:pt>
                <c:pt idx="2589">
                  <c:v>0.899131944444444</c:v>
                </c:pt>
                <c:pt idx="2590">
                  <c:v>0.89947916666666705</c:v>
                </c:pt>
                <c:pt idx="2591">
                  <c:v>0.89982638888888899</c:v>
                </c:pt>
                <c:pt idx="2592">
                  <c:v>0.90017361111111105</c:v>
                </c:pt>
                <c:pt idx="2593">
                  <c:v>0.90052083333333299</c:v>
                </c:pt>
                <c:pt idx="2594">
                  <c:v>0.90086805555555605</c:v>
                </c:pt>
                <c:pt idx="2595">
                  <c:v>0.90121527777777799</c:v>
                </c:pt>
                <c:pt idx="2596">
                  <c:v>0.90156250000000004</c:v>
                </c:pt>
                <c:pt idx="2597">
                  <c:v>0.90190972222222199</c:v>
                </c:pt>
                <c:pt idx="2598">
                  <c:v>0.90225694444444404</c:v>
                </c:pt>
                <c:pt idx="2599">
                  <c:v>0.90260416666666698</c:v>
                </c:pt>
                <c:pt idx="2600">
                  <c:v>0.90295138888888904</c:v>
                </c:pt>
                <c:pt idx="2601">
                  <c:v>0.90329861111111098</c:v>
                </c:pt>
                <c:pt idx="2602">
                  <c:v>0.90364583333333404</c:v>
                </c:pt>
                <c:pt idx="2603">
                  <c:v>0.90399305555555598</c:v>
                </c:pt>
                <c:pt idx="2604">
                  <c:v>0.90434027777777803</c:v>
                </c:pt>
                <c:pt idx="2605">
                  <c:v>0.90468749999999998</c:v>
                </c:pt>
                <c:pt idx="2606">
                  <c:v>0.90503472222222203</c:v>
                </c:pt>
                <c:pt idx="2607">
                  <c:v>0.90538194444444497</c:v>
                </c:pt>
                <c:pt idx="2608">
                  <c:v>0.90572916666666703</c:v>
                </c:pt>
                <c:pt idx="2609">
                  <c:v>0.90607638888888897</c:v>
                </c:pt>
                <c:pt idx="2610">
                  <c:v>0.90642361111111103</c:v>
                </c:pt>
                <c:pt idx="2611">
                  <c:v>0.90677083333333397</c:v>
                </c:pt>
                <c:pt idx="2612">
                  <c:v>0.90711805555555602</c:v>
                </c:pt>
                <c:pt idx="2613">
                  <c:v>0.90746527777777797</c:v>
                </c:pt>
                <c:pt idx="2614">
                  <c:v>0.90781250000000002</c:v>
                </c:pt>
                <c:pt idx="2615">
                  <c:v>0.90815972222222197</c:v>
                </c:pt>
                <c:pt idx="2616">
                  <c:v>0.90850694444444402</c:v>
                </c:pt>
                <c:pt idx="2617">
                  <c:v>0.90885416666666596</c:v>
                </c:pt>
                <c:pt idx="2618">
                  <c:v>0.90920138888888902</c:v>
                </c:pt>
                <c:pt idx="2619">
                  <c:v>0.90954861111111096</c:v>
                </c:pt>
                <c:pt idx="2620">
                  <c:v>0.90989583333333302</c:v>
                </c:pt>
                <c:pt idx="2621">
                  <c:v>0.91024305555555596</c:v>
                </c:pt>
                <c:pt idx="2622">
                  <c:v>0.91059027777777801</c:v>
                </c:pt>
                <c:pt idx="2623">
                  <c:v>0.91093749999999996</c:v>
                </c:pt>
                <c:pt idx="2624">
                  <c:v>0.91128472222222201</c:v>
                </c:pt>
                <c:pt idx="2625">
                  <c:v>0.91163194444444395</c:v>
                </c:pt>
                <c:pt idx="2626">
                  <c:v>0.91197916666666701</c:v>
                </c:pt>
                <c:pt idx="2627">
                  <c:v>0.91232638888888895</c:v>
                </c:pt>
                <c:pt idx="2628">
                  <c:v>0.91267361111111101</c:v>
                </c:pt>
                <c:pt idx="2629">
                  <c:v>0.91302083333333395</c:v>
                </c:pt>
                <c:pt idx="2630">
                  <c:v>0.913368055555556</c:v>
                </c:pt>
                <c:pt idx="2631">
                  <c:v>0.91371527777777795</c:v>
                </c:pt>
                <c:pt idx="2632">
                  <c:v>0.9140625</c:v>
                </c:pt>
                <c:pt idx="2633">
                  <c:v>0.91440972222222205</c:v>
                </c:pt>
                <c:pt idx="2634">
                  <c:v>0.914756944444444</c:v>
                </c:pt>
                <c:pt idx="2635">
                  <c:v>0.91510416666666605</c:v>
                </c:pt>
                <c:pt idx="2636">
                  <c:v>0.91545138888888899</c:v>
                </c:pt>
                <c:pt idx="2637">
                  <c:v>0.91579861111111105</c:v>
                </c:pt>
                <c:pt idx="2638">
                  <c:v>0.91614583333333399</c:v>
                </c:pt>
                <c:pt idx="2639">
                  <c:v>0.91649305555555605</c:v>
                </c:pt>
                <c:pt idx="2640">
                  <c:v>0.91684027777777799</c:v>
                </c:pt>
                <c:pt idx="2641">
                  <c:v>0.91718750000000004</c:v>
                </c:pt>
                <c:pt idx="2642">
                  <c:v>0.91753472222222199</c:v>
                </c:pt>
                <c:pt idx="2643">
                  <c:v>0.91788194444444404</c:v>
                </c:pt>
                <c:pt idx="2644">
                  <c:v>0.91822916666666698</c:v>
                </c:pt>
                <c:pt idx="2645">
                  <c:v>0.91857638888888904</c:v>
                </c:pt>
                <c:pt idx="2646">
                  <c:v>0.91892361111111098</c:v>
                </c:pt>
                <c:pt idx="2647">
                  <c:v>0.91927083333333404</c:v>
                </c:pt>
                <c:pt idx="2648">
                  <c:v>0.91961805555555598</c:v>
                </c:pt>
                <c:pt idx="2649">
                  <c:v>0.91996527777777803</c:v>
                </c:pt>
                <c:pt idx="2650">
                  <c:v>0.92031249999999998</c:v>
                </c:pt>
                <c:pt idx="2651">
                  <c:v>0.92065972222222203</c:v>
                </c:pt>
                <c:pt idx="2652">
                  <c:v>0.92100694444444497</c:v>
                </c:pt>
                <c:pt idx="2653">
                  <c:v>0.92135416666666703</c:v>
                </c:pt>
                <c:pt idx="2654">
                  <c:v>0.92170138888888897</c:v>
                </c:pt>
                <c:pt idx="2655">
                  <c:v>0.92204861111111103</c:v>
                </c:pt>
                <c:pt idx="2656">
                  <c:v>0.92239583333333297</c:v>
                </c:pt>
                <c:pt idx="2657">
                  <c:v>0.92274305555555602</c:v>
                </c:pt>
                <c:pt idx="2658">
                  <c:v>0.92309027777777797</c:v>
                </c:pt>
                <c:pt idx="2659">
                  <c:v>0.92343750000000002</c:v>
                </c:pt>
                <c:pt idx="2660">
                  <c:v>0.92378472222222197</c:v>
                </c:pt>
                <c:pt idx="2661">
                  <c:v>0.92413194444444502</c:v>
                </c:pt>
                <c:pt idx="2662">
                  <c:v>0.92447916666666596</c:v>
                </c:pt>
                <c:pt idx="2663">
                  <c:v>0.92482638888888902</c:v>
                </c:pt>
                <c:pt idx="2664">
                  <c:v>0.92517361111111096</c:v>
                </c:pt>
                <c:pt idx="2665">
                  <c:v>0.92552083333333302</c:v>
                </c:pt>
                <c:pt idx="2666">
                  <c:v>0.92586805555555596</c:v>
                </c:pt>
                <c:pt idx="2667">
                  <c:v>0.92621527777777801</c:v>
                </c:pt>
                <c:pt idx="2668">
                  <c:v>0.92656249999999996</c:v>
                </c:pt>
                <c:pt idx="2669">
                  <c:v>0.92690972222222201</c:v>
                </c:pt>
                <c:pt idx="2670">
                  <c:v>0.92725694444444395</c:v>
                </c:pt>
                <c:pt idx="2671">
                  <c:v>0.92760416666666701</c:v>
                </c:pt>
                <c:pt idx="2672">
                  <c:v>0.92795138888888895</c:v>
                </c:pt>
                <c:pt idx="2673">
                  <c:v>0.92829861111111101</c:v>
                </c:pt>
                <c:pt idx="2674">
                  <c:v>0.92864583333333395</c:v>
                </c:pt>
                <c:pt idx="2675">
                  <c:v>0.928993055555556</c:v>
                </c:pt>
                <c:pt idx="2676">
                  <c:v>0.92934027777777795</c:v>
                </c:pt>
                <c:pt idx="2677">
                  <c:v>0.9296875</c:v>
                </c:pt>
                <c:pt idx="2678">
                  <c:v>0.93003472222222205</c:v>
                </c:pt>
                <c:pt idx="2679">
                  <c:v>0.930381944444444</c:v>
                </c:pt>
                <c:pt idx="2680">
                  <c:v>0.93072916666666705</c:v>
                </c:pt>
                <c:pt idx="2681">
                  <c:v>0.93107638888888899</c:v>
                </c:pt>
                <c:pt idx="2682">
                  <c:v>0.93142361111111105</c:v>
                </c:pt>
                <c:pt idx="2683">
                  <c:v>0.93175925925925895</c:v>
                </c:pt>
                <c:pt idx="2684">
                  <c:v>0.93211805555555605</c:v>
                </c:pt>
                <c:pt idx="2685">
                  <c:v>0.93246527777777799</c:v>
                </c:pt>
                <c:pt idx="2686">
                  <c:v>0.93281250000000004</c:v>
                </c:pt>
                <c:pt idx="2687">
                  <c:v>0.93315972222222199</c:v>
                </c:pt>
                <c:pt idx="2688">
                  <c:v>0.93350694444444404</c:v>
                </c:pt>
                <c:pt idx="2689">
                  <c:v>0.93385416666666698</c:v>
                </c:pt>
                <c:pt idx="2690">
                  <c:v>0.93420138888888904</c:v>
                </c:pt>
                <c:pt idx="2691">
                  <c:v>0.93454861111111098</c:v>
                </c:pt>
                <c:pt idx="2692">
                  <c:v>0.93489583333333404</c:v>
                </c:pt>
                <c:pt idx="2693">
                  <c:v>0.93523148148148105</c:v>
                </c:pt>
                <c:pt idx="2694">
                  <c:v>0.93559027777777803</c:v>
                </c:pt>
                <c:pt idx="2695">
                  <c:v>0.93592592592592605</c:v>
                </c:pt>
                <c:pt idx="2696">
                  <c:v>0.93628472222222203</c:v>
                </c:pt>
                <c:pt idx="2697">
                  <c:v>0.93662037037037105</c:v>
                </c:pt>
                <c:pt idx="2698">
                  <c:v>0.93697916666666703</c:v>
                </c:pt>
                <c:pt idx="2699">
                  <c:v>0.93732638888888897</c:v>
                </c:pt>
                <c:pt idx="2700">
                  <c:v>0.93767361111111103</c:v>
                </c:pt>
                <c:pt idx="2701">
                  <c:v>0.93802083333333297</c:v>
                </c:pt>
                <c:pt idx="2702">
                  <c:v>0.93836805555555602</c:v>
                </c:pt>
                <c:pt idx="2703">
                  <c:v>0.93870370370370404</c:v>
                </c:pt>
                <c:pt idx="2704">
                  <c:v>0.93906250000000002</c:v>
                </c:pt>
                <c:pt idx="2705">
                  <c:v>0.93939814814814804</c:v>
                </c:pt>
                <c:pt idx="2706">
                  <c:v>0.93974537037037098</c:v>
                </c:pt>
                <c:pt idx="2707">
                  <c:v>0.94009259259259303</c:v>
                </c:pt>
                <c:pt idx="2708">
                  <c:v>0.94045138888888902</c:v>
                </c:pt>
                <c:pt idx="2709">
                  <c:v>0.94078703703703703</c:v>
                </c:pt>
                <c:pt idx="2710">
                  <c:v>0.94113425925925898</c:v>
                </c:pt>
                <c:pt idx="2711">
                  <c:v>0.94148148148148203</c:v>
                </c:pt>
                <c:pt idx="2712">
                  <c:v>0.94182870370370397</c:v>
                </c:pt>
                <c:pt idx="2713">
                  <c:v>0.94217592592592603</c:v>
                </c:pt>
                <c:pt idx="2714">
                  <c:v>0.94253472222222201</c:v>
                </c:pt>
                <c:pt idx="2715">
                  <c:v>0.94287037037037102</c:v>
                </c:pt>
                <c:pt idx="2716">
                  <c:v>0.94321759259259297</c:v>
                </c:pt>
                <c:pt idx="2717">
                  <c:v>0.94356481481481502</c:v>
                </c:pt>
                <c:pt idx="2718">
                  <c:v>0.94392361111111101</c:v>
                </c:pt>
                <c:pt idx="2719">
                  <c:v>0.94425925925925902</c:v>
                </c:pt>
                <c:pt idx="2720">
                  <c:v>0.94460648148148196</c:v>
                </c:pt>
                <c:pt idx="2721">
                  <c:v>0.94495370370370402</c:v>
                </c:pt>
                <c:pt idx="2722">
                  <c:v>0.94530092592592596</c:v>
                </c:pt>
                <c:pt idx="2723">
                  <c:v>0.94564814814814802</c:v>
                </c:pt>
                <c:pt idx="2724">
                  <c:v>0.94599537037037096</c:v>
                </c:pt>
                <c:pt idx="2725">
                  <c:v>0.94634259259259301</c:v>
                </c:pt>
                <c:pt idx="2726">
                  <c:v>0.94668981481481496</c:v>
                </c:pt>
                <c:pt idx="2727">
                  <c:v>0.94703703703703701</c:v>
                </c:pt>
                <c:pt idx="2728">
                  <c:v>0.94738425925925895</c:v>
                </c:pt>
                <c:pt idx="2729">
                  <c:v>0.94773148148148201</c:v>
                </c:pt>
                <c:pt idx="2730">
                  <c:v>0.94807870370370395</c:v>
                </c:pt>
                <c:pt idx="2731">
                  <c:v>0.94842592592592601</c:v>
                </c:pt>
                <c:pt idx="2732">
                  <c:v>0.94877314814814795</c:v>
                </c:pt>
                <c:pt idx="2733">
                  <c:v>0.949120370370371</c:v>
                </c:pt>
                <c:pt idx="2734">
                  <c:v>0.94946759259259295</c:v>
                </c:pt>
                <c:pt idx="2735">
                  <c:v>0.949814814814815</c:v>
                </c:pt>
                <c:pt idx="2736">
                  <c:v>0.95016203703703705</c:v>
                </c:pt>
                <c:pt idx="2737">
                  <c:v>0.950509259259259</c:v>
                </c:pt>
                <c:pt idx="2738">
                  <c:v>0.95085648148148105</c:v>
                </c:pt>
                <c:pt idx="2739">
                  <c:v>0.951203703703704</c:v>
                </c:pt>
                <c:pt idx="2740">
                  <c:v>0.95155092592592605</c:v>
                </c:pt>
                <c:pt idx="2741">
                  <c:v>0.95189814814814799</c:v>
                </c:pt>
                <c:pt idx="2742">
                  <c:v>0.95224537037037105</c:v>
                </c:pt>
                <c:pt idx="2743">
                  <c:v>0.95259259259259299</c:v>
                </c:pt>
                <c:pt idx="2744">
                  <c:v>0.95293981481481504</c:v>
                </c:pt>
                <c:pt idx="2745">
                  <c:v>0.95328703703703699</c:v>
                </c:pt>
                <c:pt idx="2746">
                  <c:v>0.95363425925925904</c:v>
                </c:pt>
                <c:pt idx="2747">
                  <c:v>0.95398148148148199</c:v>
                </c:pt>
                <c:pt idx="2748">
                  <c:v>0.95432870370370404</c:v>
                </c:pt>
                <c:pt idx="2749">
                  <c:v>0.95467592592592598</c:v>
                </c:pt>
                <c:pt idx="2750">
                  <c:v>0.95502314814814804</c:v>
                </c:pt>
                <c:pt idx="2751">
                  <c:v>0.95537037037036998</c:v>
                </c:pt>
                <c:pt idx="2752">
                  <c:v>0.95571759259259303</c:v>
                </c:pt>
                <c:pt idx="2753">
                  <c:v>0.95606481481481498</c:v>
                </c:pt>
                <c:pt idx="2754">
                  <c:v>0.95641203703703703</c:v>
                </c:pt>
                <c:pt idx="2755">
                  <c:v>0.95675925925925898</c:v>
                </c:pt>
                <c:pt idx="2756">
                  <c:v>0.95710648148148203</c:v>
                </c:pt>
                <c:pt idx="2757">
                  <c:v>0.95745370370370397</c:v>
                </c:pt>
                <c:pt idx="2758">
                  <c:v>0.95780092592592603</c:v>
                </c:pt>
                <c:pt idx="2759">
                  <c:v>0.95814814814814797</c:v>
                </c:pt>
                <c:pt idx="2760">
                  <c:v>0.95849537037037102</c:v>
                </c:pt>
                <c:pt idx="2761">
                  <c:v>0.95884259259259297</c:v>
                </c:pt>
                <c:pt idx="2762">
                  <c:v>0.95918981481481502</c:v>
                </c:pt>
                <c:pt idx="2763">
                  <c:v>0.95953703703703697</c:v>
                </c:pt>
                <c:pt idx="2764">
                  <c:v>0.95988425925925902</c:v>
                </c:pt>
                <c:pt idx="2765">
                  <c:v>0.96023148148148196</c:v>
                </c:pt>
                <c:pt idx="2766">
                  <c:v>0.96057870370370402</c:v>
                </c:pt>
                <c:pt idx="2767">
                  <c:v>0.96092592592592596</c:v>
                </c:pt>
                <c:pt idx="2768">
                  <c:v>0.96127314814814802</c:v>
                </c:pt>
                <c:pt idx="2769">
                  <c:v>0.96162037037037096</c:v>
                </c:pt>
                <c:pt idx="2770">
                  <c:v>0.96196759259259301</c:v>
                </c:pt>
                <c:pt idx="2771">
                  <c:v>0.96231481481481496</c:v>
                </c:pt>
                <c:pt idx="2772">
                  <c:v>0.96266203703703701</c:v>
                </c:pt>
                <c:pt idx="2773">
                  <c:v>0.96300925925925895</c:v>
                </c:pt>
                <c:pt idx="2774">
                  <c:v>0.96335648148148101</c:v>
                </c:pt>
                <c:pt idx="2775">
                  <c:v>0.96370370370370395</c:v>
                </c:pt>
                <c:pt idx="2776">
                  <c:v>0.96405092592592601</c:v>
                </c:pt>
                <c:pt idx="2777">
                  <c:v>0.96439814814814795</c:v>
                </c:pt>
                <c:pt idx="2778">
                  <c:v>0.964745370370371</c:v>
                </c:pt>
                <c:pt idx="2779">
                  <c:v>0.96509259259259295</c:v>
                </c:pt>
                <c:pt idx="2780">
                  <c:v>0.965439814814815</c:v>
                </c:pt>
                <c:pt idx="2781">
                  <c:v>0.96578703703703705</c:v>
                </c:pt>
                <c:pt idx="2782">
                  <c:v>0.966134259259259</c:v>
                </c:pt>
                <c:pt idx="2783">
                  <c:v>0.96648148148148105</c:v>
                </c:pt>
                <c:pt idx="2784">
                  <c:v>0.966828703703704</c:v>
                </c:pt>
                <c:pt idx="2785">
                  <c:v>0.96717592592592605</c:v>
                </c:pt>
                <c:pt idx="2786">
                  <c:v>0.96752314814814799</c:v>
                </c:pt>
                <c:pt idx="2787">
                  <c:v>0.96787037037037105</c:v>
                </c:pt>
                <c:pt idx="2788">
                  <c:v>0.96821759259259299</c:v>
                </c:pt>
                <c:pt idx="2789">
                  <c:v>0.96856481481481504</c:v>
                </c:pt>
                <c:pt idx="2790">
                  <c:v>0.96891203703703699</c:v>
                </c:pt>
                <c:pt idx="2791">
                  <c:v>0.96925925925925904</c:v>
                </c:pt>
                <c:pt idx="2792">
                  <c:v>0.96960648148148199</c:v>
                </c:pt>
                <c:pt idx="2793">
                  <c:v>0.96995370370370404</c:v>
                </c:pt>
                <c:pt idx="2794">
                  <c:v>0.97030092592592598</c:v>
                </c:pt>
                <c:pt idx="2795">
                  <c:v>0.97064814814814804</c:v>
                </c:pt>
                <c:pt idx="2796">
                  <c:v>0.97099537037036998</c:v>
                </c:pt>
                <c:pt idx="2797">
                  <c:v>0.97134259259259303</c:v>
                </c:pt>
                <c:pt idx="2798">
                  <c:v>0.97168981481481498</c:v>
                </c:pt>
                <c:pt idx="2799">
                  <c:v>0.97203703703703703</c:v>
                </c:pt>
                <c:pt idx="2800">
                  <c:v>0.97238425925925898</c:v>
                </c:pt>
                <c:pt idx="2801">
                  <c:v>0.97273148148148203</c:v>
                </c:pt>
                <c:pt idx="2802">
                  <c:v>0.97307870370370397</c:v>
                </c:pt>
                <c:pt idx="2803">
                  <c:v>0.97342592592592603</c:v>
                </c:pt>
                <c:pt idx="2804">
                  <c:v>0.97377314814814797</c:v>
                </c:pt>
                <c:pt idx="2805">
                  <c:v>0.97412037037037003</c:v>
                </c:pt>
                <c:pt idx="2806">
                  <c:v>0.97446759259259197</c:v>
                </c:pt>
                <c:pt idx="2807">
                  <c:v>0.97481481481481502</c:v>
                </c:pt>
                <c:pt idx="2808">
                  <c:v>0.97516203703703697</c:v>
                </c:pt>
                <c:pt idx="2809">
                  <c:v>0.97550925925925902</c:v>
                </c:pt>
                <c:pt idx="2810">
                  <c:v>0.97585648148148096</c:v>
                </c:pt>
                <c:pt idx="2811">
                  <c:v>0.97620370370370402</c:v>
                </c:pt>
                <c:pt idx="2812">
                  <c:v>0.97655092592592496</c:v>
                </c:pt>
                <c:pt idx="2813">
                  <c:v>0.97689814814814802</c:v>
                </c:pt>
                <c:pt idx="2814">
                  <c:v>0.97724537037036996</c:v>
                </c:pt>
                <c:pt idx="2815">
                  <c:v>0.97759259259259301</c:v>
                </c:pt>
                <c:pt idx="2816">
                  <c:v>0.97793981481481496</c:v>
                </c:pt>
                <c:pt idx="2817">
                  <c:v>0.97828703703703701</c:v>
                </c:pt>
                <c:pt idx="2818">
                  <c:v>0.97863425925925895</c:v>
                </c:pt>
                <c:pt idx="2819">
                  <c:v>0.97898148148148101</c:v>
                </c:pt>
                <c:pt idx="2820">
                  <c:v>0.97932870370370295</c:v>
                </c:pt>
                <c:pt idx="2821">
                  <c:v>0.97967592592592601</c:v>
                </c:pt>
                <c:pt idx="2822">
                  <c:v>0.98002314814814795</c:v>
                </c:pt>
                <c:pt idx="2823">
                  <c:v>0.98037037037037</c:v>
                </c:pt>
                <c:pt idx="2824">
                  <c:v>0.98071759259259295</c:v>
                </c:pt>
                <c:pt idx="2825">
                  <c:v>0.981064814814815</c:v>
                </c:pt>
                <c:pt idx="2826">
                  <c:v>0.98141203703703705</c:v>
                </c:pt>
                <c:pt idx="2827">
                  <c:v>0.981759259259259</c:v>
                </c:pt>
                <c:pt idx="2828">
                  <c:v>0.98210648148148105</c:v>
                </c:pt>
                <c:pt idx="2829">
                  <c:v>0.982453703703704</c:v>
                </c:pt>
                <c:pt idx="2830">
                  <c:v>0.98280092592592605</c:v>
                </c:pt>
                <c:pt idx="2831">
                  <c:v>0.98314814814814799</c:v>
                </c:pt>
                <c:pt idx="2832">
                  <c:v>0.98349537037037005</c:v>
                </c:pt>
                <c:pt idx="2833">
                  <c:v>0.98384259259259299</c:v>
                </c:pt>
                <c:pt idx="2834">
                  <c:v>0.98418981481481504</c:v>
                </c:pt>
                <c:pt idx="2835">
                  <c:v>0.98453703703703699</c:v>
                </c:pt>
                <c:pt idx="2836">
                  <c:v>0.98488425925925904</c:v>
                </c:pt>
                <c:pt idx="2837">
                  <c:v>0.98523148148148199</c:v>
                </c:pt>
                <c:pt idx="2838">
                  <c:v>0.98557870370370404</c:v>
                </c:pt>
                <c:pt idx="2839">
                  <c:v>0.98592592592592598</c:v>
                </c:pt>
                <c:pt idx="2840">
                  <c:v>0.98627314814814804</c:v>
                </c:pt>
                <c:pt idx="2841">
                  <c:v>0.98662037037036998</c:v>
                </c:pt>
                <c:pt idx="2842">
                  <c:v>0.98696759259259303</c:v>
                </c:pt>
                <c:pt idx="2843">
                  <c:v>0.98731481481481498</c:v>
                </c:pt>
                <c:pt idx="2844">
                  <c:v>0.98766203703703703</c:v>
                </c:pt>
                <c:pt idx="2845">
                  <c:v>0.98800925925925898</c:v>
                </c:pt>
                <c:pt idx="2846">
                  <c:v>0.98835648148148103</c:v>
                </c:pt>
                <c:pt idx="2847">
                  <c:v>0.98870370370370397</c:v>
                </c:pt>
                <c:pt idx="2848">
                  <c:v>0.98905092592592603</c:v>
                </c:pt>
                <c:pt idx="2849">
                  <c:v>0.98939814814814797</c:v>
                </c:pt>
                <c:pt idx="2850">
                  <c:v>0.98974537037037102</c:v>
                </c:pt>
                <c:pt idx="2851">
                  <c:v>0.99009259259259297</c:v>
                </c:pt>
                <c:pt idx="2852">
                  <c:v>0.99043981481481502</c:v>
                </c:pt>
                <c:pt idx="2853">
                  <c:v>0.99078703703703697</c:v>
                </c:pt>
                <c:pt idx="2854">
                  <c:v>0.99113425925925902</c:v>
                </c:pt>
                <c:pt idx="2855">
                  <c:v>0.99148148148148096</c:v>
                </c:pt>
                <c:pt idx="2856">
                  <c:v>0.99182870370370402</c:v>
                </c:pt>
                <c:pt idx="2857">
                  <c:v>0.99217592592592596</c:v>
                </c:pt>
                <c:pt idx="2858">
                  <c:v>0.99252314814814802</c:v>
                </c:pt>
                <c:pt idx="2859">
                  <c:v>0.99287037037036996</c:v>
                </c:pt>
                <c:pt idx="2860">
                  <c:v>0.99321759259259301</c:v>
                </c:pt>
                <c:pt idx="2861">
                  <c:v>0.99356481481481496</c:v>
                </c:pt>
                <c:pt idx="2862">
                  <c:v>0.99391203703703701</c:v>
                </c:pt>
                <c:pt idx="2863">
                  <c:v>0.99425925925925895</c:v>
                </c:pt>
                <c:pt idx="2864">
                  <c:v>0.99460648148148101</c:v>
                </c:pt>
                <c:pt idx="2865">
                  <c:v>0.99495370370370295</c:v>
                </c:pt>
                <c:pt idx="2866">
                  <c:v>0.99530092592592601</c:v>
                </c:pt>
                <c:pt idx="2867">
                  <c:v>0.99564814814814795</c:v>
                </c:pt>
                <c:pt idx="2868">
                  <c:v>0.995995370370371</c:v>
                </c:pt>
                <c:pt idx="2869">
                  <c:v>0.99634259259259295</c:v>
                </c:pt>
                <c:pt idx="2870">
                  <c:v>0.996689814814815</c:v>
                </c:pt>
                <c:pt idx="2871">
                  <c:v>0.99703703703703705</c:v>
                </c:pt>
                <c:pt idx="2872">
                  <c:v>0.997384259259259</c:v>
                </c:pt>
                <c:pt idx="2873">
                  <c:v>0.99773148148148105</c:v>
                </c:pt>
                <c:pt idx="2874">
                  <c:v>0.998078703703704</c:v>
                </c:pt>
                <c:pt idx="2875">
                  <c:v>0.99842592592592605</c:v>
                </c:pt>
                <c:pt idx="2876">
                  <c:v>0.99877314814814799</c:v>
                </c:pt>
                <c:pt idx="2877">
                  <c:v>0.99912037037037005</c:v>
                </c:pt>
                <c:pt idx="2878">
                  <c:v>0.99946759259259199</c:v>
                </c:pt>
                <c:pt idx="2879">
                  <c:v>0.99981481481481504</c:v>
                </c:pt>
              </c:numCache>
            </c:numRef>
          </c:xVal>
          <c:yVal>
            <c:numRef>
              <c:f>'LSF1-3 20K warmup 04_22_2014'!$B$1:$B$2880</c:f>
              <c:numCache>
                <c:formatCode>General</c:formatCode>
                <c:ptCount val="2880"/>
                <c:pt idx="0">
                  <c:v>4.22</c:v>
                </c:pt>
                <c:pt idx="1">
                  <c:v>4.21</c:v>
                </c:pt>
                <c:pt idx="2">
                  <c:v>4.22</c:v>
                </c:pt>
                <c:pt idx="3">
                  <c:v>4.22</c:v>
                </c:pt>
                <c:pt idx="4">
                  <c:v>4.22</c:v>
                </c:pt>
                <c:pt idx="5">
                  <c:v>4.22</c:v>
                </c:pt>
                <c:pt idx="6">
                  <c:v>4.21</c:v>
                </c:pt>
                <c:pt idx="7">
                  <c:v>4.22</c:v>
                </c:pt>
                <c:pt idx="8">
                  <c:v>4.22</c:v>
                </c:pt>
                <c:pt idx="9">
                  <c:v>4.22</c:v>
                </c:pt>
                <c:pt idx="10">
                  <c:v>4.22</c:v>
                </c:pt>
                <c:pt idx="11">
                  <c:v>4.22</c:v>
                </c:pt>
                <c:pt idx="12">
                  <c:v>4.22</c:v>
                </c:pt>
                <c:pt idx="13">
                  <c:v>4.21</c:v>
                </c:pt>
                <c:pt idx="14">
                  <c:v>4.21</c:v>
                </c:pt>
                <c:pt idx="15">
                  <c:v>4.21</c:v>
                </c:pt>
                <c:pt idx="16">
                  <c:v>4.21</c:v>
                </c:pt>
                <c:pt idx="17">
                  <c:v>4.22</c:v>
                </c:pt>
                <c:pt idx="18">
                  <c:v>4.21</c:v>
                </c:pt>
                <c:pt idx="19">
                  <c:v>4.21</c:v>
                </c:pt>
                <c:pt idx="20">
                  <c:v>4.21</c:v>
                </c:pt>
                <c:pt idx="21">
                  <c:v>4.22</c:v>
                </c:pt>
                <c:pt idx="22">
                  <c:v>4.21</c:v>
                </c:pt>
                <c:pt idx="23">
                  <c:v>4.21</c:v>
                </c:pt>
                <c:pt idx="24">
                  <c:v>4.21</c:v>
                </c:pt>
                <c:pt idx="25">
                  <c:v>4.21</c:v>
                </c:pt>
                <c:pt idx="26">
                  <c:v>4.21</c:v>
                </c:pt>
                <c:pt idx="27">
                  <c:v>4.21</c:v>
                </c:pt>
                <c:pt idx="28">
                  <c:v>4.21</c:v>
                </c:pt>
                <c:pt idx="29">
                  <c:v>4.21</c:v>
                </c:pt>
                <c:pt idx="30">
                  <c:v>4.21</c:v>
                </c:pt>
                <c:pt idx="31">
                  <c:v>4.21</c:v>
                </c:pt>
                <c:pt idx="32">
                  <c:v>4.21</c:v>
                </c:pt>
                <c:pt idx="33">
                  <c:v>4.21</c:v>
                </c:pt>
                <c:pt idx="34">
                  <c:v>4.21</c:v>
                </c:pt>
                <c:pt idx="35">
                  <c:v>4.21</c:v>
                </c:pt>
                <c:pt idx="36">
                  <c:v>4.21</c:v>
                </c:pt>
                <c:pt idx="37">
                  <c:v>4.21</c:v>
                </c:pt>
                <c:pt idx="38">
                  <c:v>4.21</c:v>
                </c:pt>
                <c:pt idx="39">
                  <c:v>4.21</c:v>
                </c:pt>
                <c:pt idx="40">
                  <c:v>4.21</c:v>
                </c:pt>
                <c:pt idx="41">
                  <c:v>4.21</c:v>
                </c:pt>
                <c:pt idx="42">
                  <c:v>4.21</c:v>
                </c:pt>
                <c:pt idx="43">
                  <c:v>4.22</c:v>
                </c:pt>
                <c:pt idx="44">
                  <c:v>4.21</c:v>
                </c:pt>
                <c:pt idx="45">
                  <c:v>4.21</c:v>
                </c:pt>
                <c:pt idx="46">
                  <c:v>4.21</c:v>
                </c:pt>
                <c:pt idx="47">
                  <c:v>4.22</c:v>
                </c:pt>
                <c:pt idx="48">
                  <c:v>4.21</c:v>
                </c:pt>
                <c:pt idx="49">
                  <c:v>4.21</c:v>
                </c:pt>
                <c:pt idx="50">
                  <c:v>4.21</c:v>
                </c:pt>
                <c:pt idx="51">
                  <c:v>4.22</c:v>
                </c:pt>
                <c:pt idx="52">
                  <c:v>4.22</c:v>
                </c:pt>
                <c:pt idx="53">
                  <c:v>4.22</c:v>
                </c:pt>
                <c:pt idx="54">
                  <c:v>4.22</c:v>
                </c:pt>
                <c:pt idx="55">
                  <c:v>4.22</c:v>
                </c:pt>
                <c:pt idx="56">
                  <c:v>4.22</c:v>
                </c:pt>
                <c:pt idx="57">
                  <c:v>4.21</c:v>
                </c:pt>
                <c:pt idx="58">
                  <c:v>4.22</c:v>
                </c:pt>
                <c:pt idx="59">
                  <c:v>4.22</c:v>
                </c:pt>
                <c:pt idx="60">
                  <c:v>4.22</c:v>
                </c:pt>
                <c:pt idx="61">
                  <c:v>4.21</c:v>
                </c:pt>
                <c:pt idx="62">
                  <c:v>4.22</c:v>
                </c:pt>
                <c:pt idx="63">
                  <c:v>4.22</c:v>
                </c:pt>
                <c:pt idx="64">
                  <c:v>4.21</c:v>
                </c:pt>
                <c:pt idx="65">
                  <c:v>4.21</c:v>
                </c:pt>
                <c:pt idx="66">
                  <c:v>4.21</c:v>
                </c:pt>
                <c:pt idx="67">
                  <c:v>4.21</c:v>
                </c:pt>
                <c:pt idx="68">
                  <c:v>4.22</c:v>
                </c:pt>
                <c:pt idx="69">
                  <c:v>4.22</c:v>
                </c:pt>
                <c:pt idx="70">
                  <c:v>4.21</c:v>
                </c:pt>
                <c:pt idx="71">
                  <c:v>4.21</c:v>
                </c:pt>
                <c:pt idx="72">
                  <c:v>4.21</c:v>
                </c:pt>
                <c:pt idx="73">
                  <c:v>4.21</c:v>
                </c:pt>
                <c:pt idx="74">
                  <c:v>4.21</c:v>
                </c:pt>
                <c:pt idx="75">
                  <c:v>4.21</c:v>
                </c:pt>
                <c:pt idx="76">
                  <c:v>4.21</c:v>
                </c:pt>
                <c:pt idx="77">
                  <c:v>4.22</c:v>
                </c:pt>
                <c:pt idx="78">
                  <c:v>4.21</c:v>
                </c:pt>
                <c:pt idx="79">
                  <c:v>4.21</c:v>
                </c:pt>
                <c:pt idx="80">
                  <c:v>4.21</c:v>
                </c:pt>
                <c:pt idx="81">
                  <c:v>4.21</c:v>
                </c:pt>
                <c:pt idx="82">
                  <c:v>4.21</c:v>
                </c:pt>
                <c:pt idx="83">
                  <c:v>4.21</c:v>
                </c:pt>
                <c:pt idx="84">
                  <c:v>4.21</c:v>
                </c:pt>
                <c:pt idx="85">
                  <c:v>4.21</c:v>
                </c:pt>
                <c:pt idx="86">
                  <c:v>4.21</c:v>
                </c:pt>
                <c:pt idx="87">
                  <c:v>4.21</c:v>
                </c:pt>
                <c:pt idx="88">
                  <c:v>4.21</c:v>
                </c:pt>
                <c:pt idx="89">
                  <c:v>4.21</c:v>
                </c:pt>
                <c:pt idx="90">
                  <c:v>4.21</c:v>
                </c:pt>
                <c:pt idx="91">
                  <c:v>4.21</c:v>
                </c:pt>
                <c:pt idx="92">
                  <c:v>4.21</c:v>
                </c:pt>
                <c:pt idx="93">
                  <c:v>4.21</c:v>
                </c:pt>
                <c:pt idx="94">
                  <c:v>4.21</c:v>
                </c:pt>
                <c:pt idx="95">
                  <c:v>4.21</c:v>
                </c:pt>
                <c:pt idx="96">
                  <c:v>4.21</c:v>
                </c:pt>
                <c:pt idx="97">
                  <c:v>4.21</c:v>
                </c:pt>
                <c:pt idx="98">
                  <c:v>4.21</c:v>
                </c:pt>
                <c:pt idx="99">
                  <c:v>4.21</c:v>
                </c:pt>
                <c:pt idx="100">
                  <c:v>4.21</c:v>
                </c:pt>
                <c:pt idx="101">
                  <c:v>4.21</c:v>
                </c:pt>
                <c:pt idx="102">
                  <c:v>4.21</c:v>
                </c:pt>
                <c:pt idx="103">
                  <c:v>4.21</c:v>
                </c:pt>
                <c:pt idx="104">
                  <c:v>4.21</c:v>
                </c:pt>
                <c:pt idx="105">
                  <c:v>4.21</c:v>
                </c:pt>
                <c:pt idx="106">
                  <c:v>4.21</c:v>
                </c:pt>
                <c:pt idx="107">
                  <c:v>4.21</c:v>
                </c:pt>
                <c:pt idx="108">
                  <c:v>4.21</c:v>
                </c:pt>
                <c:pt idx="109">
                  <c:v>4.21</c:v>
                </c:pt>
                <c:pt idx="110">
                  <c:v>4.21</c:v>
                </c:pt>
                <c:pt idx="111">
                  <c:v>4.21</c:v>
                </c:pt>
                <c:pt idx="112">
                  <c:v>4.21</c:v>
                </c:pt>
                <c:pt idx="113">
                  <c:v>4.21</c:v>
                </c:pt>
                <c:pt idx="114">
                  <c:v>4.21</c:v>
                </c:pt>
                <c:pt idx="115">
                  <c:v>4.21</c:v>
                </c:pt>
                <c:pt idx="116">
                  <c:v>4.21</c:v>
                </c:pt>
                <c:pt idx="117">
                  <c:v>4.21</c:v>
                </c:pt>
                <c:pt idx="118">
                  <c:v>4.21</c:v>
                </c:pt>
                <c:pt idx="119">
                  <c:v>4.21</c:v>
                </c:pt>
                <c:pt idx="120">
                  <c:v>4.21</c:v>
                </c:pt>
                <c:pt idx="121">
                  <c:v>4.21</c:v>
                </c:pt>
                <c:pt idx="122">
                  <c:v>4.21</c:v>
                </c:pt>
                <c:pt idx="123">
                  <c:v>4.21</c:v>
                </c:pt>
                <c:pt idx="124">
                  <c:v>4.21</c:v>
                </c:pt>
                <c:pt idx="125">
                  <c:v>4.21</c:v>
                </c:pt>
                <c:pt idx="126">
                  <c:v>4.21</c:v>
                </c:pt>
                <c:pt idx="127">
                  <c:v>4.21</c:v>
                </c:pt>
                <c:pt idx="128">
                  <c:v>4.21</c:v>
                </c:pt>
                <c:pt idx="129">
                  <c:v>4.21</c:v>
                </c:pt>
                <c:pt idx="130">
                  <c:v>4.21</c:v>
                </c:pt>
                <c:pt idx="131">
                  <c:v>4.21</c:v>
                </c:pt>
                <c:pt idx="132">
                  <c:v>4.21</c:v>
                </c:pt>
                <c:pt idx="133">
                  <c:v>4.21</c:v>
                </c:pt>
                <c:pt idx="134">
                  <c:v>4.21</c:v>
                </c:pt>
                <c:pt idx="135">
                  <c:v>4.21</c:v>
                </c:pt>
                <c:pt idx="136">
                  <c:v>4.21</c:v>
                </c:pt>
                <c:pt idx="137">
                  <c:v>4.21</c:v>
                </c:pt>
                <c:pt idx="138">
                  <c:v>4.21</c:v>
                </c:pt>
                <c:pt idx="139">
                  <c:v>4.21</c:v>
                </c:pt>
                <c:pt idx="140">
                  <c:v>4.21</c:v>
                </c:pt>
                <c:pt idx="141">
                  <c:v>4.21</c:v>
                </c:pt>
                <c:pt idx="142">
                  <c:v>4.21</c:v>
                </c:pt>
                <c:pt idx="143">
                  <c:v>4.21</c:v>
                </c:pt>
                <c:pt idx="144">
                  <c:v>4.21</c:v>
                </c:pt>
                <c:pt idx="145">
                  <c:v>4.21</c:v>
                </c:pt>
                <c:pt idx="146">
                  <c:v>4.21</c:v>
                </c:pt>
                <c:pt idx="147">
                  <c:v>4.21</c:v>
                </c:pt>
                <c:pt idx="148">
                  <c:v>4.21</c:v>
                </c:pt>
                <c:pt idx="149">
                  <c:v>4.21</c:v>
                </c:pt>
                <c:pt idx="150">
                  <c:v>4.21</c:v>
                </c:pt>
                <c:pt idx="151">
                  <c:v>4.21</c:v>
                </c:pt>
                <c:pt idx="152">
                  <c:v>4.21</c:v>
                </c:pt>
                <c:pt idx="153">
                  <c:v>4.21</c:v>
                </c:pt>
                <c:pt idx="154">
                  <c:v>4.21</c:v>
                </c:pt>
                <c:pt idx="155">
                  <c:v>4.21</c:v>
                </c:pt>
                <c:pt idx="156">
                  <c:v>4.21</c:v>
                </c:pt>
                <c:pt idx="157">
                  <c:v>4.21</c:v>
                </c:pt>
                <c:pt idx="158">
                  <c:v>4.21</c:v>
                </c:pt>
                <c:pt idx="159">
                  <c:v>4.21</c:v>
                </c:pt>
                <c:pt idx="160">
                  <c:v>4.21</c:v>
                </c:pt>
                <c:pt idx="161">
                  <c:v>4.21</c:v>
                </c:pt>
                <c:pt idx="162">
                  <c:v>4.21</c:v>
                </c:pt>
                <c:pt idx="163">
                  <c:v>4.21</c:v>
                </c:pt>
                <c:pt idx="164">
                  <c:v>4.21</c:v>
                </c:pt>
                <c:pt idx="165">
                  <c:v>4.21</c:v>
                </c:pt>
                <c:pt idx="166">
                  <c:v>4.21</c:v>
                </c:pt>
                <c:pt idx="167">
                  <c:v>4.21</c:v>
                </c:pt>
                <c:pt idx="168">
                  <c:v>4.21</c:v>
                </c:pt>
                <c:pt idx="169">
                  <c:v>4.21</c:v>
                </c:pt>
                <c:pt idx="170">
                  <c:v>4.21</c:v>
                </c:pt>
                <c:pt idx="171">
                  <c:v>4.21</c:v>
                </c:pt>
                <c:pt idx="172">
                  <c:v>4.21</c:v>
                </c:pt>
                <c:pt idx="173">
                  <c:v>4.21</c:v>
                </c:pt>
                <c:pt idx="174">
                  <c:v>4.21</c:v>
                </c:pt>
                <c:pt idx="175">
                  <c:v>4.21</c:v>
                </c:pt>
                <c:pt idx="176">
                  <c:v>4.21</c:v>
                </c:pt>
                <c:pt idx="177">
                  <c:v>4.21</c:v>
                </c:pt>
                <c:pt idx="178">
                  <c:v>4.21</c:v>
                </c:pt>
                <c:pt idx="179">
                  <c:v>4.21</c:v>
                </c:pt>
                <c:pt idx="180">
                  <c:v>4.21</c:v>
                </c:pt>
                <c:pt idx="181">
                  <c:v>4.21</c:v>
                </c:pt>
                <c:pt idx="182">
                  <c:v>4.21</c:v>
                </c:pt>
                <c:pt idx="183">
                  <c:v>4.21</c:v>
                </c:pt>
                <c:pt idx="184">
                  <c:v>4.21</c:v>
                </c:pt>
                <c:pt idx="185">
                  <c:v>4.21</c:v>
                </c:pt>
                <c:pt idx="186">
                  <c:v>4.21</c:v>
                </c:pt>
                <c:pt idx="187">
                  <c:v>4.21</c:v>
                </c:pt>
                <c:pt idx="188">
                  <c:v>4.21</c:v>
                </c:pt>
                <c:pt idx="189">
                  <c:v>4.21</c:v>
                </c:pt>
                <c:pt idx="190">
                  <c:v>4.21</c:v>
                </c:pt>
                <c:pt idx="191">
                  <c:v>4.21</c:v>
                </c:pt>
                <c:pt idx="192">
                  <c:v>4.21</c:v>
                </c:pt>
                <c:pt idx="193">
                  <c:v>4.21</c:v>
                </c:pt>
                <c:pt idx="194">
                  <c:v>4.21</c:v>
                </c:pt>
                <c:pt idx="195">
                  <c:v>4.21</c:v>
                </c:pt>
                <c:pt idx="196">
                  <c:v>4.21</c:v>
                </c:pt>
                <c:pt idx="197">
                  <c:v>4.21</c:v>
                </c:pt>
                <c:pt idx="198">
                  <c:v>4.21</c:v>
                </c:pt>
                <c:pt idx="199">
                  <c:v>4.21</c:v>
                </c:pt>
                <c:pt idx="200">
                  <c:v>4.21</c:v>
                </c:pt>
                <c:pt idx="201">
                  <c:v>4.21</c:v>
                </c:pt>
                <c:pt idx="202">
                  <c:v>4.21</c:v>
                </c:pt>
                <c:pt idx="203">
                  <c:v>4.21</c:v>
                </c:pt>
                <c:pt idx="204">
                  <c:v>4.21</c:v>
                </c:pt>
                <c:pt idx="205">
                  <c:v>4.21</c:v>
                </c:pt>
                <c:pt idx="206">
                  <c:v>4.21</c:v>
                </c:pt>
                <c:pt idx="207">
                  <c:v>4.21</c:v>
                </c:pt>
                <c:pt idx="208">
                  <c:v>4.21</c:v>
                </c:pt>
                <c:pt idx="209">
                  <c:v>4.21</c:v>
                </c:pt>
                <c:pt idx="210">
                  <c:v>4.21</c:v>
                </c:pt>
                <c:pt idx="211">
                  <c:v>4.21</c:v>
                </c:pt>
                <c:pt idx="212">
                  <c:v>4.21</c:v>
                </c:pt>
                <c:pt idx="213">
                  <c:v>4.21</c:v>
                </c:pt>
                <c:pt idx="214">
                  <c:v>4.21</c:v>
                </c:pt>
                <c:pt idx="215">
                  <c:v>4.21</c:v>
                </c:pt>
                <c:pt idx="216">
                  <c:v>4.21</c:v>
                </c:pt>
                <c:pt idx="217">
                  <c:v>4.21</c:v>
                </c:pt>
                <c:pt idx="218">
                  <c:v>4.21</c:v>
                </c:pt>
                <c:pt idx="219">
                  <c:v>4.21</c:v>
                </c:pt>
                <c:pt idx="220">
                  <c:v>4.21</c:v>
                </c:pt>
                <c:pt idx="221">
                  <c:v>4.21</c:v>
                </c:pt>
                <c:pt idx="222">
                  <c:v>4.21</c:v>
                </c:pt>
                <c:pt idx="223">
                  <c:v>4.21</c:v>
                </c:pt>
                <c:pt idx="224">
                  <c:v>4.21</c:v>
                </c:pt>
                <c:pt idx="225">
                  <c:v>4.21</c:v>
                </c:pt>
                <c:pt idx="226">
                  <c:v>4.21</c:v>
                </c:pt>
                <c:pt idx="227">
                  <c:v>4.21</c:v>
                </c:pt>
                <c:pt idx="228">
                  <c:v>4.21</c:v>
                </c:pt>
                <c:pt idx="229">
                  <c:v>4.21</c:v>
                </c:pt>
                <c:pt idx="230">
                  <c:v>4.21</c:v>
                </c:pt>
                <c:pt idx="231">
                  <c:v>4.21</c:v>
                </c:pt>
                <c:pt idx="232">
                  <c:v>4.21</c:v>
                </c:pt>
                <c:pt idx="233">
                  <c:v>4.21</c:v>
                </c:pt>
                <c:pt idx="234">
                  <c:v>4.21</c:v>
                </c:pt>
                <c:pt idx="235">
                  <c:v>4.21</c:v>
                </c:pt>
                <c:pt idx="236">
                  <c:v>4.21</c:v>
                </c:pt>
                <c:pt idx="237">
                  <c:v>4.21</c:v>
                </c:pt>
                <c:pt idx="238">
                  <c:v>4.21</c:v>
                </c:pt>
                <c:pt idx="239">
                  <c:v>4.21</c:v>
                </c:pt>
                <c:pt idx="240">
                  <c:v>4.21</c:v>
                </c:pt>
                <c:pt idx="241">
                  <c:v>4.21</c:v>
                </c:pt>
                <c:pt idx="242">
                  <c:v>4.21</c:v>
                </c:pt>
                <c:pt idx="243">
                  <c:v>4.21</c:v>
                </c:pt>
                <c:pt idx="244">
                  <c:v>4.21</c:v>
                </c:pt>
                <c:pt idx="245">
                  <c:v>4.21</c:v>
                </c:pt>
                <c:pt idx="246">
                  <c:v>4.21</c:v>
                </c:pt>
                <c:pt idx="247">
                  <c:v>4.21</c:v>
                </c:pt>
                <c:pt idx="248">
                  <c:v>4.21</c:v>
                </c:pt>
                <c:pt idx="249">
                  <c:v>4.21</c:v>
                </c:pt>
                <c:pt idx="250">
                  <c:v>4.21</c:v>
                </c:pt>
                <c:pt idx="251">
                  <c:v>4.21</c:v>
                </c:pt>
                <c:pt idx="252">
                  <c:v>4.21</c:v>
                </c:pt>
                <c:pt idx="253">
                  <c:v>4.21</c:v>
                </c:pt>
                <c:pt idx="254">
                  <c:v>4.21</c:v>
                </c:pt>
                <c:pt idx="255">
                  <c:v>4.21</c:v>
                </c:pt>
                <c:pt idx="256">
                  <c:v>4.21</c:v>
                </c:pt>
                <c:pt idx="257">
                  <c:v>4.21</c:v>
                </c:pt>
                <c:pt idx="258">
                  <c:v>4.21</c:v>
                </c:pt>
                <c:pt idx="259">
                  <c:v>4.21</c:v>
                </c:pt>
                <c:pt idx="260">
                  <c:v>4.21</c:v>
                </c:pt>
                <c:pt idx="261">
                  <c:v>4.21</c:v>
                </c:pt>
                <c:pt idx="262">
                  <c:v>4.21</c:v>
                </c:pt>
                <c:pt idx="263">
                  <c:v>4.21</c:v>
                </c:pt>
                <c:pt idx="264">
                  <c:v>4.21</c:v>
                </c:pt>
                <c:pt idx="265">
                  <c:v>4.21</c:v>
                </c:pt>
                <c:pt idx="266">
                  <c:v>4.21</c:v>
                </c:pt>
                <c:pt idx="267">
                  <c:v>4.21</c:v>
                </c:pt>
                <c:pt idx="268">
                  <c:v>4.21</c:v>
                </c:pt>
                <c:pt idx="269">
                  <c:v>4.21</c:v>
                </c:pt>
                <c:pt idx="270">
                  <c:v>4.21</c:v>
                </c:pt>
                <c:pt idx="271">
                  <c:v>4.21</c:v>
                </c:pt>
                <c:pt idx="272">
                  <c:v>4.21</c:v>
                </c:pt>
                <c:pt idx="273">
                  <c:v>4.21</c:v>
                </c:pt>
                <c:pt idx="274">
                  <c:v>4.21</c:v>
                </c:pt>
                <c:pt idx="275">
                  <c:v>4.21</c:v>
                </c:pt>
                <c:pt idx="276">
                  <c:v>4.21</c:v>
                </c:pt>
                <c:pt idx="277">
                  <c:v>4.21</c:v>
                </c:pt>
                <c:pt idx="278">
                  <c:v>4.21</c:v>
                </c:pt>
                <c:pt idx="279">
                  <c:v>4.21</c:v>
                </c:pt>
                <c:pt idx="280">
                  <c:v>4.21</c:v>
                </c:pt>
                <c:pt idx="281">
                  <c:v>4.21</c:v>
                </c:pt>
                <c:pt idx="282">
                  <c:v>4.21</c:v>
                </c:pt>
                <c:pt idx="283">
                  <c:v>4.21</c:v>
                </c:pt>
                <c:pt idx="284">
                  <c:v>4.21</c:v>
                </c:pt>
                <c:pt idx="285">
                  <c:v>4.21</c:v>
                </c:pt>
                <c:pt idx="286">
                  <c:v>4.21</c:v>
                </c:pt>
                <c:pt idx="287">
                  <c:v>4.21</c:v>
                </c:pt>
                <c:pt idx="288">
                  <c:v>4.21</c:v>
                </c:pt>
                <c:pt idx="289">
                  <c:v>4.21</c:v>
                </c:pt>
                <c:pt idx="290">
                  <c:v>4.21</c:v>
                </c:pt>
                <c:pt idx="291">
                  <c:v>4.21</c:v>
                </c:pt>
                <c:pt idx="292">
                  <c:v>4.21</c:v>
                </c:pt>
                <c:pt idx="293">
                  <c:v>4.21</c:v>
                </c:pt>
                <c:pt idx="294">
                  <c:v>4.21</c:v>
                </c:pt>
                <c:pt idx="295">
                  <c:v>4.21</c:v>
                </c:pt>
                <c:pt idx="296">
                  <c:v>4.21</c:v>
                </c:pt>
                <c:pt idx="297">
                  <c:v>4.21</c:v>
                </c:pt>
                <c:pt idx="298">
                  <c:v>4.21</c:v>
                </c:pt>
                <c:pt idx="299">
                  <c:v>4.21</c:v>
                </c:pt>
                <c:pt idx="300">
                  <c:v>4.21</c:v>
                </c:pt>
                <c:pt idx="301">
                  <c:v>4.21</c:v>
                </c:pt>
                <c:pt idx="302">
                  <c:v>4.21</c:v>
                </c:pt>
                <c:pt idx="303">
                  <c:v>4.21</c:v>
                </c:pt>
                <c:pt idx="304">
                  <c:v>4.21</c:v>
                </c:pt>
                <c:pt idx="305">
                  <c:v>4.21</c:v>
                </c:pt>
                <c:pt idx="306">
                  <c:v>4.21</c:v>
                </c:pt>
                <c:pt idx="307">
                  <c:v>4.21</c:v>
                </c:pt>
                <c:pt idx="308">
                  <c:v>4.21</c:v>
                </c:pt>
                <c:pt idx="309">
                  <c:v>4.21</c:v>
                </c:pt>
                <c:pt idx="310">
                  <c:v>4.21</c:v>
                </c:pt>
                <c:pt idx="311">
                  <c:v>4.21</c:v>
                </c:pt>
                <c:pt idx="312">
                  <c:v>4.21</c:v>
                </c:pt>
                <c:pt idx="313">
                  <c:v>4.21</c:v>
                </c:pt>
                <c:pt idx="314">
                  <c:v>4.21</c:v>
                </c:pt>
                <c:pt idx="315">
                  <c:v>4.21</c:v>
                </c:pt>
                <c:pt idx="316">
                  <c:v>4.21</c:v>
                </c:pt>
                <c:pt idx="317">
                  <c:v>4.21</c:v>
                </c:pt>
                <c:pt idx="318">
                  <c:v>4.21</c:v>
                </c:pt>
                <c:pt idx="319">
                  <c:v>4.21</c:v>
                </c:pt>
                <c:pt idx="320">
                  <c:v>4.21</c:v>
                </c:pt>
                <c:pt idx="321">
                  <c:v>4.21</c:v>
                </c:pt>
                <c:pt idx="322">
                  <c:v>4.21</c:v>
                </c:pt>
                <c:pt idx="323">
                  <c:v>4.21</c:v>
                </c:pt>
                <c:pt idx="324">
                  <c:v>4.21</c:v>
                </c:pt>
                <c:pt idx="325">
                  <c:v>4.21</c:v>
                </c:pt>
                <c:pt idx="326">
                  <c:v>4.21</c:v>
                </c:pt>
                <c:pt idx="327">
                  <c:v>4.21</c:v>
                </c:pt>
                <c:pt idx="328">
                  <c:v>4.21</c:v>
                </c:pt>
                <c:pt idx="329">
                  <c:v>4.21</c:v>
                </c:pt>
                <c:pt idx="330">
                  <c:v>4.21</c:v>
                </c:pt>
                <c:pt idx="331">
                  <c:v>4.21</c:v>
                </c:pt>
                <c:pt idx="332">
                  <c:v>4.21</c:v>
                </c:pt>
                <c:pt idx="333">
                  <c:v>4.21</c:v>
                </c:pt>
                <c:pt idx="334">
                  <c:v>4.21</c:v>
                </c:pt>
                <c:pt idx="335">
                  <c:v>4.21</c:v>
                </c:pt>
                <c:pt idx="336">
                  <c:v>4.21</c:v>
                </c:pt>
                <c:pt idx="337">
                  <c:v>4.21</c:v>
                </c:pt>
                <c:pt idx="338">
                  <c:v>4.21</c:v>
                </c:pt>
                <c:pt idx="339">
                  <c:v>4.21</c:v>
                </c:pt>
                <c:pt idx="340">
                  <c:v>4.21</c:v>
                </c:pt>
                <c:pt idx="341">
                  <c:v>4.21</c:v>
                </c:pt>
                <c:pt idx="342">
                  <c:v>4.21</c:v>
                </c:pt>
                <c:pt idx="343">
                  <c:v>4.21</c:v>
                </c:pt>
                <c:pt idx="344">
                  <c:v>4.21</c:v>
                </c:pt>
                <c:pt idx="345">
                  <c:v>4.21</c:v>
                </c:pt>
                <c:pt idx="346">
                  <c:v>4.21</c:v>
                </c:pt>
                <c:pt idx="347">
                  <c:v>4.21</c:v>
                </c:pt>
                <c:pt idx="348">
                  <c:v>4.21</c:v>
                </c:pt>
                <c:pt idx="349">
                  <c:v>4.21</c:v>
                </c:pt>
                <c:pt idx="350">
                  <c:v>4.21</c:v>
                </c:pt>
                <c:pt idx="351">
                  <c:v>4.21</c:v>
                </c:pt>
                <c:pt idx="352">
                  <c:v>4.21</c:v>
                </c:pt>
                <c:pt idx="353">
                  <c:v>4.21</c:v>
                </c:pt>
                <c:pt idx="354">
                  <c:v>4.21</c:v>
                </c:pt>
                <c:pt idx="355">
                  <c:v>4.21</c:v>
                </c:pt>
                <c:pt idx="356">
                  <c:v>4.21</c:v>
                </c:pt>
                <c:pt idx="357">
                  <c:v>4.21</c:v>
                </c:pt>
                <c:pt idx="358">
                  <c:v>4.21</c:v>
                </c:pt>
                <c:pt idx="359">
                  <c:v>4.21</c:v>
                </c:pt>
                <c:pt idx="360">
                  <c:v>4.21</c:v>
                </c:pt>
                <c:pt idx="361">
                  <c:v>4.21</c:v>
                </c:pt>
                <c:pt idx="362">
                  <c:v>4.22</c:v>
                </c:pt>
                <c:pt idx="363">
                  <c:v>4.22</c:v>
                </c:pt>
                <c:pt idx="364">
                  <c:v>4.22</c:v>
                </c:pt>
                <c:pt idx="365">
                  <c:v>4.2300000000000004</c:v>
                </c:pt>
                <c:pt idx="366">
                  <c:v>4.2300000000000004</c:v>
                </c:pt>
                <c:pt idx="367">
                  <c:v>4.2300000000000004</c:v>
                </c:pt>
                <c:pt idx="368">
                  <c:v>4.2300000000000004</c:v>
                </c:pt>
                <c:pt idx="369">
                  <c:v>4.24</c:v>
                </c:pt>
                <c:pt idx="370">
                  <c:v>4.25</c:v>
                </c:pt>
                <c:pt idx="371">
                  <c:v>4.25</c:v>
                </c:pt>
                <c:pt idx="372">
                  <c:v>4.25</c:v>
                </c:pt>
                <c:pt idx="373">
                  <c:v>4.26</c:v>
                </c:pt>
                <c:pt idx="374">
                  <c:v>4.26</c:v>
                </c:pt>
                <c:pt idx="375">
                  <c:v>4.2699999999999996</c:v>
                </c:pt>
                <c:pt idx="376">
                  <c:v>4.2699999999999996</c:v>
                </c:pt>
                <c:pt idx="377">
                  <c:v>4.29</c:v>
                </c:pt>
                <c:pt idx="378">
                  <c:v>4.29</c:v>
                </c:pt>
                <c:pt idx="379">
                  <c:v>4.3</c:v>
                </c:pt>
                <c:pt idx="380">
                  <c:v>4.3099999999999996</c:v>
                </c:pt>
                <c:pt idx="381">
                  <c:v>4.3199999999999976</c:v>
                </c:pt>
                <c:pt idx="382">
                  <c:v>4.33</c:v>
                </c:pt>
                <c:pt idx="383">
                  <c:v>4.34</c:v>
                </c:pt>
                <c:pt idx="384">
                  <c:v>4.34</c:v>
                </c:pt>
                <c:pt idx="385">
                  <c:v>4.3599999999999977</c:v>
                </c:pt>
                <c:pt idx="386">
                  <c:v>4.3599999999999977</c:v>
                </c:pt>
                <c:pt idx="387">
                  <c:v>4.38</c:v>
                </c:pt>
                <c:pt idx="388">
                  <c:v>4.3899999999999997</c:v>
                </c:pt>
                <c:pt idx="389">
                  <c:v>4.41</c:v>
                </c:pt>
                <c:pt idx="390">
                  <c:v>4.41</c:v>
                </c:pt>
                <c:pt idx="391">
                  <c:v>4.42</c:v>
                </c:pt>
                <c:pt idx="392">
                  <c:v>4.42</c:v>
                </c:pt>
                <c:pt idx="393">
                  <c:v>4.4400000000000004</c:v>
                </c:pt>
                <c:pt idx="394">
                  <c:v>4.46</c:v>
                </c:pt>
                <c:pt idx="395">
                  <c:v>4.47</c:v>
                </c:pt>
                <c:pt idx="396">
                  <c:v>4.49</c:v>
                </c:pt>
                <c:pt idx="397">
                  <c:v>4.5</c:v>
                </c:pt>
                <c:pt idx="398">
                  <c:v>4.51</c:v>
                </c:pt>
                <c:pt idx="399">
                  <c:v>4.5199999999999996</c:v>
                </c:pt>
                <c:pt idx="400">
                  <c:v>4.5199999999999996</c:v>
                </c:pt>
                <c:pt idx="401">
                  <c:v>4.54</c:v>
                </c:pt>
                <c:pt idx="402">
                  <c:v>4.55</c:v>
                </c:pt>
                <c:pt idx="403">
                  <c:v>4.55</c:v>
                </c:pt>
                <c:pt idx="404">
                  <c:v>4.57</c:v>
                </c:pt>
                <c:pt idx="405">
                  <c:v>4.58</c:v>
                </c:pt>
                <c:pt idx="406">
                  <c:v>4.5999999999999996</c:v>
                </c:pt>
                <c:pt idx="407">
                  <c:v>4.6199999999999957</c:v>
                </c:pt>
                <c:pt idx="408">
                  <c:v>4.63</c:v>
                </c:pt>
                <c:pt idx="409">
                  <c:v>4.63</c:v>
                </c:pt>
                <c:pt idx="410">
                  <c:v>4.6499999999999977</c:v>
                </c:pt>
                <c:pt idx="411">
                  <c:v>4.6599999999999957</c:v>
                </c:pt>
                <c:pt idx="412">
                  <c:v>4.67</c:v>
                </c:pt>
                <c:pt idx="413">
                  <c:v>4.68</c:v>
                </c:pt>
                <c:pt idx="414">
                  <c:v>4.7</c:v>
                </c:pt>
                <c:pt idx="415">
                  <c:v>4.7</c:v>
                </c:pt>
                <c:pt idx="416">
                  <c:v>4.7300000000000004</c:v>
                </c:pt>
                <c:pt idx="417">
                  <c:v>4.74</c:v>
                </c:pt>
                <c:pt idx="418">
                  <c:v>4.75</c:v>
                </c:pt>
                <c:pt idx="419">
                  <c:v>4.7699999999999987</c:v>
                </c:pt>
                <c:pt idx="420">
                  <c:v>4.78</c:v>
                </c:pt>
                <c:pt idx="421">
                  <c:v>4.79</c:v>
                </c:pt>
                <c:pt idx="422">
                  <c:v>4.8199999999999976</c:v>
                </c:pt>
                <c:pt idx="423">
                  <c:v>4.83</c:v>
                </c:pt>
                <c:pt idx="424">
                  <c:v>4.8499999999999996</c:v>
                </c:pt>
                <c:pt idx="425">
                  <c:v>4.8599999999999977</c:v>
                </c:pt>
                <c:pt idx="426">
                  <c:v>4.8899999999999997</c:v>
                </c:pt>
                <c:pt idx="427">
                  <c:v>4.9000000000000004</c:v>
                </c:pt>
                <c:pt idx="428">
                  <c:v>4.91</c:v>
                </c:pt>
                <c:pt idx="429">
                  <c:v>4.93</c:v>
                </c:pt>
                <c:pt idx="430">
                  <c:v>4.95</c:v>
                </c:pt>
                <c:pt idx="431">
                  <c:v>4.9800000000000004</c:v>
                </c:pt>
                <c:pt idx="432">
                  <c:v>4.9800000000000004</c:v>
                </c:pt>
                <c:pt idx="433">
                  <c:v>5</c:v>
                </c:pt>
                <c:pt idx="434">
                  <c:v>5.03</c:v>
                </c:pt>
                <c:pt idx="435">
                  <c:v>5.04</c:v>
                </c:pt>
                <c:pt idx="436">
                  <c:v>5.0599999999999996</c:v>
                </c:pt>
                <c:pt idx="437">
                  <c:v>5.08</c:v>
                </c:pt>
                <c:pt idx="438">
                  <c:v>5.09</c:v>
                </c:pt>
                <c:pt idx="439">
                  <c:v>5.1199999999999974</c:v>
                </c:pt>
                <c:pt idx="440">
                  <c:v>5.13</c:v>
                </c:pt>
                <c:pt idx="441">
                  <c:v>5.1599999999999966</c:v>
                </c:pt>
                <c:pt idx="442">
                  <c:v>5.18</c:v>
                </c:pt>
                <c:pt idx="443">
                  <c:v>5.23</c:v>
                </c:pt>
                <c:pt idx="444">
                  <c:v>5.23</c:v>
                </c:pt>
                <c:pt idx="445">
                  <c:v>5.25</c:v>
                </c:pt>
                <c:pt idx="446">
                  <c:v>5.26</c:v>
                </c:pt>
                <c:pt idx="447">
                  <c:v>5.29</c:v>
                </c:pt>
                <c:pt idx="448">
                  <c:v>5.31</c:v>
                </c:pt>
                <c:pt idx="449">
                  <c:v>5.33</c:v>
                </c:pt>
                <c:pt idx="450">
                  <c:v>5.35</c:v>
                </c:pt>
                <c:pt idx="451">
                  <c:v>5.38</c:v>
                </c:pt>
                <c:pt idx="452">
                  <c:v>5.4</c:v>
                </c:pt>
                <c:pt idx="453">
                  <c:v>5.41</c:v>
                </c:pt>
                <c:pt idx="454">
                  <c:v>5.43</c:v>
                </c:pt>
                <c:pt idx="455">
                  <c:v>5.46</c:v>
                </c:pt>
                <c:pt idx="456">
                  <c:v>5.48</c:v>
                </c:pt>
                <c:pt idx="457">
                  <c:v>5.49</c:v>
                </c:pt>
                <c:pt idx="458">
                  <c:v>5.53</c:v>
                </c:pt>
                <c:pt idx="459">
                  <c:v>5.55</c:v>
                </c:pt>
                <c:pt idx="460">
                  <c:v>5.57</c:v>
                </c:pt>
                <c:pt idx="461">
                  <c:v>5.6</c:v>
                </c:pt>
                <c:pt idx="462">
                  <c:v>5.6199999999999957</c:v>
                </c:pt>
                <c:pt idx="463">
                  <c:v>5.64</c:v>
                </c:pt>
                <c:pt idx="464">
                  <c:v>5.67</c:v>
                </c:pt>
                <c:pt idx="465">
                  <c:v>5.6899999999999986</c:v>
                </c:pt>
                <c:pt idx="466">
                  <c:v>5.72</c:v>
                </c:pt>
                <c:pt idx="467">
                  <c:v>5.75</c:v>
                </c:pt>
                <c:pt idx="468">
                  <c:v>5.78</c:v>
                </c:pt>
                <c:pt idx="469">
                  <c:v>5.81</c:v>
                </c:pt>
                <c:pt idx="470">
                  <c:v>5.84</c:v>
                </c:pt>
                <c:pt idx="471">
                  <c:v>5.87</c:v>
                </c:pt>
                <c:pt idx="472">
                  <c:v>5.89</c:v>
                </c:pt>
                <c:pt idx="473">
                  <c:v>5.92</c:v>
                </c:pt>
                <c:pt idx="474">
                  <c:v>5.95</c:v>
                </c:pt>
                <c:pt idx="475">
                  <c:v>5.99</c:v>
                </c:pt>
                <c:pt idx="476">
                  <c:v>6.01</c:v>
                </c:pt>
                <c:pt idx="477">
                  <c:v>6.04</c:v>
                </c:pt>
                <c:pt idx="478">
                  <c:v>6.07</c:v>
                </c:pt>
                <c:pt idx="479">
                  <c:v>6.1</c:v>
                </c:pt>
                <c:pt idx="480">
                  <c:v>6.1199999999999974</c:v>
                </c:pt>
                <c:pt idx="481">
                  <c:v>6.1499999999999986</c:v>
                </c:pt>
                <c:pt idx="482">
                  <c:v>6.18</c:v>
                </c:pt>
                <c:pt idx="483">
                  <c:v>6.21</c:v>
                </c:pt>
                <c:pt idx="484">
                  <c:v>6.23</c:v>
                </c:pt>
                <c:pt idx="485">
                  <c:v>6.26</c:v>
                </c:pt>
                <c:pt idx="486">
                  <c:v>6.3</c:v>
                </c:pt>
                <c:pt idx="487">
                  <c:v>6.33</c:v>
                </c:pt>
                <c:pt idx="488">
                  <c:v>6.3599999999999977</c:v>
                </c:pt>
                <c:pt idx="489">
                  <c:v>6.4</c:v>
                </c:pt>
                <c:pt idx="490">
                  <c:v>6.43</c:v>
                </c:pt>
                <c:pt idx="491">
                  <c:v>6.46</c:v>
                </c:pt>
                <c:pt idx="492">
                  <c:v>6.49</c:v>
                </c:pt>
                <c:pt idx="493">
                  <c:v>6.51</c:v>
                </c:pt>
                <c:pt idx="494">
                  <c:v>6.54</c:v>
                </c:pt>
                <c:pt idx="495">
                  <c:v>6.57</c:v>
                </c:pt>
                <c:pt idx="496">
                  <c:v>6.6199999999999957</c:v>
                </c:pt>
                <c:pt idx="497">
                  <c:v>6.6499999999999977</c:v>
                </c:pt>
                <c:pt idx="498">
                  <c:v>6.6899999999999986</c:v>
                </c:pt>
                <c:pt idx="499">
                  <c:v>6.71</c:v>
                </c:pt>
                <c:pt idx="500">
                  <c:v>6.75</c:v>
                </c:pt>
                <c:pt idx="501">
                  <c:v>6.77</c:v>
                </c:pt>
                <c:pt idx="502">
                  <c:v>6.81</c:v>
                </c:pt>
                <c:pt idx="503">
                  <c:v>6.85</c:v>
                </c:pt>
                <c:pt idx="504">
                  <c:v>6.88</c:v>
                </c:pt>
                <c:pt idx="505">
                  <c:v>6.91</c:v>
                </c:pt>
                <c:pt idx="506">
                  <c:v>6.95</c:v>
                </c:pt>
                <c:pt idx="507">
                  <c:v>6.97</c:v>
                </c:pt>
                <c:pt idx="508">
                  <c:v>7.02</c:v>
                </c:pt>
                <c:pt idx="509">
                  <c:v>7.06</c:v>
                </c:pt>
                <c:pt idx="510">
                  <c:v>7.1</c:v>
                </c:pt>
                <c:pt idx="511">
                  <c:v>7.13</c:v>
                </c:pt>
                <c:pt idx="512">
                  <c:v>7.1599999999999966</c:v>
                </c:pt>
                <c:pt idx="513">
                  <c:v>7.22</c:v>
                </c:pt>
                <c:pt idx="514">
                  <c:v>7.26</c:v>
                </c:pt>
                <c:pt idx="515">
                  <c:v>7.29</c:v>
                </c:pt>
                <c:pt idx="516">
                  <c:v>7.34</c:v>
                </c:pt>
                <c:pt idx="517">
                  <c:v>7.37</c:v>
                </c:pt>
                <c:pt idx="518">
                  <c:v>7.42</c:v>
                </c:pt>
                <c:pt idx="519">
                  <c:v>7.46</c:v>
                </c:pt>
                <c:pt idx="520">
                  <c:v>7.5</c:v>
                </c:pt>
                <c:pt idx="521">
                  <c:v>7.55</c:v>
                </c:pt>
                <c:pt idx="522">
                  <c:v>7.58</c:v>
                </c:pt>
                <c:pt idx="523">
                  <c:v>7.6099999999999977</c:v>
                </c:pt>
                <c:pt idx="524">
                  <c:v>7.67</c:v>
                </c:pt>
                <c:pt idx="525">
                  <c:v>7.71</c:v>
                </c:pt>
                <c:pt idx="526">
                  <c:v>7.75</c:v>
                </c:pt>
                <c:pt idx="527">
                  <c:v>7.78</c:v>
                </c:pt>
                <c:pt idx="528">
                  <c:v>7.83</c:v>
                </c:pt>
                <c:pt idx="529">
                  <c:v>7.87</c:v>
                </c:pt>
                <c:pt idx="530">
                  <c:v>7.91</c:v>
                </c:pt>
                <c:pt idx="531">
                  <c:v>7.96</c:v>
                </c:pt>
                <c:pt idx="532">
                  <c:v>8</c:v>
                </c:pt>
                <c:pt idx="533">
                  <c:v>8.0500000000000007</c:v>
                </c:pt>
                <c:pt idx="534">
                  <c:v>8.1</c:v>
                </c:pt>
                <c:pt idx="535">
                  <c:v>8.1300000000000008</c:v>
                </c:pt>
                <c:pt idx="536">
                  <c:v>8.19</c:v>
                </c:pt>
                <c:pt idx="537">
                  <c:v>8.24</c:v>
                </c:pt>
                <c:pt idx="538">
                  <c:v>8.2900000000000009</c:v>
                </c:pt>
                <c:pt idx="539">
                  <c:v>8.33</c:v>
                </c:pt>
                <c:pt idx="540">
                  <c:v>8.3700000000000028</c:v>
                </c:pt>
                <c:pt idx="541">
                  <c:v>8.42</c:v>
                </c:pt>
                <c:pt idx="542">
                  <c:v>8.4600000000000026</c:v>
                </c:pt>
                <c:pt idx="543">
                  <c:v>8.5</c:v>
                </c:pt>
                <c:pt idx="544">
                  <c:v>8.5500000000000007</c:v>
                </c:pt>
                <c:pt idx="545">
                  <c:v>8.61</c:v>
                </c:pt>
                <c:pt idx="546">
                  <c:v>8.65</c:v>
                </c:pt>
                <c:pt idx="547">
                  <c:v>8.69</c:v>
                </c:pt>
                <c:pt idx="548">
                  <c:v>8.73</c:v>
                </c:pt>
                <c:pt idx="549">
                  <c:v>8.7800000000000011</c:v>
                </c:pt>
                <c:pt idx="550">
                  <c:v>8.83</c:v>
                </c:pt>
                <c:pt idx="551">
                  <c:v>8.8700000000000028</c:v>
                </c:pt>
                <c:pt idx="552">
                  <c:v>8.91</c:v>
                </c:pt>
                <c:pt idx="553">
                  <c:v>8.9600000000000026</c:v>
                </c:pt>
                <c:pt idx="554">
                  <c:v>9.01</c:v>
                </c:pt>
                <c:pt idx="555">
                  <c:v>9.0500000000000007</c:v>
                </c:pt>
                <c:pt idx="556">
                  <c:v>9.15</c:v>
                </c:pt>
                <c:pt idx="557">
                  <c:v>9.17</c:v>
                </c:pt>
                <c:pt idx="558">
                  <c:v>9.2200000000000006</c:v>
                </c:pt>
                <c:pt idx="559">
                  <c:v>9.2800000000000011</c:v>
                </c:pt>
                <c:pt idx="560">
                  <c:v>9.32</c:v>
                </c:pt>
                <c:pt idx="561">
                  <c:v>9.3800000000000008</c:v>
                </c:pt>
                <c:pt idx="562">
                  <c:v>9.42</c:v>
                </c:pt>
                <c:pt idx="563">
                  <c:v>9.49</c:v>
                </c:pt>
                <c:pt idx="564">
                  <c:v>9.5400000000000009</c:v>
                </c:pt>
                <c:pt idx="565">
                  <c:v>9.6</c:v>
                </c:pt>
                <c:pt idx="566">
                  <c:v>9.64</c:v>
                </c:pt>
                <c:pt idx="567">
                  <c:v>9.75</c:v>
                </c:pt>
                <c:pt idx="568">
                  <c:v>9.76</c:v>
                </c:pt>
                <c:pt idx="569">
                  <c:v>9.8000000000000007</c:v>
                </c:pt>
                <c:pt idx="570">
                  <c:v>9.85</c:v>
                </c:pt>
                <c:pt idx="571">
                  <c:v>9.9</c:v>
                </c:pt>
                <c:pt idx="572">
                  <c:v>9.9499999999999993</c:v>
                </c:pt>
                <c:pt idx="573">
                  <c:v>10.02</c:v>
                </c:pt>
                <c:pt idx="574">
                  <c:v>10.08</c:v>
                </c:pt>
                <c:pt idx="575">
                  <c:v>10.130000000000001</c:v>
                </c:pt>
                <c:pt idx="576">
                  <c:v>10.19</c:v>
                </c:pt>
                <c:pt idx="577">
                  <c:v>10.24</c:v>
                </c:pt>
                <c:pt idx="578">
                  <c:v>10.3</c:v>
                </c:pt>
                <c:pt idx="579">
                  <c:v>10.37</c:v>
                </c:pt>
                <c:pt idx="580">
                  <c:v>10.44</c:v>
                </c:pt>
                <c:pt idx="581">
                  <c:v>10.49</c:v>
                </c:pt>
                <c:pt idx="582">
                  <c:v>10.55</c:v>
                </c:pt>
                <c:pt idx="583">
                  <c:v>10.63</c:v>
                </c:pt>
                <c:pt idx="584">
                  <c:v>10.7</c:v>
                </c:pt>
                <c:pt idx="585">
                  <c:v>10.74</c:v>
                </c:pt>
                <c:pt idx="586">
                  <c:v>10.8</c:v>
                </c:pt>
                <c:pt idx="587">
                  <c:v>10.87</c:v>
                </c:pt>
                <c:pt idx="588">
                  <c:v>10.93</c:v>
                </c:pt>
                <c:pt idx="589">
                  <c:v>10.98</c:v>
                </c:pt>
                <c:pt idx="590">
                  <c:v>11.06</c:v>
                </c:pt>
                <c:pt idx="591">
                  <c:v>11.11</c:v>
                </c:pt>
                <c:pt idx="592">
                  <c:v>11.17</c:v>
                </c:pt>
                <c:pt idx="593">
                  <c:v>11.25</c:v>
                </c:pt>
                <c:pt idx="594">
                  <c:v>11.33</c:v>
                </c:pt>
                <c:pt idx="595">
                  <c:v>11.39</c:v>
                </c:pt>
                <c:pt idx="596">
                  <c:v>11.45</c:v>
                </c:pt>
                <c:pt idx="597">
                  <c:v>11.51</c:v>
                </c:pt>
                <c:pt idx="598">
                  <c:v>11.59</c:v>
                </c:pt>
                <c:pt idx="599">
                  <c:v>11.65</c:v>
                </c:pt>
                <c:pt idx="600">
                  <c:v>11.74</c:v>
                </c:pt>
                <c:pt idx="601">
                  <c:v>11.79</c:v>
                </c:pt>
                <c:pt idx="602">
                  <c:v>11.87</c:v>
                </c:pt>
                <c:pt idx="603">
                  <c:v>11.93</c:v>
                </c:pt>
                <c:pt idx="604">
                  <c:v>11.99</c:v>
                </c:pt>
                <c:pt idx="605">
                  <c:v>12.08</c:v>
                </c:pt>
                <c:pt idx="606">
                  <c:v>12.14</c:v>
                </c:pt>
                <c:pt idx="607">
                  <c:v>12.2</c:v>
                </c:pt>
                <c:pt idx="608">
                  <c:v>12.29</c:v>
                </c:pt>
                <c:pt idx="609">
                  <c:v>12.36</c:v>
                </c:pt>
                <c:pt idx="610">
                  <c:v>12.44</c:v>
                </c:pt>
                <c:pt idx="611">
                  <c:v>12.51</c:v>
                </c:pt>
                <c:pt idx="612">
                  <c:v>12.61</c:v>
                </c:pt>
                <c:pt idx="613">
                  <c:v>12.66</c:v>
                </c:pt>
                <c:pt idx="614">
                  <c:v>12.75</c:v>
                </c:pt>
                <c:pt idx="615">
                  <c:v>12.82</c:v>
                </c:pt>
                <c:pt idx="616">
                  <c:v>12.88</c:v>
                </c:pt>
                <c:pt idx="617">
                  <c:v>12.94</c:v>
                </c:pt>
                <c:pt idx="618">
                  <c:v>13.05</c:v>
                </c:pt>
                <c:pt idx="619">
                  <c:v>13.12</c:v>
                </c:pt>
                <c:pt idx="620">
                  <c:v>13.2</c:v>
                </c:pt>
                <c:pt idx="621">
                  <c:v>13.28</c:v>
                </c:pt>
                <c:pt idx="622">
                  <c:v>13.35</c:v>
                </c:pt>
                <c:pt idx="623">
                  <c:v>13.45</c:v>
                </c:pt>
                <c:pt idx="624">
                  <c:v>13.53</c:v>
                </c:pt>
                <c:pt idx="625">
                  <c:v>13.6</c:v>
                </c:pt>
                <c:pt idx="626">
                  <c:v>13.69</c:v>
                </c:pt>
                <c:pt idx="627">
                  <c:v>13.76</c:v>
                </c:pt>
                <c:pt idx="628">
                  <c:v>13.85</c:v>
                </c:pt>
                <c:pt idx="629">
                  <c:v>13.9</c:v>
                </c:pt>
                <c:pt idx="630">
                  <c:v>13.98</c:v>
                </c:pt>
                <c:pt idx="631">
                  <c:v>14.07</c:v>
                </c:pt>
                <c:pt idx="632">
                  <c:v>14.18</c:v>
                </c:pt>
                <c:pt idx="633">
                  <c:v>14.23</c:v>
                </c:pt>
                <c:pt idx="634">
                  <c:v>14.32</c:v>
                </c:pt>
                <c:pt idx="635">
                  <c:v>14.41</c:v>
                </c:pt>
                <c:pt idx="636">
                  <c:v>14.49</c:v>
                </c:pt>
                <c:pt idx="637">
                  <c:v>14.57</c:v>
                </c:pt>
                <c:pt idx="638">
                  <c:v>14.67</c:v>
                </c:pt>
                <c:pt idx="639">
                  <c:v>14.76</c:v>
                </c:pt>
                <c:pt idx="640">
                  <c:v>14.83</c:v>
                </c:pt>
                <c:pt idx="641">
                  <c:v>14.92</c:v>
                </c:pt>
                <c:pt idx="642">
                  <c:v>15.02</c:v>
                </c:pt>
                <c:pt idx="643">
                  <c:v>15.1</c:v>
                </c:pt>
                <c:pt idx="644">
                  <c:v>15.19</c:v>
                </c:pt>
                <c:pt idx="645">
                  <c:v>15.26</c:v>
                </c:pt>
                <c:pt idx="646">
                  <c:v>15.33</c:v>
                </c:pt>
                <c:pt idx="647">
                  <c:v>15.44</c:v>
                </c:pt>
                <c:pt idx="648">
                  <c:v>15.54</c:v>
                </c:pt>
                <c:pt idx="649">
                  <c:v>15.65</c:v>
                </c:pt>
                <c:pt idx="650">
                  <c:v>15.73</c:v>
                </c:pt>
                <c:pt idx="651">
                  <c:v>15.82</c:v>
                </c:pt>
                <c:pt idx="652">
                  <c:v>15.9</c:v>
                </c:pt>
                <c:pt idx="653">
                  <c:v>15.98</c:v>
                </c:pt>
                <c:pt idx="654">
                  <c:v>16.079999999999991</c:v>
                </c:pt>
                <c:pt idx="655">
                  <c:v>16.18</c:v>
                </c:pt>
                <c:pt idx="656">
                  <c:v>16.27</c:v>
                </c:pt>
                <c:pt idx="657">
                  <c:v>16.38</c:v>
                </c:pt>
                <c:pt idx="658">
                  <c:v>16.47</c:v>
                </c:pt>
                <c:pt idx="659">
                  <c:v>16.57</c:v>
                </c:pt>
                <c:pt idx="660">
                  <c:v>16.64</c:v>
                </c:pt>
                <c:pt idx="661">
                  <c:v>16.739999999999991</c:v>
                </c:pt>
                <c:pt idx="662">
                  <c:v>16.809999999999999</c:v>
                </c:pt>
                <c:pt idx="663">
                  <c:v>16.91</c:v>
                </c:pt>
                <c:pt idx="664">
                  <c:v>17.03</c:v>
                </c:pt>
                <c:pt idx="665">
                  <c:v>17.16</c:v>
                </c:pt>
                <c:pt idx="666">
                  <c:v>17.21</c:v>
                </c:pt>
                <c:pt idx="667">
                  <c:v>17.309999999999999</c:v>
                </c:pt>
                <c:pt idx="668">
                  <c:v>17.39</c:v>
                </c:pt>
                <c:pt idx="669">
                  <c:v>17.52</c:v>
                </c:pt>
                <c:pt idx="670">
                  <c:v>17.61</c:v>
                </c:pt>
                <c:pt idx="671">
                  <c:v>17.690000000000001</c:v>
                </c:pt>
                <c:pt idx="672">
                  <c:v>17.809999999999999</c:v>
                </c:pt>
                <c:pt idx="673">
                  <c:v>17.89</c:v>
                </c:pt>
                <c:pt idx="674">
                  <c:v>17.989999999999981</c:v>
                </c:pt>
                <c:pt idx="675">
                  <c:v>18.09</c:v>
                </c:pt>
                <c:pt idx="676">
                  <c:v>18.21</c:v>
                </c:pt>
                <c:pt idx="677">
                  <c:v>18.3</c:v>
                </c:pt>
                <c:pt idx="678">
                  <c:v>18.37</c:v>
                </c:pt>
                <c:pt idx="679">
                  <c:v>18.47</c:v>
                </c:pt>
                <c:pt idx="680">
                  <c:v>18.579999999999991</c:v>
                </c:pt>
                <c:pt idx="681">
                  <c:v>18.690000000000001</c:v>
                </c:pt>
                <c:pt idx="682">
                  <c:v>18.77</c:v>
                </c:pt>
                <c:pt idx="683">
                  <c:v>18.87</c:v>
                </c:pt>
                <c:pt idx="684">
                  <c:v>18.98</c:v>
                </c:pt>
                <c:pt idx="685">
                  <c:v>19.059999999999999</c:v>
                </c:pt>
                <c:pt idx="686">
                  <c:v>19.149999999999999</c:v>
                </c:pt>
                <c:pt idx="687">
                  <c:v>19.25</c:v>
                </c:pt>
                <c:pt idx="688">
                  <c:v>19.36</c:v>
                </c:pt>
                <c:pt idx="689">
                  <c:v>19.48</c:v>
                </c:pt>
                <c:pt idx="690">
                  <c:v>19.55</c:v>
                </c:pt>
                <c:pt idx="691">
                  <c:v>19.649999999999999</c:v>
                </c:pt>
                <c:pt idx="692">
                  <c:v>19.77</c:v>
                </c:pt>
                <c:pt idx="693">
                  <c:v>19.88</c:v>
                </c:pt>
                <c:pt idx="694">
                  <c:v>19.98</c:v>
                </c:pt>
                <c:pt idx="695">
                  <c:v>20.07</c:v>
                </c:pt>
                <c:pt idx="696">
                  <c:v>20.170000000000009</c:v>
                </c:pt>
                <c:pt idx="697">
                  <c:v>20.2</c:v>
                </c:pt>
                <c:pt idx="698">
                  <c:v>20.190000000000001</c:v>
                </c:pt>
                <c:pt idx="699">
                  <c:v>20.190000000000001</c:v>
                </c:pt>
                <c:pt idx="700">
                  <c:v>20.2</c:v>
                </c:pt>
                <c:pt idx="701">
                  <c:v>20.2</c:v>
                </c:pt>
                <c:pt idx="702">
                  <c:v>20.2</c:v>
                </c:pt>
                <c:pt idx="703">
                  <c:v>20.2</c:v>
                </c:pt>
                <c:pt idx="704">
                  <c:v>20.2</c:v>
                </c:pt>
                <c:pt idx="705">
                  <c:v>20.2</c:v>
                </c:pt>
                <c:pt idx="706">
                  <c:v>20.2</c:v>
                </c:pt>
                <c:pt idx="707">
                  <c:v>20.2</c:v>
                </c:pt>
                <c:pt idx="708">
                  <c:v>20.2</c:v>
                </c:pt>
                <c:pt idx="709">
                  <c:v>20.2</c:v>
                </c:pt>
                <c:pt idx="710">
                  <c:v>20.2</c:v>
                </c:pt>
                <c:pt idx="711">
                  <c:v>20.190000000000001</c:v>
                </c:pt>
                <c:pt idx="712">
                  <c:v>20.190000000000001</c:v>
                </c:pt>
                <c:pt idx="713">
                  <c:v>20.190000000000001</c:v>
                </c:pt>
                <c:pt idx="714">
                  <c:v>20.2</c:v>
                </c:pt>
                <c:pt idx="715">
                  <c:v>20.2</c:v>
                </c:pt>
                <c:pt idx="716">
                  <c:v>20.190000000000001</c:v>
                </c:pt>
                <c:pt idx="717">
                  <c:v>20.190000000000001</c:v>
                </c:pt>
                <c:pt idx="718">
                  <c:v>20.2</c:v>
                </c:pt>
                <c:pt idx="719">
                  <c:v>20.2</c:v>
                </c:pt>
                <c:pt idx="720">
                  <c:v>20.190000000000001</c:v>
                </c:pt>
                <c:pt idx="721">
                  <c:v>20.190000000000001</c:v>
                </c:pt>
                <c:pt idx="722">
                  <c:v>20.190000000000001</c:v>
                </c:pt>
                <c:pt idx="723">
                  <c:v>20.190000000000001</c:v>
                </c:pt>
                <c:pt idx="724">
                  <c:v>20.190000000000001</c:v>
                </c:pt>
                <c:pt idx="725">
                  <c:v>20.2</c:v>
                </c:pt>
                <c:pt idx="726">
                  <c:v>20.2</c:v>
                </c:pt>
                <c:pt idx="727">
                  <c:v>20.2</c:v>
                </c:pt>
                <c:pt idx="728">
                  <c:v>20.190000000000001</c:v>
                </c:pt>
                <c:pt idx="729">
                  <c:v>20.190000000000001</c:v>
                </c:pt>
                <c:pt idx="730">
                  <c:v>20.190000000000001</c:v>
                </c:pt>
                <c:pt idx="731">
                  <c:v>20.2</c:v>
                </c:pt>
                <c:pt idx="732">
                  <c:v>20.2</c:v>
                </c:pt>
                <c:pt idx="733">
                  <c:v>20.190000000000001</c:v>
                </c:pt>
                <c:pt idx="734">
                  <c:v>20.190000000000001</c:v>
                </c:pt>
                <c:pt idx="735">
                  <c:v>20.190000000000001</c:v>
                </c:pt>
                <c:pt idx="736">
                  <c:v>20.2</c:v>
                </c:pt>
                <c:pt idx="737">
                  <c:v>20.2</c:v>
                </c:pt>
                <c:pt idx="738">
                  <c:v>20.2</c:v>
                </c:pt>
                <c:pt idx="739">
                  <c:v>20.2</c:v>
                </c:pt>
                <c:pt idx="740">
                  <c:v>20.190000000000001</c:v>
                </c:pt>
                <c:pt idx="741">
                  <c:v>20.2</c:v>
                </c:pt>
                <c:pt idx="742">
                  <c:v>20.190000000000001</c:v>
                </c:pt>
                <c:pt idx="743">
                  <c:v>20.190000000000001</c:v>
                </c:pt>
                <c:pt idx="744">
                  <c:v>20.190000000000001</c:v>
                </c:pt>
                <c:pt idx="745">
                  <c:v>20.2</c:v>
                </c:pt>
                <c:pt idx="746">
                  <c:v>20.2</c:v>
                </c:pt>
                <c:pt idx="747">
                  <c:v>20.2</c:v>
                </c:pt>
                <c:pt idx="748">
                  <c:v>20.2</c:v>
                </c:pt>
                <c:pt idx="749">
                  <c:v>20.2</c:v>
                </c:pt>
                <c:pt idx="750">
                  <c:v>20.2</c:v>
                </c:pt>
                <c:pt idx="751">
                  <c:v>20.190000000000001</c:v>
                </c:pt>
                <c:pt idx="752">
                  <c:v>20.2</c:v>
                </c:pt>
                <c:pt idx="753">
                  <c:v>20.2</c:v>
                </c:pt>
                <c:pt idx="754">
                  <c:v>20.2</c:v>
                </c:pt>
                <c:pt idx="755">
                  <c:v>20.2</c:v>
                </c:pt>
                <c:pt idx="756">
                  <c:v>20.2</c:v>
                </c:pt>
                <c:pt idx="757">
                  <c:v>20.2</c:v>
                </c:pt>
                <c:pt idx="758">
                  <c:v>20.2</c:v>
                </c:pt>
                <c:pt idx="759">
                  <c:v>20.2</c:v>
                </c:pt>
                <c:pt idx="760">
                  <c:v>20.2</c:v>
                </c:pt>
                <c:pt idx="761">
                  <c:v>20.2</c:v>
                </c:pt>
                <c:pt idx="762">
                  <c:v>20.2</c:v>
                </c:pt>
                <c:pt idx="763">
                  <c:v>20.21</c:v>
                </c:pt>
                <c:pt idx="764">
                  <c:v>20.21</c:v>
                </c:pt>
                <c:pt idx="765">
                  <c:v>20.2</c:v>
                </c:pt>
                <c:pt idx="766">
                  <c:v>20.2</c:v>
                </c:pt>
                <c:pt idx="767">
                  <c:v>20.21</c:v>
                </c:pt>
                <c:pt idx="768">
                  <c:v>20.21</c:v>
                </c:pt>
                <c:pt idx="769">
                  <c:v>20.21</c:v>
                </c:pt>
                <c:pt idx="770">
                  <c:v>20.2</c:v>
                </c:pt>
                <c:pt idx="771">
                  <c:v>20.21</c:v>
                </c:pt>
                <c:pt idx="772">
                  <c:v>20.22</c:v>
                </c:pt>
                <c:pt idx="773">
                  <c:v>20.21</c:v>
                </c:pt>
                <c:pt idx="774">
                  <c:v>20.21</c:v>
                </c:pt>
                <c:pt idx="775">
                  <c:v>20.21</c:v>
                </c:pt>
                <c:pt idx="776">
                  <c:v>20.22</c:v>
                </c:pt>
                <c:pt idx="777">
                  <c:v>20.22</c:v>
                </c:pt>
                <c:pt idx="778">
                  <c:v>20.22</c:v>
                </c:pt>
                <c:pt idx="779">
                  <c:v>20.22</c:v>
                </c:pt>
                <c:pt idx="780">
                  <c:v>20.22</c:v>
                </c:pt>
                <c:pt idx="781">
                  <c:v>20.22</c:v>
                </c:pt>
                <c:pt idx="782">
                  <c:v>20.23</c:v>
                </c:pt>
                <c:pt idx="783">
                  <c:v>20.23</c:v>
                </c:pt>
                <c:pt idx="784">
                  <c:v>20.22</c:v>
                </c:pt>
                <c:pt idx="785">
                  <c:v>20.23</c:v>
                </c:pt>
                <c:pt idx="786">
                  <c:v>20.23</c:v>
                </c:pt>
                <c:pt idx="787">
                  <c:v>20.23</c:v>
                </c:pt>
                <c:pt idx="788">
                  <c:v>20.23</c:v>
                </c:pt>
                <c:pt idx="789">
                  <c:v>20.239999999999991</c:v>
                </c:pt>
                <c:pt idx="790">
                  <c:v>20.239999999999991</c:v>
                </c:pt>
                <c:pt idx="791">
                  <c:v>20.25</c:v>
                </c:pt>
                <c:pt idx="792">
                  <c:v>20.239999999999991</c:v>
                </c:pt>
                <c:pt idx="793">
                  <c:v>20.239999999999991</c:v>
                </c:pt>
                <c:pt idx="794">
                  <c:v>20.239999999999991</c:v>
                </c:pt>
                <c:pt idx="795">
                  <c:v>20.239999999999991</c:v>
                </c:pt>
                <c:pt idx="796">
                  <c:v>20.239999999999991</c:v>
                </c:pt>
                <c:pt idx="797">
                  <c:v>20.239999999999991</c:v>
                </c:pt>
                <c:pt idx="798">
                  <c:v>20.239999999999991</c:v>
                </c:pt>
                <c:pt idx="799">
                  <c:v>20.239999999999991</c:v>
                </c:pt>
                <c:pt idx="800">
                  <c:v>20.239999999999991</c:v>
                </c:pt>
                <c:pt idx="801">
                  <c:v>20.239999999999991</c:v>
                </c:pt>
                <c:pt idx="802">
                  <c:v>20.239999999999991</c:v>
                </c:pt>
                <c:pt idx="803">
                  <c:v>20.25</c:v>
                </c:pt>
                <c:pt idx="804">
                  <c:v>20.25</c:v>
                </c:pt>
                <c:pt idx="805">
                  <c:v>20.25</c:v>
                </c:pt>
                <c:pt idx="806">
                  <c:v>20.260000000000002</c:v>
                </c:pt>
                <c:pt idx="807">
                  <c:v>20.260000000000002</c:v>
                </c:pt>
                <c:pt idx="808">
                  <c:v>20.260000000000002</c:v>
                </c:pt>
                <c:pt idx="809">
                  <c:v>20.27</c:v>
                </c:pt>
                <c:pt idx="810">
                  <c:v>20.27</c:v>
                </c:pt>
                <c:pt idx="811">
                  <c:v>20.260000000000002</c:v>
                </c:pt>
                <c:pt idx="812">
                  <c:v>20.260000000000002</c:v>
                </c:pt>
                <c:pt idx="813">
                  <c:v>20.260000000000002</c:v>
                </c:pt>
                <c:pt idx="814">
                  <c:v>20.260000000000002</c:v>
                </c:pt>
                <c:pt idx="815">
                  <c:v>20.260000000000002</c:v>
                </c:pt>
                <c:pt idx="816">
                  <c:v>20.27</c:v>
                </c:pt>
                <c:pt idx="817">
                  <c:v>20.27</c:v>
                </c:pt>
                <c:pt idx="818">
                  <c:v>20.27</c:v>
                </c:pt>
                <c:pt idx="819">
                  <c:v>20.27</c:v>
                </c:pt>
                <c:pt idx="820">
                  <c:v>20.27</c:v>
                </c:pt>
                <c:pt idx="821">
                  <c:v>20.27</c:v>
                </c:pt>
                <c:pt idx="822">
                  <c:v>20.27</c:v>
                </c:pt>
                <c:pt idx="823">
                  <c:v>20.27</c:v>
                </c:pt>
                <c:pt idx="824">
                  <c:v>20.27</c:v>
                </c:pt>
                <c:pt idx="825">
                  <c:v>20.27</c:v>
                </c:pt>
                <c:pt idx="826">
                  <c:v>20.28</c:v>
                </c:pt>
                <c:pt idx="827">
                  <c:v>20.27</c:v>
                </c:pt>
                <c:pt idx="828">
                  <c:v>20.29</c:v>
                </c:pt>
                <c:pt idx="829">
                  <c:v>20.3</c:v>
                </c:pt>
                <c:pt idx="830">
                  <c:v>20.3</c:v>
                </c:pt>
                <c:pt idx="831">
                  <c:v>20.309999999999999</c:v>
                </c:pt>
                <c:pt idx="832">
                  <c:v>20.309999999999999</c:v>
                </c:pt>
                <c:pt idx="833">
                  <c:v>20.3</c:v>
                </c:pt>
                <c:pt idx="834">
                  <c:v>20.29</c:v>
                </c:pt>
                <c:pt idx="835">
                  <c:v>20.3</c:v>
                </c:pt>
                <c:pt idx="836">
                  <c:v>20.29</c:v>
                </c:pt>
                <c:pt idx="837">
                  <c:v>20.3</c:v>
                </c:pt>
                <c:pt idx="838">
                  <c:v>20.3</c:v>
                </c:pt>
                <c:pt idx="839">
                  <c:v>20.309999999999999</c:v>
                </c:pt>
                <c:pt idx="840">
                  <c:v>20.309999999999999</c:v>
                </c:pt>
                <c:pt idx="841">
                  <c:v>20.32</c:v>
                </c:pt>
                <c:pt idx="842">
                  <c:v>20.309999999999999</c:v>
                </c:pt>
                <c:pt idx="843">
                  <c:v>20.309999999999999</c:v>
                </c:pt>
                <c:pt idx="844">
                  <c:v>20.309999999999999</c:v>
                </c:pt>
                <c:pt idx="845">
                  <c:v>20.309999999999999</c:v>
                </c:pt>
                <c:pt idx="846">
                  <c:v>20.32</c:v>
                </c:pt>
                <c:pt idx="847">
                  <c:v>20.32</c:v>
                </c:pt>
                <c:pt idx="848">
                  <c:v>20.32</c:v>
                </c:pt>
                <c:pt idx="849">
                  <c:v>20.32</c:v>
                </c:pt>
                <c:pt idx="850">
                  <c:v>20.329999999999991</c:v>
                </c:pt>
                <c:pt idx="851">
                  <c:v>20.329999999999991</c:v>
                </c:pt>
                <c:pt idx="852">
                  <c:v>20.329999999999991</c:v>
                </c:pt>
                <c:pt idx="853">
                  <c:v>20.329999999999991</c:v>
                </c:pt>
                <c:pt idx="854">
                  <c:v>20.329999999999991</c:v>
                </c:pt>
                <c:pt idx="855">
                  <c:v>20.32</c:v>
                </c:pt>
                <c:pt idx="856">
                  <c:v>20.350000000000001</c:v>
                </c:pt>
                <c:pt idx="857">
                  <c:v>20.350000000000001</c:v>
                </c:pt>
                <c:pt idx="858">
                  <c:v>20.350000000000001</c:v>
                </c:pt>
                <c:pt idx="859">
                  <c:v>20.329999999999991</c:v>
                </c:pt>
                <c:pt idx="860">
                  <c:v>20.329999999999991</c:v>
                </c:pt>
                <c:pt idx="861">
                  <c:v>20.34</c:v>
                </c:pt>
                <c:pt idx="862">
                  <c:v>20.34</c:v>
                </c:pt>
                <c:pt idx="863">
                  <c:v>20.34</c:v>
                </c:pt>
                <c:pt idx="864">
                  <c:v>20.350000000000001</c:v>
                </c:pt>
                <c:pt idx="865">
                  <c:v>20.34</c:v>
                </c:pt>
                <c:pt idx="866">
                  <c:v>20.350000000000001</c:v>
                </c:pt>
                <c:pt idx="867">
                  <c:v>20.350000000000001</c:v>
                </c:pt>
                <c:pt idx="868">
                  <c:v>20.350000000000001</c:v>
                </c:pt>
                <c:pt idx="869">
                  <c:v>20.34</c:v>
                </c:pt>
                <c:pt idx="870">
                  <c:v>20.350000000000001</c:v>
                </c:pt>
                <c:pt idx="871">
                  <c:v>20.350000000000001</c:v>
                </c:pt>
                <c:pt idx="872">
                  <c:v>20.350000000000001</c:v>
                </c:pt>
                <c:pt idx="873">
                  <c:v>20.36</c:v>
                </c:pt>
                <c:pt idx="874">
                  <c:v>20.350000000000001</c:v>
                </c:pt>
                <c:pt idx="875">
                  <c:v>20.36</c:v>
                </c:pt>
                <c:pt idx="876">
                  <c:v>20.37</c:v>
                </c:pt>
                <c:pt idx="877">
                  <c:v>20.37</c:v>
                </c:pt>
                <c:pt idx="878">
                  <c:v>20.37</c:v>
                </c:pt>
                <c:pt idx="879">
                  <c:v>20.37</c:v>
                </c:pt>
                <c:pt idx="880">
                  <c:v>20.37</c:v>
                </c:pt>
                <c:pt idx="881">
                  <c:v>20.39</c:v>
                </c:pt>
                <c:pt idx="882">
                  <c:v>20.39</c:v>
                </c:pt>
                <c:pt idx="883">
                  <c:v>20.38</c:v>
                </c:pt>
                <c:pt idx="884">
                  <c:v>20.38</c:v>
                </c:pt>
                <c:pt idx="885">
                  <c:v>20.38</c:v>
                </c:pt>
                <c:pt idx="886">
                  <c:v>20.38</c:v>
                </c:pt>
                <c:pt idx="887">
                  <c:v>20.39</c:v>
                </c:pt>
                <c:pt idx="888">
                  <c:v>20.39</c:v>
                </c:pt>
                <c:pt idx="889">
                  <c:v>20.39</c:v>
                </c:pt>
                <c:pt idx="890">
                  <c:v>20.39</c:v>
                </c:pt>
                <c:pt idx="891">
                  <c:v>20.399999999999999</c:v>
                </c:pt>
                <c:pt idx="892">
                  <c:v>20.399999999999999</c:v>
                </c:pt>
                <c:pt idx="893">
                  <c:v>20.39</c:v>
                </c:pt>
                <c:pt idx="894">
                  <c:v>20.399999999999999</c:v>
                </c:pt>
                <c:pt idx="895">
                  <c:v>20.399999999999999</c:v>
                </c:pt>
                <c:pt idx="896">
                  <c:v>20.399999999999999</c:v>
                </c:pt>
                <c:pt idx="897">
                  <c:v>20.41</c:v>
                </c:pt>
                <c:pt idx="898">
                  <c:v>20.399999999999999</c:v>
                </c:pt>
                <c:pt idx="899">
                  <c:v>20.399999999999999</c:v>
                </c:pt>
                <c:pt idx="900">
                  <c:v>20.399999999999999</c:v>
                </c:pt>
                <c:pt idx="901">
                  <c:v>20.41</c:v>
                </c:pt>
                <c:pt idx="902">
                  <c:v>20.420000000000002</c:v>
                </c:pt>
                <c:pt idx="903">
                  <c:v>20.420000000000002</c:v>
                </c:pt>
                <c:pt idx="904">
                  <c:v>20.41</c:v>
                </c:pt>
                <c:pt idx="905">
                  <c:v>20.420000000000002</c:v>
                </c:pt>
                <c:pt idx="906">
                  <c:v>20.420000000000002</c:v>
                </c:pt>
                <c:pt idx="907">
                  <c:v>20.43</c:v>
                </c:pt>
                <c:pt idx="908">
                  <c:v>20.420000000000002</c:v>
                </c:pt>
                <c:pt idx="909">
                  <c:v>20.420000000000002</c:v>
                </c:pt>
                <c:pt idx="910">
                  <c:v>20.420000000000002</c:v>
                </c:pt>
                <c:pt idx="911">
                  <c:v>20.43</c:v>
                </c:pt>
                <c:pt idx="912">
                  <c:v>20.420000000000002</c:v>
                </c:pt>
                <c:pt idx="913">
                  <c:v>20.43</c:v>
                </c:pt>
                <c:pt idx="914">
                  <c:v>20.440000000000001</c:v>
                </c:pt>
                <c:pt idx="915">
                  <c:v>20.440000000000001</c:v>
                </c:pt>
                <c:pt idx="916">
                  <c:v>20.440000000000001</c:v>
                </c:pt>
                <c:pt idx="917">
                  <c:v>20.440000000000001</c:v>
                </c:pt>
                <c:pt idx="918">
                  <c:v>20.45</c:v>
                </c:pt>
                <c:pt idx="919">
                  <c:v>20.45</c:v>
                </c:pt>
                <c:pt idx="920">
                  <c:v>20.45</c:v>
                </c:pt>
                <c:pt idx="921">
                  <c:v>20.440000000000001</c:v>
                </c:pt>
                <c:pt idx="922">
                  <c:v>20.45</c:v>
                </c:pt>
                <c:pt idx="923">
                  <c:v>20.45</c:v>
                </c:pt>
                <c:pt idx="924">
                  <c:v>20.46</c:v>
                </c:pt>
                <c:pt idx="925">
                  <c:v>20.47</c:v>
                </c:pt>
                <c:pt idx="926">
                  <c:v>20.46</c:v>
                </c:pt>
                <c:pt idx="927">
                  <c:v>20.47</c:v>
                </c:pt>
                <c:pt idx="928">
                  <c:v>20.47</c:v>
                </c:pt>
                <c:pt idx="929">
                  <c:v>20.47</c:v>
                </c:pt>
                <c:pt idx="930">
                  <c:v>20.48</c:v>
                </c:pt>
                <c:pt idx="931">
                  <c:v>20.47</c:v>
                </c:pt>
                <c:pt idx="932">
                  <c:v>20.48</c:v>
                </c:pt>
                <c:pt idx="933">
                  <c:v>20.49</c:v>
                </c:pt>
                <c:pt idx="934">
                  <c:v>20.48</c:v>
                </c:pt>
                <c:pt idx="935">
                  <c:v>20.48</c:v>
                </c:pt>
                <c:pt idx="936">
                  <c:v>20.48</c:v>
                </c:pt>
                <c:pt idx="937">
                  <c:v>20.5</c:v>
                </c:pt>
                <c:pt idx="938">
                  <c:v>20.49</c:v>
                </c:pt>
                <c:pt idx="939">
                  <c:v>20.49</c:v>
                </c:pt>
                <c:pt idx="940">
                  <c:v>20.51</c:v>
                </c:pt>
                <c:pt idx="941">
                  <c:v>20.51</c:v>
                </c:pt>
                <c:pt idx="942">
                  <c:v>20.52</c:v>
                </c:pt>
                <c:pt idx="943">
                  <c:v>20.52</c:v>
                </c:pt>
                <c:pt idx="944">
                  <c:v>20.52</c:v>
                </c:pt>
                <c:pt idx="945">
                  <c:v>20.52</c:v>
                </c:pt>
                <c:pt idx="946">
                  <c:v>20.52</c:v>
                </c:pt>
                <c:pt idx="947">
                  <c:v>20.53</c:v>
                </c:pt>
                <c:pt idx="948">
                  <c:v>20.53</c:v>
                </c:pt>
                <c:pt idx="949">
                  <c:v>20.53</c:v>
                </c:pt>
                <c:pt idx="950">
                  <c:v>20.53</c:v>
                </c:pt>
                <c:pt idx="951">
                  <c:v>20.54</c:v>
                </c:pt>
                <c:pt idx="952">
                  <c:v>20.55</c:v>
                </c:pt>
                <c:pt idx="953">
                  <c:v>20.54</c:v>
                </c:pt>
                <c:pt idx="954">
                  <c:v>20.55</c:v>
                </c:pt>
                <c:pt idx="955">
                  <c:v>20.55</c:v>
                </c:pt>
                <c:pt idx="956">
                  <c:v>20.55</c:v>
                </c:pt>
                <c:pt idx="957">
                  <c:v>20.55</c:v>
                </c:pt>
                <c:pt idx="958">
                  <c:v>20.56</c:v>
                </c:pt>
                <c:pt idx="959">
                  <c:v>20.57</c:v>
                </c:pt>
                <c:pt idx="960">
                  <c:v>20.56</c:v>
                </c:pt>
                <c:pt idx="961">
                  <c:v>20.58</c:v>
                </c:pt>
                <c:pt idx="962">
                  <c:v>20.59</c:v>
                </c:pt>
                <c:pt idx="963">
                  <c:v>20.57</c:v>
                </c:pt>
                <c:pt idx="964">
                  <c:v>20.57</c:v>
                </c:pt>
                <c:pt idx="965">
                  <c:v>20.58</c:v>
                </c:pt>
                <c:pt idx="966">
                  <c:v>20.58</c:v>
                </c:pt>
                <c:pt idx="967">
                  <c:v>20.58</c:v>
                </c:pt>
                <c:pt idx="968">
                  <c:v>20.59</c:v>
                </c:pt>
                <c:pt idx="969">
                  <c:v>20.6</c:v>
                </c:pt>
                <c:pt idx="970">
                  <c:v>20.72</c:v>
                </c:pt>
                <c:pt idx="971">
                  <c:v>20.81</c:v>
                </c:pt>
                <c:pt idx="972">
                  <c:v>20.86</c:v>
                </c:pt>
                <c:pt idx="973">
                  <c:v>20.91</c:v>
                </c:pt>
                <c:pt idx="974">
                  <c:v>20.94</c:v>
                </c:pt>
                <c:pt idx="975">
                  <c:v>20.96</c:v>
                </c:pt>
                <c:pt idx="976">
                  <c:v>20.96</c:v>
                </c:pt>
                <c:pt idx="977">
                  <c:v>20.97</c:v>
                </c:pt>
                <c:pt idx="978">
                  <c:v>20.96</c:v>
                </c:pt>
                <c:pt idx="979">
                  <c:v>20.95</c:v>
                </c:pt>
                <c:pt idx="980">
                  <c:v>20.94</c:v>
                </c:pt>
                <c:pt idx="981">
                  <c:v>20.92</c:v>
                </c:pt>
                <c:pt idx="982">
                  <c:v>20.9</c:v>
                </c:pt>
                <c:pt idx="983">
                  <c:v>20.89</c:v>
                </c:pt>
                <c:pt idx="984">
                  <c:v>20.88</c:v>
                </c:pt>
                <c:pt idx="985">
                  <c:v>20.86</c:v>
                </c:pt>
                <c:pt idx="986">
                  <c:v>20.87</c:v>
                </c:pt>
                <c:pt idx="987">
                  <c:v>20.89</c:v>
                </c:pt>
                <c:pt idx="988">
                  <c:v>20.89</c:v>
                </c:pt>
                <c:pt idx="989">
                  <c:v>20.86</c:v>
                </c:pt>
                <c:pt idx="990">
                  <c:v>20.84</c:v>
                </c:pt>
                <c:pt idx="991">
                  <c:v>20.82</c:v>
                </c:pt>
                <c:pt idx="992">
                  <c:v>20.79</c:v>
                </c:pt>
                <c:pt idx="993">
                  <c:v>20.78</c:v>
                </c:pt>
                <c:pt idx="994">
                  <c:v>20.77</c:v>
                </c:pt>
                <c:pt idx="995">
                  <c:v>20.78</c:v>
                </c:pt>
                <c:pt idx="996">
                  <c:v>20.8</c:v>
                </c:pt>
                <c:pt idx="997">
                  <c:v>20.81</c:v>
                </c:pt>
                <c:pt idx="998">
                  <c:v>20.81</c:v>
                </c:pt>
                <c:pt idx="999">
                  <c:v>20.82</c:v>
                </c:pt>
                <c:pt idx="1000">
                  <c:v>20.82</c:v>
                </c:pt>
                <c:pt idx="1001">
                  <c:v>20.82</c:v>
                </c:pt>
                <c:pt idx="1002">
                  <c:v>20.83</c:v>
                </c:pt>
                <c:pt idx="1003">
                  <c:v>20.83</c:v>
                </c:pt>
                <c:pt idx="1004">
                  <c:v>20.83</c:v>
                </c:pt>
                <c:pt idx="1005">
                  <c:v>20.83</c:v>
                </c:pt>
                <c:pt idx="1006">
                  <c:v>20.83</c:v>
                </c:pt>
                <c:pt idx="1007">
                  <c:v>20.83</c:v>
                </c:pt>
                <c:pt idx="1008">
                  <c:v>20.83</c:v>
                </c:pt>
                <c:pt idx="1009">
                  <c:v>20.83</c:v>
                </c:pt>
                <c:pt idx="1010">
                  <c:v>20.83</c:v>
                </c:pt>
                <c:pt idx="1011">
                  <c:v>20.84</c:v>
                </c:pt>
                <c:pt idx="1012">
                  <c:v>20.84</c:v>
                </c:pt>
                <c:pt idx="1013">
                  <c:v>20.84</c:v>
                </c:pt>
                <c:pt idx="1014">
                  <c:v>20.84</c:v>
                </c:pt>
                <c:pt idx="1015">
                  <c:v>20.84</c:v>
                </c:pt>
                <c:pt idx="1016">
                  <c:v>20.84</c:v>
                </c:pt>
                <c:pt idx="1017">
                  <c:v>20.84</c:v>
                </c:pt>
                <c:pt idx="1018">
                  <c:v>20.84</c:v>
                </c:pt>
                <c:pt idx="1019">
                  <c:v>20.84</c:v>
                </c:pt>
                <c:pt idx="1020">
                  <c:v>20.84</c:v>
                </c:pt>
                <c:pt idx="1021">
                  <c:v>20.84</c:v>
                </c:pt>
                <c:pt idx="1022">
                  <c:v>20.85</c:v>
                </c:pt>
                <c:pt idx="1023">
                  <c:v>20.85</c:v>
                </c:pt>
                <c:pt idx="1024">
                  <c:v>20.85</c:v>
                </c:pt>
                <c:pt idx="1025">
                  <c:v>20.86</c:v>
                </c:pt>
                <c:pt idx="1026">
                  <c:v>20.86</c:v>
                </c:pt>
                <c:pt idx="1027">
                  <c:v>20.86</c:v>
                </c:pt>
                <c:pt idx="1028">
                  <c:v>20.86</c:v>
                </c:pt>
                <c:pt idx="1029">
                  <c:v>20.87</c:v>
                </c:pt>
                <c:pt idx="1030">
                  <c:v>20.87</c:v>
                </c:pt>
                <c:pt idx="1031">
                  <c:v>20.88</c:v>
                </c:pt>
                <c:pt idx="1032">
                  <c:v>20.87</c:v>
                </c:pt>
                <c:pt idx="1033">
                  <c:v>20.88</c:v>
                </c:pt>
                <c:pt idx="1034">
                  <c:v>20.88</c:v>
                </c:pt>
                <c:pt idx="1035">
                  <c:v>20.89</c:v>
                </c:pt>
                <c:pt idx="1036">
                  <c:v>20.89</c:v>
                </c:pt>
                <c:pt idx="1037">
                  <c:v>20.89</c:v>
                </c:pt>
                <c:pt idx="1038">
                  <c:v>20.89</c:v>
                </c:pt>
                <c:pt idx="1039">
                  <c:v>20.9</c:v>
                </c:pt>
                <c:pt idx="1040">
                  <c:v>20.9</c:v>
                </c:pt>
                <c:pt idx="1041">
                  <c:v>20.9</c:v>
                </c:pt>
                <c:pt idx="1042">
                  <c:v>20.91</c:v>
                </c:pt>
                <c:pt idx="1043">
                  <c:v>20.91</c:v>
                </c:pt>
                <c:pt idx="1044">
                  <c:v>20.92</c:v>
                </c:pt>
                <c:pt idx="1045">
                  <c:v>20.92</c:v>
                </c:pt>
                <c:pt idx="1046">
                  <c:v>20.92</c:v>
                </c:pt>
                <c:pt idx="1047">
                  <c:v>20.93</c:v>
                </c:pt>
                <c:pt idx="1048">
                  <c:v>20.93</c:v>
                </c:pt>
                <c:pt idx="1049">
                  <c:v>20.94</c:v>
                </c:pt>
                <c:pt idx="1050">
                  <c:v>20.94</c:v>
                </c:pt>
                <c:pt idx="1051">
                  <c:v>20.95</c:v>
                </c:pt>
                <c:pt idx="1052">
                  <c:v>20.95</c:v>
                </c:pt>
                <c:pt idx="1053">
                  <c:v>20.95</c:v>
                </c:pt>
                <c:pt idx="1054">
                  <c:v>20.96</c:v>
                </c:pt>
                <c:pt idx="1055">
                  <c:v>20.96</c:v>
                </c:pt>
                <c:pt idx="1056">
                  <c:v>20.96</c:v>
                </c:pt>
                <c:pt idx="1057">
                  <c:v>20.96</c:v>
                </c:pt>
                <c:pt idx="1058">
                  <c:v>20.96</c:v>
                </c:pt>
                <c:pt idx="1059">
                  <c:v>20.97</c:v>
                </c:pt>
                <c:pt idx="1060">
                  <c:v>20.97</c:v>
                </c:pt>
                <c:pt idx="1061">
                  <c:v>20.98</c:v>
                </c:pt>
                <c:pt idx="1062">
                  <c:v>20.98</c:v>
                </c:pt>
                <c:pt idx="1063">
                  <c:v>20.99</c:v>
                </c:pt>
                <c:pt idx="1064">
                  <c:v>20.99</c:v>
                </c:pt>
                <c:pt idx="1065">
                  <c:v>20.99</c:v>
                </c:pt>
                <c:pt idx="1066">
                  <c:v>21</c:v>
                </c:pt>
                <c:pt idx="1067">
                  <c:v>21</c:v>
                </c:pt>
                <c:pt idx="1068">
                  <c:v>21.01</c:v>
                </c:pt>
                <c:pt idx="1069">
                  <c:v>21.01</c:v>
                </c:pt>
                <c:pt idx="1070">
                  <c:v>21.01</c:v>
                </c:pt>
                <c:pt idx="1071">
                  <c:v>21.01</c:v>
                </c:pt>
                <c:pt idx="1072">
                  <c:v>21.02</c:v>
                </c:pt>
                <c:pt idx="1073">
                  <c:v>21.02</c:v>
                </c:pt>
                <c:pt idx="1074">
                  <c:v>21.03</c:v>
                </c:pt>
                <c:pt idx="1075">
                  <c:v>21.03</c:v>
                </c:pt>
                <c:pt idx="1076">
                  <c:v>21.03</c:v>
                </c:pt>
                <c:pt idx="1077">
                  <c:v>21.04</c:v>
                </c:pt>
                <c:pt idx="1078">
                  <c:v>21.04</c:v>
                </c:pt>
                <c:pt idx="1079">
                  <c:v>21.05</c:v>
                </c:pt>
                <c:pt idx="1080">
                  <c:v>21.05</c:v>
                </c:pt>
                <c:pt idx="1081">
                  <c:v>21.06</c:v>
                </c:pt>
                <c:pt idx="1082">
                  <c:v>21.06</c:v>
                </c:pt>
                <c:pt idx="1083">
                  <c:v>21.06</c:v>
                </c:pt>
                <c:pt idx="1084">
                  <c:v>21.06</c:v>
                </c:pt>
                <c:pt idx="1085">
                  <c:v>21.07</c:v>
                </c:pt>
                <c:pt idx="1086">
                  <c:v>21.07</c:v>
                </c:pt>
                <c:pt idx="1087">
                  <c:v>21.07</c:v>
                </c:pt>
                <c:pt idx="1088">
                  <c:v>21.08</c:v>
                </c:pt>
                <c:pt idx="1089">
                  <c:v>21.08</c:v>
                </c:pt>
                <c:pt idx="1090">
                  <c:v>21.08</c:v>
                </c:pt>
                <c:pt idx="1091">
                  <c:v>21.08</c:v>
                </c:pt>
                <c:pt idx="1092">
                  <c:v>21.09</c:v>
                </c:pt>
                <c:pt idx="1093">
                  <c:v>21.09</c:v>
                </c:pt>
                <c:pt idx="1094">
                  <c:v>21.1</c:v>
                </c:pt>
                <c:pt idx="1095">
                  <c:v>21.09</c:v>
                </c:pt>
                <c:pt idx="1096">
                  <c:v>21.09</c:v>
                </c:pt>
                <c:pt idx="1097">
                  <c:v>21.09</c:v>
                </c:pt>
                <c:pt idx="1098">
                  <c:v>21.09</c:v>
                </c:pt>
                <c:pt idx="1099">
                  <c:v>21.08</c:v>
                </c:pt>
                <c:pt idx="1100">
                  <c:v>21.07</c:v>
                </c:pt>
                <c:pt idx="1101">
                  <c:v>21.07</c:v>
                </c:pt>
                <c:pt idx="1102">
                  <c:v>21.06</c:v>
                </c:pt>
                <c:pt idx="1103">
                  <c:v>21.05</c:v>
                </c:pt>
                <c:pt idx="1104">
                  <c:v>21.05</c:v>
                </c:pt>
                <c:pt idx="1105">
                  <c:v>21.04</c:v>
                </c:pt>
                <c:pt idx="1106">
                  <c:v>21.02</c:v>
                </c:pt>
                <c:pt idx="1107">
                  <c:v>21.01</c:v>
                </c:pt>
                <c:pt idx="1108">
                  <c:v>21.03</c:v>
                </c:pt>
                <c:pt idx="1109">
                  <c:v>21.06</c:v>
                </c:pt>
                <c:pt idx="1110">
                  <c:v>21.07</c:v>
                </c:pt>
                <c:pt idx="1111">
                  <c:v>21.07</c:v>
                </c:pt>
                <c:pt idx="1112">
                  <c:v>21.07</c:v>
                </c:pt>
                <c:pt idx="1113">
                  <c:v>21.07</c:v>
                </c:pt>
                <c:pt idx="1114">
                  <c:v>21.07</c:v>
                </c:pt>
                <c:pt idx="1115">
                  <c:v>21.08</c:v>
                </c:pt>
                <c:pt idx="1116">
                  <c:v>21.08</c:v>
                </c:pt>
                <c:pt idx="1117">
                  <c:v>21.1</c:v>
                </c:pt>
                <c:pt idx="1118">
                  <c:v>21.09</c:v>
                </c:pt>
                <c:pt idx="1119">
                  <c:v>21.09</c:v>
                </c:pt>
                <c:pt idx="1120">
                  <c:v>21.09</c:v>
                </c:pt>
                <c:pt idx="1121">
                  <c:v>21.1</c:v>
                </c:pt>
                <c:pt idx="1122">
                  <c:v>21.11</c:v>
                </c:pt>
                <c:pt idx="1123">
                  <c:v>21.1</c:v>
                </c:pt>
                <c:pt idx="1124">
                  <c:v>21.12</c:v>
                </c:pt>
                <c:pt idx="1125">
                  <c:v>21.13</c:v>
                </c:pt>
                <c:pt idx="1126">
                  <c:v>21.11</c:v>
                </c:pt>
                <c:pt idx="1127">
                  <c:v>21.12</c:v>
                </c:pt>
                <c:pt idx="1128">
                  <c:v>21.13</c:v>
                </c:pt>
                <c:pt idx="1129">
                  <c:v>21.14</c:v>
                </c:pt>
                <c:pt idx="1130">
                  <c:v>21.14</c:v>
                </c:pt>
                <c:pt idx="1131">
                  <c:v>21.15</c:v>
                </c:pt>
                <c:pt idx="1132">
                  <c:v>21.14</c:v>
                </c:pt>
                <c:pt idx="1133">
                  <c:v>21.15</c:v>
                </c:pt>
                <c:pt idx="1134">
                  <c:v>21.16</c:v>
                </c:pt>
                <c:pt idx="1135">
                  <c:v>21.16</c:v>
                </c:pt>
                <c:pt idx="1136">
                  <c:v>21.16</c:v>
                </c:pt>
                <c:pt idx="1137">
                  <c:v>21.17</c:v>
                </c:pt>
                <c:pt idx="1138">
                  <c:v>21.18</c:v>
                </c:pt>
                <c:pt idx="1139">
                  <c:v>21.18</c:v>
                </c:pt>
                <c:pt idx="1140">
                  <c:v>21.18</c:v>
                </c:pt>
                <c:pt idx="1141">
                  <c:v>21.19</c:v>
                </c:pt>
                <c:pt idx="1142">
                  <c:v>21.2</c:v>
                </c:pt>
                <c:pt idx="1143">
                  <c:v>21.2</c:v>
                </c:pt>
                <c:pt idx="1144">
                  <c:v>21.17</c:v>
                </c:pt>
                <c:pt idx="1145">
                  <c:v>21.17</c:v>
                </c:pt>
                <c:pt idx="1146">
                  <c:v>21.19</c:v>
                </c:pt>
                <c:pt idx="1147">
                  <c:v>21.23</c:v>
                </c:pt>
                <c:pt idx="1148">
                  <c:v>21.24</c:v>
                </c:pt>
                <c:pt idx="1149">
                  <c:v>21.23</c:v>
                </c:pt>
                <c:pt idx="1150">
                  <c:v>21.44</c:v>
                </c:pt>
                <c:pt idx="1151">
                  <c:v>24.33</c:v>
                </c:pt>
                <c:pt idx="1152">
                  <c:v>29.86</c:v>
                </c:pt>
                <c:pt idx="1153">
                  <c:v>27.38</c:v>
                </c:pt>
                <c:pt idx="1154">
                  <c:v>24.2</c:v>
                </c:pt>
                <c:pt idx="1155">
                  <c:v>23.31</c:v>
                </c:pt>
                <c:pt idx="1156">
                  <c:v>21.73</c:v>
                </c:pt>
                <c:pt idx="1157">
                  <c:v>19.79</c:v>
                </c:pt>
                <c:pt idx="1158">
                  <c:v>18.02</c:v>
                </c:pt>
                <c:pt idx="1159">
                  <c:v>16.18</c:v>
                </c:pt>
                <c:pt idx="1160">
                  <c:v>14.21</c:v>
                </c:pt>
                <c:pt idx="1161">
                  <c:v>13.78</c:v>
                </c:pt>
                <c:pt idx="1162">
                  <c:v>12.52</c:v>
                </c:pt>
                <c:pt idx="1163">
                  <c:v>11.14</c:v>
                </c:pt>
                <c:pt idx="1164">
                  <c:v>10.18</c:v>
                </c:pt>
                <c:pt idx="1165">
                  <c:v>9.24</c:v>
                </c:pt>
                <c:pt idx="1166">
                  <c:v>8.43</c:v>
                </c:pt>
                <c:pt idx="1167">
                  <c:v>7.73</c:v>
                </c:pt>
                <c:pt idx="1168">
                  <c:v>7.1599999999999966</c:v>
                </c:pt>
                <c:pt idx="1169">
                  <c:v>6.6499999999999977</c:v>
                </c:pt>
                <c:pt idx="1170">
                  <c:v>6.23</c:v>
                </c:pt>
                <c:pt idx="1171">
                  <c:v>5.85</c:v>
                </c:pt>
                <c:pt idx="1172">
                  <c:v>5.56</c:v>
                </c:pt>
                <c:pt idx="1173">
                  <c:v>5.27</c:v>
                </c:pt>
                <c:pt idx="1174">
                  <c:v>5.03</c:v>
                </c:pt>
                <c:pt idx="1175">
                  <c:v>4.84</c:v>
                </c:pt>
                <c:pt idx="1176">
                  <c:v>4.6599999999999957</c:v>
                </c:pt>
                <c:pt idx="1177">
                  <c:v>4.5199999999999996</c:v>
                </c:pt>
                <c:pt idx="1178">
                  <c:v>4.4000000000000004</c:v>
                </c:pt>
                <c:pt idx="1179">
                  <c:v>4.3</c:v>
                </c:pt>
                <c:pt idx="1180">
                  <c:v>4.26</c:v>
                </c:pt>
                <c:pt idx="1181">
                  <c:v>4.2300000000000004</c:v>
                </c:pt>
                <c:pt idx="1182">
                  <c:v>4.2</c:v>
                </c:pt>
                <c:pt idx="1183">
                  <c:v>4.2</c:v>
                </c:pt>
                <c:pt idx="1184">
                  <c:v>4.2</c:v>
                </c:pt>
                <c:pt idx="1185">
                  <c:v>4.2</c:v>
                </c:pt>
                <c:pt idx="1186">
                  <c:v>4.2</c:v>
                </c:pt>
                <c:pt idx="1187">
                  <c:v>4.2</c:v>
                </c:pt>
                <c:pt idx="1188">
                  <c:v>4.2</c:v>
                </c:pt>
                <c:pt idx="1189">
                  <c:v>4.2</c:v>
                </c:pt>
                <c:pt idx="1190">
                  <c:v>4.2</c:v>
                </c:pt>
                <c:pt idx="1191">
                  <c:v>4.2</c:v>
                </c:pt>
                <c:pt idx="1192">
                  <c:v>4.2</c:v>
                </c:pt>
                <c:pt idx="1193">
                  <c:v>4.2</c:v>
                </c:pt>
                <c:pt idx="1194">
                  <c:v>4.2</c:v>
                </c:pt>
                <c:pt idx="1195">
                  <c:v>4.2</c:v>
                </c:pt>
                <c:pt idx="1196">
                  <c:v>4.2</c:v>
                </c:pt>
                <c:pt idx="1197">
                  <c:v>4.2</c:v>
                </c:pt>
                <c:pt idx="1198">
                  <c:v>4.2</c:v>
                </c:pt>
                <c:pt idx="1199">
                  <c:v>4.2</c:v>
                </c:pt>
                <c:pt idx="1200">
                  <c:v>4.21</c:v>
                </c:pt>
                <c:pt idx="1201">
                  <c:v>4.2</c:v>
                </c:pt>
                <c:pt idx="1202">
                  <c:v>4.21</c:v>
                </c:pt>
                <c:pt idx="1203">
                  <c:v>4.21</c:v>
                </c:pt>
                <c:pt idx="1204">
                  <c:v>4.21</c:v>
                </c:pt>
                <c:pt idx="1205">
                  <c:v>4.21</c:v>
                </c:pt>
                <c:pt idx="1206">
                  <c:v>4.21</c:v>
                </c:pt>
                <c:pt idx="1207">
                  <c:v>4.21</c:v>
                </c:pt>
                <c:pt idx="1208">
                  <c:v>4.2</c:v>
                </c:pt>
                <c:pt idx="1209">
                  <c:v>4.2</c:v>
                </c:pt>
                <c:pt idx="1210">
                  <c:v>4.2</c:v>
                </c:pt>
                <c:pt idx="1211">
                  <c:v>4.21</c:v>
                </c:pt>
                <c:pt idx="1212">
                  <c:v>4.2</c:v>
                </c:pt>
                <c:pt idx="1213">
                  <c:v>4.21</c:v>
                </c:pt>
                <c:pt idx="1214">
                  <c:v>4.21</c:v>
                </c:pt>
                <c:pt idx="1215">
                  <c:v>4.21</c:v>
                </c:pt>
                <c:pt idx="1216">
                  <c:v>4.21</c:v>
                </c:pt>
                <c:pt idx="1217">
                  <c:v>4.21</c:v>
                </c:pt>
                <c:pt idx="1218">
                  <c:v>4.21</c:v>
                </c:pt>
                <c:pt idx="1219">
                  <c:v>4.2</c:v>
                </c:pt>
                <c:pt idx="1220">
                  <c:v>4.1599999999999966</c:v>
                </c:pt>
                <c:pt idx="1221">
                  <c:v>4.13</c:v>
                </c:pt>
                <c:pt idx="1222">
                  <c:v>4.08</c:v>
                </c:pt>
                <c:pt idx="1223">
                  <c:v>4.0199999999999996</c:v>
                </c:pt>
                <c:pt idx="1224">
                  <c:v>3.95</c:v>
                </c:pt>
                <c:pt idx="1225">
                  <c:v>3.88</c:v>
                </c:pt>
                <c:pt idx="1226">
                  <c:v>3.83</c:v>
                </c:pt>
                <c:pt idx="1227">
                  <c:v>3.79</c:v>
                </c:pt>
                <c:pt idx="1228">
                  <c:v>3.76</c:v>
                </c:pt>
                <c:pt idx="1229">
                  <c:v>3.74</c:v>
                </c:pt>
                <c:pt idx="1230">
                  <c:v>3.72</c:v>
                </c:pt>
                <c:pt idx="1231">
                  <c:v>3.71</c:v>
                </c:pt>
                <c:pt idx="1232">
                  <c:v>3.7</c:v>
                </c:pt>
                <c:pt idx="1233">
                  <c:v>3.69</c:v>
                </c:pt>
                <c:pt idx="1234">
                  <c:v>3.69</c:v>
                </c:pt>
                <c:pt idx="1235">
                  <c:v>3.69</c:v>
                </c:pt>
                <c:pt idx="1236">
                  <c:v>3.69</c:v>
                </c:pt>
                <c:pt idx="1237">
                  <c:v>3.69</c:v>
                </c:pt>
                <c:pt idx="1238">
                  <c:v>3.69</c:v>
                </c:pt>
                <c:pt idx="1239">
                  <c:v>3.69</c:v>
                </c:pt>
                <c:pt idx="1240">
                  <c:v>3.7</c:v>
                </c:pt>
                <c:pt idx="1241">
                  <c:v>3.7</c:v>
                </c:pt>
                <c:pt idx="1242">
                  <c:v>3.7</c:v>
                </c:pt>
                <c:pt idx="1243">
                  <c:v>3.7</c:v>
                </c:pt>
                <c:pt idx="1244">
                  <c:v>3.7</c:v>
                </c:pt>
                <c:pt idx="1245">
                  <c:v>3.7</c:v>
                </c:pt>
                <c:pt idx="1246">
                  <c:v>3.7</c:v>
                </c:pt>
                <c:pt idx="1247">
                  <c:v>3.7</c:v>
                </c:pt>
                <c:pt idx="1248">
                  <c:v>3.7</c:v>
                </c:pt>
                <c:pt idx="1249">
                  <c:v>3.71</c:v>
                </c:pt>
                <c:pt idx="1250">
                  <c:v>3.71</c:v>
                </c:pt>
                <c:pt idx="1251">
                  <c:v>3.71</c:v>
                </c:pt>
                <c:pt idx="1252">
                  <c:v>3.71</c:v>
                </c:pt>
                <c:pt idx="1253">
                  <c:v>3.71</c:v>
                </c:pt>
                <c:pt idx="1254">
                  <c:v>3.71</c:v>
                </c:pt>
                <c:pt idx="1255">
                  <c:v>3.71</c:v>
                </c:pt>
                <c:pt idx="1256">
                  <c:v>3.71</c:v>
                </c:pt>
                <c:pt idx="1257">
                  <c:v>3.71</c:v>
                </c:pt>
                <c:pt idx="1258">
                  <c:v>3.72</c:v>
                </c:pt>
                <c:pt idx="1259">
                  <c:v>3.71</c:v>
                </c:pt>
                <c:pt idx="1260">
                  <c:v>3.72</c:v>
                </c:pt>
                <c:pt idx="1261">
                  <c:v>3.71</c:v>
                </c:pt>
                <c:pt idx="1262">
                  <c:v>3.71</c:v>
                </c:pt>
                <c:pt idx="1263">
                  <c:v>3.72</c:v>
                </c:pt>
                <c:pt idx="1264">
                  <c:v>3.72</c:v>
                </c:pt>
                <c:pt idx="1265">
                  <c:v>3.72</c:v>
                </c:pt>
                <c:pt idx="1266">
                  <c:v>3.72</c:v>
                </c:pt>
                <c:pt idx="1267">
                  <c:v>3.72</c:v>
                </c:pt>
                <c:pt idx="1268">
                  <c:v>3.72</c:v>
                </c:pt>
                <c:pt idx="1269">
                  <c:v>3.72</c:v>
                </c:pt>
                <c:pt idx="1270">
                  <c:v>3.72</c:v>
                </c:pt>
                <c:pt idx="1271">
                  <c:v>3.72</c:v>
                </c:pt>
                <c:pt idx="1272">
                  <c:v>3.72</c:v>
                </c:pt>
                <c:pt idx="1273">
                  <c:v>3.72</c:v>
                </c:pt>
                <c:pt idx="1274">
                  <c:v>3.71</c:v>
                </c:pt>
                <c:pt idx="1275">
                  <c:v>3.7</c:v>
                </c:pt>
                <c:pt idx="1276">
                  <c:v>3.7</c:v>
                </c:pt>
                <c:pt idx="1277">
                  <c:v>3.69</c:v>
                </c:pt>
                <c:pt idx="1278">
                  <c:v>3.69</c:v>
                </c:pt>
                <c:pt idx="1279">
                  <c:v>3.68</c:v>
                </c:pt>
                <c:pt idx="1280">
                  <c:v>3.68</c:v>
                </c:pt>
                <c:pt idx="1281">
                  <c:v>3.67</c:v>
                </c:pt>
                <c:pt idx="1282">
                  <c:v>3.66</c:v>
                </c:pt>
                <c:pt idx="1283">
                  <c:v>3.66</c:v>
                </c:pt>
                <c:pt idx="1284">
                  <c:v>3.66</c:v>
                </c:pt>
                <c:pt idx="1285">
                  <c:v>3.65</c:v>
                </c:pt>
                <c:pt idx="1286">
                  <c:v>3.65</c:v>
                </c:pt>
                <c:pt idx="1287">
                  <c:v>3.64</c:v>
                </c:pt>
                <c:pt idx="1288">
                  <c:v>3.64</c:v>
                </c:pt>
                <c:pt idx="1289">
                  <c:v>3.64</c:v>
                </c:pt>
                <c:pt idx="1290">
                  <c:v>3.65</c:v>
                </c:pt>
                <c:pt idx="1291">
                  <c:v>3.66</c:v>
                </c:pt>
                <c:pt idx="1292">
                  <c:v>3.66</c:v>
                </c:pt>
                <c:pt idx="1293">
                  <c:v>3.66</c:v>
                </c:pt>
                <c:pt idx="1294">
                  <c:v>3.66</c:v>
                </c:pt>
                <c:pt idx="1295">
                  <c:v>3.66</c:v>
                </c:pt>
                <c:pt idx="1296">
                  <c:v>3.66</c:v>
                </c:pt>
                <c:pt idx="1297">
                  <c:v>3.67</c:v>
                </c:pt>
                <c:pt idx="1298">
                  <c:v>3.67</c:v>
                </c:pt>
                <c:pt idx="1299">
                  <c:v>3.67</c:v>
                </c:pt>
                <c:pt idx="1300">
                  <c:v>3.67</c:v>
                </c:pt>
                <c:pt idx="1301">
                  <c:v>3.67</c:v>
                </c:pt>
                <c:pt idx="1302">
                  <c:v>3.67</c:v>
                </c:pt>
                <c:pt idx="1303">
                  <c:v>3.67</c:v>
                </c:pt>
                <c:pt idx="1304">
                  <c:v>3.67</c:v>
                </c:pt>
                <c:pt idx="1305">
                  <c:v>3.67</c:v>
                </c:pt>
                <c:pt idx="1306">
                  <c:v>3.67</c:v>
                </c:pt>
                <c:pt idx="1307">
                  <c:v>3.67</c:v>
                </c:pt>
                <c:pt idx="1308">
                  <c:v>3.67</c:v>
                </c:pt>
                <c:pt idx="1309">
                  <c:v>3.67</c:v>
                </c:pt>
                <c:pt idx="1310">
                  <c:v>3.66</c:v>
                </c:pt>
                <c:pt idx="1311">
                  <c:v>3.66</c:v>
                </c:pt>
                <c:pt idx="1312">
                  <c:v>3.66</c:v>
                </c:pt>
                <c:pt idx="1313">
                  <c:v>3.66</c:v>
                </c:pt>
                <c:pt idx="1314">
                  <c:v>3.66</c:v>
                </c:pt>
                <c:pt idx="1315">
                  <c:v>3.65</c:v>
                </c:pt>
                <c:pt idx="1316">
                  <c:v>3.65</c:v>
                </c:pt>
                <c:pt idx="1317">
                  <c:v>3.65</c:v>
                </c:pt>
                <c:pt idx="1318">
                  <c:v>3.65</c:v>
                </c:pt>
                <c:pt idx="1319">
                  <c:v>3.65</c:v>
                </c:pt>
                <c:pt idx="1320">
                  <c:v>3.64</c:v>
                </c:pt>
                <c:pt idx="1321">
                  <c:v>3.65</c:v>
                </c:pt>
                <c:pt idx="1322">
                  <c:v>3.64</c:v>
                </c:pt>
                <c:pt idx="1323">
                  <c:v>3.64</c:v>
                </c:pt>
                <c:pt idx="1324">
                  <c:v>3.64</c:v>
                </c:pt>
                <c:pt idx="1325">
                  <c:v>3.64</c:v>
                </c:pt>
                <c:pt idx="1326">
                  <c:v>3.64</c:v>
                </c:pt>
                <c:pt idx="1327">
                  <c:v>3.64</c:v>
                </c:pt>
                <c:pt idx="1328">
                  <c:v>3.64</c:v>
                </c:pt>
                <c:pt idx="1329">
                  <c:v>3.64</c:v>
                </c:pt>
                <c:pt idx="1330">
                  <c:v>3.64</c:v>
                </c:pt>
                <c:pt idx="1331">
                  <c:v>3.65</c:v>
                </c:pt>
                <c:pt idx="1332">
                  <c:v>3.65</c:v>
                </c:pt>
                <c:pt idx="1333">
                  <c:v>3.65</c:v>
                </c:pt>
                <c:pt idx="1334">
                  <c:v>3.65</c:v>
                </c:pt>
                <c:pt idx="1335">
                  <c:v>3.65</c:v>
                </c:pt>
                <c:pt idx="1336">
                  <c:v>3.65</c:v>
                </c:pt>
                <c:pt idx="1337">
                  <c:v>3.65</c:v>
                </c:pt>
                <c:pt idx="1338">
                  <c:v>3.65</c:v>
                </c:pt>
                <c:pt idx="1339">
                  <c:v>3.65</c:v>
                </c:pt>
                <c:pt idx="1340">
                  <c:v>3.65</c:v>
                </c:pt>
                <c:pt idx="1341">
                  <c:v>3.65</c:v>
                </c:pt>
                <c:pt idx="1342">
                  <c:v>3.65</c:v>
                </c:pt>
                <c:pt idx="1343">
                  <c:v>3.65</c:v>
                </c:pt>
                <c:pt idx="1344">
                  <c:v>3.65</c:v>
                </c:pt>
                <c:pt idx="1345">
                  <c:v>3.65</c:v>
                </c:pt>
                <c:pt idx="1346">
                  <c:v>3.65</c:v>
                </c:pt>
                <c:pt idx="1347">
                  <c:v>3.65</c:v>
                </c:pt>
                <c:pt idx="1348">
                  <c:v>3.65</c:v>
                </c:pt>
                <c:pt idx="1349">
                  <c:v>3.65</c:v>
                </c:pt>
                <c:pt idx="1350">
                  <c:v>3.65</c:v>
                </c:pt>
                <c:pt idx="1351">
                  <c:v>3.64</c:v>
                </c:pt>
                <c:pt idx="1352">
                  <c:v>3.64</c:v>
                </c:pt>
                <c:pt idx="1353">
                  <c:v>3.64</c:v>
                </c:pt>
                <c:pt idx="1354">
                  <c:v>3.64</c:v>
                </c:pt>
                <c:pt idx="1355">
                  <c:v>3.64</c:v>
                </c:pt>
                <c:pt idx="1356">
                  <c:v>3.64</c:v>
                </c:pt>
                <c:pt idx="1357">
                  <c:v>3.64</c:v>
                </c:pt>
                <c:pt idx="1358">
                  <c:v>3.64</c:v>
                </c:pt>
                <c:pt idx="1359">
                  <c:v>3.64</c:v>
                </c:pt>
                <c:pt idx="1360">
                  <c:v>3.63</c:v>
                </c:pt>
                <c:pt idx="1361">
                  <c:v>3.63</c:v>
                </c:pt>
                <c:pt idx="1362">
                  <c:v>3.64</c:v>
                </c:pt>
                <c:pt idx="1363">
                  <c:v>3.63</c:v>
                </c:pt>
                <c:pt idx="1364">
                  <c:v>3.64</c:v>
                </c:pt>
                <c:pt idx="1365">
                  <c:v>3.64</c:v>
                </c:pt>
                <c:pt idx="1366">
                  <c:v>3.64</c:v>
                </c:pt>
                <c:pt idx="1367">
                  <c:v>3.63</c:v>
                </c:pt>
                <c:pt idx="1368">
                  <c:v>3.64</c:v>
                </c:pt>
                <c:pt idx="1369">
                  <c:v>3.63</c:v>
                </c:pt>
                <c:pt idx="1370">
                  <c:v>3.63</c:v>
                </c:pt>
                <c:pt idx="1371">
                  <c:v>3.64</c:v>
                </c:pt>
                <c:pt idx="1372">
                  <c:v>3.64</c:v>
                </c:pt>
                <c:pt idx="1373">
                  <c:v>3.64</c:v>
                </c:pt>
                <c:pt idx="1374">
                  <c:v>3.64</c:v>
                </c:pt>
                <c:pt idx="1375">
                  <c:v>3.64</c:v>
                </c:pt>
                <c:pt idx="1376">
                  <c:v>3.64</c:v>
                </c:pt>
                <c:pt idx="1377">
                  <c:v>3.64</c:v>
                </c:pt>
                <c:pt idx="1378">
                  <c:v>3.63</c:v>
                </c:pt>
                <c:pt idx="1379">
                  <c:v>3.63</c:v>
                </c:pt>
                <c:pt idx="1380">
                  <c:v>3.63</c:v>
                </c:pt>
                <c:pt idx="1381">
                  <c:v>3.63</c:v>
                </c:pt>
                <c:pt idx="1382">
                  <c:v>3.63</c:v>
                </c:pt>
                <c:pt idx="1383">
                  <c:v>3.62</c:v>
                </c:pt>
                <c:pt idx="1384">
                  <c:v>3.62</c:v>
                </c:pt>
                <c:pt idx="1385">
                  <c:v>3.62</c:v>
                </c:pt>
                <c:pt idx="1386">
                  <c:v>3.62</c:v>
                </c:pt>
                <c:pt idx="1387">
                  <c:v>3.62</c:v>
                </c:pt>
                <c:pt idx="1388">
                  <c:v>3.61</c:v>
                </c:pt>
                <c:pt idx="1389">
                  <c:v>3.62</c:v>
                </c:pt>
                <c:pt idx="1390">
                  <c:v>3.61</c:v>
                </c:pt>
                <c:pt idx="1391">
                  <c:v>3.61</c:v>
                </c:pt>
                <c:pt idx="1392">
                  <c:v>3.61</c:v>
                </c:pt>
                <c:pt idx="1393">
                  <c:v>3.61</c:v>
                </c:pt>
                <c:pt idx="1394">
                  <c:v>3.61</c:v>
                </c:pt>
                <c:pt idx="1395">
                  <c:v>3.61</c:v>
                </c:pt>
                <c:pt idx="1396">
                  <c:v>3.61</c:v>
                </c:pt>
                <c:pt idx="1397">
                  <c:v>3.61</c:v>
                </c:pt>
                <c:pt idx="1398">
                  <c:v>3.61</c:v>
                </c:pt>
                <c:pt idx="1399">
                  <c:v>3.61</c:v>
                </c:pt>
                <c:pt idx="1400">
                  <c:v>3.61</c:v>
                </c:pt>
                <c:pt idx="1401">
                  <c:v>3.61</c:v>
                </c:pt>
                <c:pt idx="1402">
                  <c:v>3.61</c:v>
                </c:pt>
                <c:pt idx="1403">
                  <c:v>3.61</c:v>
                </c:pt>
                <c:pt idx="1404">
                  <c:v>3.61</c:v>
                </c:pt>
                <c:pt idx="1405">
                  <c:v>3.6</c:v>
                </c:pt>
                <c:pt idx="1406">
                  <c:v>3.61</c:v>
                </c:pt>
                <c:pt idx="1407">
                  <c:v>3.61</c:v>
                </c:pt>
                <c:pt idx="1408">
                  <c:v>3.61</c:v>
                </c:pt>
                <c:pt idx="1409">
                  <c:v>3.6</c:v>
                </c:pt>
                <c:pt idx="1410">
                  <c:v>3.6</c:v>
                </c:pt>
                <c:pt idx="1411">
                  <c:v>3.6</c:v>
                </c:pt>
                <c:pt idx="1412">
                  <c:v>3.6</c:v>
                </c:pt>
                <c:pt idx="1413">
                  <c:v>3.6</c:v>
                </c:pt>
                <c:pt idx="1414">
                  <c:v>3.59</c:v>
                </c:pt>
                <c:pt idx="1415">
                  <c:v>3.59</c:v>
                </c:pt>
                <c:pt idx="1416">
                  <c:v>3.59</c:v>
                </c:pt>
                <c:pt idx="1417">
                  <c:v>3.58</c:v>
                </c:pt>
                <c:pt idx="1418">
                  <c:v>3.57</c:v>
                </c:pt>
                <c:pt idx="1419">
                  <c:v>3.57</c:v>
                </c:pt>
                <c:pt idx="1420">
                  <c:v>3.57</c:v>
                </c:pt>
                <c:pt idx="1421">
                  <c:v>3.57</c:v>
                </c:pt>
                <c:pt idx="1422">
                  <c:v>3.56</c:v>
                </c:pt>
                <c:pt idx="1423">
                  <c:v>3.56</c:v>
                </c:pt>
                <c:pt idx="1424">
                  <c:v>3.56</c:v>
                </c:pt>
                <c:pt idx="1425">
                  <c:v>3.56</c:v>
                </c:pt>
                <c:pt idx="1426">
                  <c:v>3.55</c:v>
                </c:pt>
                <c:pt idx="1427">
                  <c:v>3.55</c:v>
                </c:pt>
                <c:pt idx="1428">
                  <c:v>3.55</c:v>
                </c:pt>
                <c:pt idx="1429">
                  <c:v>3.53</c:v>
                </c:pt>
                <c:pt idx="1430">
                  <c:v>3.53</c:v>
                </c:pt>
                <c:pt idx="1431">
                  <c:v>3.53</c:v>
                </c:pt>
                <c:pt idx="1432">
                  <c:v>3.53</c:v>
                </c:pt>
                <c:pt idx="1433">
                  <c:v>3.53</c:v>
                </c:pt>
                <c:pt idx="1434">
                  <c:v>3.52</c:v>
                </c:pt>
                <c:pt idx="1435">
                  <c:v>3.51</c:v>
                </c:pt>
                <c:pt idx="1436">
                  <c:v>3.51</c:v>
                </c:pt>
                <c:pt idx="1437">
                  <c:v>3.51</c:v>
                </c:pt>
                <c:pt idx="1438">
                  <c:v>3.51</c:v>
                </c:pt>
                <c:pt idx="1439">
                  <c:v>3.5</c:v>
                </c:pt>
                <c:pt idx="1440">
                  <c:v>3.49</c:v>
                </c:pt>
                <c:pt idx="1441">
                  <c:v>3.48</c:v>
                </c:pt>
                <c:pt idx="1442">
                  <c:v>3.49</c:v>
                </c:pt>
                <c:pt idx="1443">
                  <c:v>3.48</c:v>
                </c:pt>
                <c:pt idx="1444">
                  <c:v>3.48</c:v>
                </c:pt>
                <c:pt idx="1445">
                  <c:v>3.48</c:v>
                </c:pt>
                <c:pt idx="1446">
                  <c:v>3.46</c:v>
                </c:pt>
                <c:pt idx="1447">
                  <c:v>3.47</c:v>
                </c:pt>
                <c:pt idx="1448">
                  <c:v>3.46</c:v>
                </c:pt>
                <c:pt idx="1449">
                  <c:v>3.45</c:v>
                </c:pt>
                <c:pt idx="1450">
                  <c:v>3.46</c:v>
                </c:pt>
                <c:pt idx="1451">
                  <c:v>3.45</c:v>
                </c:pt>
                <c:pt idx="1452">
                  <c:v>3.45</c:v>
                </c:pt>
                <c:pt idx="1453">
                  <c:v>3.44</c:v>
                </c:pt>
                <c:pt idx="1454">
                  <c:v>3.44</c:v>
                </c:pt>
                <c:pt idx="1455">
                  <c:v>3.44</c:v>
                </c:pt>
                <c:pt idx="1456">
                  <c:v>3.44</c:v>
                </c:pt>
                <c:pt idx="1457">
                  <c:v>3.43</c:v>
                </c:pt>
                <c:pt idx="1458">
                  <c:v>3.43</c:v>
                </c:pt>
                <c:pt idx="1459">
                  <c:v>3.43</c:v>
                </c:pt>
                <c:pt idx="1460">
                  <c:v>3.43</c:v>
                </c:pt>
                <c:pt idx="1461">
                  <c:v>3.41</c:v>
                </c:pt>
                <c:pt idx="1462">
                  <c:v>3.42</c:v>
                </c:pt>
                <c:pt idx="1463">
                  <c:v>3.41</c:v>
                </c:pt>
                <c:pt idx="1464">
                  <c:v>3.41</c:v>
                </c:pt>
                <c:pt idx="1465">
                  <c:v>3.41</c:v>
                </c:pt>
                <c:pt idx="1466">
                  <c:v>3.41</c:v>
                </c:pt>
                <c:pt idx="1467">
                  <c:v>3.4</c:v>
                </c:pt>
                <c:pt idx="1468">
                  <c:v>3.4</c:v>
                </c:pt>
                <c:pt idx="1469">
                  <c:v>3.4</c:v>
                </c:pt>
                <c:pt idx="1470">
                  <c:v>3.4</c:v>
                </c:pt>
                <c:pt idx="1471">
                  <c:v>3.4</c:v>
                </c:pt>
                <c:pt idx="1472">
                  <c:v>3.39</c:v>
                </c:pt>
                <c:pt idx="1473">
                  <c:v>3.39</c:v>
                </c:pt>
                <c:pt idx="1474">
                  <c:v>3.38</c:v>
                </c:pt>
                <c:pt idx="1475">
                  <c:v>3.39</c:v>
                </c:pt>
                <c:pt idx="1476">
                  <c:v>3.38</c:v>
                </c:pt>
                <c:pt idx="1477">
                  <c:v>3.37</c:v>
                </c:pt>
                <c:pt idx="1478">
                  <c:v>3.38</c:v>
                </c:pt>
                <c:pt idx="1479">
                  <c:v>3.38</c:v>
                </c:pt>
                <c:pt idx="1480">
                  <c:v>3.38</c:v>
                </c:pt>
                <c:pt idx="1481">
                  <c:v>3.37</c:v>
                </c:pt>
                <c:pt idx="1482">
                  <c:v>3.38</c:v>
                </c:pt>
                <c:pt idx="1483">
                  <c:v>3.37</c:v>
                </c:pt>
                <c:pt idx="1484">
                  <c:v>3.37</c:v>
                </c:pt>
                <c:pt idx="1485">
                  <c:v>3.37</c:v>
                </c:pt>
                <c:pt idx="1486">
                  <c:v>3.36</c:v>
                </c:pt>
                <c:pt idx="1487">
                  <c:v>3.36</c:v>
                </c:pt>
                <c:pt idx="1488">
                  <c:v>3.36</c:v>
                </c:pt>
                <c:pt idx="1489">
                  <c:v>3.36</c:v>
                </c:pt>
                <c:pt idx="1490">
                  <c:v>3.35</c:v>
                </c:pt>
                <c:pt idx="1491">
                  <c:v>3.35</c:v>
                </c:pt>
                <c:pt idx="1492">
                  <c:v>3.35</c:v>
                </c:pt>
                <c:pt idx="1493">
                  <c:v>3.34</c:v>
                </c:pt>
                <c:pt idx="1494">
                  <c:v>3.34</c:v>
                </c:pt>
                <c:pt idx="1495">
                  <c:v>3.33</c:v>
                </c:pt>
                <c:pt idx="1496">
                  <c:v>3.33</c:v>
                </c:pt>
                <c:pt idx="1497">
                  <c:v>3.32</c:v>
                </c:pt>
                <c:pt idx="1498">
                  <c:v>3.31</c:v>
                </c:pt>
                <c:pt idx="1499">
                  <c:v>3.3</c:v>
                </c:pt>
                <c:pt idx="1500">
                  <c:v>3.3</c:v>
                </c:pt>
                <c:pt idx="1501">
                  <c:v>3.29</c:v>
                </c:pt>
                <c:pt idx="1502">
                  <c:v>3.28</c:v>
                </c:pt>
                <c:pt idx="1503">
                  <c:v>3.27</c:v>
                </c:pt>
                <c:pt idx="1504">
                  <c:v>3.27</c:v>
                </c:pt>
                <c:pt idx="1505">
                  <c:v>3.25</c:v>
                </c:pt>
                <c:pt idx="1506">
                  <c:v>3.24</c:v>
                </c:pt>
                <c:pt idx="1507">
                  <c:v>3.23</c:v>
                </c:pt>
                <c:pt idx="1508">
                  <c:v>3.21</c:v>
                </c:pt>
                <c:pt idx="1509">
                  <c:v>3.21</c:v>
                </c:pt>
                <c:pt idx="1510">
                  <c:v>3.2</c:v>
                </c:pt>
                <c:pt idx="1511">
                  <c:v>3.19</c:v>
                </c:pt>
                <c:pt idx="1512">
                  <c:v>3.18</c:v>
                </c:pt>
                <c:pt idx="1513">
                  <c:v>3.12</c:v>
                </c:pt>
                <c:pt idx="1514">
                  <c:v>3.13</c:v>
                </c:pt>
                <c:pt idx="1515">
                  <c:v>3.11</c:v>
                </c:pt>
                <c:pt idx="1516">
                  <c:v>3.1</c:v>
                </c:pt>
                <c:pt idx="1517">
                  <c:v>3.09</c:v>
                </c:pt>
                <c:pt idx="1518">
                  <c:v>3.07</c:v>
                </c:pt>
                <c:pt idx="1519">
                  <c:v>3.07</c:v>
                </c:pt>
                <c:pt idx="1520">
                  <c:v>3.06</c:v>
                </c:pt>
                <c:pt idx="1521">
                  <c:v>3.05</c:v>
                </c:pt>
                <c:pt idx="1522">
                  <c:v>3.04</c:v>
                </c:pt>
                <c:pt idx="1523">
                  <c:v>3.02</c:v>
                </c:pt>
                <c:pt idx="1524">
                  <c:v>3.01</c:v>
                </c:pt>
                <c:pt idx="1525">
                  <c:v>3.01</c:v>
                </c:pt>
                <c:pt idx="1526">
                  <c:v>3</c:v>
                </c:pt>
                <c:pt idx="1527">
                  <c:v>2.98</c:v>
                </c:pt>
                <c:pt idx="1528">
                  <c:v>2.98</c:v>
                </c:pt>
                <c:pt idx="1529">
                  <c:v>2.97</c:v>
                </c:pt>
                <c:pt idx="1530">
                  <c:v>2.96</c:v>
                </c:pt>
                <c:pt idx="1531">
                  <c:v>2.95</c:v>
                </c:pt>
                <c:pt idx="1532">
                  <c:v>2.93</c:v>
                </c:pt>
                <c:pt idx="1533">
                  <c:v>2.91</c:v>
                </c:pt>
                <c:pt idx="1534">
                  <c:v>2.91</c:v>
                </c:pt>
                <c:pt idx="1535">
                  <c:v>2.9</c:v>
                </c:pt>
                <c:pt idx="1536">
                  <c:v>2.89</c:v>
                </c:pt>
                <c:pt idx="1537">
                  <c:v>2.88</c:v>
                </c:pt>
                <c:pt idx="1538">
                  <c:v>2.87</c:v>
                </c:pt>
                <c:pt idx="1539">
                  <c:v>2.86</c:v>
                </c:pt>
                <c:pt idx="1540">
                  <c:v>2.85</c:v>
                </c:pt>
                <c:pt idx="1541">
                  <c:v>2.85</c:v>
                </c:pt>
                <c:pt idx="1542">
                  <c:v>2.83</c:v>
                </c:pt>
                <c:pt idx="1543">
                  <c:v>2.83</c:v>
                </c:pt>
                <c:pt idx="1544">
                  <c:v>2.81</c:v>
                </c:pt>
                <c:pt idx="1545">
                  <c:v>2.8</c:v>
                </c:pt>
                <c:pt idx="1546">
                  <c:v>2.79</c:v>
                </c:pt>
                <c:pt idx="1547">
                  <c:v>2.78</c:v>
                </c:pt>
                <c:pt idx="1548">
                  <c:v>2.77</c:v>
                </c:pt>
                <c:pt idx="1549">
                  <c:v>2.77</c:v>
                </c:pt>
                <c:pt idx="1550">
                  <c:v>2.76</c:v>
                </c:pt>
                <c:pt idx="1551">
                  <c:v>2.75</c:v>
                </c:pt>
                <c:pt idx="1552">
                  <c:v>2.75</c:v>
                </c:pt>
                <c:pt idx="1553">
                  <c:v>2.73</c:v>
                </c:pt>
                <c:pt idx="1554">
                  <c:v>2.73</c:v>
                </c:pt>
                <c:pt idx="1555">
                  <c:v>2.71</c:v>
                </c:pt>
                <c:pt idx="1556">
                  <c:v>2.7</c:v>
                </c:pt>
                <c:pt idx="1557">
                  <c:v>2.7</c:v>
                </c:pt>
                <c:pt idx="1558">
                  <c:v>2.69</c:v>
                </c:pt>
                <c:pt idx="1559">
                  <c:v>2.68</c:v>
                </c:pt>
                <c:pt idx="1560">
                  <c:v>2.68</c:v>
                </c:pt>
                <c:pt idx="1561">
                  <c:v>2.67</c:v>
                </c:pt>
                <c:pt idx="1562">
                  <c:v>2.66</c:v>
                </c:pt>
                <c:pt idx="1563">
                  <c:v>2.65</c:v>
                </c:pt>
                <c:pt idx="1564">
                  <c:v>2.65</c:v>
                </c:pt>
                <c:pt idx="1565">
                  <c:v>2.63</c:v>
                </c:pt>
                <c:pt idx="1566">
                  <c:v>2.63</c:v>
                </c:pt>
                <c:pt idx="1567">
                  <c:v>2.62</c:v>
                </c:pt>
                <c:pt idx="1568">
                  <c:v>2.62</c:v>
                </c:pt>
                <c:pt idx="1569">
                  <c:v>2.61</c:v>
                </c:pt>
                <c:pt idx="1570">
                  <c:v>2.6</c:v>
                </c:pt>
                <c:pt idx="1571">
                  <c:v>2.59</c:v>
                </c:pt>
                <c:pt idx="1572">
                  <c:v>2.59</c:v>
                </c:pt>
                <c:pt idx="1573">
                  <c:v>2.58</c:v>
                </c:pt>
                <c:pt idx="1574">
                  <c:v>2.58</c:v>
                </c:pt>
                <c:pt idx="1575">
                  <c:v>2.57</c:v>
                </c:pt>
                <c:pt idx="1576">
                  <c:v>2.56</c:v>
                </c:pt>
                <c:pt idx="1577">
                  <c:v>2.5499999999999998</c:v>
                </c:pt>
                <c:pt idx="1578">
                  <c:v>2.5499999999999998</c:v>
                </c:pt>
                <c:pt idx="1579">
                  <c:v>2.54</c:v>
                </c:pt>
                <c:pt idx="1580">
                  <c:v>2.54</c:v>
                </c:pt>
                <c:pt idx="1581">
                  <c:v>2.5299999999999998</c:v>
                </c:pt>
                <c:pt idx="1582">
                  <c:v>2.5299999999999998</c:v>
                </c:pt>
                <c:pt idx="1583">
                  <c:v>2.52</c:v>
                </c:pt>
                <c:pt idx="1584">
                  <c:v>2.5099999999999998</c:v>
                </c:pt>
                <c:pt idx="1585">
                  <c:v>2.5099999999999998</c:v>
                </c:pt>
                <c:pt idx="1586">
                  <c:v>2.5</c:v>
                </c:pt>
                <c:pt idx="1587">
                  <c:v>2.5</c:v>
                </c:pt>
                <c:pt idx="1588">
                  <c:v>2.4900000000000002</c:v>
                </c:pt>
                <c:pt idx="1589">
                  <c:v>2.48</c:v>
                </c:pt>
                <c:pt idx="1590">
                  <c:v>2.48</c:v>
                </c:pt>
                <c:pt idx="1591">
                  <c:v>2.48</c:v>
                </c:pt>
                <c:pt idx="1592">
                  <c:v>2.4700000000000002</c:v>
                </c:pt>
                <c:pt idx="1593">
                  <c:v>2.4700000000000002</c:v>
                </c:pt>
                <c:pt idx="1594">
                  <c:v>2.46</c:v>
                </c:pt>
                <c:pt idx="1595">
                  <c:v>2.46</c:v>
                </c:pt>
                <c:pt idx="1596">
                  <c:v>2.4500000000000002</c:v>
                </c:pt>
                <c:pt idx="1597">
                  <c:v>2.44</c:v>
                </c:pt>
                <c:pt idx="1598">
                  <c:v>2.44</c:v>
                </c:pt>
                <c:pt idx="1599">
                  <c:v>2.4300000000000002</c:v>
                </c:pt>
                <c:pt idx="1600">
                  <c:v>2.4300000000000002</c:v>
                </c:pt>
                <c:pt idx="1601">
                  <c:v>2.4300000000000002</c:v>
                </c:pt>
                <c:pt idx="1602">
                  <c:v>2.42</c:v>
                </c:pt>
                <c:pt idx="1603">
                  <c:v>2.42</c:v>
                </c:pt>
                <c:pt idx="1604">
                  <c:v>2.41</c:v>
                </c:pt>
                <c:pt idx="1605">
                  <c:v>2.41</c:v>
                </c:pt>
                <c:pt idx="1606">
                  <c:v>2.4</c:v>
                </c:pt>
                <c:pt idx="1607">
                  <c:v>2.4</c:v>
                </c:pt>
                <c:pt idx="1608">
                  <c:v>2.39</c:v>
                </c:pt>
                <c:pt idx="1609">
                  <c:v>2.39</c:v>
                </c:pt>
                <c:pt idx="1610">
                  <c:v>2.39</c:v>
                </c:pt>
                <c:pt idx="1611">
                  <c:v>2.38</c:v>
                </c:pt>
                <c:pt idx="1612">
                  <c:v>2.38</c:v>
                </c:pt>
                <c:pt idx="1613">
                  <c:v>2.38</c:v>
                </c:pt>
                <c:pt idx="1614">
                  <c:v>2.37</c:v>
                </c:pt>
                <c:pt idx="1615">
                  <c:v>2.36</c:v>
                </c:pt>
                <c:pt idx="1616">
                  <c:v>2.36</c:v>
                </c:pt>
                <c:pt idx="1617">
                  <c:v>2.36</c:v>
                </c:pt>
                <c:pt idx="1618">
                  <c:v>2.35</c:v>
                </c:pt>
                <c:pt idx="1619">
                  <c:v>2.35</c:v>
                </c:pt>
                <c:pt idx="1620">
                  <c:v>2.35</c:v>
                </c:pt>
                <c:pt idx="1621">
                  <c:v>2.34</c:v>
                </c:pt>
                <c:pt idx="1622">
                  <c:v>2.34</c:v>
                </c:pt>
                <c:pt idx="1623">
                  <c:v>2.33</c:v>
                </c:pt>
                <c:pt idx="1624">
                  <c:v>2.33</c:v>
                </c:pt>
                <c:pt idx="1625">
                  <c:v>2.3199999999999981</c:v>
                </c:pt>
                <c:pt idx="1626">
                  <c:v>2.3199999999999981</c:v>
                </c:pt>
                <c:pt idx="1627">
                  <c:v>2.3199999999999981</c:v>
                </c:pt>
                <c:pt idx="1628">
                  <c:v>2.31</c:v>
                </c:pt>
                <c:pt idx="1629">
                  <c:v>2.31</c:v>
                </c:pt>
                <c:pt idx="1630">
                  <c:v>2.31</c:v>
                </c:pt>
                <c:pt idx="1631">
                  <c:v>2.2999999999999998</c:v>
                </c:pt>
                <c:pt idx="1632">
                  <c:v>2.2999999999999998</c:v>
                </c:pt>
                <c:pt idx="1633">
                  <c:v>2.29</c:v>
                </c:pt>
                <c:pt idx="1634">
                  <c:v>2.29</c:v>
                </c:pt>
                <c:pt idx="1635">
                  <c:v>2.29</c:v>
                </c:pt>
                <c:pt idx="1636">
                  <c:v>2.29</c:v>
                </c:pt>
                <c:pt idx="1637">
                  <c:v>2.2799999999999998</c:v>
                </c:pt>
                <c:pt idx="1638">
                  <c:v>2.2799999999999998</c:v>
                </c:pt>
                <c:pt idx="1639">
                  <c:v>2.2799999999999998</c:v>
                </c:pt>
                <c:pt idx="1640">
                  <c:v>2.27</c:v>
                </c:pt>
                <c:pt idx="1641">
                  <c:v>2.2599999999999998</c:v>
                </c:pt>
                <c:pt idx="1642">
                  <c:v>2.2599999999999998</c:v>
                </c:pt>
                <c:pt idx="1643">
                  <c:v>2.2599999999999998</c:v>
                </c:pt>
                <c:pt idx="1644">
                  <c:v>2.2599999999999998</c:v>
                </c:pt>
                <c:pt idx="1645">
                  <c:v>2.25</c:v>
                </c:pt>
                <c:pt idx="1646">
                  <c:v>2.2400000000000002</c:v>
                </c:pt>
                <c:pt idx="1647">
                  <c:v>2.23</c:v>
                </c:pt>
                <c:pt idx="1648">
                  <c:v>2.23</c:v>
                </c:pt>
                <c:pt idx="1649">
                  <c:v>2.21</c:v>
                </c:pt>
                <c:pt idx="1650">
                  <c:v>2.19</c:v>
                </c:pt>
                <c:pt idx="1651">
                  <c:v>2.1800000000000002</c:v>
                </c:pt>
                <c:pt idx="1652">
                  <c:v>2.17</c:v>
                </c:pt>
                <c:pt idx="1653">
                  <c:v>2.17</c:v>
                </c:pt>
                <c:pt idx="1654">
                  <c:v>2.16</c:v>
                </c:pt>
                <c:pt idx="1655">
                  <c:v>2.13</c:v>
                </c:pt>
                <c:pt idx="1656">
                  <c:v>2.14</c:v>
                </c:pt>
                <c:pt idx="1657">
                  <c:v>2.12</c:v>
                </c:pt>
                <c:pt idx="1658">
                  <c:v>2.11</c:v>
                </c:pt>
                <c:pt idx="1659">
                  <c:v>2.1</c:v>
                </c:pt>
                <c:pt idx="1660">
                  <c:v>2.08</c:v>
                </c:pt>
                <c:pt idx="1661">
                  <c:v>2.08</c:v>
                </c:pt>
                <c:pt idx="1662">
                  <c:v>2.06</c:v>
                </c:pt>
                <c:pt idx="1663">
                  <c:v>2.0499999999999998</c:v>
                </c:pt>
                <c:pt idx="1664">
                  <c:v>2.0299999999999998</c:v>
                </c:pt>
                <c:pt idx="1665">
                  <c:v>2.0299999999999998</c:v>
                </c:pt>
                <c:pt idx="1666">
                  <c:v>2.02</c:v>
                </c:pt>
                <c:pt idx="1667">
                  <c:v>2.0099999999999998</c:v>
                </c:pt>
                <c:pt idx="1668">
                  <c:v>2.0099999999999998</c:v>
                </c:pt>
                <c:pt idx="1669">
                  <c:v>1.98</c:v>
                </c:pt>
                <c:pt idx="1670">
                  <c:v>1.96</c:v>
                </c:pt>
                <c:pt idx="1671">
                  <c:v>1.95</c:v>
                </c:pt>
                <c:pt idx="1672">
                  <c:v>1.96</c:v>
                </c:pt>
                <c:pt idx="1673">
                  <c:v>1.91</c:v>
                </c:pt>
                <c:pt idx="1674">
                  <c:v>1.9</c:v>
                </c:pt>
                <c:pt idx="1675">
                  <c:v>1.88</c:v>
                </c:pt>
                <c:pt idx="1676">
                  <c:v>1.88</c:v>
                </c:pt>
                <c:pt idx="1677">
                  <c:v>1.86</c:v>
                </c:pt>
                <c:pt idx="1678">
                  <c:v>1.86</c:v>
                </c:pt>
                <c:pt idx="1679">
                  <c:v>1.83</c:v>
                </c:pt>
                <c:pt idx="1680">
                  <c:v>1.79</c:v>
                </c:pt>
                <c:pt idx="1681">
                  <c:v>1.8</c:v>
                </c:pt>
                <c:pt idx="1682">
                  <c:v>1.8</c:v>
                </c:pt>
                <c:pt idx="1683">
                  <c:v>1.78</c:v>
                </c:pt>
                <c:pt idx="1684">
                  <c:v>1.77</c:v>
                </c:pt>
                <c:pt idx="1685">
                  <c:v>1.77</c:v>
                </c:pt>
                <c:pt idx="1686">
                  <c:v>1.76</c:v>
                </c:pt>
                <c:pt idx="1687">
                  <c:v>1.77</c:v>
                </c:pt>
                <c:pt idx="1688">
                  <c:v>1.74</c:v>
                </c:pt>
                <c:pt idx="1689">
                  <c:v>1.73</c:v>
                </c:pt>
                <c:pt idx="1690">
                  <c:v>1.69</c:v>
                </c:pt>
                <c:pt idx="1691">
                  <c:v>1.68</c:v>
                </c:pt>
                <c:pt idx="1692">
                  <c:v>1.66</c:v>
                </c:pt>
                <c:pt idx="1693">
                  <c:v>1.66</c:v>
                </c:pt>
                <c:pt idx="1694">
                  <c:v>1.64</c:v>
                </c:pt>
                <c:pt idx="1695">
                  <c:v>1.64</c:v>
                </c:pt>
                <c:pt idx="1696">
                  <c:v>1.64</c:v>
                </c:pt>
                <c:pt idx="1697">
                  <c:v>1.62</c:v>
                </c:pt>
                <c:pt idx="1698">
                  <c:v>1.61</c:v>
                </c:pt>
                <c:pt idx="1699">
                  <c:v>1.61</c:v>
                </c:pt>
                <c:pt idx="1700">
                  <c:v>1.59</c:v>
                </c:pt>
                <c:pt idx="1701">
                  <c:v>1.58</c:v>
                </c:pt>
                <c:pt idx="1702">
                  <c:v>1.58</c:v>
                </c:pt>
                <c:pt idx="1703">
                  <c:v>1.58</c:v>
                </c:pt>
                <c:pt idx="1704">
                  <c:v>1.56</c:v>
                </c:pt>
                <c:pt idx="1705">
                  <c:v>1.55</c:v>
                </c:pt>
                <c:pt idx="1706">
                  <c:v>1.54</c:v>
                </c:pt>
                <c:pt idx="1707">
                  <c:v>1.53</c:v>
                </c:pt>
                <c:pt idx="1708">
                  <c:v>1.52</c:v>
                </c:pt>
                <c:pt idx="1709">
                  <c:v>1.5</c:v>
                </c:pt>
                <c:pt idx="1710">
                  <c:v>1.49</c:v>
                </c:pt>
                <c:pt idx="1711">
                  <c:v>1.48</c:v>
                </c:pt>
                <c:pt idx="1712">
                  <c:v>1.46</c:v>
                </c:pt>
                <c:pt idx="1713">
                  <c:v>1.45</c:v>
                </c:pt>
                <c:pt idx="1714">
                  <c:v>1.44</c:v>
                </c:pt>
                <c:pt idx="1715">
                  <c:v>1.43</c:v>
                </c:pt>
                <c:pt idx="1716">
                  <c:v>1.41</c:v>
                </c:pt>
                <c:pt idx="1717">
                  <c:v>1.4</c:v>
                </c:pt>
                <c:pt idx="1718">
                  <c:v>1.39</c:v>
                </c:pt>
                <c:pt idx="1719">
                  <c:v>1.37</c:v>
                </c:pt>
                <c:pt idx="1720">
                  <c:v>1.36</c:v>
                </c:pt>
                <c:pt idx="1721">
                  <c:v>1.34</c:v>
                </c:pt>
                <c:pt idx="1722">
                  <c:v>1.27</c:v>
                </c:pt>
                <c:pt idx="1723">
                  <c:v>1.25</c:v>
                </c:pt>
                <c:pt idx="1724">
                  <c:v>1.25</c:v>
                </c:pt>
                <c:pt idx="1725">
                  <c:v>1.24</c:v>
                </c:pt>
                <c:pt idx="1726">
                  <c:v>1.24</c:v>
                </c:pt>
                <c:pt idx="1727">
                  <c:v>1.25</c:v>
                </c:pt>
                <c:pt idx="1728">
                  <c:v>1.23</c:v>
                </c:pt>
                <c:pt idx="1729">
                  <c:v>1.24</c:v>
                </c:pt>
                <c:pt idx="1730">
                  <c:v>1.24</c:v>
                </c:pt>
                <c:pt idx="1731">
                  <c:v>1.24</c:v>
                </c:pt>
                <c:pt idx="1732">
                  <c:v>1.24</c:v>
                </c:pt>
                <c:pt idx="1733">
                  <c:v>1.24</c:v>
                </c:pt>
                <c:pt idx="1734">
                  <c:v>1.23</c:v>
                </c:pt>
                <c:pt idx="1735">
                  <c:v>1.24</c:v>
                </c:pt>
                <c:pt idx="1736">
                  <c:v>1.24</c:v>
                </c:pt>
                <c:pt idx="1737">
                  <c:v>1.24</c:v>
                </c:pt>
                <c:pt idx="1738">
                  <c:v>1.24</c:v>
                </c:pt>
                <c:pt idx="1739">
                  <c:v>1.24</c:v>
                </c:pt>
                <c:pt idx="1740">
                  <c:v>1.23</c:v>
                </c:pt>
                <c:pt idx="1741">
                  <c:v>1.24</c:v>
                </c:pt>
                <c:pt idx="1742">
                  <c:v>1.24</c:v>
                </c:pt>
                <c:pt idx="1743">
                  <c:v>1.24</c:v>
                </c:pt>
                <c:pt idx="1744">
                  <c:v>1.24</c:v>
                </c:pt>
                <c:pt idx="1745">
                  <c:v>1.24</c:v>
                </c:pt>
                <c:pt idx="1746">
                  <c:v>1.25</c:v>
                </c:pt>
                <c:pt idx="1747">
                  <c:v>1.24</c:v>
                </c:pt>
                <c:pt idx="1748">
                  <c:v>1.24</c:v>
                </c:pt>
                <c:pt idx="1749">
                  <c:v>1.24</c:v>
                </c:pt>
                <c:pt idx="1750">
                  <c:v>1.23</c:v>
                </c:pt>
                <c:pt idx="1751">
                  <c:v>1.24</c:v>
                </c:pt>
                <c:pt idx="1752">
                  <c:v>1.24</c:v>
                </c:pt>
                <c:pt idx="1753">
                  <c:v>1.24</c:v>
                </c:pt>
                <c:pt idx="1754">
                  <c:v>1.24</c:v>
                </c:pt>
                <c:pt idx="1755">
                  <c:v>1.24</c:v>
                </c:pt>
                <c:pt idx="1756">
                  <c:v>1.24</c:v>
                </c:pt>
                <c:pt idx="1757">
                  <c:v>1.24</c:v>
                </c:pt>
                <c:pt idx="1758">
                  <c:v>1.24</c:v>
                </c:pt>
                <c:pt idx="1759">
                  <c:v>1.25</c:v>
                </c:pt>
                <c:pt idx="1760">
                  <c:v>1.23</c:v>
                </c:pt>
                <c:pt idx="1761">
                  <c:v>1.23</c:v>
                </c:pt>
                <c:pt idx="1762">
                  <c:v>1.24</c:v>
                </c:pt>
                <c:pt idx="1763">
                  <c:v>1.24</c:v>
                </c:pt>
                <c:pt idx="1764">
                  <c:v>1.24</c:v>
                </c:pt>
                <c:pt idx="1765">
                  <c:v>1.24</c:v>
                </c:pt>
                <c:pt idx="1766">
                  <c:v>1.24</c:v>
                </c:pt>
                <c:pt idx="1767">
                  <c:v>1.24</c:v>
                </c:pt>
                <c:pt idx="1768">
                  <c:v>1.25</c:v>
                </c:pt>
                <c:pt idx="1769">
                  <c:v>1.23</c:v>
                </c:pt>
                <c:pt idx="1770">
                  <c:v>1.24</c:v>
                </c:pt>
                <c:pt idx="1771">
                  <c:v>1.24</c:v>
                </c:pt>
                <c:pt idx="1772">
                  <c:v>1.23</c:v>
                </c:pt>
                <c:pt idx="1773">
                  <c:v>1.23</c:v>
                </c:pt>
                <c:pt idx="1774">
                  <c:v>1.23</c:v>
                </c:pt>
                <c:pt idx="1775">
                  <c:v>1.24</c:v>
                </c:pt>
                <c:pt idx="1776">
                  <c:v>1.24</c:v>
                </c:pt>
                <c:pt idx="1777">
                  <c:v>1.23</c:v>
                </c:pt>
                <c:pt idx="1778">
                  <c:v>1.24</c:v>
                </c:pt>
                <c:pt idx="1779">
                  <c:v>1.24</c:v>
                </c:pt>
                <c:pt idx="1780">
                  <c:v>1.24</c:v>
                </c:pt>
                <c:pt idx="1781">
                  <c:v>1.25</c:v>
                </c:pt>
                <c:pt idx="1782">
                  <c:v>1.23</c:v>
                </c:pt>
                <c:pt idx="1783">
                  <c:v>1.24</c:v>
                </c:pt>
                <c:pt idx="1784">
                  <c:v>1.24</c:v>
                </c:pt>
                <c:pt idx="1785">
                  <c:v>1.24</c:v>
                </c:pt>
                <c:pt idx="1786">
                  <c:v>1.24</c:v>
                </c:pt>
                <c:pt idx="1787">
                  <c:v>1.23</c:v>
                </c:pt>
                <c:pt idx="1788">
                  <c:v>1.24</c:v>
                </c:pt>
                <c:pt idx="1789">
                  <c:v>1.24</c:v>
                </c:pt>
                <c:pt idx="1790">
                  <c:v>1.24</c:v>
                </c:pt>
                <c:pt idx="1791">
                  <c:v>1.24</c:v>
                </c:pt>
                <c:pt idx="1792">
                  <c:v>1.24</c:v>
                </c:pt>
                <c:pt idx="1793">
                  <c:v>1.23</c:v>
                </c:pt>
                <c:pt idx="1794">
                  <c:v>1.24</c:v>
                </c:pt>
                <c:pt idx="1795">
                  <c:v>1.24</c:v>
                </c:pt>
                <c:pt idx="1796">
                  <c:v>1.24</c:v>
                </c:pt>
                <c:pt idx="1797">
                  <c:v>1.24</c:v>
                </c:pt>
                <c:pt idx="1798">
                  <c:v>1.24</c:v>
                </c:pt>
                <c:pt idx="1799">
                  <c:v>1.23</c:v>
                </c:pt>
                <c:pt idx="1800">
                  <c:v>1.24</c:v>
                </c:pt>
                <c:pt idx="1801">
                  <c:v>1.24</c:v>
                </c:pt>
                <c:pt idx="1802">
                  <c:v>1.24</c:v>
                </c:pt>
                <c:pt idx="1803">
                  <c:v>1.24</c:v>
                </c:pt>
                <c:pt idx="1804">
                  <c:v>1.24</c:v>
                </c:pt>
                <c:pt idx="1805">
                  <c:v>1.24</c:v>
                </c:pt>
                <c:pt idx="1806">
                  <c:v>1.24</c:v>
                </c:pt>
                <c:pt idx="1807">
                  <c:v>1.25</c:v>
                </c:pt>
                <c:pt idx="1808">
                  <c:v>1.25</c:v>
                </c:pt>
                <c:pt idx="1809">
                  <c:v>1.24</c:v>
                </c:pt>
                <c:pt idx="1810">
                  <c:v>1.25</c:v>
                </c:pt>
                <c:pt idx="1811">
                  <c:v>1.23</c:v>
                </c:pt>
                <c:pt idx="1812">
                  <c:v>1.22</c:v>
                </c:pt>
                <c:pt idx="1813">
                  <c:v>1.21</c:v>
                </c:pt>
                <c:pt idx="1814">
                  <c:v>1.21</c:v>
                </c:pt>
                <c:pt idx="1815">
                  <c:v>1.19</c:v>
                </c:pt>
                <c:pt idx="1816">
                  <c:v>1.18</c:v>
                </c:pt>
                <c:pt idx="1817">
                  <c:v>1.17</c:v>
                </c:pt>
                <c:pt idx="1818">
                  <c:v>1.17</c:v>
                </c:pt>
                <c:pt idx="1819">
                  <c:v>1.1599999999999999</c:v>
                </c:pt>
                <c:pt idx="1820">
                  <c:v>1.1499999999999999</c:v>
                </c:pt>
                <c:pt idx="1821">
                  <c:v>1.1399999999999999</c:v>
                </c:pt>
                <c:pt idx="1822">
                  <c:v>1.1399999999999999</c:v>
                </c:pt>
                <c:pt idx="1823">
                  <c:v>1.1299999999999999</c:v>
                </c:pt>
                <c:pt idx="1824">
                  <c:v>1.1200000000000001</c:v>
                </c:pt>
                <c:pt idx="1825">
                  <c:v>1.1200000000000001</c:v>
                </c:pt>
                <c:pt idx="1826">
                  <c:v>1.1100000000000001</c:v>
                </c:pt>
                <c:pt idx="1827">
                  <c:v>1.1100000000000001</c:v>
                </c:pt>
                <c:pt idx="1828">
                  <c:v>1.1000000000000001</c:v>
                </c:pt>
                <c:pt idx="1829">
                  <c:v>1.0900000000000001</c:v>
                </c:pt>
                <c:pt idx="1830">
                  <c:v>1.08</c:v>
                </c:pt>
                <c:pt idx="1831">
                  <c:v>1.07</c:v>
                </c:pt>
                <c:pt idx="1832">
                  <c:v>1.06</c:v>
                </c:pt>
                <c:pt idx="1833">
                  <c:v>1.06</c:v>
                </c:pt>
                <c:pt idx="1834">
                  <c:v>1.05</c:v>
                </c:pt>
                <c:pt idx="1835">
                  <c:v>1.05</c:v>
                </c:pt>
                <c:pt idx="1836">
                  <c:v>1.04</c:v>
                </c:pt>
                <c:pt idx="1837">
                  <c:v>1.03</c:v>
                </c:pt>
                <c:pt idx="1838">
                  <c:v>1.03</c:v>
                </c:pt>
                <c:pt idx="1839">
                  <c:v>1.02</c:v>
                </c:pt>
                <c:pt idx="1840">
                  <c:v>1.01</c:v>
                </c:pt>
                <c:pt idx="1841">
                  <c:v>1.01</c:v>
                </c:pt>
                <c:pt idx="1842">
                  <c:v>0.99</c:v>
                </c:pt>
                <c:pt idx="1843">
                  <c:v>0.99</c:v>
                </c:pt>
                <c:pt idx="1844">
                  <c:v>0.98</c:v>
                </c:pt>
                <c:pt idx="1845">
                  <c:v>0.98</c:v>
                </c:pt>
                <c:pt idx="1846">
                  <c:v>0.97</c:v>
                </c:pt>
                <c:pt idx="1847">
                  <c:v>0.98</c:v>
                </c:pt>
                <c:pt idx="1848">
                  <c:v>0.96</c:v>
                </c:pt>
                <c:pt idx="1849">
                  <c:v>0.97</c:v>
                </c:pt>
                <c:pt idx="1850">
                  <c:v>0.97</c:v>
                </c:pt>
                <c:pt idx="1851">
                  <c:v>0.97</c:v>
                </c:pt>
                <c:pt idx="1852">
                  <c:v>0.97</c:v>
                </c:pt>
                <c:pt idx="1853">
                  <c:v>0.97</c:v>
                </c:pt>
                <c:pt idx="1854">
                  <c:v>0.97</c:v>
                </c:pt>
                <c:pt idx="1855">
                  <c:v>0.97</c:v>
                </c:pt>
                <c:pt idx="1856">
                  <c:v>0.98</c:v>
                </c:pt>
                <c:pt idx="1857">
                  <c:v>0.97</c:v>
                </c:pt>
                <c:pt idx="1858">
                  <c:v>0.97</c:v>
                </c:pt>
                <c:pt idx="1859">
                  <c:v>0.97</c:v>
                </c:pt>
                <c:pt idx="1860">
                  <c:v>0.97</c:v>
                </c:pt>
                <c:pt idx="1861">
                  <c:v>0.96</c:v>
                </c:pt>
                <c:pt idx="1862">
                  <c:v>0.97</c:v>
                </c:pt>
                <c:pt idx="1863">
                  <c:v>0.97</c:v>
                </c:pt>
                <c:pt idx="1864">
                  <c:v>0.97</c:v>
                </c:pt>
                <c:pt idx="1865">
                  <c:v>0.97</c:v>
                </c:pt>
                <c:pt idx="1866">
                  <c:v>0.97</c:v>
                </c:pt>
                <c:pt idx="1867">
                  <c:v>0.96</c:v>
                </c:pt>
                <c:pt idx="1868">
                  <c:v>0.97</c:v>
                </c:pt>
                <c:pt idx="1869">
                  <c:v>0.96</c:v>
                </c:pt>
                <c:pt idx="1870">
                  <c:v>0.97</c:v>
                </c:pt>
                <c:pt idx="1871">
                  <c:v>0.97</c:v>
                </c:pt>
                <c:pt idx="1872">
                  <c:v>0.96</c:v>
                </c:pt>
                <c:pt idx="1873">
                  <c:v>0.97</c:v>
                </c:pt>
                <c:pt idx="1874">
                  <c:v>0.96</c:v>
                </c:pt>
                <c:pt idx="1875">
                  <c:v>0.97</c:v>
                </c:pt>
                <c:pt idx="1876">
                  <c:v>0.96</c:v>
                </c:pt>
                <c:pt idx="1877">
                  <c:v>0.96</c:v>
                </c:pt>
                <c:pt idx="1878">
                  <c:v>0.96</c:v>
                </c:pt>
                <c:pt idx="1879">
                  <c:v>0.97</c:v>
                </c:pt>
                <c:pt idx="1880">
                  <c:v>0.96</c:v>
                </c:pt>
                <c:pt idx="1881">
                  <c:v>0.97</c:v>
                </c:pt>
                <c:pt idx="1882">
                  <c:v>0.97</c:v>
                </c:pt>
                <c:pt idx="1883">
                  <c:v>0.97</c:v>
                </c:pt>
                <c:pt idx="1884">
                  <c:v>0.96</c:v>
                </c:pt>
                <c:pt idx="1885">
                  <c:v>0.97</c:v>
                </c:pt>
                <c:pt idx="1886">
                  <c:v>0.96</c:v>
                </c:pt>
                <c:pt idx="1887">
                  <c:v>0.96</c:v>
                </c:pt>
                <c:pt idx="1888">
                  <c:v>0.97</c:v>
                </c:pt>
                <c:pt idx="1889">
                  <c:v>0.96</c:v>
                </c:pt>
                <c:pt idx="1890">
                  <c:v>0.97</c:v>
                </c:pt>
                <c:pt idx="1891">
                  <c:v>0.96</c:v>
                </c:pt>
                <c:pt idx="1892">
                  <c:v>0.97</c:v>
                </c:pt>
                <c:pt idx="1893">
                  <c:v>0.97</c:v>
                </c:pt>
                <c:pt idx="1894">
                  <c:v>0.98</c:v>
                </c:pt>
                <c:pt idx="1895">
                  <c:v>1.05</c:v>
                </c:pt>
                <c:pt idx="1896">
                  <c:v>1.1499999999999999</c:v>
                </c:pt>
                <c:pt idx="1897">
                  <c:v>1.2</c:v>
                </c:pt>
                <c:pt idx="1898">
                  <c:v>1.23</c:v>
                </c:pt>
                <c:pt idx="1899">
                  <c:v>1.22</c:v>
                </c:pt>
                <c:pt idx="1900">
                  <c:v>1.21</c:v>
                </c:pt>
                <c:pt idx="1901">
                  <c:v>1.21</c:v>
                </c:pt>
                <c:pt idx="1902">
                  <c:v>1.21</c:v>
                </c:pt>
                <c:pt idx="1903">
                  <c:v>1.21</c:v>
                </c:pt>
                <c:pt idx="1904">
                  <c:v>1.2</c:v>
                </c:pt>
                <c:pt idx="1905">
                  <c:v>1.2</c:v>
                </c:pt>
                <c:pt idx="1906">
                  <c:v>1.2</c:v>
                </c:pt>
                <c:pt idx="1907">
                  <c:v>1.2</c:v>
                </c:pt>
                <c:pt idx="1908">
                  <c:v>1.2</c:v>
                </c:pt>
                <c:pt idx="1909">
                  <c:v>1.2</c:v>
                </c:pt>
                <c:pt idx="1910">
                  <c:v>1.2</c:v>
                </c:pt>
                <c:pt idx="1911">
                  <c:v>1.2</c:v>
                </c:pt>
                <c:pt idx="1912">
                  <c:v>1.2</c:v>
                </c:pt>
                <c:pt idx="1913">
                  <c:v>1.2</c:v>
                </c:pt>
                <c:pt idx="1914">
                  <c:v>1.2</c:v>
                </c:pt>
                <c:pt idx="1915">
                  <c:v>1.2</c:v>
                </c:pt>
                <c:pt idx="1916">
                  <c:v>1.2</c:v>
                </c:pt>
                <c:pt idx="1917">
                  <c:v>1.2</c:v>
                </c:pt>
                <c:pt idx="1918">
                  <c:v>1.2</c:v>
                </c:pt>
                <c:pt idx="1919">
                  <c:v>1.2</c:v>
                </c:pt>
                <c:pt idx="1920">
                  <c:v>1.22</c:v>
                </c:pt>
                <c:pt idx="1921">
                  <c:v>1.22</c:v>
                </c:pt>
                <c:pt idx="1922">
                  <c:v>1.3</c:v>
                </c:pt>
                <c:pt idx="1923">
                  <c:v>1.32</c:v>
                </c:pt>
                <c:pt idx="1924">
                  <c:v>1.34</c:v>
                </c:pt>
                <c:pt idx="1925">
                  <c:v>1.35</c:v>
                </c:pt>
                <c:pt idx="1926">
                  <c:v>1.37</c:v>
                </c:pt>
                <c:pt idx="1927">
                  <c:v>1.39</c:v>
                </c:pt>
                <c:pt idx="1928">
                  <c:v>1.4</c:v>
                </c:pt>
                <c:pt idx="1929">
                  <c:v>1.41</c:v>
                </c:pt>
                <c:pt idx="1930">
                  <c:v>1.43</c:v>
                </c:pt>
                <c:pt idx="1931">
                  <c:v>1.44</c:v>
                </c:pt>
                <c:pt idx="1932">
                  <c:v>1.46</c:v>
                </c:pt>
                <c:pt idx="1933">
                  <c:v>1.48</c:v>
                </c:pt>
                <c:pt idx="1934">
                  <c:v>1.48</c:v>
                </c:pt>
                <c:pt idx="1935">
                  <c:v>1.51</c:v>
                </c:pt>
                <c:pt idx="1936">
                  <c:v>1.52</c:v>
                </c:pt>
                <c:pt idx="1937">
                  <c:v>1.53</c:v>
                </c:pt>
                <c:pt idx="1938">
                  <c:v>1.54</c:v>
                </c:pt>
                <c:pt idx="1939">
                  <c:v>1.56</c:v>
                </c:pt>
                <c:pt idx="1940">
                  <c:v>1.58</c:v>
                </c:pt>
                <c:pt idx="1941">
                  <c:v>1.59</c:v>
                </c:pt>
                <c:pt idx="1942">
                  <c:v>1.61</c:v>
                </c:pt>
                <c:pt idx="1943">
                  <c:v>1.61</c:v>
                </c:pt>
                <c:pt idx="1944">
                  <c:v>1.63</c:v>
                </c:pt>
                <c:pt idx="1945">
                  <c:v>1.65</c:v>
                </c:pt>
                <c:pt idx="1946">
                  <c:v>1.65</c:v>
                </c:pt>
                <c:pt idx="1947">
                  <c:v>1.68</c:v>
                </c:pt>
                <c:pt idx="1948">
                  <c:v>1.7</c:v>
                </c:pt>
                <c:pt idx="1949">
                  <c:v>1.73</c:v>
                </c:pt>
                <c:pt idx="1950">
                  <c:v>1.77</c:v>
                </c:pt>
                <c:pt idx="1951">
                  <c:v>1.8</c:v>
                </c:pt>
                <c:pt idx="1952">
                  <c:v>1.77</c:v>
                </c:pt>
                <c:pt idx="1953">
                  <c:v>1.79</c:v>
                </c:pt>
                <c:pt idx="1954">
                  <c:v>1.82</c:v>
                </c:pt>
                <c:pt idx="1955">
                  <c:v>1.86</c:v>
                </c:pt>
                <c:pt idx="1956">
                  <c:v>1.89</c:v>
                </c:pt>
                <c:pt idx="1957">
                  <c:v>1.92</c:v>
                </c:pt>
                <c:pt idx="1958">
                  <c:v>1.95</c:v>
                </c:pt>
                <c:pt idx="1959">
                  <c:v>1.99</c:v>
                </c:pt>
                <c:pt idx="1960">
                  <c:v>2.02</c:v>
                </c:pt>
                <c:pt idx="1961">
                  <c:v>2.0299999999999998</c:v>
                </c:pt>
                <c:pt idx="1962">
                  <c:v>2.04</c:v>
                </c:pt>
                <c:pt idx="1963">
                  <c:v>2.06</c:v>
                </c:pt>
                <c:pt idx="1964">
                  <c:v>2.08</c:v>
                </c:pt>
                <c:pt idx="1965">
                  <c:v>2.1</c:v>
                </c:pt>
                <c:pt idx="1966">
                  <c:v>2.11</c:v>
                </c:pt>
                <c:pt idx="1967">
                  <c:v>2.13</c:v>
                </c:pt>
                <c:pt idx="1968">
                  <c:v>2.15</c:v>
                </c:pt>
                <c:pt idx="1969">
                  <c:v>2.17</c:v>
                </c:pt>
                <c:pt idx="1970">
                  <c:v>2.19</c:v>
                </c:pt>
                <c:pt idx="1971">
                  <c:v>2.2200000000000002</c:v>
                </c:pt>
                <c:pt idx="1972">
                  <c:v>2.2400000000000002</c:v>
                </c:pt>
                <c:pt idx="1973">
                  <c:v>2.2599999999999998</c:v>
                </c:pt>
                <c:pt idx="1974">
                  <c:v>2.29</c:v>
                </c:pt>
                <c:pt idx="1975">
                  <c:v>2.31</c:v>
                </c:pt>
                <c:pt idx="1976">
                  <c:v>2.3199999999999981</c:v>
                </c:pt>
                <c:pt idx="1977">
                  <c:v>2.34</c:v>
                </c:pt>
                <c:pt idx="1978">
                  <c:v>2.37</c:v>
                </c:pt>
                <c:pt idx="1979">
                  <c:v>2.39</c:v>
                </c:pt>
                <c:pt idx="1980">
                  <c:v>2.41</c:v>
                </c:pt>
                <c:pt idx="1981">
                  <c:v>2.4300000000000002</c:v>
                </c:pt>
                <c:pt idx="1982">
                  <c:v>2.4500000000000002</c:v>
                </c:pt>
                <c:pt idx="1983">
                  <c:v>2.4700000000000002</c:v>
                </c:pt>
                <c:pt idx="1984">
                  <c:v>2.4900000000000002</c:v>
                </c:pt>
                <c:pt idx="1985">
                  <c:v>2.52</c:v>
                </c:pt>
                <c:pt idx="1986">
                  <c:v>2.54</c:v>
                </c:pt>
                <c:pt idx="1987">
                  <c:v>2.56</c:v>
                </c:pt>
                <c:pt idx="1988">
                  <c:v>2.58</c:v>
                </c:pt>
                <c:pt idx="1989">
                  <c:v>2.6</c:v>
                </c:pt>
                <c:pt idx="1990">
                  <c:v>2.62</c:v>
                </c:pt>
                <c:pt idx="1991">
                  <c:v>2.64</c:v>
                </c:pt>
                <c:pt idx="1992">
                  <c:v>2.66</c:v>
                </c:pt>
                <c:pt idx="1993">
                  <c:v>2.68</c:v>
                </c:pt>
                <c:pt idx="1994">
                  <c:v>2.71</c:v>
                </c:pt>
                <c:pt idx="1995">
                  <c:v>2.73</c:v>
                </c:pt>
                <c:pt idx="1996">
                  <c:v>2.75</c:v>
                </c:pt>
                <c:pt idx="1997">
                  <c:v>2.77</c:v>
                </c:pt>
                <c:pt idx="1998">
                  <c:v>2.79</c:v>
                </c:pt>
                <c:pt idx="1999">
                  <c:v>2.82</c:v>
                </c:pt>
                <c:pt idx="2000">
                  <c:v>2.83</c:v>
                </c:pt>
                <c:pt idx="2001">
                  <c:v>2.86</c:v>
                </c:pt>
                <c:pt idx="2002">
                  <c:v>2.88</c:v>
                </c:pt>
                <c:pt idx="2003">
                  <c:v>2.9</c:v>
                </c:pt>
                <c:pt idx="2004">
                  <c:v>2.92</c:v>
                </c:pt>
                <c:pt idx="2005">
                  <c:v>2.94</c:v>
                </c:pt>
                <c:pt idx="2006">
                  <c:v>2.96</c:v>
                </c:pt>
                <c:pt idx="2007">
                  <c:v>2.98</c:v>
                </c:pt>
                <c:pt idx="2008">
                  <c:v>3</c:v>
                </c:pt>
                <c:pt idx="2009">
                  <c:v>3.01</c:v>
                </c:pt>
                <c:pt idx="2010">
                  <c:v>3.03</c:v>
                </c:pt>
                <c:pt idx="2011">
                  <c:v>3.05</c:v>
                </c:pt>
                <c:pt idx="2012">
                  <c:v>3.07</c:v>
                </c:pt>
                <c:pt idx="2013">
                  <c:v>3.08</c:v>
                </c:pt>
                <c:pt idx="2014">
                  <c:v>3.09</c:v>
                </c:pt>
                <c:pt idx="2015">
                  <c:v>3.11</c:v>
                </c:pt>
                <c:pt idx="2016">
                  <c:v>3.12</c:v>
                </c:pt>
                <c:pt idx="2017">
                  <c:v>3.14</c:v>
                </c:pt>
                <c:pt idx="2018">
                  <c:v>3.16</c:v>
                </c:pt>
                <c:pt idx="2019">
                  <c:v>3.18</c:v>
                </c:pt>
                <c:pt idx="2020">
                  <c:v>3.19</c:v>
                </c:pt>
                <c:pt idx="2021">
                  <c:v>3.21</c:v>
                </c:pt>
                <c:pt idx="2022">
                  <c:v>3.22</c:v>
                </c:pt>
                <c:pt idx="2023">
                  <c:v>3.23</c:v>
                </c:pt>
                <c:pt idx="2024">
                  <c:v>3.25</c:v>
                </c:pt>
                <c:pt idx="2025">
                  <c:v>3.26</c:v>
                </c:pt>
                <c:pt idx="2026">
                  <c:v>3.28</c:v>
                </c:pt>
                <c:pt idx="2027">
                  <c:v>3.29</c:v>
                </c:pt>
                <c:pt idx="2028">
                  <c:v>3.31</c:v>
                </c:pt>
                <c:pt idx="2029">
                  <c:v>3.32</c:v>
                </c:pt>
                <c:pt idx="2030">
                  <c:v>3.33</c:v>
                </c:pt>
                <c:pt idx="2031">
                  <c:v>3.34</c:v>
                </c:pt>
                <c:pt idx="2032">
                  <c:v>3.36</c:v>
                </c:pt>
                <c:pt idx="2033">
                  <c:v>3.38</c:v>
                </c:pt>
                <c:pt idx="2034">
                  <c:v>3.39</c:v>
                </c:pt>
                <c:pt idx="2035">
                  <c:v>3.4</c:v>
                </c:pt>
                <c:pt idx="2036">
                  <c:v>3.42</c:v>
                </c:pt>
                <c:pt idx="2037">
                  <c:v>3.43</c:v>
                </c:pt>
                <c:pt idx="2038">
                  <c:v>3.45</c:v>
                </c:pt>
                <c:pt idx="2039">
                  <c:v>3.46</c:v>
                </c:pt>
                <c:pt idx="2040">
                  <c:v>3.47</c:v>
                </c:pt>
                <c:pt idx="2041">
                  <c:v>3.49</c:v>
                </c:pt>
                <c:pt idx="2042">
                  <c:v>3.5</c:v>
                </c:pt>
                <c:pt idx="2043">
                  <c:v>3.51</c:v>
                </c:pt>
                <c:pt idx="2044">
                  <c:v>3.52</c:v>
                </c:pt>
                <c:pt idx="2045">
                  <c:v>3.54</c:v>
                </c:pt>
                <c:pt idx="2046">
                  <c:v>3.55</c:v>
                </c:pt>
                <c:pt idx="2047">
                  <c:v>3.56</c:v>
                </c:pt>
                <c:pt idx="2048">
                  <c:v>3.58</c:v>
                </c:pt>
                <c:pt idx="2049">
                  <c:v>3.59</c:v>
                </c:pt>
                <c:pt idx="2050">
                  <c:v>3.61</c:v>
                </c:pt>
                <c:pt idx="2051">
                  <c:v>3.62</c:v>
                </c:pt>
                <c:pt idx="2052">
                  <c:v>3.63</c:v>
                </c:pt>
                <c:pt idx="2053">
                  <c:v>3.64</c:v>
                </c:pt>
                <c:pt idx="2054">
                  <c:v>3.66</c:v>
                </c:pt>
                <c:pt idx="2055">
                  <c:v>3.67</c:v>
                </c:pt>
                <c:pt idx="2056">
                  <c:v>3.68</c:v>
                </c:pt>
                <c:pt idx="2057">
                  <c:v>3.69</c:v>
                </c:pt>
                <c:pt idx="2058">
                  <c:v>3.71</c:v>
                </c:pt>
                <c:pt idx="2059">
                  <c:v>3.72</c:v>
                </c:pt>
                <c:pt idx="2060">
                  <c:v>3.73</c:v>
                </c:pt>
                <c:pt idx="2061">
                  <c:v>3.74</c:v>
                </c:pt>
                <c:pt idx="2062">
                  <c:v>3.76</c:v>
                </c:pt>
                <c:pt idx="2063">
                  <c:v>3.77</c:v>
                </c:pt>
                <c:pt idx="2064">
                  <c:v>3.78</c:v>
                </c:pt>
                <c:pt idx="2065">
                  <c:v>3.8</c:v>
                </c:pt>
                <c:pt idx="2066">
                  <c:v>3.81</c:v>
                </c:pt>
                <c:pt idx="2067">
                  <c:v>3.82</c:v>
                </c:pt>
                <c:pt idx="2068">
                  <c:v>3.83</c:v>
                </c:pt>
                <c:pt idx="2069">
                  <c:v>3.84</c:v>
                </c:pt>
                <c:pt idx="2070">
                  <c:v>3.86</c:v>
                </c:pt>
                <c:pt idx="2071">
                  <c:v>3.87</c:v>
                </c:pt>
                <c:pt idx="2072">
                  <c:v>3.88</c:v>
                </c:pt>
                <c:pt idx="2073">
                  <c:v>3.89</c:v>
                </c:pt>
                <c:pt idx="2074">
                  <c:v>3.9</c:v>
                </c:pt>
                <c:pt idx="2075">
                  <c:v>3.92</c:v>
                </c:pt>
                <c:pt idx="2076">
                  <c:v>3.93</c:v>
                </c:pt>
                <c:pt idx="2077">
                  <c:v>3.94</c:v>
                </c:pt>
                <c:pt idx="2078">
                  <c:v>3.95</c:v>
                </c:pt>
                <c:pt idx="2079">
                  <c:v>3.97</c:v>
                </c:pt>
                <c:pt idx="2080">
                  <c:v>3.98</c:v>
                </c:pt>
                <c:pt idx="2081">
                  <c:v>3.99</c:v>
                </c:pt>
                <c:pt idx="2082">
                  <c:v>4</c:v>
                </c:pt>
                <c:pt idx="2083">
                  <c:v>4.01</c:v>
                </c:pt>
                <c:pt idx="2084">
                  <c:v>4.0199999999999996</c:v>
                </c:pt>
                <c:pt idx="2085">
                  <c:v>4.03</c:v>
                </c:pt>
                <c:pt idx="2086">
                  <c:v>4.04</c:v>
                </c:pt>
                <c:pt idx="2087">
                  <c:v>4.05</c:v>
                </c:pt>
                <c:pt idx="2088">
                  <c:v>4.05</c:v>
                </c:pt>
                <c:pt idx="2089">
                  <c:v>4.0599999999999996</c:v>
                </c:pt>
                <c:pt idx="2090">
                  <c:v>4.07</c:v>
                </c:pt>
                <c:pt idx="2091">
                  <c:v>4.08</c:v>
                </c:pt>
                <c:pt idx="2092">
                  <c:v>4.09</c:v>
                </c:pt>
                <c:pt idx="2093">
                  <c:v>4.0999999999999996</c:v>
                </c:pt>
                <c:pt idx="2094">
                  <c:v>4.1099999999999994</c:v>
                </c:pt>
                <c:pt idx="2095">
                  <c:v>4.1199999999999974</c:v>
                </c:pt>
                <c:pt idx="2096">
                  <c:v>4.13</c:v>
                </c:pt>
                <c:pt idx="2097">
                  <c:v>4.13</c:v>
                </c:pt>
                <c:pt idx="2098">
                  <c:v>4.1399999999999997</c:v>
                </c:pt>
                <c:pt idx="2099">
                  <c:v>4.1499999999999986</c:v>
                </c:pt>
                <c:pt idx="2100">
                  <c:v>4.1599999999999966</c:v>
                </c:pt>
                <c:pt idx="2101">
                  <c:v>4.17</c:v>
                </c:pt>
                <c:pt idx="2102">
                  <c:v>4.18</c:v>
                </c:pt>
                <c:pt idx="2103">
                  <c:v>4.18</c:v>
                </c:pt>
                <c:pt idx="2104">
                  <c:v>4.18</c:v>
                </c:pt>
                <c:pt idx="2105">
                  <c:v>4.18</c:v>
                </c:pt>
                <c:pt idx="2106">
                  <c:v>4.18</c:v>
                </c:pt>
                <c:pt idx="2107">
                  <c:v>4.18</c:v>
                </c:pt>
                <c:pt idx="2108">
                  <c:v>4.18</c:v>
                </c:pt>
                <c:pt idx="2109">
                  <c:v>4.18</c:v>
                </c:pt>
                <c:pt idx="2110">
                  <c:v>4.18</c:v>
                </c:pt>
                <c:pt idx="2111">
                  <c:v>4.18</c:v>
                </c:pt>
                <c:pt idx="2112">
                  <c:v>4.18</c:v>
                </c:pt>
                <c:pt idx="2113">
                  <c:v>4.18</c:v>
                </c:pt>
                <c:pt idx="2114">
                  <c:v>4.18</c:v>
                </c:pt>
                <c:pt idx="2115">
                  <c:v>4.18</c:v>
                </c:pt>
                <c:pt idx="2116">
                  <c:v>4.18</c:v>
                </c:pt>
                <c:pt idx="2117">
                  <c:v>4.18</c:v>
                </c:pt>
                <c:pt idx="2118">
                  <c:v>4.18</c:v>
                </c:pt>
                <c:pt idx="2119">
                  <c:v>4.18</c:v>
                </c:pt>
                <c:pt idx="2120">
                  <c:v>4.18</c:v>
                </c:pt>
                <c:pt idx="2121">
                  <c:v>4.18</c:v>
                </c:pt>
                <c:pt idx="2122">
                  <c:v>4.18</c:v>
                </c:pt>
                <c:pt idx="2123">
                  <c:v>4.18</c:v>
                </c:pt>
                <c:pt idx="2124">
                  <c:v>4.18</c:v>
                </c:pt>
                <c:pt idx="2125">
                  <c:v>4.18</c:v>
                </c:pt>
                <c:pt idx="2126">
                  <c:v>4.18</c:v>
                </c:pt>
                <c:pt idx="2127">
                  <c:v>4.18</c:v>
                </c:pt>
                <c:pt idx="2128">
                  <c:v>4.18</c:v>
                </c:pt>
                <c:pt idx="2129">
                  <c:v>4.18</c:v>
                </c:pt>
                <c:pt idx="2130">
                  <c:v>4.18</c:v>
                </c:pt>
                <c:pt idx="2131">
                  <c:v>4.17</c:v>
                </c:pt>
                <c:pt idx="2132">
                  <c:v>4.18</c:v>
                </c:pt>
                <c:pt idx="2133">
                  <c:v>4.18</c:v>
                </c:pt>
                <c:pt idx="2134">
                  <c:v>4.18</c:v>
                </c:pt>
                <c:pt idx="2135">
                  <c:v>4.18</c:v>
                </c:pt>
                <c:pt idx="2136">
                  <c:v>4.18</c:v>
                </c:pt>
                <c:pt idx="2137">
                  <c:v>4.18</c:v>
                </c:pt>
                <c:pt idx="2138">
                  <c:v>4.18</c:v>
                </c:pt>
                <c:pt idx="2139">
                  <c:v>4.18</c:v>
                </c:pt>
                <c:pt idx="2140">
                  <c:v>4.18</c:v>
                </c:pt>
                <c:pt idx="2141">
                  <c:v>4.18</c:v>
                </c:pt>
                <c:pt idx="2142">
                  <c:v>4.18</c:v>
                </c:pt>
                <c:pt idx="2143">
                  <c:v>4.18</c:v>
                </c:pt>
                <c:pt idx="2144">
                  <c:v>4.18</c:v>
                </c:pt>
                <c:pt idx="2145">
                  <c:v>4.18</c:v>
                </c:pt>
                <c:pt idx="2146">
                  <c:v>4.18</c:v>
                </c:pt>
                <c:pt idx="2147">
                  <c:v>4.18</c:v>
                </c:pt>
                <c:pt idx="2148">
                  <c:v>4.18</c:v>
                </c:pt>
                <c:pt idx="2149">
                  <c:v>4.18</c:v>
                </c:pt>
                <c:pt idx="2150">
                  <c:v>4.1899999999999986</c:v>
                </c:pt>
                <c:pt idx="2151">
                  <c:v>4.18</c:v>
                </c:pt>
                <c:pt idx="2152">
                  <c:v>4.18</c:v>
                </c:pt>
                <c:pt idx="2153">
                  <c:v>4.18</c:v>
                </c:pt>
                <c:pt idx="2154">
                  <c:v>4.18</c:v>
                </c:pt>
                <c:pt idx="2155">
                  <c:v>4.18</c:v>
                </c:pt>
                <c:pt idx="2156">
                  <c:v>4.18</c:v>
                </c:pt>
                <c:pt idx="2157">
                  <c:v>4.18</c:v>
                </c:pt>
                <c:pt idx="2158">
                  <c:v>4.18</c:v>
                </c:pt>
                <c:pt idx="2159">
                  <c:v>4.18</c:v>
                </c:pt>
                <c:pt idx="2160">
                  <c:v>4.18</c:v>
                </c:pt>
                <c:pt idx="2161">
                  <c:v>4.18</c:v>
                </c:pt>
                <c:pt idx="2162">
                  <c:v>4.18</c:v>
                </c:pt>
                <c:pt idx="2163">
                  <c:v>4.1899999999999986</c:v>
                </c:pt>
                <c:pt idx="2164">
                  <c:v>4.1899999999999986</c:v>
                </c:pt>
                <c:pt idx="2165">
                  <c:v>4.1899999999999986</c:v>
                </c:pt>
                <c:pt idx="2166">
                  <c:v>4.1899999999999986</c:v>
                </c:pt>
                <c:pt idx="2167">
                  <c:v>4.1899999999999986</c:v>
                </c:pt>
                <c:pt idx="2168">
                  <c:v>4.1899999999999986</c:v>
                </c:pt>
                <c:pt idx="2169">
                  <c:v>4.1899999999999986</c:v>
                </c:pt>
                <c:pt idx="2170">
                  <c:v>4.2</c:v>
                </c:pt>
                <c:pt idx="2171">
                  <c:v>4.1899999999999986</c:v>
                </c:pt>
                <c:pt idx="2172">
                  <c:v>4.2</c:v>
                </c:pt>
                <c:pt idx="2173">
                  <c:v>4.2</c:v>
                </c:pt>
                <c:pt idx="2174">
                  <c:v>4.2</c:v>
                </c:pt>
                <c:pt idx="2175">
                  <c:v>4.2</c:v>
                </c:pt>
                <c:pt idx="2176">
                  <c:v>4.2</c:v>
                </c:pt>
                <c:pt idx="2177">
                  <c:v>4.21</c:v>
                </c:pt>
                <c:pt idx="2178">
                  <c:v>4.21</c:v>
                </c:pt>
                <c:pt idx="2179">
                  <c:v>4.21</c:v>
                </c:pt>
                <c:pt idx="2180">
                  <c:v>4.21</c:v>
                </c:pt>
                <c:pt idx="2181">
                  <c:v>4.21</c:v>
                </c:pt>
                <c:pt idx="2182">
                  <c:v>4.21</c:v>
                </c:pt>
                <c:pt idx="2183">
                  <c:v>4.21</c:v>
                </c:pt>
                <c:pt idx="2184">
                  <c:v>4.21</c:v>
                </c:pt>
                <c:pt idx="2185">
                  <c:v>4.21</c:v>
                </c:pt>
                <c:pt idx="2186">
                  <c:v>4.22</c:v>
                </c:pt>
                <c:pt idx="2187">
                  <c:v>4.22</c:v>
                </c:pt>
                <c:pt idx="2188">
                  <c:v>4.22</c:v>
                </c:pt>
                <c:pt idx="2189">
                  <c:v>4.22</c:v>
                </c:pt>
                <c:pt idx="2190">
                  <c:v>4.22</c:v>
                </c:pt>
                <c:pt idx="2191">
                  <c:v>4.22</c:v>
                </c:pt>
                <c:pt idx="2192">
                  <c:v>4.22</c:v>
                </c:pt>
                <c:pt idx="2193">
                  <c:v>4.22</c:v>
                </c:pt>
                <c:pt idx="2194">
                  <c:v>4.22</c:v>
                </c:pt>
                <c:pt idx="2195">
                  <c:v>4.22</c:v>
                </c:pt>
                <c:pt idx="2196">
                  <c:v>4.22</c:v>
                </c:pt>
                <c:pt idx="2197">
                  <c:v>4.2300000000000004</c:v>
                </c:pt>
                <c:pt idx="2198">
                  <c:v>4.2300000000000004</c:v>
                </c:pt>
                <c:pt idx="2199">
                  <c:v>4.2300000000000004</c:v>
                </c:pt>
                <c:pt idx="2200">
                  <c:v>4.2300000000000004</c:v>
                </c:pt>
                <c:pt idx="2201">
                  <c:v>4.2300000000000004</c:v>
                </c:pt>
                <c:pt idx="2202">
                  <c:v>4.2300000000000004</c:v>
                </c:pt>
                <c:pt idx="2203">
                  <c:v>4.2300000000000004</c:v>
                </c:pt>
                <c:pt idx="2204">
                  <c:v>4.2300000000000004</c:v>
                </c:pt>
                <c:pt idx="2205">
                  <c:v>4.24</c:v>
                </c:pt>
                <c:pt idx="2206">
                  <c:v>4.24</c:v>
                </c:pt>
                <c:pt idx="2207">
                  <c:v>4.24</c:v>
                </c:pt>
                <c:pt idx="2208">
                  <c:v>4.24</c:v>
                </c:pt>
                <c:pt idx="2209">
                  <c:v>4.24</c:v>
                </c:pt>
                <c:pt idx="2210">
                  <c:v>4.24</c:v>
                </c:pt>
                <c:pt idx="2211">
                  <c:v>4.24</c:v>
                </c:pt>
                <c:pt idx="2212">
                  <c:v>4.25</c:v>
                </c:pt>
                <c:pt idx="2213">
                  <c:v>4.24</c:v>
                </c:pt>
                <c:pt idx="2214">
                  <c:v>4.24</c:v>
                </c:pt>
                <c:pt idx="2215">
                  <c:v>4.24</c:v>
                </c:pt>
                <c:pt idx="2216">
                  <c:v>4.24</c:v>
                </c:pt>
                <c:pt idx="2217">
                  <c:v>4.24</c:v>
                </c:pt>
                <c:pt idx="2218">
                  <c:v>4.24</c:v>
                </c:pt>
                <c:pt idx="2219">
                  <c:v>4.24</c:v>
                </c:pt>
                <c:pt idx="2220">
                  <c:v>4.24</c:v>
                </c:pt>
                <c:pt idx="2221">
                  <c:v>4.24</c:v>
                </c:pt>
                <c:pt idx="2222">
                  <c:v>4.24</c:v>
                </c:pt>
                <c:pt idx="2223">
                  <c:v>4.24</c:v>
                </c:pt>
                <c:pt idx="2224">
                  <c:v>4.24</c:v>
                </c:pt>
                <c:pt idx="2225">
                  <c:v>4.24</c:v>
                </c:pt>
                <c:pt idx="2226">
                  <c:v>4.24</c:v>
                </c:pt>
                <c:pt idx="2227">
                  <c:v>4.24</c:v>
                </c:pt>
                <c:pt idx="2228">
                  <c:v>4.24</c:v>
                </c:pt>
                <c:pt idx="2229">
                  <c:v>4.24</c:v>
                </c:pt>
                <c:pt idx="2230">
                  <c:v>4.24</c:v>
                </c:pt>
                <c:pt idx="2231">
                  <c:v>4.24</c:v>
                </c:pt>
                <c:pt idx="2232">
                  <c:v>4.24</c:v>
                </c:pt>
                <c:pt idx="2233">
                  <c:v>4.24</c:v>
                </c:pt>
                <c:pt idx="2234">
                  <c:v>4.24</c:v>
                </c:pt>
                <c:pt idx="2235">
                  <c:v>4.2300000000000004</c:v>
                </c:pt>
                <c:pt idx="2236">
                  <c:v>4.24</c:v>
                </c:pt>
                <c:pt idx="2237">
                  <c:v>4.24</c:v>
                </c:pt>
                <c:pt idx="2238">
                  <c:v>4.2300000000000004</c:v>
                </c:pt>
                <c:pt idx="2239">
                  <c:v>4.2300000000000004</c:v>
                </c:pt>
                <c:pt idx="2240">
                  <c:v>4.2300000000000004</c:v>
                </c:pt>
                <c:pt idx="2241">
                  <c:v>4.2300000000000004</c:v>
                </c:pt>
                <c:pt idx="2242">
                  <c:v>4.2300000000000004</c:v>
                </c:pt>
                <c:pt idx="2243">
                  <c:v>4.2300000000000004</c:v>
                </c:pt>
                <c:pt idx="2244">
                  <c:v>4.2300000000000004</c:v>
                </c:pt>
                <c:pt idx="2245">
                  <c:v>4.2300000000000004</c:v>
                </c:pt>
                <c:pt idx="2246">
                  <c:v>4.2300000000000004</c:v>
                </c:pt>
                <c:pt idx="2247">
                  <c:v>4.2300000000000004</c:v>
                </c:pt>
                <c:pt idx="2248">
                  <c:v>4.2300000000000004</c:v>
                </c:pt>
                <c:pt idx="2249">
                  <c:v>4.2300000000000004</c:v>
                </c:pt>
                <c:pt idx="2250">
                  <c:v>4.2300000000000004</c:v>
                </c:pt>
                <c:pt idx="2251">
                  <c:v>4.2300000000000004</c:v>
                </c:pt>
                <c:pt idx="2252">
                  <c:v>4.2300000000000004</c:v>
                </c:pt>
                <c:pt idx="2253">
                  <c:v>4.2300000000000004</c:v>
                </c:pt>
                <c:pt idx="2254">
                  <c:v>4.2300000000000004</c:v>
                </c:pt>
                <c:pt idx="2255">
                  <c:v>4.2300000000000004</c:v>
                </c:pt>
                <c:pt idx="2256">
                  <c:v>4.2300000000000004</c:v>
                </c:pt>
                <c:pt idx="2257">
                  <c:v>4.2300000000000004</c:v>
                </c:pt>
                <c:pt idx="2258">
                  <c:v>4.2300000000000004</c:v>
                </c:pt>
                <c:pt idx="2259">
                  <c:v>4.2300000000000004</c:v>
                </c:pt>
                <c:pt idx="2260">
                  <c:v>4.2300000000000004</c:v>
                </c:pt>
                <c:pt idx="2261">
                  <c:v>4.2300000000000004</c:v>
                </c:pt>
                <c:pt idx="2262">
                  <c:v>4.2300000000000004</c:v>
                </c:pt>
                <c:pt idx="2263">
                  <c:v>4.2300000000000004</c:v>
                </c:pt>
                <c:pt idx="2264">
                  <c:v>4.2300000000000004</c:v>
                </c:pt>
                <c:pt idx="2265">
                  <c:v>4.2300000000000004</c:v>
                </c:pt>
                <c:pt idx="2266">
                  <c:v>4.2300000000000004</c:v>
                </c:pt>
                <c:pt idx="2267">
                  <c:v>4.2300000000000004</c:v>
                </c:pt>
                <c:pt idx="2268">
                  <c:v>4.2300000000000004</c:v>
                </c:pt>
                <c:pt idx="2269">
                  <c:v>4.2300000000000004</c:v>
                </c:pt>
                <c:pt idx="2270">
                  <c:v>4.2300000000000004</c:v>
                </c:pt>
                <c:pt idx="2271">
                  <c:v>4.2300000000000004</c:v>
                </c:pt>
                <c:pt idx="2272">
                  <c:v>4.24</c:v>
                </c:pt>
                <c:pt idx="2273">
                  <c:v>4.24</c:v>
                </c:pt>
                <c:pt idx="2274">
                  <c:v>4.24</c:v>
                </c:pt>
                <c:pt idx="2275">
                  <c:v>4.24</c:v>
                </c:pt>
                <c:pt idx="2276">
                  <c:v>4.24</c:v>
                </c:pt>
                <c:pt idx="2277">
                  <c:v>4.24</c:v>
                </c:pt>
                <c:pt idx="2278">
                  <c:v>4.24</c:v>
                </c:pt>
                <c:pt idx="2279">
                  <c:v>4.24</c:v>
                </c:pt>
                <c:pt idx="2280">
                  <c:v>4.25</c:v>
                </c:pt>
                <c:pt idx="2281">
                  <c:v>4.25</c:v>
                </c:pt>
                <c:pt idx="2282">
                  <c:v>4.25</c:v>
                </c:pt>
                <c:pt idx="2283">
                  <c:v>4.25</c:v>
                </c:pt>
                <c:pt idx="2284">
                  <c:v>4.25</c:v>
                </c:pt>
                <c:pt idx="2285">
                  <c:v>4.25</c:v>
                </c:pt>
                <c:pt idx="2286">
                  <c:v>4.25</c:v>
                </c:pt>
                <c:pt idx="2287">
                  <c:v>4.25</c:v>
                </c:pt>
                <c:pt idx="2288">
                  <c:v>4.25</c:v>
                </c:pt>
                <c:pt idx="2289">
                  <c:v>4.26</c:v>
                </c:pt>
                <c:pt idx="2290">
                  <c:v>4.26</c:v>
                </c:pt>
                <c:pt idx="2291">
                  <c:v>4.26</c:v>
                </c:pt>
                <c:pt idx="2292">
                  <c:v>4.26</c:v>
                </c:pt>
                <c:pt idx="2293">
                  <c:v>4.26</c:v>
                </c:pt>
                <c:pt idx="2294">
                  <c:v>4.26</c:v>
                </c:pt>
                <c:pt idx="2295">
                  <c:v>4.26</c:v>
                </c:pt>
                <c:pt idx="2296">
                  <c:v>4.26</c:v>
                </c:pt>
                <c:pt idx="2297">
                  <c:v>4.26</c:v>
                </c:pt>
                <c:pt idx="2298">
                  <c:v>4.2699999999999996</c:v>
                </c:pt>
                <c:pt idx="2299">
                  <c:v>4.2699999999999996</c:v>
                </c:pt>
                <c:pt idx="2300">
                  <c:v>4.2699999999999996</c:v>
                </c:pt>
                <c:pt idx="2301">
                  <c:v>4.2699999999999996</c:v>
                </c:pt>
                <c:pt idx="2302">
                  <c:v>4.28</c:v>
                </c:pt>
                <c:pt idx="2303">
                  <c:v>4.28</c:v>
                </c:pt>
                <c:pt idx="2304">
                  <c:v>4.28</c:v>
                </c:pt>
                <c:pt idx="2305">
                  <c:v>4.28</c:v>
                </c:pt>
                <c:pt idx="2306">
                  <c:v>4.28</c:v>
                </c:pt>
                <c:pt idx="2307">
                  <c:v>4.28</c:v>
                </c:pt>
                <c:pt idx="2308">
                  <c:v>4.28</c:v>
                </c:pt>
                <c:pt idx="2309">
                  <c:v>4.29</c:v>
                </c:pt>
                <c:pt idx="2310">
                  <c:v>4.29</c:v>
                </c:pt>
                <c:pt idx="2311">
                  <c:v>4.29</c:v>
                </c:pt>
                <c:pt idx="2312">
                  <c:v>4.29</c:v>
                </c:pt>
                <c:pt idx="2313">
                  <c:v>4.29</c:v>
                </c:pt>
                <c:pt idx="2314">
                  <c:v>4.29</c:v>
                </c:pt>
                <c:pt idx="2315">
                  <c:v>4.29</c:v>
                </c:pt>
                <c:pt idx="2316">
                  <c:v>4.29</c:v>
                </c:pt>
                <c:pt idx="2317">
                  <c:v>4.29</c:v>
                </c:pt>
                <c:pt idx="2318">
                  <c:v>4.29</c:v>
                </c:pt>
                <c:pt idx="2319">
                  <c:v>4.29</c:v>
                </c:pt>
                <c:pt idx="2320">
                  <c:v>4.29</c:v>
                </c:pt>
                <c:pt idx="2321">
                  <c:v>4.29</c:v>
                </c:pt>
                <c:pt idx="2322">
                  <c:v>4.29</c:v>
                </c:pt>
                <c:pt idx="2323">
                  <c:v>4.3</c:v>
                </c:pt>
                <c:pt idx="2324">
                  <c:v>4.29</c:v>
                </c:pt>
                <c:pt idx="2325">
                  <c:v>4.29</c:v>
                </c:pt>
                <c:pt idx="2326">
                  <c:v>4.3</c:v>
                </c:pt>
                <c:pt idx="2327">
                  <c:v>4.3</c:v>
                </c:pt>
                <c:pt idx="2328">
                  <c:v>4.3</c:v>
                </c:pt>
                <c:pt idx="2329">
                  <c:v>4.3</c:v>
                </c:pt>
                <c:pt idx="2330">
                  <c:v>4.3</c:v>
                </c:pt>
                <c:pt idx="2331">
                  <c:v>4.3</c:v>
                </c:pt>
                <c:pt idx="2332">
                  <c:v>4.3</c:v>
                </c:pt>
                <c:pt idx="2333">
                  <c:v>4.3</c:v>
                </c:pt>
                <c:pt idx="2334">
                  <c:v>4.3</c:v>
                </c:pt>
                <c:pt idx="2335">
                  <c:v>4.3</c:v>
                </c:pt>
                <c:pt idx="2336">
                  <c:v>4.3</c:v>
                </c:pt>
                <c:pt idx="2337">
                  <c:v>4.3</c:v>
                </c:pt>
                <c:pt idx="2338">
                  <c:v>4.3</c:v>
                </c:pt>
                <c:pt idx="2339">
                  <c:v>4.3</c:v>
                </c:pt>
                <c:pt idx="2340">
                  <c:v>4.3</c:v>
                </c:pt>
                <c:pt idx="2341">
                  <c:v>4.3</c:v>
                </c:pt>
                <c:pt idx="2342">
                  <c:v>4.3</c:v>
                </c:pt>
                <c:pt idx="2343">
                  <c:v>4.3</c:v>
                </c:pt>
                <c:pt idx="2344">
                  <c:v>4.3</c:v>
                </c:pt>
                <c:pt idx="2345">
                  <c:v>4.3</c:v>
                </c:pt>
                <c:pt idx="2346">
                  <c:v>4.3</c:v>
                </c:pt>
                <c:pt idx="2347">
                  <c:v>4.3</c:v>
                </c:pt>
                <c:pt idx="2348">
                  <c:v>4.3099999999999996</c:v>
                </c:pt>
                <c:pt idx="2349">
                  <c:v>4.3</c:v>
                </c:pt>
                <c:pt idx="2350">
                  <c:v>4.3099999999999996</c:v>
                </c:pt>
                <c:pt idx="2351">
                  <c:v>4.3099999999999996</c:v>
                </c:pt>
                <c:pt idx="2352">
                  <c:v>4.3099999999999996</c:v>
                </c:pt>
                <c:pt idx="2353">
                  <c:v>4.3099999999999996</c:v>
                </c:pt>
                <c:pt idx="2354">
                  <c:v>4.3099999999999996</c:v>
                </c:pt>
                <c:pt idx="2355">
                  <c:v>4.3099999999999996</c:v>
                </c:pt>
                <c:pt idx="2356">
                  <c:v>4.3099999999999996</c:v>
                </c:pt>
                <c:pt idx="2357">
                  <c:v>4.3099999999999996</c:v>
                </c:pt>
                <c:pt idx="2358">
                  <c:v>4.3099999999999996</c:v>
                </c:pt>
                <c:pt idx="2359">
                  <c:v>4.3099999999999996</c:v>
                </c:pt>
                <c:pt idx="2360">
                  <c:v>4.3099999999999996</c:v>
                </c:pt>
                <c:pt idx="2361">
                  <c:v>4.3099999999999996</c:v>
                </c:pt>
                <c:pt idx="2362">
                  <c:v>4.3099999999999996</c:v>
                </c:pt>
                <c:pt idx="2363">
                  <c:v>4.3099999999999996</c:v>
                </c:pt>
                <c:pt idx="2364">
                  <c:v>4.3099999999999996</c:v>
                </c:pt>
                <c:pt idx="2365">
                  <c:v>4.3099999999999996</c:v>
                </c:pt>
                <c:pt idx="2366">
                  <c:v>4.3099999999999996</c:v>
                </c:pt>
                <c:pt idx="2367">
                  <c:v>4.3099999999999996</c:v>
                </c:pt>
                <c:pt idx="2368">
                  <c:v>4.3099999999999996</c:v>
                </c:pt>
                <c:pt idx="2369">
                  <c:v>4.3099999999999996</c:v>
                </c:pt>
                <c:pt idx="2370">
                  <c:v>4.3099999999999996</c:v>
                </c:pt>
                <c:pt idx="2371">
                  <c:v>4.3099999999999996</c:v>
                </c:pt>
                <c:pt idx="2372">
                  <c:v>4.3099999999999996</c:v>
                </c:pt>
                <c:pt idx="2373">
                  <c:v>4.3099999999999996</c:v>
                </c:pt>
                <c:pt idx="2374">
                  <c:v>4.3099999999999996</c:v>
                </c:pt>
                <c:pt idx="2375">
                  <c:v>4.3099999999999996</c:v>
                </c:pt>
                <c:pt idx="2376">
                  <c:v>4.3099999999999996</c:v>
                </c:pt>
                <c:pt idx="2377">
                  <c:v>4.3099999999999996</c:v>
                </c:pt>
                <c:pt idx="2378">
                  <c:v>4.3099999999999996</c:v>
                </c:pt>
                <c:pt idx="2379">
                  <c:v>4.3099999999999996</c:v>
                </c:pt>
                <c:pt idx="2380">
                  <c:v>4.3099999999999996</c:v>
                </c:pt>
                <c:pt idx="2381">
                  <c:v>4.3099999999999996</c:v>
                </c:pt>
                <c:pt idx="2382">
                  <c:v>4.3099999999999996</c:v>
                </c:pt>
                <c:pt idx="2383">
                  <c:v>4.3099999999999996</c:v>
                </c:pt>
                <c:pt idx="2384">
                  <c:v>4.3099999999999996</c:v>
                </c:pt>
                <c:pt idx="2385">
                  <c:v>4.3099999999999996</c:v>
                </c:pt>
                <c:pt idx="2386">
                  <c:v>4.3099999999999996</c:v>
                </c:pt>
                <c:pt idx="2387">
                  <c:v>4.3199999999999976</c:v>
                </c:pt>
                <c:pt idx="2388">
                  <c:v>4.3199999999999976</c:v>
                </c:pt>
                <c:pt idx="2389">
                  <c:v>4.3199999999999976</c:v>
                </c:pt>
                <c:pt idx="2390">
                  <c:v>4.3199999999999976</c:v>
                </c:pt>
                <c:pt idx="2391">
                  <c:v>4.3199999999999976</c:v>
                </c:pt>
                <c:pt idx="2392">
                  <c:v>4.3199999999999976</c:v>
                </c:pt>
                <c:pt idx="2393">
                  <c:v>4.3199999999999976</c:v>
                </c:pt>
                <c:pt idx="2394">
                  <c:v>4.3199999999999976</c:v>
                </c:pt>
                <c:pt idx="2395">
                  <c:v>4.3199999999999976</c:v>
                </c:pt>
                <c:pt idx="2396">
                  <c:v>4.33</c:v>
                </c:pt>
                <c:pt idx="2397">
                  <c:v>4.33</c:v>
                </c:pt>
                <c:pt idx="2398">
                  <c:v>4.33</c:v>
                </c:pt>
                <c:pt idx="2399">
                  <c:v>4.3199999999999976</c:v>
                </c:pt>
                <c:pt idx="2400">
                  <c:v>4.3199999999999976</c:v>
                </c:pt>
                <c:pt idx="2401">
                  <c:v>4.3199999999999976</c:v>
                </c:pt>
                <c:pt idx="2402">
                  <c:v>4.3199999999999976</c:v>
                </c:pt>
                <c:pt idx="2403">
                  <c:v>4.3199999999999976</c:v>
                </c:pt>
                <c:pt idx="2404">
                  <c:v>4.3199999999999976</c:v>
                </c:pt>
                <c:pt idx="2405">
                  <c:v>4.3199999999999976</c:v>
                </c:pt>
                <c:pt idx="2406">
                  <c:v>4.3099999999999996</c:v>
                </c:pt>
                <c:pt idx="2407">
                  <c:v>4.3099999999999996</c:v>
                </c:pt>
                <c:pt idx="2408">
                  <c:v>4.3099999999999996</c:v>
                </c:pt>
                <c:pt idx="2409">
                  <c:v>4.3099999999999996</c:v>
                </c:pt>
                <c:pt idx="2410">
                  <c:v>4.3099999999999996</c:v>
                </c:pt>
                <c:pt idx="2411">
                  <c:v>4.3099999999999996</c:v>
                </c:pt>
                <c:pt idx="2412">
                  <c:v>4.3</c:v>
                </c:pt>
                <c:pt idx="2413">
                  <c:v>4.3</c:v>
                </c:pt>
                <c:pt idx="2414">
                  <c:v>4.3</c:v>
                </c:pt>
                <c:pt idx="2415">
                  <c:v>4.3</c:v>
                </c:pt>
                <c:pt idx="2416">
                  <c:v>4.3</c:v>
                </c:pt>
                <c:pt idx="2417">
                  <c:v>4.3</c:v>
                </c:pt>
                <c:pt idx="2418">
                  <c:v>4.29</c:v>
                </c:pt>
                <c:pt idx="2419">
                  <c:v>4.29</c:v>
                </c:pt>
                <c:pt idx="2420">
                  <c:v>4.29</c:v>
                </c:pt>
                <c:pt idx="2421">
                  <c:v>4.29</c:v>
                </c:pt>
                <c:pt idx="2422">
                  <c:v>4.29</c:v>
                </c:pt>
                <c:pt idx="2423">
                  <c:v>4.29</c:v>
                </c:pt>
                <c:pt idx="2424">
                  <c:v>4.28</c:v>
                </c:pt>
                <c:pt idx="2425">
                  <c:v>4.28</c:v>
                </c:pt>
                <c:pt idx="2426">
                  <c:v>4.28</c:v>
                </c:pt>
                <c:pt idx="2427">
                  <c:v>4.28</c:v>
                </c:pt>
                <c:pt idx="2428">
                  <c:v>4.28</c:v>
                </c:pt>
                <c:pt idx="2429">
                  <c:v>4.2699999999999996</c:v>
                </c:pt>
                <c:pt idx="2430">
                  <c:v>4.2699999999999996</c:v>
                </c:pt>
                <c:pt idx="2431">
                  <c:v>4.2699999999999996</c:v>
                </c:pt>
                <c:pt idx="2432">
                  <c:v>4.2699999999999996</c:v>
                </c:pt>
                <c:pt idx="2433">
                  <c:v>4.2699999999999996</c:v>
                </c:pt>
                <c:pt idx="2434">
                  <c:v>4.2699999999999996</c:v>
                </c:pt>
                <c:pt idx="2435">
                  <c:v>4.2699999999999996</c:v>
                </c:pt>
                <c:pt idx="2436">
                  <c:v>4.26</c:v>
                </c:pt>
                <c:pt idx="2437">
                  <c:v>4.26</c:v>
                </c:pt>
                <c:pt idx="2438">
                  <c:v>4.26</c:v>
                </c:pt>
                <c:pt idx="2439">
                  <c:v>4.26</c:v>
                </c:pt>
                <c:pt idx="2440">
                  <c:v>4.26</c:v>
                </c:pt>
                <c:pt idx="2441">
                  <c:v>4.26</c:v>
                </c:pt>
                <c:pt idx="2442">
                  <c:v>4.26</c:v>
                </c:pt>
                <c:pt idx="2443">
                  <c:v>4.25</c:v>
                </c:pt>
                <c:pt idx="2444">
                  <c:v>4.25</c:v>
                </c:pt>
                <c:pt idx="2445">
                  <c:v>4.25</c:v>
                </c:pt>
                <c:pt idx="2446">
                  <c:v>4.25</c:v>
                </c:pt>
                <c:pt idx="2447">
                  <c:v>4.25</c:v>
                </c:pt>
                <c:pt idx="2448">
                  <c:v>4.25</c:v>
                </c:pt>
                <c:pt idx="2449">
                  <c:v>4.25</c:v>
                </c:pt>
                <c:pt idx="2450">
                  <c:v>4.25</c:v>
                </c:pt>
                <c:pt idx="2451">
                  <c:v>4.24</c:v>
                </c:pt>
                <c:pt idx="2452">
                  <c:v>4.24</c:v>
                </c:pt>
                <c:pt idx="2453">
                  <c:v>4.24</c:v>
                </c:pt>
                <c:pt idx="2454">
                  <c:v>4.24</c:v>
                </c:pt>
                <c:pt idx="2455">
                  <c:v>4.24</c:v>
                </c:pt>
                <c:pt idx="2456">
                  <c:v>4.24</c:v>
                </c:pt>
                <c:pt idx="2457">
                  <c:v>4.24</c:v>
                </c:pt>
                <c:pt idx="2458">
                  <c:v>4.24</c:v>
                </c:pt>
                <c:pt idx="2459">
                  <c:v>4.24</c:v>
                </c:pt>
                <c:pt idx="2460">
                  <c:v>4.24</c:v>
                </c:pt>
                <c:pt idx="2461">
                  <c:v>4.2300000000000004</c:v>
                </c:pt>
                <c:pt idx="2462">
                  <c:v>4.2300000000000004</c:v>
                </c:pt>
                <c:pt idx="2463">
                  <c:v>4.2300000000000004</c:v>
                </c:pt>
                <c:pt idx="2464">
                  <c:v>4.2300000000000004</c:v>
                </c:pt>
                <c:pt idx="2465">
                  <c:v>4.2300000000000004</c:v>
                </c:pt>
                <c:pt idx="2466">
                  <c:v>4.2300000000000004</c:v>
                </c:pt>
                <c:pt idx="2467">
                  <c:v>4.2300000000000004</c:v>
                </c:pt>
                <c:pt idx="2468">
                  <c:v>4.2300000000000004</c:v>
                </c:pt>
                <c:pt idx="2469">
                  <c:v>4.2300000000000004</c:v>
                </c:pt>
                <c:pt idx="2470">
                  <c:v>4.2300000000000004</c:v>
                </c:pt>
                <c:pt idx="2471">
                  <c:v>4.2300000000000004</c:v>
                </c:pt>
                <c:pt idx="2472">
                  <c:v>4.2300000000000004</c:v>
                </c:pt>
                <c:pt idx="2473">
                  <c:v>4.2300000000000004</c:v>
                </c:pt>
                <c:pt idx="2474">
                  <c:v>4.2300000000000004</c:v>
                </c:pt>
                <c:pt idx="2475">
                  <c:v>4.2300000000000004</c:v>
                </c:pt>
                <c:pt idx="2476">
                  <c:v>4.2300000000000004</c:v>
                </c:pt>
                <c:pt idx="2477">
                  <c:v>4.2300000000000004</c:v>
                </c:pt>
                <c:pt idx="2478">
                  <c:v>4.2300000000000004</c:v>
                </c:pt>
                <c:pt idx="2479">
                  <c:v>4.2300000000000004</c:v>
                </c:pt>
                <c:pt idx="2480">
                  <c:v>4.2300000000000004</c:v>
                </c:pt>
                <c:pt idx="2481">
                  <c:v>4.2300000000000004</c:v>
                </c:pt>
                <c:pt idx="2482">
                  <c:v>4.24</c:v>
                </c:pt>
                <c:pt idx="2483">
                  <c:v>4.24</c:v>
                </c:pt>
                <c:pt idx="2484">
                  <c:v>4.24</c:v>
                </c:pt>
                <c:pt idx="2485">
                  <c:v>4.24</c:v>
                </c:pt>
                <c:pt idx="2486">
                  <c:v>4.24</c:v>
                </c:pt>
                <c:pt idx="2487">
                  <c:v>4.24</c:v>
                </c:pt>
                <c:pt idx="2488">
                  <c:v>4.25</c:v>
                </c:pt>
                <c:pt idx="2489">
                  <c:v>4.26</c:v>
                </c:pt>
                <c:pt idx="2490">
                  <c:v>4.28</c:v>
                </c:pt>
                <c:pt idx="2491">
                  <c:v>4.29</c:v>
                </c:pt>
                <c:pt idx="2492">
                  <c:v>4.3</c:v>
                </c:pt>
                <c:pt idx="2493">
                  <c:v>4.3199999999999976</c:v>
                </c:pt>
                <c:pt idx="2494">
                  <c:v>4.34</c:v>
                </c:pt>
                <c:pt idx="2495">
                  <c:v>4.3599999999999977</c:v>
                </c:pt>
                <c:pt idx="2496">
                  <c:v>4.38</c:v>
                </c:pt>
                <c:pt idx="2497">
                  <c:v>4.3899999999999997</c:v>
                </c:pt>
                <c:pt idx="2498">
                  <c:v>4.4000000000000004</c:v>
                </c:pt>
                <c:pt idx="2499">
                  <c:v>4.42</c:v>
                </c:pt>
                <c:pt idx="2500">
                  <c:v>4.45</c:v>
                </c:pt>
                <c:pt idx="2501">
                  <c:v>4.47</c:v>
                </c:pt>
                <c:pt idx="2502">
                  <c:v>4.49</c:v>
                </c:pt>
                <c:pt idx="2503">
                  <c:v>4.51</c:v>
                </c:pt>
                <c:pt idx="2504">
                  <c:v>4.53</c:v>
                </c:pt>
                <c:pt idx="2505">
                  <c:v>4.5599999999999996</c:v>
                </c:pt>
                <c:pt idx="2506">
                  <c:v>4.58</c:v>
                </c:pt>
                <c:pt idx="2507">
                  <c:v>4.5999999999999996</c:v>
                </c:pt>
                <c:pt idx="2508">
                  <c:v>4.6199999999999957</c:v>
                </c:pt>
                <c:pt idx="2509">
                  <c:v>4.6499999999999977</c:v>
                </c:pt>
                <c:pt idx="2510">
                  <c:v>4.67</c:v>
                </c:pt>
                <c:pt idx="2511">
                  <c:v>4.7</c:v>
                </c:pt>
                <c:pt idx="2512">
                  <c:v>4.72</c:v>
                </c:pt>
                <c:pt idx="2513">
                  <c:v>4.75</c:v>
                </c:pt>
                <c:pt idx="2514">
                  <c:v>4.7699999999999987</c:v>
                </c:pt>
                <c:pt idx="2515">
                  <c:v>4.79</c:v>
                </c:pt>
                <c:pt idx="2516">
                  <c:v>4.83</c:v>
                </c:pt>
                <c:pt idx="2517">
                  <c:v>4.8499999999999996</c:v>
                </c:pt>
                <c:pt idx="2518">
                  <c:v>4.88</c:v>
                </c:pt>
                <c:pt idx="2519">
                  <c:v>4.91</c:v>
                </c:pt>
                <c:pt idx="2520">
                  <c:v>4.9400000000000004</c:v>
                </c:pt>
                <c:pt idx="2521">
                  <c:v>4.9800000000000004</c:v>
                </c:pt>
                <c:pt idx="2522">
                  <c:v>5</c:v>
                </c:pt>
                <c:pt idx="2523">
                  <c:v>5.0199999999999996</c:v>
                </c:pt>
                <c:pt idx="2524">
                  <c:v>5.0599999999999996</c:v>
                </c:pt>
                <c:pt idx="2525">
                  <c:v>5.09</c:v>
                </c:pt>
                <c:pt idx="2526">
                  <c:v>5.1199999999999974</c:v>
                </c:pt>
                <c:pt idx="2527">
                  <c:v>5.1499999999999986</c:v>
                </c:pt>
                <c:pt idx="2528">
                  <c:v>5.1899999999999986</c:v>
                </c:pt>
                <c:pt idx="2529">
                  <c:v>5.23</c:v>
                </c:pt>
                <c:pt idx="2530">
                  <c:v>5.27</c:v>
                </c:pt>
                <c:pt idx="2531">
                  <c:v>5.29</c:v>
                </c:pt>
                <c:pt idx="2532">
                  <c:v>5.31</c:v>
                </c:pt>
                <c:pt idx="2533">
                  <c:v>5.35</c:v>
                </c:pt>
                <c:pt idx="2534">
                  <c:v>5.39</c:v>
                </c:pt>
                <c:pt idx="2535">
                  <c:v>5.42</c:v>
                </c:pt>
                <c:pt idx="2536">
                  <c:v>5.48</c:v>
                </c:pt>
                <c:pt idx="2537">
                  <c:v>5.51</c:v>
                </c:pt>
                <c:pt idx="2538">
                  <c:v>5.56</c:v>
                </c:pt>
                <c:pt idx="2539">
                  <c:v>5.6</c:v>
                </c:pt>
                <c:pt idx="2540">
                  <c:v>5.64</c:v>
                </c:pt>
                <c:pt idx="2541">
                  <c:v>5.68</c:v>
                </c:pt>
                <c:pt idx="2542">
                  <c:v>5.7</c:v>
                </c:pt>
                <c:pt idx="2543">
                  <c:v>5.75</c:v>
                </c:pt>
                <c:pt idx="2544">
                  <c:v>5.79</c:v>
                </c:pt>
                <c:pt idx="2545">
                  <c:v>5.84</c:v>
                </c:pt>
                <c:pt idx="2546">
                  <c:v>5.89</c:v>
                </c:pt>
                <c:pt idx="2547">
                  <c:v>5.94</c:v>
                </c:pt>
                <c:pt idx="2548">
                  <c:v>6</c:v>
                </c:pt>
                <c:pt idx="2549">
                  <c:v>6.04</c:v>
                </c:pt>
                <c:pt idx="2550">
                  <c:v>6.09</c:v>
                </c:pt>
                <c:pt idx="2551">
                  <c:v>6.14</c:v>
                </c:pt>
                <c:pt idx="2552">
                  <c:v>6.1899999999999986</c:v>
                </c:pt>
                <c:pt idx="2553">
                  <c:v>6.23</c:v>
                </c:pt>
                <c:pt idx="2554">
                  <c:v>6.29</c:v>
                </c:pt>
                <c:pt idx="2555">
                  <c:v>6.34</c:v>
                </c:pt>
                <c:pt idx="2556">
                  <c:v>6.4</c:v>
                </c:pt>
                <c:pt idx="2557">
                  <c:v>6.45</c:v>
                </c:pt>
                <c:pt idx="2558">
                  <c:v>6.51</c:v>
                </c:pt>
                <c:pt idx="2559">
                  <c:v>6.56</c:v>
                </c:pt>
                <c:pt idx="2560">
                  <c:v>6.6199999999999957</c:v>
                </c:pt>
                <c:pt idx="2561">
                  <c:v>6.67</c:v>
                </c:pt>
                <c:pt idx="2562">
                  <c:v>6.75</c:v>
                </c:pt>
                <c:pt idx="2563">
                  <c:v>6.79</c:v>
                </c:pt>
                <c:pt idx="2564">
                  <c:v>6.8599999999999977</c:v>
                </c:pt>
                <c:pt idx="2565">
                  <c:v>6.92</c:v>
                </c:pt>
                <c:pt idx="2566">
                  <c:v>6.97</c:v>
                </c:pt>
                <c:pt idx="2567">
                  <c:v>7.05</c:v>
                </c:pt>
                <c:pt idx="2568">
                  <c:v>7.1099999999999994</c:v>
                </c:pt>
                <c:pt idx="2569">
                  <c:v>7.2</c:v>
                </c:pt>
                <c:pt idx="2570">
                  <c:v>7.27</c:v>
                </c:pt>
                <c:pt idx="2571">
                  <c:v>7.33</c:v>
                </c:pt>
                <c:pt idx="2572">
                  <c:v>7.38</c:v>
                </c:pt>
                <c:pt idx="2573">
                  <c:v>7.48</c:v>
                </c:pt>
                <c:pt idx="2574">
                  <c:v>7.54</c:v>
                </c:pt>
                <c:pt idx="2575">
                  <c:v>7.6199999999999957</c:v>
                </c:pt>
                <c:pt idx="2576">
                  <c:v>7.7</c:v>
                </c:pt>
                <c:pt idx="2577">
                  <c:v>7.76</c:v>
                </c:pt>
                <c:pt idx="2578">
                  <c:v>7.84</c:v>
                </c:pt>
                <c:pt idx="2579">
                  <c:v>7.92</c:v>
                </c:pt>
                <c:pt idx="2580">
                  <c:v>8</c:v>
                </c:pt>
                <c:pt idx="2581">
                  <c:v>8.09</c:v>
                </c:pt>
                <c:pt idx="2582">
                  <c:v>8.17</c:v>
                </c:pt>
                <c:pt idx="2583">
                  <c:v>8.24</c:v>
                </c:pt>
                <c:pt idx="2584">
                  <c:v>8.33</c:v>
                </c:pt>
                <c:pt idx="2585">
                  <c:v>8.41</c:v>
                </c:pt>
                <c:pt idx="2586">
                  <c:v>8.51</c:v>
                </c:pt>
                <c:pt idx="2587">
                  <c:v>8.58</c:v>
                </c:pt>
                <c:pt idx="2588">
                  <c:v>8.65</c:v>
                </c:pt>
                <c:pt idx="2589">
                  <c:v>8.75</c:v>
                </c:pt>
                <c:pt idx="2590">
                  <c:v>8.83</c:v>
                </c:pt>
                <c:pt idx="2591">
                  <c:v>8.89</c:v>
                </c:pt>
                <c:pt idx="2592">
                  <c:v>9.01</c:v>
                </c:pt>
                <c:pt idx="2593">
                  <c:v>9.08</c:v>
                </c:pt>
                <c:pt idx="2594">
                  <c:v>9.2100000000000009</c:v>
                </c:pt>
                <c:pt idx="2595">
                  <c:v>9.2900000000000009</c:v>
                </c:pt>
                <c:pt idx="2596">
                  <c:v>9.41</c:v>
                </c:pt>
                <c:pt idx="2597">
                  <c:v>9.48</c:v>
                </c:pt>
                <c:pt idx="2598">
                  <c:v>9.57</c:v>
                </c:pt>
                <c:pt idx="2599">
                  <c:v>9.7000000000000011</c:v>
                </c:pt>
                <c:pt idx="2600">
                  <c:v>9.8000000000000007</c:v>
                </c:pt>
                <c:pt idx="2601">
                  <c:v>9.91</c:v>
                </c:pt>
                <c:pt idx="2602">
                  <c:v>9.99</c:v>
                </c:pt>
                <c:pt idx="2603">
                  <c:v>10.08</c:v>
                </c:pt>
                <c:pt idx="2604">
                  <c:v>10.27</c:v>
                </c:pt>
                <c:pt idx="2605">
                  <c:v>10.33</c:v>
                </c:pt>
                <c:pt idx="2606">
                  <c:v>10.42</c:v>
                </c:pt>
                <c:pt idx="2607">
                  <c:v>10.56</c:v>
                </c:pt>
                <c:pt idx="2608">
                  <c:v>10.67</c:v>
                </c:pt>
                <c:pt idx="2609">
                  <c:v>10.78</c:v>
                </c:pt>
                <c:pt idx="2610">
                  <c:v>10.9</c:v>
                </c:pt>
                <c:pt idx="2611">
                  <c:v>11.03</c:v>
                </c:pt>
                <c:pt idx="2612">
                  <c:v>11.16</c:v>
                </c:pt>
                <c:pt idx="2613">
                  <c:v>11.27</c:v>
                </c:pt>
                <c:pt idx="2614">
                  <c:v>11.4</c:v>
                </c:pt>
                <c:pt idx="2615">
                  <c:v>11.54</c:v>
                </c:pt>
                <c:pt idx="2616">
                  <c:v>11.66</c:v>
                </c:pt>
                <c:pt idx="2617">
                  <c:v>11.79</c:v>
                </c:pt>
                <c:pt idx="2618">
                  <c:v>11.92</c:v>
                </c:pt>
                <c:pt idx="2619">
                  <c:v>12.03</c:v>
                </c:pt>
                <c:pt idx="2620">
                  <c:v>12.17</c:v>
                </c:pt>
                <c:pt idx="2621">
                  <c:v>12.37</c:v>
                </c:pt>
                <c:pt idx="2622">
                  <c:v>12.5</c:v>
                </c:pt>
                <c:pt idx="2623">
                  <c:v>12.65</c:v>
                </c:pt>
                <c:pt idx="2624">
                  <c:v>12.78</c:v>
                </c:pt>
                <c:pt idx="2625">
                  <c:v>12.96</c:v>
                </c:pt>
                <c:pt idx="2626">
                  <c:v>13.07</c:v>
                </c:pt>
                <c:pt idx="2627">
                  <c:v>13.22</c:v>
                </c:pt>
                <c:pt idx="2628">
                  <c:v>13.38</c:v>
                </c:pt>
                <c:pt idx="2629">
                  <c:v>13.6</c:v>
                </c:pt>
                <c:pt idx="2630">
                  <c:v>13.68</c:v>
                </c:pt>
                <c:pt idx="2631">
                  <c:v>13.89</c:v>
                </c:pt>
                <c:pt idx="2632">
                  <c:v>14</c:v>
                </c:pt>
                <c:pt idx="2633">
                  <c:v>14.14</c:v>
                </c:pt>
                <c:pt idx="2634">
                  <c:v>14.32</c:v>
                </c:pt>
                <c:pt idx="2635">
                  <c:v>14.47</c:v>
                </c:pt>
                <c:pt idx="2636">
                  <c:v>14.64</c:v>
                </c:pt>
                <c:pt idx="2637">
                  <c:v>14.78</c:v>
                </c:pt>
                <c:pt idx="2638">
                  <c:v>14.9</c:v>
                </c:pt>
                <c:pt idx="2639">
                  <c:v>15.11</c:v>
                </c:pt>
                <c:pt idx="2640">
                  <c:v>15.26</c:v>
                </c:pt>
                <c:pt idx="2641">
                  <c:v>15.45</c:v>
                </c:pt>
                <c:pt idx="2642">
                  <c:v>15.61</c:v>
                </c:pt>
                <c:pt idx="2643">
                  <c:v>15.84</c:v>
                </c:pt>
                <c:pt idx="2644">
                  <c:v>15.98</c:v>
                </c:pt>
                <c:pt idx="2645">
                  <c:v>16.170000000000009</c:v>
                </c:pt>
                <c:pt idx="2646">
                  <c:v>16.36</c:v>
                </c:pt>
                <c:pt idx="2647">
                  <c:v>16.54</c:v>
                </c:pt>
                <c:pt idx="2648">
                  <c:v>16.690000000000001</c:v>
                </c:pt>
                <c:pt idx="2649">
                  <c:v>16.850000000000001</c:v>
                </c:pt>
                <c:pt idx="2650">
                  <c:v>17.09</c:v>
                </c:pt>
                <c:pt idx="2651">
                  <c:v>17.28</c:v>
                </c:pt>
                <c:pt idx="2652">
                  <c:v>17.440000000000001</c:v>
                </c:pt>
                <c:pt idx="2653">
                  <c:v>17.600000000000001</c:v>
                </c:pt>
                <c:pt idx="2654">
                  <c:v>17.8</c:v>
                </c:pt>
                <c:pt idx="2655">
                  <c:v>17.96</c:v>
                </c:pt>
                <c:pt idx="2656">
                  <c:v>18.12</c:v>
                </c:pt>
                <c:pt idx="2657">
                  <c:v>18.32</c:v>
                </c:pt>
                <c:pt idx="2658">
                  <c:v>18.559999999999999</c:v>
                </c:pt>
                <c:pt idx="2659">
                  <c:v>18.739999999999991</c:v>
                </c:pt>
                <c:pt idx="2660">
                  <c:v>18.93</c:v>
                </c:pt>
                <c:pt idx="2661">
                  <c:v>19.100000000000001</c:v>
                </c:pt>
                <c:pt idx="2662">
                  <c:v>19.350000000000001</c:v>
                </c:pt>
                <c:pt idx="2663">
                  <c:v>19.510000000000009</c:v>
                </c:pt>
                <c:pt idx="2664">
                  <c:v>19.75</c:v>
                </c:pt>
                <c:pt idx="2665">
                  <c:v>19.850000000000001</c:v>
                </c:pt>
                <c:pt idx="2666">
                  <c:v>20.059999999999999</c:v>
                </c:pt>
                <c:pt idx="2667">
                  <c:v>20.3</c:v>
                </c:pt>
                <c:pt idx="2668">
                  <c:v>20.45</c:v>
                </c:pt>
                <c:pt idx="2669">
                  <c:v>20.61</c:v>
                </c:pt>
                <c:pt idx="2670">
                  <c:v>20.9</c:v>
                </c:pt>
                <c:pt idx="2671">
                  <c:v>21.08</c:v>
                </c:pt>
                <c:pt idx="2672">
                  <c:v>21.38</c:v>
                </c:pt>
                <c:pt idx="2673">
                  <c:v>21.56</c:v>
                </c:pt>
                <c:pt idx="2674">
                  <c:v>21.66</c:v>
                </c:pt>
                <c:pt idx="2675">
                  <c:v>21.85</c:v>
                </c:pt>
                <c:pt idx="2676">
                  <c:v>21.99</c:v>
                </c:pt>
                <c:pt idx="2677">
                  <c:v>22.19</c:v>
                </c:pt>
                <c:pt idx="2678">
                  <c:v>22.4</c:v>
                </c:pt>
                <c:pt idx="2679">
                  <c:v>22.58</c:v>
                </c:pt>
                <c:pt idx="2680">
                  <c:v>22.71</c:v>
                </c:pt>
                <c:pt idx="2681">
                  <c:v>22.82</c:v>
                </c:pt>
                <c:pt idx="2682">
                  <c:v>22.92</c:v>
                </c:pt>
                <c:pt idx="2683">
                  <c:v>23.06</c:v>
                </c:pt>
                <c:pt idx="2684">
                  <c:v>23.3</c:v>
                </c:pt>
                <c:pt idx="2685">
                  <c:v>23.46</c:v>
                </c:pt>
                <c:pt idx="2686">
                  <c:v>23.63</c:v>
                </c:pt>
                <c:pt idx="2687">
                  <c:v>23.74</c:v>
                </c:pt>
                <c:pt idx="2688">
                  <c:v>23.84</c:v>
                </c:pt>
                <c:pt idx="2689">
                  <c:v>23.97</c:v>
                </c:pt>
                <c:pt idx="2690">
                  <c:v>24.2</c:v>
                </c:pt>
                <c:pt idx="2691">
                  <c:v>24.42</c:v>
                </c:pt>
                <c:pt idx="2692">
                  <c:v>24.57</c:v>
                </c:pt>
                <c:pt idx="2693">
                  <c:v>24.76</c:v>
                </c:pt>
                <c:pt idx="2694">
                  <c:v>24.93</c:v>
                </c:pt>
                <c:pt idx="2695">
                  <c:v>25.1</c:v>
                </c:pt>
                <c:pt idx="2696">
                  <c:v>25.32</c:v>
                </c:pt>
                <c:pt idx="2697">
                  <c:v>25.45</c:v>
                </c:pt>
                <c:pt idx="2698">
                  <c:v>25.68</c:v>
                </c:pt>
                <c:pt idx="2699">
                  <c:v>25.84</c:v>
                </c:pt>
                <c:pt idx="2700">
                  <c:v>26.05</c:v>
                </c:pt>
                <c:pt idx="2701">
                  <c:v>26.22</c:v>
                </c:pt>
                <c:pt idx="2702">
                  <c:v>26.39</c:v>
                </c:pt>
                <c:pt idx="2703">
                  <c:v>26.6</c:v>
                </c:pt>
                <c:pt idx="2704">
                  <c:v>26.77</c:v>
                </c:pt>
                <c:pt idx="2705">
                  <c:v>26.92</c:v>
                </c:pt>
                <c:pt idx="2706">
                  <c:v>27.14</c:v>
                </c:pt>
                <c:pt idx="2707">
                  <c:v>27.34</c:v>
                </c:pt>
                <c:pt idx="2708">
                  <c:v>27.46</c:v>
                </c:pt>
                <c:pt idx="2709">
                  <c:v>27.67</c:v>
                </c:pt>
                <c:pt idx="2710">
                  <c:v>27.85</c:v>
                </c:pt>
                <c:pt idx="2711">
                  <c:v>28.06</c:v>
                </c:pt>
                <c:pt idx="2712">
                  <c:v>28.23</c:v>
                </c:pt>
                <c:pt idx="2713">
                  <c:v>28.45</c:v>
                </c:pt>
                <c:pt idx="2714">
                  <c:v>28.63</c:v>
                </c:pt>
                <c:pt idx="2715">
                  <c:v>28.76</c:v>
                </c:pt>
                <c:pt idx="2716">
                  <c:v>28.95</c:v>
                </c:pt>
                <c:pt idx="2717">
                  <c:v>29.1</c:v>
                </c:pt>
                <c:pt idx="2718">
                  <c:v>29.28</c:v>
                </c:pt>
                <c:pt idx="2719">
                  <c:v>29.45</c:v>
                </c:pt>
                <c:pt idx="2720">
                  <c:v>29.6</c:v>
                </c:pt>
                <c:pt idx="2721">
                  <c:v>29.73</c:v>
                </c:pt>
                <c:pt idx="2722">
                  <c:v>29.91</c:v>
                </c:pt>
                <c:pt idx="2723">
                  <c:v>30.11</c:v>
                </c:pt>
                <c:pt idx="2724">
                  <c:v>30.23</c:v>
                </c:pt>
                <c:pt idx="2725">
                  <c:v>30.39</c:v>
                </c:pt>
                <c:pt idx="2726">
                  <c:v>30.55</c:v>
                </c:pt>
                <c:pt idx="2727">
                  <c:v>30.74</c:v>
                </c:pt>
                <c:pt idx="2728">
                  <c:v>30.9</c:v>
                </c:pt>
                <c:pt idx="2729">
                  <c:v>31.09</c:v>
                </c:pt>
                <c:pt idx="2730">
                  <c:v>31.21</c:v>
                </c:pt>
                <c:pt idx="2731">
                  <c:v>31.43</c:v>
                </c:pt>
                <c:pt idx="2732">
                  <c:v>31.53</c:v>
                </c:pt>
                <c:pt idx="2733">
                  <c:v>31.68</c:v>
                </c:pt>
                <c:pt idx="2734">
                  <c:v>31.85</c:v>
                </c:pt>
                <c:pt idx="2735">
                  <c:v>32.04</c:v>
                </c:pt>
                <c:pt idx="2736">
                  <c:v>32.19</c:v>
                </c:pt>
                <c:pt idx="2737">
                  <c:v>32.36</c:v>
                </c:pt>
                <c:pt idx="2738">
                  <c:v>32.51</c:v>
                </c:pt>
                <c:pt idx="2739">
                  <c:v>32.630000000000003</c:v>
                </c:pt>
                <c:pt idx="2740">
                  <c:v>32.78</c:v>
                </c:pt>
                <c:pt idx="2741">
                  <c:v>32.950000000000003</c:v>
                </c:pt>
                <c:pt idx="2742">
                  <c:v>33.090000000000003</c:v>
                </c:pt>
                <c:pt idx="2743">
                  <c:v>33.26</c:v>
                </c:pt>
                <c:pt idx="2744">
                  <c:v>33.36</c:v>
                </c:pt>
                <c:pt idx="2745">
                  <c:v>33.51</c:v>
                </c:pt>
                <c:pt idx="2746">
                  <c:v>33.65</c:v>
                </c:pt>
                <c:pt idx="2747">
                  <c:v>33.82</c:v>
                </c:pt>
                <c:pt idx="2748">
                  <c:v>33.9</c:v>
                </c:pt>
                <c:pt idx="2749">
                  <c:v>34.119999999999997</c:v>
                </c:pt>
                <c:pt idx="2750">
                  <c:v>34.24</c:v>
                </c:pt>
                <c:pt idx="2751">
                  <c:v>34.39</c:v>
                </c:pt>
                <c:pt idx="2752">
                  <c:v>34.56</c:v>
                </c:pt>
                <c:pt idx="2753">
                  <c:v>34.68</c:v>
                </c:pt>
                <c:pt idx="2754">
                  <c:v>34.869999999999997</c:v>
                </c:pt>
                <c:pt idx="2755">
                  <c:v>34.99</c:v>
                </c:pt>
                <c:pt idx="2756">
                  <c:v>35.119999999999997</c:v>
                </c:pt>
                <c:pt idx="2757">
                  <c:v>35.299999999999997</c:v>
                </c:pt>
                <c:pt idx="2758">
                  <c:v>35.479999999999997</c:v>
                </c:pt>
                <c:pt idx="2759">
                  <c:v>35.61</c:v>
                </c:pt>
                <c:pt idx="2760">
                  <c:v>35.69</c:v>
                </c:pt>
                <c:pt idx="2761">
                  <c:v>35.79</c:v>
                </c:pt>
                <c:pt idx="2762">
                  <c:v>35.97</c:v>
                </c:pt>
                <c:pt idx="2763">
                  <c:v>36.090000000000003</c:v>
                </c:pt>
                <c:pt idx="2764">
                  <c:v>36.26</c:v>
                </c:pt>
                <c:pt idx="2765">
                  <c:v>36.36</c:v>
                </c:pt>
                <c:pt idx="2766">
                  <c:v>36.53</c:v>
                </c:pt>
                <c:pt idx="2767">
                  <c:v>36.630000000000003</c:v>
                </c:pt>
                <c:pt idx="2768">
                  <c:v>36.799999999999997</c:v>
                </c:pt>
                <c:pt idx="2769">
                  <c:v>36.9</c:v>
                </c:pt>
                <c:pt idx="2770">
                  <c:v>37.07</c:v>
                </c:pt>
                <c:pt idx="2771">
                  <c:v>37.26</c:v>
                </c:pt>
                <c:pt idx="2772">
                  <c:v>37.42</c:v>
                </c:pt>
                <c:pt idx="2773">
                  <c:v>37.49</c:v>
                </c:pt>
                <c:pt idx="2774">
                  <c:v>37.6</c:v>
                </c:pt>
                <c:pt idx="2775">
                  <c:v>37.78</c:v>
                </c:pt>
                <c:pt idx="2776">
                  <c:v>37.92</c:v>
                </c:pt>
                <c:pt idx="2777">
                  <c:v>38.04</c:v>
                </c:pt>
                <c:pt idx="2778">
                  <c:v>38.19</c:v>
                </c:pt>
                <c:pt idx="2779">
                  <c:v>38.29</c:v>
                </c:pt>
                <c:pt idx="2780">
                  <c:v>38.43</c:v>
                </c:pt>
                <c:pt idx="2781">
                  <c:v>38.58</c:v>
                </c:pt>
                <c:pt idx="2782">
                  <c:v>38.68</c:v>
                </c:pt>
                <c:pt idx="2783">
                  <c:v>38.799999999999997</c:v>
                </c:pt>
                <c:pt idx="2784">
                  <c:v>38.97</c:v>
                </c:pt>
                <c:pt idx="2785">
                  <c:v>39.07</c:v>
                </c:pt>
                <c:pt idx="2786">
                  <c:v>39.25</c:v>
                </c:pt>
                <c:pt idx="2787">
                  <c:v>39.409999999999997</c:v>
                </c:pt>
                <c:pt idx="2788">
                  <c:v>39.53</c:v>
                </c:pt>
                <c:pt idx="2789">
                  <c:v>39.71</c:v>
                </c:pt>
                <c:pt idx="2790">
                  <c:v>39.76</c:v>
                </c:pt>
                <c:pt idx="2791">
                  <c:v>39.89</c:v>
                </c:pt>
                <c:pt idx="2792">
                  <c:v>40.119999999999997</c:v>
                </c:pt>
                <c:pt idx="2793">
                  <c:v>40.19</c:v>
                </c:pt>
                <c:pt idx="2794">
                  <c:v>40.31</c:v>
                </c:pt>
                <c:pt idx="2795">
                  <c:v>40.409999999999997</c:v>
                </c:pt>
                <c:pt idx="2796">
                  <c:v>40.51</c:v>
                </c:pt>
                <c:pt idx="2797">
                  <c:v>40.65</c:v>
                </c:pt>
                <c:pt idx="2798">
                  <c:v>40.75</c:v>
                </c:pt>
                <c:pt idx="2799">
                  <c:v>40.9</c:v>
                </c:pt>
                <c:pt idx="2800">
                  <c:v>41.07</c:v>
                </c:pt>
                <c:pt idx="2801">
                  <c:v>41.19</c:v>
                </c:pt>
                <c:pt idx="2802">
                  <c:v>41.31</c:v>
                </c:pt>
                <c:pt idx="2803">
                  <c:v>41.46</c:v>
                </c:pt>
                <c:pt idx="2804">
                  <c:v>41.51</c:v>
                </c:pt>
                <c:pt idx="2805">
                  <c:v>41.6</c:v>
                </c:pt>
                <c:pt idx="2806">
                  <c:v>41.65</c:v>
                </c:pt>
                <c:pt idx="2807">
                  <c:v>41.8</c:v>
                </c:pt>
                <c:pt idx="2808">
                  <c:v>41.9</c:v>
                </c:pt>
                <c:pt idx="2809">
                  <c:v>42.05</c:v>
                </c:pt>
                <c:pt idx="2810">
                  <c:v>42.15</c:v>
                </c:pt>
                <c:pt idx="2811">
                  <c:v>42.26</c:v>
                </c:pt>
                <c:pt idx="2812">
                  <c:v>42.36</c:v>
                </c:pt>
                <c:pt idx="2813">
                  <c:v>42.52</c:v>
                </c:pt>
                <c:pt idx="2814">
                  <c:v>42.68</c:v>
                </c:pt>
                <c:pt idx="2815">
                  <c:v>42.81</c:v>
                </c:pt>
                <c:pt idx="2816">
                  <c:v>42.89</c:v>
                </c:pt>
                <c:pt idx="2817">
                  <c:v>42.99</c:v>
                </c:pt>
                <c:pt idx="2818">
                  <c:v>43.17</c:v>
                </c:pt>
                <c:pt idx="2819">
                  <c:v>43.24</c:v>
                </c:pt>
                <c:pt idx="2820">
                  <c:v>43.31</c:v>
                </c:pt>
                <c:pt idx="2821">
                  <c:v>43.43</c:v>
                </c:pt>
                <c:pt idx="2822">
                  <c:v>43.6</c:v>
                </c:pt>
                <c:pt idx="2823">
                  <c:v>43.73</c:v>
                </c:pt>
                <c:pt idx="2824">
                  <c:v>43.85</c:v>
                </c:pt>
                <c:pt idx="2825">
                  <c:v>43.92</c:v>
                </c:pt>
                <c:pt idx="2826">
                  <c:v>44.07</c:v>
                </c:pt>
                <c:pt idx="2827">
                  <c:v>44.17</c:v>
                </c:pt>
                <c:pt idx="2828">
                  <c:v>44.29</c:v>
                </c:pt>
                <c:pt idx="2829">
                  <c:v>44.43</c:v>
                </c:pt>
                <c:pt idx="2830">
                  <c:v>44.56</c:v>
                </c:pt>
                <c:pt idx="2831">
                  <c:v>44.63</c:v>
                </c:pt>
                <c:pt idx="2832">
                  <c:v>44.73</c:v>
                </c:pt>
                <c:pt idx="2833">
                  <c:v>44.85</c:v>
                </c:pt>
                <c:pt idx="2834">
                  <c:v>44.95</c:v>
                </c:pt>
                <c:pt idx="2835">
                  <c:v>45.12</c:v>
                </c:pt>
                <c:pt idx="2836">
                  <c:v>45.21</c:v>
                </c:pt>
                <c:pt idx="2837">
                  <c:v>45.31</c:v>
                </c:pt>
                <c:pt idx="2838">
                  <c:v>45.41</c:v>
                </c:pt>
                <c:pt idx="2839">
                  <c:v>45.53</c:v>
                </c:pt>
                <c:pt idx="2840">
                  <c:v>45.65</c:v>
                </c:pt>
                <c:pt idx="2841">
                  <c:v>45.73</c:v>
                </c:pt>
                <c:pt idx="2842">
                  <c:v>45.85</c:v>
                </c:pt>
                <c:pt idx="2843">
                  <c:v>45.97</c:v>
                </c:pt>
                <c:pt idx="2844">
                  <c:v>46.14</c:v>
                </c:pt>
                <c:pt idx="2845">
                  <c:v>46.19</c:v>
                </c:pt>
                <c:pt idx="2846">
                  <c:v>46.31</c:v>
                </c:pt>
                <c:pt idx="2847">
                  <c:v>46.46</c:v>
                </c:pt>
                <c:pt idx="2848">
                  <c:v>46.48</c:v>
                </c:pt>
                <c:pt idx="2849">
                  <c:v>46.58</c:v>
                </c:pt>
                <c:pt idx="2850">
                  <c:v>46.68</c:v>
                </c:pt>
                <c:pt idx="2851">
                  <c:v>46.78</c:v>
                </c:pt>
                <c:pt idx="2852">
                  <c:v>46.92</c:v>
                </c:pt>
                <c:pt idx="2853">
                  <c:v>47.07</c:v>
                </c:pt>
                <c:pt idx="2854">
                  <c:v>47.21</c:v>
                </c:pt>
                <c:pt idx="2855">
                  <c:v>47.31</c:v>
                </c:pt>
                <c:pt idx="2856">
                  <c:v>47.43</c:v>
                </c:pt>
                <c:pt idx="2857">
                  <c:v>47.56</c:v>
                </c:pt>
                <c:pt idx="2858">
                  <c:v>47.68</c:v>
                </c:pt>
                <c:pt idx="2859">
                  <c:v>47.78</c:v>
                </c:pt>
                <c:pt idx="2860">
                  <c:v>47.87</c:v>
                </c:pt>
                <c:pt idx="2861">
                  <c:v>48.04</c:v>
                </c:pt>
                <c:pt idx="2862">
                  <c:v>48.19</c:v>
                </c:pt>
                <c:pt idx="2863">
                  <c:v>48.29</c:v>
                </c:pt>
                <c:pt idx="2864">
                  <c:v>48.41</c:v>
                </c:pt>
                <c:pt idx="2865">
                  <c:v>48.51</c:v>
                </c:pt>
                <c:pt idx="2866">
                  <c:v>48.65</c:v>
                </c:pt>
                <c:pt idx="2867">
                  <c:v>48.75</c:v>
                </c:pt>
                <c:pt idx="2868">
                  <c:v>48.92</c:v>
                </c:pt>
                <c:pt idx="2869">
                  <c:v>49.04</c:v>
                </c:pt>
                <c:pt idx="2870">
                  <c:v>49.18</c:v>
                </c:pt>
                <c:pt idx="2871">
                  <c:v>49.22</c:v>
                </c:pt>
                <c:pt idx="2872">
                  <c:v>49.31</c:v>
                </c:pt>
                <c:pt idx="2873">
                  <c:v>49.47</c:v>
                </c:pt>
                <c:pt idx="2874">
                  <c:v>49.59</c:v>
                </c:pt>
                <c:pt idx="2875">
                  <c:v>49.72</c:v>
                </c:pt>
                <c:pt idx="2876">
                  <c:v>49.84</c:v>
                </c:pt>
                <c:pt idx="2877">
                  <c:v>49.99</c:v>
                </c:pt>
                <c:pt idx="2878">
                  <c:v>50.14</c:v>
                </c:pt>
                <c:pt idx="2879">
                  <c:v>50.26</c:v>
                </c:pt>
              </c:numCache>
            </c:numRef>
          </c:yVal>
          <c:smooth val="0"/>
        </c:ser>
        <c:ser>
          <c:idx val="1"/>
          <c:order val="1"/>
          <c:tx>
            <c:v>top</c:v>
          </c:tx>
          <c:spPr>
            <a:ln w="28575">
              <a:noFill/>
            </a:ln>
          </c:spPr>
          <c:xVal>
            <c:numRef>
              <c:f>'LSF1-3 20K warmup 04_22_2014'!$A$1:$A$2880</c:f>
              <c:numCache>
                <c:formatCode>h:mm:ss\ AM/PM</c:formatCode>
                <c:ptCount val="2880"/>
                <c:pt idx="0">
                  <c:v>3.2407407407407401E-4</c:v>
                </c:pt>
                <c:pt idx="1">
                  <c:v>6.5972222222222203E-4</c:v>
                </c:pt>
                <c:pt idx="2">
                  <c:v>1.0185185185185199E-3</c:v>
                </c:pt>
                <c:pt idx="3">
                  <c:v>1.3657407407407401E-3</c:v>
                </c:pt>
                <c:pt idx="4">
                  <c:v>1.71296296296296E-3</c:v>
                </c:pt>
                <c:pt idx="5">
                  <c:v>2.04861111111111E-3</c:v>
                </c:pt>
                <c:pt idx="6">
                  <c:v>2.4074074074074102E-3</c:v>
                </c:pt>
                <c:pt idx="7">
                  <c:v>2.7430555555555602E-3</c:v>
                </c:pt>
                <c:pt idx="8">
                  <c:v>3.0902777777777799E-3</c:v>
                </c:pt>
                <c:pt idx="9">
                  <c:v>3.4490740740740701E-3</c:v>
                </c:pt>
                <c:pt idx="10">
                  <c:v>3.7847222222222201E-3</c:v>
                </c:pt>
                <c:pt idx="11">
                  <c:v>4.1435185185185203E-3</c:v>
                </c:pt>
                <c:pt idx="12">
                  <c:v>4.4791666666666704E-3</c:v>
                </c:pt>
                <c:pt idx="13">
                  <c:v>4.8263888888888896E-3</c:v>
                </c:pt>
                <c:pt idx="14">
                  <c:v>5.1736111111111097E-3</c:v>
                </c:pt>
                <c:pt idx="15">
                  <c:v>5.5208333333333299E-3</c:v>
                </c:pt>
                <c:pt idx="16">
                  <c:v>5.86805555555555E-3</c:v>
                </c:pt>
                <c:pt idx="17">
                  <c:v>6.2152777777777796E-3</c:v>
                </c:pt>
                <c:pt idx="18">
                  <c:v>6.5624999999999998E-3</c:v>
                </c:pt>
                <c:pt idx="19">
                  <c:v>6.9097222222222199E-3</c:v>
                </c:pt>
                <c:pt idx="20">
                  <c:v>7.25694444444444E-3</c:v>
                </c:pt>
                <c:pt idx="21">
                  <c:v>7.6041666666666697E-3</c:v>
                </c:pt>
                <c:pt idx="22">
                  <c:v>7.9513888888888898E-3</c:v>
                </c:pt>
                <c:pt idx="23">
                  <c:v>8.2986111111111108E-3</c:v>
                </c:pt>
                <c:pt idx="24">
                  <c:v>8.64583333333333E-3</c:v>
                </c:pt>
                <c:pt idx="25">
                  <c:v>8.9930555555555493E-3</c:v>
                </c:pt>
                <c:pt idx="26">
                  <c:v>9.3402777777777703E-3</c:v>
                </c:pt>
                <c:pt idx="27">
                  <c:v>9.6874999999999999E-3</c:v>
                </c:pt>
                <c:pt idx="28">
                  <c:v>1.00347222222222E-2</c:v>
                </c:pt>
                <c:pt idx="29">
                  <c:v>1.03819444444444E-2</c:v>
                </c:pt>
                <c:pt idx="30">
                  <c:v>1.0729166666666699E-2</c:v>
                </c:pt>
                <c:pt idx="31">
                  <c:v>1.1076388888888899E-2</c:v>
                </c:pt>
                <c:pt idx="32">
                  <c:v>1.14236111111111E-2</c:v>
                </c:pt>
                <c:pt idx="33">
                  <c:v>1.17708333333333E-2</c:v>
                </c:pt>
                <c:pt idx="34">
                  <c:v>1.2118055555555601E-2</c:v>
                </c:pt>
                <c:pt idx="35">
                  <c:v>1.2465277777777801E-2</c:v>
                </c:pt>
                <c:pt idx="36">
                  <c:v>1.2812499999999999E-2</c:v>
                </c:pt>
                <c:pt idx="37">
                  <c:v>1.3159722222222199E-2</c:v>
                </c:pt>
                <c:pt idx="38">
                  <c:v>1.35069444444444E-2</c:v>
                </c:pt>
                <c:pt idx="39">
                  <c:v>1.38541666666667E-2</c:v>
                </c:pt>
                <c:pt idx="40">
                  <c:v>1.4201388888888901E-2</c:v>
                </c:pt>
                <c:pt idx="41">
                  <c:v>1.4548611111111101E-2</c:v>
                </c:pt>
                <c:pt idx="42">
                  <c:v>1.4895833333333299E-2</c:v>
                </c:pt>
                <c:pt idx="43">
                  <c:v>1.52430555555556E-2</c:v>
                </c:pt>
                <c:pt idx="44">
                  <c:v>1.55902777777778E-2</c:v>
                </c:pt>
                <c:pt idx="45">
                  <c:v>1.59375E-2</c:v>
                </c:pt>
                <c:pt idx="46">
                  <c:v>1.62847222222222E-2</c:v>
                </c:pt>
                <c:pt idx="47">
                  <c:v>1.6631944444444401E-2</c:v>
                </c:pt>
                <c:pt idx="48">
                  <c:v>1.6979166666666701E-2</c:v>
                </c:pt>
                <c:pt idx="49">
                  <c:v>1.7326388888888902E-2</c:v>
                </c:pt>
                <c:pt idx="50">
                  <c:v>1.7673611111111098E-2</c:v>
                </c:pt>
                <c:pt idx="51">
                  <c:v>1.8020833333333298E-2</c:v>
                </c:pt>
                <c:pt idx="52">
                  <c:v>1.8368055555555599E-2</c:v>
                </c:pt>
                <c:pt idx="53">
                  <c:v>1.8715277777777799E-2</c:v>
                </c:pt>
                <c:pt idx="54">
                  <c:v>1.90625E-2</c:v>
                </c:pt>
                <c:pt idx="55">
                  <c:v>1.94097222222222E-2</c:v>
                </c:pt>
                <c:pt idx="56">
                  <c:v>1.97569444444444E-2</c:v>
                </c:pt>
                <c:pt idx="57">
                  <c:v>2.0104166666666701E-2</c:v>
                </c:pt>
                <c:pt idx="58">
                  <c:v>2.0451388888888901E-2</c:v>
                </c:pt>
                <c:pt idx="59">
                  <c:v>2.0798611111111101E-2</c:v>
                </c:pt>
                <c:pt idx="60">
                  <c:v>2.1145833333333301E-2</c:v>
                </c:pt>
                <c:pt idx="61">
                  <c:v>2.1493055555555599E-2</c:v>
                </c:pt>
                <c:pt idx="62">
                  <c:v>2.1840277777777799E-2</c:v>
                </c:pt>
                <c:pt idx="63">
                  <c:v>2.2187499999999999E-2</c:v>
                </c:pt>
                <c:pt idx="64">
                  <c:v>2.2534722222222199E-2</c:v>
                </c:pt>
                <c:pt idx="65">
                  <c:v>2.28819444444445E-2</c:v>
                </c:pt>
                <c:pt idx="66">
                  <c:v>2.32291666666667E-2</c:v>
                </c:pt>
                <c:pt idx="67">
                  <c:v>2.35763888888889E-2</c:v>
                </c:pt>
                <c:pt idx="68">
                  <c:v>2.39236111111111E-2</c:v>
                </c:pt>
                <c:pt idx="69">
                  <c:v>2.4270833333333301E-2</c:v>
                </c:pt>
                <c:pt idx="70">
                  <c:v>2.4618055555555601E-2</c:v>
                </c:pt>
                <c:pt idx="71">
                  <c:v>2.4965277777777801E-2</c:v>
                </c:pt>
                <c:pt idx="72">
                  <c:v>2.5312500000000002E-2</c:v>
                </c:pt>
                <c:pt idx="73">
                  <c:v>2.5659722222222198E-2</c:v>
                </c:pt>
                <c:pt idx="74">
                  <c:v>2.6006944444444499E-2</c:v>
                </c:pt>
                <c:pt idx="75">
                  <c:v>2.6354166666666699E-2</c:v>
                </c:pt>
                <c:pt idx="76">
                  <c:v>2.6701388888888899E-2</c:v>
                </c:pt>
                <c:pt idx="77">
                  <c:v>2.70486111111111E-2</c:v>
                </c:pt>
                <c:pt idx="78">
                  <c:v>2.73958333333333E-2</c:v>
                </c:pt>
                <c:pt idx="79">
                  <c:v>2.7743055555555601E-2</c:v>
                </c:pt>
                <c:pt idx="80">
                  <c:v>2.8090277777777801E-2</c:v>
                </c:pt>
                <c:pt idx="81">
                  <c:v>2.8437500000000001E-2</c:v>
                </c:pt>
                <c:pt idx="82">
                  <c:v>2.8784722222222201E-2</c:v>
                </c:pt>
                <c:pt idx="83">
                  <c:v>2.9131944444444401E-2</c:v>
                </c:pt>
                <c:pt idx="84">
                  <c:v>2.9479166666666699E-2</c:v>
                </c:pt>
                <c:pt idx="85">
                  <c:v>2.9826388888888899E-2</c:v>
                </c:pt>
                <c:pt idx="86">
                  <c:v>3.0173611111111099E-2</c:v>
                </c:pt>
                <c:pt idx="87">
                  <c:v>3.0520833333333299E-2</c:v>
                </c:pt>
                <c:pt idx="88">
                  <c:v>3.08680555555556E-2</c:v>
                </c:pt>
                <c:pt idx="89">
                  <c:v>3.12152777777778E-2</c:v>
                </c:pt>
                <c:pt idx="90">
                  <c:v>3.15625E-2</c:v>
                </c:pt>
                <c:pt idx="91">
                  <c:v>3.19097222222222E-2</c:v>
                </c:pt>
                <c:pt idx="92">
                  <c:v>3.2256944444444401E-2</c:v>
                </c:pt>
                <c:pt idx="93">
                  <c:v>3.2604166666666698E-2</c:v>
                </c:pt>
                <c:pt idx="94">
                  <c:v>3.2951388888888898E-2</c:v>
                </c:pt>
                <c:pt idx="95">
                  <c:v>3.3298611111111098E-2</c:v>
                </c:pt>
                <c:pt idx="96">
                  <c:v>3.3645833333333298E-2</c:v>
                </c:pt>
                <c:pt idx="97">
                  <c:v>3.3993055555555603E-2</c:v>
                </c:pt>
                <c:pt idx="98">
                  <c:v>3.4340277777777803E-2</c:v>
                </c:pt>
                <c:pt idx="99">
                  <c:v>3.4687500000000003E-2</c:v>
                </c:pt>
                <c:pt idx="100">
                  <c:v>3.5034722222222203E-2</c:v>
                </c:pt>
                <c:pt idx="101">
                  <c:v>3.5381944444444403E-2</c:v>
                </c:pt>
                <c:pt idx="102">
                  <c:v>3.5729166666666701E-2</c:v>
                </c:pt>
                <c:pt idx="103">
                  <c:v>3.6076388888888901E-2</c:v>
                </c:pt>
                <c:pt idx="104">
                  <c:v>3.6423611111111101E-2</c:v>
                </c:pt>
                <c:pt idx="105">
                  <c:v>3.6770833333333301E-2</c:v>
                </c:pt>
                <c:pt idx="106">
                  <c:v>3.7118055555555599E-2</c:v>
                </c:pt>
                <c:pt idx="107">
                  <c:v>3.7465277777777799E-2</c:v>
                </c:pt>
                <c:pt idx="108">
                  <c:v>3.7812499999999999E-2</c:v>
                </c:pt>
                <c:pt idx="109">
                  <c:v>3.8159722222222199E-2</c:v>
                </c:pt>
                <c:pt idx="110">
                  <c:v>3.8506944444444399E-2</c:v>
                </c:pt>
                <c:pt idx="111">
                  <c:v>3.8854166666666697E-2</c:v>
                </c:pt>
                <c:pt idx="112">
                  <c:v>3.9201388888888897E-2</c:v>
                </c:pt>
                <c:pt idx="113">
                  <c:v>3.9548611111111097E-2</c:v>
                </c:pt>
                <c:pt idx="114">
                  <c:v>3.9895833333333297E-2</c:v>
                </c:pt>
                <c:pt idx="115">
                  <c:v>4.0243055555555497E-2</c:v>
                </c:pt>
                <c:pt idx="116">
                  <c:v>4.0590277777777801E-2</c:v>
                </c:pt>
                <c:pt idx="117">
                  <c:v>4.0937500000000002E-2</c:v>
                </c:pt>
                <c:pt idx="118">
                  <c:v>4.1284722222222202E-2</c:v>
                </c:pt>
                <c:pt idx="119">
                  <c:v>4.1631944444444402E-2</c:v>
                </c:pt>
                <c:pt idx="120">
                  <c:v>4.1979166666666602E-2</c:v>
                </c:pt>
                <c:pt idx="121">
                  <c:v>4.2326388888888899E-2</c:v>
                </c:pt>
                <c:pt idx="122">
                  <c:v>4.26736111111111E-2</c:v>
                </c:pt>
                <c:pt idx="123">
                  <c:v>4.30208333333333E-2</c:v>
                </c:pt>
                <c:pt idx="124">
                  <c:v>4.3368055555555597E-2</c:v>
                </c:pt>
                <c:pt idx="125">
                  <c:v>4.3715277777777797E-2</c:v>
                </c:pt>
                <c:pt idx="126">
                  <c:v>4.4062499999999998E-2</c:v>
                </c:pt>
                <c:pt idx="127">
                  <c:v>4.4409722222222198E-2</c:v>
                </c:pt>
                <c:pt idx="128">
                  <c:v>4.4756944444444502E-2</c:v>
                </c:pt>
                <c:pt idx="129">
                  <c:v>4.5104166666666702E-2</c:v>
                </c:pt>
                <c:pt idx="130">
                  <c:v>4.5451388888888902E-2</c:v>
                </c:pt>
                <c:pt idx="131">
                  <c:v>4.5798611111111102E-2</c:v>
                </c:pt>
                <c:pt idx="132">
                  <c:v>4.6145833333333303E-2</c:v>
                </c:pt>
                <c:pt idx="133">
                  <c:v>4.6493055555555503E-2</c:v>
                </c:pt>
                <c:pt idx="134">
                  <c:v>4.68402777777778E-2</c:v>
                </c:pt>
                <c:pt idx="135">
                  <c:v>4.71875E-2</c:v>
                </c:pt>
                <c:pt idx="136">
                  <c:v>4.75347222222222E-2</c:v>
                </c:pt>
                <c:pt idx="137">
                  <c:v>4.7881944444444401E-2</c:v>
                </c:pt>
                <c:pt idx="138">
                  <c:v>4.8229166666666601E-2</c:v>
                </c:pt>
                <c:pt idx="139">
                  <c:v>4.8576388888888898E-2</c:v>
                </c:pt>
                <c:pt idx="140">
                  <c:v>4.8923611111111098E-2</c:v>
                </c:pt>
                <c:pt idx="141">
                  <c:v>4.9270833333333403E-2</c:v>
                </c:pt>
                <c:pt idx="142">
                  <c:v>4.9618055555555603E-2</c:v>
                </c:pt>
                <c:pt idx="143">
                  <c:v>4.9965277777777803E-2</c:v>
                </c:pt>
                <c:pt idx="144">
                  <c:v>5.0312500000000003E-2</c:v>
                </c:pt>
                <c:pt idx="145">
                  <c:v>5.0659722222222203E-2</c:v>
                </c:pt>
                <c:pt idx="146">
                  <c:v>5.1006944444444501E-2</c:v>
                </c:pt>
                <c:pt idx="147">
                  <c:v>5.1354166666666701E-2</c:v>
                </c:pt>
                <c:pt idx="148">
                  <c:v>5.1701388888888901E-2</c:v>
                </c:pt>
                <c:pt idx="149">
                  <c:v>5.2048611111111101E-2</c:v>
                </c:pt>
                <c:pt idx="150">
                  <c:v>5.2395833333333301E-2</c:v>
                </c:pt>
                <c:pt idx="151">
                  <c:v>5.2743055555555599E-2</c:v>
                </c:pt>
                <c:pt idx="152">
                  <c:v>5.3090277777777799E-2</c:v>
                </c:pt>
                <c:pt idx="153">
                  <c:v>5.3437499999999999E-2</c:v>
                </c:pt>
                <c:pt idx="154">
                  <c:v>5.3784722222222199E-2</c:v>
                </c:pt>
                <c:pt idx="155">
                  <c:v>5.4131944444444399E-2</c:v>
                </c:pt>
                <c:pt idx="156">
                  <c:v>5.4479166666666697E-2</c:v>
                </c:pt>
                <c:pt idx="157">
                  <c:v>5.4826388888888897E-2</c:v>
                </c:pt>
                <c:pt idx="158">
                  <c:v>5.5173611111111097E-2</c:v>
                </c:pt>
                <c:pt idx="159">
                  <c:v>5.5520833333333297E-2</c:v>
                </c:pt>
                <c:pt idx="160">
                  <c:v>5.5868055555555497E-2</c:v>
                </c:pt>
                <c:pt idx="161">
                  <c:v>5.6215277777777801E-2</c:v>
                </c:pt>
                <c:pt idx="162">
                  <c:v>5.6562500000000002E-2</c:v>
                </c:pt>
                <c:pt idx="163">
                  <c:v>5.6909722222222202E-2</c:v>
                </c:pt>
                <c:pt idx="164">
                  <c:v>5.7256944444444402E-2</c:v>
                </c:pt>
                <c:pt idx="165">
                  <c:v>5.7604166666666699E-2</c:v>
                </c:pt>
                <c:pt idx="166">
                  <c:v>5.7951388888888899E-2</c:v>
                </c:pt>
                <c:pt idx="167">
                  <c:v>5.82986111111111E-2</c:v>
                </c:pt>
                <c:pt idx="168">
                  <c:v>5.86458333333333E-2</c:v>
                </c:pt>
                <c:pt idx="169">
                  <c:v>5.8993055555555597E-2</c:v>
                </c:pt>
                <c:pt idx="170">
                  <c:v>5.9340277777777797E-2</c:v>
                </c:pt>
                <c:pt idx="171">
                  <c:v>5.9687499999999998E-2</c:v>
                </c:pt>
                <c:pt idx="172">
                  <c:v>6.0034722222222198E-2</c:v>
                </c:pt>
                <c:pt idx="173">
                  <c:v>6.0381944444444502E-2</c:v>
                </c:pt>
                <c:pt idx="174">
                  <c:v>6.0729166666666702E-2</c:v>
                </c:pt>
                <c:pt idx="175">
                  <c:v>6.1076388888888902E-2</c:v>
                </c:pt>
                <c:pt idx="176">
                  <c:v>6.1423611111111102E-2</c:v>
                </c:pt>
                <c:pt idx="177">
                  <c:v>6.1770833333333303E-2</c:v>
                </c:pt>
                <c:pt idx="178">
                  <c:v>6.2118055555555503E-2</c:v>
                </c:pt>
                <c:pt idx="179">
                  <c:v>6.24652777777778E-2</c:v>
                </c:pt>
                <c:pt idx="180">
                  <c:v>6.2812499999999993E-2</c:v>
                </c:pt>
                <c:pt idx="181">
                  <c:v>6.31597222222222E-2</c:v>
                </c:pt>
                <c:pt idx="182">
                  <c:v>6.3506944444444505E-2</c:v>
                </c:pt>
                <c:pt idx="183">
                  <c:v>6.3854166666666698E-2</c:v>
                </c:pt>
                <c:pt idx="184">
                  <c:v>6.4201388888888905E-2</c:v>
                </c:pt>
                <c:pt idx="185">
                  <c:v>6.4548611111111098E-2</c:v>
                </c:pt>
                <c:pt idx="186">
                  <c:v>6.4895833333333305E-2</c:v>
                </c:pt>
                <c:pt idx="187">
                  <c:v>6.5243055555555499E-2</c:v>
                </c:pt>
                <c:pt idx="188">
                  <c:v>6.5590277777777803E-2</c:v>
                </c:pt>
                <c:pt idx="189">
                  <c:v>6.5937499999999996E-2</c:v>
                </c:pt>
                <c:pt idx="190">
                  <c:v>6.6284722222222203E-2</c:v>
                </c:pt>
                <c:pt idx="191">
                  <c:v>6.6620370370370399E-2</c:v>
                </c:pt>
                <c:pt idx="192">
                  <c:v>6.6979166666666604E-2</c:v>
                </c:pt>
                <c:pt idx="193">
                  <c:v>6.7326388888888894E-2</c:v>
                </c:pt>
                <c:pt idx="194">
                  <c:v>6.7673611111111101E-2</c:v>
                </c:pt>
                <c:pt idx="195">
                  <c:v>6.8020833333333294E-2</c:v>
                </c:pt>
                <c:pt idx="196">
                  <c:v>6.8368055555555599E-2</c:v>
                </c:pt>
                <c:pt idx="197">
                  <c:v>6.8715277777777806E-2</c:v>
                </c:pt>
                <c:pt idx="198">
                  <c:v>6.9050925925925905E-2</c:v>
                </c:pt>
                <c:pt idx="199">
                  <c:v>6.9409722222222206E-2</c:v>
                </c:pt>
                <c:pt idx="200">
                  <c:v>6.9756944444444496E-2</c:v>
                </c:pt>
                <c:pt idx="201">
                  <c:v>7.0104166666666703E-2</c:v>
                </c:pt>
                <c:pt idx="202">
                  <c:v>7.0451388888888897E-2</c:v>
                </c:pt>
                <c:pt idx="203">
                  <c:v>7.0798611111111104E-2</c:v>
                </c:pt>
                <c:pt idx="204">
                  <c:v>7.11342592592593E-2</c:v>
                </c:pt>
                <c:pt idx="205">
                  <c:v>7.1493055555555601E-2</c:v>
                </c:pt>
                <c:pt idx="206">
                  <c:v>7.1840277777777795E-2</c:v>
                </c:pt>
                <c:pt idx="207">
                  <c:v>7.2187500000000002E-2</c:v>
                </c:pt>
                <c:pt idx="208">
                  <c:v>7.2534722222222195E-2</c:v>
                </c:pt>
                <c:pt idx="209">
                  <c:v>7.2881944444444499E-2</c:v>
                </c:pt>
                <c:pt idx="210">
                  <c:v>7.3229166666666706E-2</c:v>
                </c:pt>
                <c:pt idx="211">
                  <c:v>7.3576388888888899E-2</c:v>
                </c:pt>
                <c:pt idx="212">
                  <c:v>7.3923611111111107E-2</c:v>
                </c:pt>
                <c:pt idx="213">
                  <c:v>7.4270833333333397E-2</c:v>
                </c:pt>
                <c:pt idx="214">
                  <c:v>7.4618055555555604E-2</c:v>
                </c:pt>
                <c:pt idx="215">
                  <c:v>7.4965277777777797E-2</c:v>
                </c:pt>
                <c:pt idx="216">
                  <c:v>7.5300925925925896E-2</c:v>
                </c:pt>
                <c:pt idx="217">
                  <c:v>7.5659722222222198E-2</c:v>
                </c:pt>
                <c:pt idx="218">
                  <c:v>7.5995370370370394E-2</c:v>
                </c:pt>
                <c:pt idx="219">
                  <c:v>7.6354166666666695E-2</c:v>
                </c:pt>
                <c:pt idx="220">
                  <c:v>7.6701388888888902E-2</c:v>
                </c:pt>
                <c:pt idx="221">
                  <c:v>7.7048611111111096E-2</c:v>
                </c:pt>
                <c:pt idx="222">
                  <c:v>7.7384259259259305E-2</c:v>
                </c:pt>
                <c:pt idx="223">
                  <c:v>7.7731481481481499E-2</c:v>
                </c:pt>
                <c:pt idx="224">
                  <c:v>7.8078703703703706E-2</c:v>
                </c:pt>
                <c:pt idx="225">
                  <c:v>7.8437499999999993E-2</c:v>
                </c:pt>
                <c:pt idx="226">
                  <c:v>7.87847222222222E-2</c:v>
                </c:pt>
                <c:pt idx="227">
                  <c:v>7.9131944444444505E-2</c:v>
                </c:pt>
                <c:pt idx="228">
                  <c:v>7.9467592592592604E-2</c:v>
                </c:pt>
                <c:pt idx="229">
                  <c:v>7.9814814814814797E-2</c:v>
                </c:pt>
                <c:pt idx="230">
                  <c:v>8.0162037037037004E-2</c:v>
                </c:pt>
                <c:pt idx="231">
                  <c:v>8.0509259259259294E-2</c:v>
                </c:pt>
                <c:pt idx="232">
                  <c:v>8.0856481481481501E-2</c:v>
                </c:pt>
                <c:pt idx="233">
                  <c:v>8.1215277777777706E-2</c:v>
                </c:pt>
                <c:pt idx="234">
                  <c:v>8.1550925925925999E-2</c:v>
                </c:pt>
                <c:pt idx="235">
                  <c:v>8.1898148148148206E-2</c:v>
                </c:pt>
                <c:pt idx="236">
                  <c:v>8.2245370370370399E-2</c:v>
                </c:pt>
                <c:pt idx="237">
                  <c:v>8.2592592592592606E-2</c:v>
                </c:pt>
                <c:pt idx="238">
                  <c:v>8.29398148148148E-2</c:v>
                </c:pt>
                <c:pt idx="239">
                  <c:v>8.3287037037037007E-2</c:v>
                </c:pt>
                <c:pt idx="240">
                  <c:v>8.3634259259259297E-2</c:v>
                </c:pt>
                <c:pt idx="241">
                  <c:v>8.3981481481481504E-2</c:v>
                </c:pt>
                <c:pt idx="242">
                  <c:v>8.4328703703703697E-2</c:v>
                </c:pt>
                <c:pt idx="243">
                  <c:v>8.4675925925926002E-2</c:v>
                </c:pt>
                <c:pt idx="244">
                  <c:v>8.5023148148148195E-2</c:v>
                </c:pt>
                <c:pt idx="245">
                  <c:v>8.5370370370370402E-2</c:v>
                </c:pt>
                <c:pt idx="246">
                  <c:v>8.5729166666666703E-2</c:v>
                </c:pt>
                <c:pt idx="247">
                  <c:v>8.6064814814814802E-2</c:v>
                </c:pt>
                <c:pt idx="248">
                  <c:v>8.6412037037036996E-2</c:v>
                </c:pt>
                <c:pt idx="249">
                  <c:v>8.67592592592593E-2</c:v>
                </c:pt>
                <c:pt idx="250">
                  <c:v>8.7106481481481507E-2</c:v>
                </c:pt>
                <c:pt idx="251">
                  <c:v>8.74537037037037E-2</c:v>
                </c:pt>
                <c:pt idx="252">
                  <c:v>8.7800925925925893E-2</c:v>
                </c:pt>
                <c:pt idx="253">
                  <c:v>8.8148148148148198E-2</c:v>
                </c:pt>
                <c:pt idx="254">
                  <c:v>8.8495370370370405E-2</c:v>
                </c:pt>
                <c:pt idx="255">
                  <c:v>8.8842592592592598E-2</c:v>
                </c:pt>
                <c:pt idx="256">
                  <c:v>8.9189814814814805E-2</c:v>
                </c:pt>
                <c:pt idx="257">
                  <c:v>8.9537037037036998E-2</c:v>
                </c:pt>
                <c:pt idx="258">
                  <c:v>8.9884259259259303E-2</c:v>
                </c:pt>
                <c:pt idx="259">
                  <c:v>9.0231481481481496E-2</c:v>
                </c:pt>
                <c:pt idx="260">
                  <c:v>9.0578703703703703E-2</c:v>
                </c:pt>
                <c:pt idx="261">
                  <c:v>9.0925925925925896E-2</c:v>
                </c:pt>
                <c:pt idx="262">
                  <c:v>9.1273148148148103E-2</c:v>
                </c:pt>
                <c:pt idx="263">
                  <c:v>9.1620370370370394E-2</c:v>
                </c:pt>
                <c:pt idx="264">
                  <c:v>9.1967592592592601E-2</c:v>
                </c:pt>
                <c:pt idx="265">
                  <c:v>9.2314814814814794E-2</c:v>
                </c:pt>
                <c:pt idx="266">
                  <c:v>9.2662037037037001E-2</c:v>
                </c:pt>
                <c:pt idx="267">
                  <c:v>9.3009259259259305E-2</c:v>
                </c:pt>
                <c:pt idx="268">
                  <c:v>9.3356481481481499E-2</c:v>
                </c:pt>
                <c:pt idx="269">
                  <c:v>9.3703703703703706E-2</c:v>
                </c:pt>
                <c:pt idx="270">
                  <c:v>9.4050925925925899E-2</c:v>
                </c:pt>
                <c:pt idx="271">
                  <c:v>9.4398148148148106E-2</c:v>
                </c:pt>
                <c:pt idx="272">
                  <c:v>9.4745370370370396E-2</c:v>
                </c:pt>
                <c:pt idx="273">
                  <c:v>9.5092592592592604E-2</c:v>
                </c:pt>
                <c:pt idx="274">
                  <c:v>9.5439814814814797E-2</c:v>
                </c:pt>
                <c:pt idx="275">
                  <c:v>9.5787037037037004E-2</c:v>
                </c:pt>
                <c:pt idx="276">
                  <c:v>9.6134259259259294E-2</c:v>
                </c:pt>
                <c:pt idx="277">
                  <c:v>9.6481481481481501E-2</c:v>
                </c:pt>
                <c:pt idx="278">
                  <c:v>9.6828703703703695E-2</c:v>
                </c:pt>
                <c:pt idx="279">
                  <c:v>9.7175925925925902E-2</c:v>
                </c:pt>
                <c:pt idx="280">
                  <c:v>9.7523148148148206E-2</c:v>
                </c:pt>
                <c:pt idx="281">
                  <c:v>9.7870370370370399E-2</c:v>
                </c:pt>
                <c:pt idx="282">
                  <c:v>9.8217592592592606E-2</c:v>
                </c:pt>
                <c:pt idx="283">
                  <c:v>9.85648148148148E-2</c:v>
                </c:pt>
                <c:pt idx="284">
                  <c:v>9.8912037037037007E-2</c:v>
                </c:pt>
                <c:pt idx="285">
                  <c:v>9.9259259259259297E-2</c:v>
                </c:pt>
                <c:pt idx="286">
                  <c:v>9.9606481481481504E-2</c:v>
                </c:pt>
                <c:pt idx="287">
                  <c:v>9.9953703703703697E-2</c:v>
                </c:pt>
                <c:pt idx="288">
                  <c:v>0.100300925925926</c:v>
                </c:pt>
                <c:pt idx="289">
                  <c:v>0.100648148148148</c:v>
                </c:pt>
                <c:pt idx="290">
                  <c:v>0.10099537037037</c:v>
                </c:pt>
                <c:pt idx="291">
                  <c:v>0.101342592592593</c:v>
                </c:pt>
                <c:pt idx="292">
                  <c:v>0.101689814814815</c:v>
                </c:pt>
                <c:pt idx="293">
                  <c:v>0.102037037037037</c:v>
                </c:pt>
                <c:pt idx="294">
                  <c:v>0.10238425925925899</c:v>
                </c:pt>
                <c:pt idx="295">
                  <c:v>0.10273148148148201</c:v>
                </c:pt>
                <c:pt idx="296">
                  <c:v>0.10307870370370401</c:v>
                </c:pt>
                <c:pt idx="297">
                  <c:v>0.103425925925926</c:v>
                </c:pt>
                <c:pt idx="298">
                  <c:v>0.103773148148148</c:v>
                </c:pt>
                <c:pt idx="299">
                  <c:v>0.10412037037037</c:v>
                </c:pt>
                <c:pt idx="300">
                  <c:v>0.104467592592593</c:v>
                </c:pt>
                <c:pt idx="301">
                  <c:v>0.104814814814815</c:v>
                </c:pt>
                <c:pt idx="302">
                  <c:v>0.105162037037037</c:v>
                </c:pt>
                <c:pt idx="303">
                  <c:v>0.105509259259259</c:v>
                </c:pt>
                <c:pt idx="304">
                  <c:v>0.105856481481482</c:v>
                </c:pt>
                <c:pt idx="305">
                  <c:v>0.10620370370370399</c:v>
                </c:pt>
                <c:pt idx="306">
                  <c:v>0.10655092592592599</c:v>
                </c:pt>
                <c:pt idx="307">
                  <c:v>0.10689814814814801</c:v>
                </c:pt>
                <c:pt idx="308">
                  <c:v>0.10724537037037001</c:v>
                </c:pt>
                <c:pt idx="309">
                  <c:v>0.107592592592593</c:v>
                </c:pt>
                <c:pt idx="310">
                  <c:v>0.107939814814815</c:v>
                </c:pt>
                <c:pt idx="311">
                  <c:v>0.108287037037037</c:v>
                </c:pt>
                <c:pt idx="312">
                  <c:v>0.108634259259259</c:v>
                </c:pt>
                <c:pt idx="313">
                  <c:v>0.108981481481481</c:v>
                </c:pt>
                <c:pt idx="314">
                  <c:v>0.109328703703704</c:v>
                </c:pt>
                <c:pt idx="315">
                  <c:v>0.109675925925926</c:v>
                </c:pt>
                <c:pt idx="316">
                  <c:v>0.110023148148148</c:v>
                </c:pt>
                <c:pt idx="317">
                  <c:v>0.11037037037036999</c:v>
                </c:pt>
                <c:pt idx="318">
                  <c:v>0.11071759259259301</c:v>
                </c:pt>
                <c:pt idx="319">
                  <c:v>0.111064814814815</c:v>
                </c:pt>
                <c:pt idx="320">
                  <c:v>0.111412037037037</c:v>
                </c:pt>
                <c:pt idx="321">
                  <c:v>0.111759259259259</c:v>
                </c:pt>
                <c:pt idx="322">
                  <c:v>0.112106481481482</c:v>
                </c:pt>
                <c:pt idx="323">
                  <c:v>0.112453703703704</c:v>
                </c:pt>
                <c:pt idx="324">
                  <c:v>0.112800925925926</c:v>
                </c:pt>
                <c:pt idx="325">
                  <c:v>0.113148148148148</c:v>
                </c:pt>
                <c:pt idx="326">
                  <c:v>0.11349537037037</c:v>
                </c:pt>
                <c:pt idx="327">
                  <c:v>0.11384259259259299</c:v>
                </c:pt>
                <c:pt idx="328">
                  <c:v>0.11418981481481499</c:v>
                </c:pt>
                <c:pt idx="329">
                  <c:v>0.11453703703703701</c:v>
                </c:pt>
                <c:pt idx="330">
                  <c:v>0.11488425925925901</c:v>
                </c:pt>
                <c:pt idx="331">
                  <c:v>0.115231481481482</c:v>
                </c:pt>
                <c:pt idx="332">
                  <c:v>0.115578703703704</c:v>
                </c:pt>
                <c:pt idx="333">
                  <c:v>0.115925925925926</c:v>
                </c:pt>
                <c:pt idx="334">
                  <c:v>0.116273148148148</c:v>
                </c:pt>
                <c:pt idx="335">
                  <c:v>0.11662037037037</c:v>
                </c:pt>
                <c:pt idx="336">
                  <c:v>0.116967592592593</c:v>
                </c:pt>
                <c:pt idx="337">
                  <c:v>0.117314814814815</c:v>
                </c:pt>
                <c:pt idx="338">
                  <c:v>0.117662037037037</c:v>
                </c:pt>
                <c:pt idx="339">
                  <c:v>0.11800925925925899</c:v>
                </c:pt>
                <c:pt idx="340">
                  <c:v>0.11835648148148201</c:v>
                </c:pt>
                <c:pt idx="341">
                  <c:v>0.11870370370370401</c:v>
                </c:pt>
                <c:pt idx="342">
                  <c:v>0.119050925925926</c:v>
                </c:pt>
                <c:pt idx="343">
                  <c:v>0.119398148148148</c:v>
                </c:pt>
                <c:pt idx="344">
                  <c:v>0.11974537037037</c:v>
                </c:pt>
                <c:pt idx="345">
                  <c:v>0.120092592592593</c:v>
                </c:pt>
                <c:pt idx="346">
                  <c:v>0.120439814814815</c:v>
                </c:pt>
                <c:pt idx="347">
                  <c:v>0.120787037037037</c:v>
                </c:pt>
                <c:pt idx="348">
                  <c:v>0.121134259259259</c:v>
                </c:pt>
                <c:pt idx="349">
                  <c:v>0.121481481481481</c:v>
                </c:pt>
                <c:pt idx="350">
                  <c:v>0.12182870370370399</c:v>
                </c:pt>
                <c:pt idx="351">
                  <c:v>0.12217592592592599</c:v>
                </c:pt>
                <c:pt idx="352">
                  <c:v>0.12252314814814801</c:v>
                </c:pt>
                <c:pt idx="353">
                  <c:v>0.12287037037037001</c:v>
                </c:pt>
                <c:pt idx="354">
                  <c:v>0.123217592592593</c:v>
                </c:pt>
                <c:pt idx="355">
                  <c:v>0.123564814814815</c:v>
                </c:pt>
                <c:pt idx="356">
                  <c:v>0.123912037037037</c:v>
                </c:pt>
                <c:pt idx="357">
                  <c:v>0.124259259259259</c:v>
                </c:pt>
                <c:pt idx="358">
                  <c:v>0.124606481481482</c:v>
                </c:pt>
                <c:pt idx="359">
                  <c:v>0.124953703703704</c:v>
                </c:pt>
                <c:pt idx="360">
                  <c:v>0.12530092592592601</c:v>
                </c:pt>
                <c:pt idx="361">
                  <c:v>0.12564814814814801</c:v>
                </c:pt>
                <c:pt idx="362">
                  <c:v>0.12599537037037001</c:v>
                </c:pt>
                <c:pt idx="363">
                  <c:v>0.12634259259259301</c:v>
                </c:pt>
                <c:pt idx="364">
                  <c:v>0.126689814814815</c:v>
                </c:pt>
                <c:pt idx="365">
                  <c:v>0.127037037037037</c:v>
                </c:pt>
                <c:pt idx="366">
                  <c:v>0.127384259259259</c:v>
                </c:pt>
                <c:pt idx="367">
                  <c:v>0.127731481481482</c:v>
                </c:pt>
                <c:pt idx="368">
                  <c:v>0.128078703703704</c:v>
                </c:pt>
                <c:pt idx="369">
                  <c:v>0.128425925925926</c:v>
                </c:pt>
                <c:pt idx="370">
                  <c:v>0.128773148148148</c:v>
                </c:pt>
                <c:pt idx="371">
                  <c:v>0.12912037037037</c:v>
                </c:pt>
                <c:pt idx="372">
                  <c:v>0.12946759259259299</c:v>
                </c:pt>
                <c:pt idx="373">
                  <c:v>0.12981481481481499</c:v>
                </c:pt>
                <c:pt idx="374">
                  <c:v>0.13016203703703699</c:v>
                </c:pt>
                <c:pt idx="375">
                  <c:v>0.13050925925925899</c:v>
                </c:pt>
                <c:pt idx="376">
                  <c:v>0.13085648148148199</c:v>
                </c:pt>
                <c:pt idx="377">
                  <c:v>0.13120370370370399</c:v>
                </c:pt>
                <c:pt idx="378">
                  <c:v>0.13155092592592599</c:v>
                </c:pt>
                <c:pt idx="379">
                  <c:v>0.13189814814814799</c:v>
                </c:pt>
                <c:pt idx="380">
                  <c:v>0.13224537037037001</c:v>
                </c:pt>
                <c:pt idx="381">
                  <c:v>0.13259259259259301</c:v>
                </c:pt>
                <c:pt idx="382">
                  <c:v>0.13293981481481501</c:v>
                </c:pt>
                <c:pt idx="383">
                  <c:v>0.13328703703703701</c:v>
                </c:pt>
                <c:pt idx="384">
                  <c:v>0.13363425925925901</c:v>
                </c:pt>
                <c:pt idx="385">
                  <c:v>0.13398148148148201</c:v>
                </c:pt>
                <c:pt idx="386">
                  <c:v>0.13432870370370401</c:v>
                </c:pt>
                <c:pt idx="387">
                  <c:v>0.134675925925926</c:v>
                </c:pt>
                <c:pt idx="388">
                  <c:v>0.135023148148148</c:v>
                </c:pt>
                <c:pt idx="389">
                  <c:v>0.13537037037037</c:v>
                </c:pt>
                <c:pt idx="390">
                  <c:v>0.135717592592593</c:v>
                </c:pt>
                <c:pt idx="391">
                  <c:v>0.136064814814815</c:v>
                </c:pt>
                <c:pt idx="392">
                  <c:v>0.136412037037037</c:v>
                </c:pt>
                <c:pt idx="393">
                  <c:v>0.136759259259259</c:v>
                </c:pt>
                <c:pt idx="394">
                  <c:v>0.137106481481482</c:v>
                </c:pt>
                <c:pt idx="395">
                  <c:v>0.13745370370370399</c:v>
                </c:pt>
                <c:pt idx="396">
                  <c:v>0.13780092592592599</c:v>
                </c:pt>
                <c:pt idx="397">
                  <c:v>0.13814814814814799</c:v>
                </c:pt>
                <c:pt idx="398">
                  <c:v>0.13849537037036999</c:v>
                </c:pt>
                <c:pt idx="399">
                  <c:v>0.13884259259259299</c:v>
                </c:pt>
                <c:pt idx="400">
                  <c:v>0.13918981481481499</c:v>
                </c:pt>
                <c:pt idx="401">
                  <c:v>0.13953703703703699</c:v>
                </c:pt>
                <c:pt idx="402">
                  <c:v>0.13988425925925899</c:v>
                </c:pt>
                <c:pt idx="403">
                  <c:v>0.14023148148148201</c:v>
                </c:pt>
                <c:pt idx="404">
                  <c:v>0.14057870370370401</c:v>
                </c:pt>
                <c:pt idx="405">
                  <c:v>0.14092592592592601</c:v>
                </c:pt>
                <c:pt idx="406">
                  <c:v>0.14127314814814801</c:v>
                </c:pt>
                <c:pt idx="407">
                  <c:v>0.14162037037037001</c:v>
                </c:pt>
                <c:pt idx="408">
                  <c:v>0.14196759259259301</c:v>
                </c:pt>
                <c:pt idx="409">
                  <c:v>0.142314814814815</c:v>
                </c:pt>
                <c:pt idx="410">
                  <c:v>0.142662037037037</c:v>
                </c:pt>
                <c:pt idx="411">
                  <c:v>0.143009259259259</c:v>
                </c:pt>
                <c:pt idx="412">
                  <c:v>0.143356481481482</c:v>
                </c:pt>
                <c:pt idx="413">
                  <c:v>0.143703703703704</c:v>
                </c:pt>
                <c:pt idx="414">
                  <c:v>0.144050925925926</c:v>
                </c:pt>
                <c:pt idx="415">
                  <c:v>0.14438657407407399</c:v>
                </c:pt>
                <c:pt idx="416">
                  <c:v>0.14474537037037</c:v>
                </c:pt>
                <c:pt idx="417">
                  <c:v>0.14509259259259299</c:v>
                </c:pt>
                <c:pt idx="418">
                  <c:v>0.14543981481481499</c:v>
                </c:pt>
                <c:pt idx="419">
                  <c:v>0.14577546296296301</c:v>
                </c:pt>
                <c:pt idx="420">
                  <c:v>0.14613425925925899</c:v>
                </c:pt>
                <c:pt idx="421">
                  <c:v>0.14646990740740701</c:v>
                </c:pt>
                <c:pt idx="422">
                  <c:v>0.14682870370370399</c:v>
                </c:pt>
                <c:pt idx="423">
                  <c:v>0.14717592592592599</c:v>
                </c:pt>
                <c:pt idx="424">
                  <c:v>0.14752314814814799</c:v>
                </c:pt>
                <c:pt idx="425">
                  <c:v>0.14787037037037001</c:v>
                </c:pt>
                <c:pt idx="426">
                  <c:v>0.148206018518519</c:v>
                </c:pt>
                <c:pt idx="427">
                  <c:v>0.14856481481481501</c:v>
                </c:pt>
                <c:pt idx="428">
                  <c:v>0.148900462962963</c:v>
                </c:pt>
                <c:pt idx="429">
                  <c:v>0.14925925925925901</c:v>
                </c:pt>
                <c:pt idx="430">
                  <c:v>0.149594907407407</c:v>
                </c:pt>
                <c:pt idx="431">
                  <c:v>0.14995370370370401</c:v>
                </c:pt>
                <c:pt idx="432">
                  <c:v>0.150300925925926</c:v>
                </c:pt>
                <c:pt idx="433">
                  <c:v>0.15063657407407399</c:v>
                </c:pt>
                <c:pt idx="434">
                  <c:v>0.15098379629629599</c:v>
                </c:pt>
                <c:pt idx="435">
                  <c:v>0.15133101851851899</c:v>
                </c:pt>
                <c:pt idx="436">
                  <c:v>0.15167824074074099</c:v>
                </c:pt>
                <c:pt idx="437">
                  <c:v>0.15202546296296299</c:v>
                </c:pt>
                <c:pt idx="438">
                  <c:v>0.15237268518518499</c:v>
                </c:pt>
                <c:pt idx="439">
                  <c:v>0.15271990740740701</c:v>
                </c:pt>
                <c:pt idx="440">
                  <c:v>0.15307870370370399</c:v>
                </c:pt>
                <c:pt idx="441">
                  <c:v>0.15341435185185201</c:v>
                </c:pt>
                <c:pt idx="442">
                  <c:v>0.15376157407407401</c:v>
                </c:pt>
                <c:pt idx="443">
                  <c:v>0.15410879629629601</c:v>
                </c:pt>
                <c:pt idx="444">
                  <c:v>0.15445601851851801</c:v>
                </c:pt>
                <c:pt idx="445">
                  <c:v>0.154803240740741</c:v>
                </c:pt>
                <c:pt idx="446">
                  <c:v>0.155150462962963</c:v>
                </c:pt>
                <c:pt idx="447">
                  <c:v>0.155497685185185</c:v>
                </c:pt>
                <c:pt idx="448">
                  <c:v>0.155844907407407</c:v>
                </c:pt>
                <c:pt idx="449">
                  <c:v>0.15619212962963</c:v>
                </c:pt>
                <c:pt idx="450">
                  <c:v>0.156539351851852</c:v>
                </c:pt>
                <c:pt idx="451">
                  <c:v>0.156886574074074</c:v>
                </c:pt>
                <c:pt idx="452">
                  <c:v>0.157233796296296</c:v>
                </c:pt>
                <c:pt idx="453">
                  <c:v>0.15758101851851899</c:v>
                </c:pt>
                <c:pt idx="454">
                  <c:v>0.15792824074074099</c:v>
                </c:pt>
                <c:pt idx="455">
                  <c:v>0.15827546296296299</c:v>
                </c:pt>
                <c:pt idx="456">
                  <c:v>0.15862268518518499</c:v>
                </c:pt>
                <c:pt idx="457">
                  <c:v>0.15896990740740699</c:v>
                </c:pt>
                <c:pt idx="458">
                  <c:v>0.15931712962962999</c:v>
                </c:pt>
                <c:pt idx="459">
                  <c:v>0.15966435185185199</c:v>
                </c:pt>
                <c:pt idx="460">
                  <c:v>0.16001157407407399</c:v>
                </c:pt>
                <c:pt idx="461">
                  <c:v>0.16035879629629601</c:v>
                </c:pt>
                <c:pt idx="462">
                  <c:v>0.16070601851851801</c:v>
                </c:pt>
                <c:pt idx="463">
                  <c:v>0.16105324074074101</c:v>
                </c:pt>
                <c:pt idx="464">
                  <c:v>0.16140046296296301</c:v>
                </c:pt>
                <c:pt idx="465">
                  <c:v>0.16174768518518501</c:v>
                </c:pt>
                <c:pt idx="466">
                  <c:v>0.16209490740740701</c:v>
                </c:pt>
                <c:pt idx="467">
                  <c:v>0.16244212962963001</c:v>
                </c:pt>
                <c:pt idx="468">
                  <c:v>0.162789351851852</c:v>
                </c:pt>
                <c:pt idx="469">
                  <c:v>0.163136574074074</c:v>
                </c:pt>
                <c:pt idx="470">
                  <c:v>0.163483796296296</c:v>
                </c:pt>
                <c:pt idx="471">
                  <c:v>0.163831018518519</c:v>
                </c:pt>
                <c:pt idx="472">
                  <c:v>0.164178240740741</c:v>
                </c:pt>
                <c:pt idx="473">
                  <c:v>0.164525462962963</c:v>
                </c:pt>
                <c:pt idx="474">
                  <c:v>0.164872685185185</c:v>
                </c:pt>
                <c:pt idx="475">
                  <c:v>0.165219907407407</c:v>
                </c:pt>
                <c:pt idx="476">
                  <c:v>0.16556712962962999</c:v>
                </c:pt>
                <c:pt idx="477">
                  <c:v>0.16591435185185199</c:v>
                </c:pt>
                <c:pt idx="478">
                  <c:v>0.16626157407407399</c:v>
                </c:pt>
                <c:pt idx="479">
                  <c:v>0.16660879629629599</c:v>
                </c:pt>
                <c:pt idx="480">
                  <c:v>0.16695601851851899</c:v>
                </c:pt>
                <c:pt idx="481">
                  <c:v>0.16730324074074099</c:v>
                </c:pt>
                <c:pt idx="482">
                  <c:v>0.16765046296296299</c:v>
                </c:pt>
                <c:pt idx="483">
                  <c:v>0.16799768518518499</c:v>
                </c:pt>
                <c:pt idx="484">
                  <c:v>0.16834490740740701</c:v>
                </c:pt>
                <c:pt idx="485">
                  <c:v>0.16869212962963001</c:v>
                </c:pt>
                <c:pt idx="486">
                  <c:v>0.16903935185185201</c:v>
                </c:pt>
                <c:pt idx="487">
                  <c:v>0.16938657407407401</c:v>
                </c:pt>
                <c:pt idx="488">
                  <c:v>0.16973379629629601</c:v>
                </c:pt>
                <c:pt idx="489">
                  <c:v>0.17008101851851801</c:v>
                </c:pt>
                <c:pt idx="490">
                  <c:v>0.170428240740741</c:v>
                </c:pt>
                <c:pt idx="491">
                  <c:v>0.170775462962963</c:v>
                </c:pt>
                <c:pt idx="492">
                  <c:v>0.171122685185185</c:v>
                </c:pt>
                <c:pt idx="493">
                  <c:v>0.171469907407407</c:v>
                </c:pt>
                <c:pt idx="494">
                  <c:v>0.17181712962963</c:v>
                </c:pt>
                <c:pt idx="495">
                  <c:v>0.172164351851852</c:v>
                </c:pt>
                <c:pt idx="496">
                  <c:v>0.172511574074074</c:v>
                </c:pt>
                <c:pt idx="497">
                  <c:v>0.172858796296296</c:v>
                </c:pt>
                <c:pt idx="498">
                  <c:v>0.173206018518518</c:v>
                </c:pt>
                <c:pt idx="499">
                  <c:v>0.17355324074074099</c:v>
                </c:pt>
                <c:pt idx="500">
                  <c:v>0.17390046296296299</c:v>
                </c:pt>
                <c:pt idx="501">
                  <c:v>0.17424768518518499</c:v>
                </c:pt>
                <c:pt idx="502">
                  <c:v>0.17459490740740699</c:v>
                </c:pt>
                <c:pt idx="503">
                  <c:v>0.17494212962962999</c:v>
                </c:pt>
                <c:pt idx="504">
                  <c:v>0.17528935185185199</c:v>
                </c:pt>
                <c:pt idx="505">
                  <c:v>0.17563657407407399</c:v>
                </c:pt>
                <c:pt idx="506">
                  <c:v>0.17598379629629601</c:v>
                </c:pt>
                <c:pt idx="507">
                  <c:v>0.17633101851851801</c:v>
                </c:pt>
                <c:pt idx="508">
                  <c:v>0.17667824074074101</c:v>
                </c:pt>
                <c:pt idx="509">
                  <c:v>0.17702546296296301</c:v>
                </c:pt>
                <c:pt idx="510">
                  <c:v>0.17737268518518501</c:v>
                </c:pt>
                <c:pt idx="511">
                  <c:v>0.17771990740740701</c:v>
                </c:pt>
                <c:pt idx="512">
                  <c:v>0.17806712962963001</c:v>
                </c:pt>
                <c:pt idx="513">
                  <c:v>0.178414351851852</c:v>
                </c:pt>
                <c:pt idx="514">
                  <c:v>0.178761574074074</c:v>
                </c:pt>
                <c:pt idx="515">
                  <c:v>0.179108796296296</c:v>
                </c:pt>
                <c:pt idx="516">
                  <c:v>0.179456018518519</c:v>
                </c:pt>
                <c:pt idx="517">
                  <c:v>0.179803240740741</c:v>
                </c:pt>
                <c:pt idx="518">
                  <c:v>0.180150462962963</c:v>
                </c:pt>
                <c:pt idx="519">
                  <c:v>0.180497685185185</c:v>
                </c:pt>
                <c:pt idx="520">
                  <c:v>0.180844907407407</c:v>
                </c:pt>
                <c:pt idx="521">
                  <c:v>0.18119212962962999</c:v>
                </c:pt>
                <c:pt idx="522">
                  <c:v>0.18153935185185199</c:v>
                </c:pt>
                <c:pt idx="523">
                  <c:v>0.18188657407407399</c:v>
                </c:pt>
                <c:pt idx="524">
                  <c:v>0.18223379629629599</c:v>
                </c:pt>
                <c:pt idx="525">
                  <c:v>0.18258101851851799</c:v>
                </c:pt>
                <c:pt idx="526">
                  <c:v>0.18292824074074099</c:v>
                </c:pt>
                <c:pt idx="527">
                  <c:v>0.18327546296296299</c:v>
                </c:pt>
                <c:pt idx="528">
                  <c:v>0.18362268518518499</c:v>
                </c:pt>
                <c:pt idx="529">
                  <c:v>0.18396990740740701</c:v>
                </c:pt>
                <c:pt idx="530">
                  <c:v>0.18431712962963001</c:v>
                </c:pt>
                <c:pt idx="531">
                  <c:v>0.18466435185185201</c:v>
                </c:pt>
                <c:pt idx="532">
                  <c:v>0.18501157407407401</c:v>
                </c:pt>
                <c:pt idx="533">
                  <c:v>0.18535879629629601</c:v>
                </c:pt>
                <c:pt idx="534">
                  <c:v>0.18570601851851901</c:v>
                </c:pt>
                <c:pt idx="535">
                  <c:v>0.186053240740741</c:v>
                </c:pt>
                <c:pt idx="536">
                  <c:v>0.186400462962963</c:v>
                </c:pt>
                <c:pt idx="537">
                  <c:v>0.186747685185185</c:v>
                </c:pt>
                <c:pt idx="538">
                  <c:v>0.187094907407407</c:v>
                </c:pt>
                <c:pt idx="539">
                  <c:v>0.18744212962963</c:v>
                </c:pt>
                <c:pt idx="540">
                  <c:v>0.187789351851852</c:v>
                </c:pt>
                <c:pt idx="541">
                  <c:v>0.188136574074074</c:v>
                </c:pt>
                <c:pt idx="542">
                  <c:v>0.188483796296296</c:v>
                </c:pt>
                <c:pt idx="543">
                  <c:v>0.188831018518518</c:v>
                </c:pt>
                <c:pt idx="544">
                  <c:v>0.18917824074074099</c:v>
                </c:pt>
                <c:pt idx="545">
                  <c:v>0.18952546296296299</c:v>
                </c:pt>
                <c:pt idx="546">
                  <c:v>0.18987268518518499</c:v>
                </c:pt>
                <c:pt idx="547">
                  <c:v>0.19021990740740699</c:v>
                </c:pt>
                <c:pt idx="548">
                  <c:v>0.19056712962962999</c:v>
                </c:pt>
                <c:pt idx="549">
                  <c:v>0.19091435185185199</c:v>
                </c:pt>
                <c:pt idx="550">
                  <c:v>0.19126157407407399</c:v>
                </c:pt>
                <c:pt idx="551">
                  <c:v>0.19160879629629601</c:v>
                </c:pt>
                <c:pt idx="552">
                  <c:v>0.19195601851851801</c:v>
                </c:pt>
                <c:pt idx="553">
                  <c:v>0.19230324074074101</c:v>
                </c:pt>
                <c:pt idx="554">
                  <c:v>0.19265046296296301</c:v>
                </c:pt>
                <c:pt idx="555">
                  <c:v>0.19299768518518501</c:v>
                </c:pt>
                <c:pt idx="556">
                  <c:v>0.19334490740740701</c:v>
                </c:pt>
                <c:pt idx="557">
                  <c:v>0.19369212962963001</c:v>
                </c:pt>
                <c:pt idx="558">
                  <c:v>0.194039351851852</c:v>
                </c:pt>
                <c:pt idx="559">
                  <c:v>0.194386574074074</c:v>
                </c:pt>
                <c:pt idx="560">
                  <c:v>0.194733796296296</c:v>
                </c:pt>
                <c:pt idx="561">
                  <c:v>0.195081018518518</c:v>
                </c:pt>
                <c:pt idx="562">
                  <c:v>0.195428240740741</c:v>
                </c:pt>
                <c:pt idx="563">
                  <c:v>0.195775462962963</c:v>
                </c:pt>
                <c:pt idx="564">
                  <c:v>0.196122685185185</c:v>
                </c:pt>
                <c:pt idx="565">
                  <c:v>0.196469907407407</c:v>
                </c:pt>
                <c:pt idx="566">
                  <c:v>0.19681712962962999</c:v>
                </c:pt>
                <c:pt idx="567">
                  <c:v>0.19716435185185199</c:v>
                </c:pt>
                <c:pt idx="568">
                  <c:v>0.19751157407407399</c:v>
                </c:pt>
                <c:pt idx="569">
                  <c:v>0.19785879629629599</c:v>
                </c:pt>
                <c:pt idx="570">
                  <c:v>0.19820601851851899</c:v>
                </c:pt>
                <c:pt idx="571">
                  <c:v>0.19855324074074099</c:v>
                </c:pt>
                <c:pt idx="572">
                  <c:v>0.19890046296296299</c:v>
                </c:pt>
                <c:pt idx="573">
                  <c:v>0.19924768518518499</c:v>
                </c:pt>
                <c:pt idx="574">
                  <c:v>0.19959490740740701</c:v>
                </c:pt>
                <c:pt idx="575">
                  <c:v>0.19994212962963001</c:v>
                </c:pt>
                <c:pt idx="576">
                  <c:v>0.20028935185185201</c:v>
                </c:pt>
                <c:pt idx="577">
                  <c:v>0.20063657407407401</c:v>
                </c:pt>
                <c:pt idx="578">
                  <c:v>0.20098379629629601</c:v>
                </c:pt>
                <c:pt idx="579">
                  <c:v>0.20133101851851801</c:v>
                </c:pt>
                <c:pt idx="580">
                  <c:v>0.201678240740741</c:v>
                </c:pt>
                <c:pt idx="581">
                  <c:v>0.202025462962963</c:v>
                </c:pt>
                <c:pt idx="582">
                  <c:v>0.202372685185185</c:v>
                </c:pt>
                <c:pt idx="583">
                  <c:v>0.202719907407407</c:v>
                </c:pt>
                <c:pt idx="584">
                  <c:v>0.20306712962963</c:v>
                </c:pt>
                <c:pt idx="585">
                  <c:v>0.203414351851852</c:v>
                </c:pt>
                <c:pt idx="586">
                  <c:v>0.203761574074074</c:v>
                </c:pt>
                <c:pt idx="587">
                  <c:v>0.204108796296296</c:v>
                </c:pt>
                <c:pt idx="588">
                  <c:v>0.204456018518518</c:v>
                </c:pt>
                <c:pt idx="589">
                  <c:v>0.20480324074074099</c:v>
                </c:pt>
                <c:pt idx="590">
                  <c:v>0.20515046296296299</c:v>
                </c:pt>
                <c:pt idx="591">
                  <c:v>0.20549768518518499</c:v>
                </c:pt>
                <c:pt idx="592">
                  <c:v>0.20584490740740699</c:v>
                </c:pt>
                <c:pt idx="593">
                  <c:v>0.20619212962962999</c:v>
                </c:pt>
                <c:pt idx="594">
                  <c:v>0.20653935185185199</c:v>
                </c:pt>
                <c:pt idx="595">
                  <c:v>0.20688657407407399</c:v>
                </c:pt>
                <c:pt idx="596">
                  <c:v>0.20723379629629601</c:v>
                </c:pt>
                <c:pt idx="597">
                  <c:v>0.20758101851851801</c:v>
                </c:pt>
                <c:pt idx="598">
                  <c:v>0.20792824074074101</c:v>
                </c:pt>
                <c:pt idx="599">
                  <c:v>0.20827546296296301</c:v>
                </c:pt>
                <c:pt idx="600">
                  <c:v>0.20862268518518501</c:v>
                </c:pt>
                <c:pt idx="601">
                  <c:v>0.20896990740740701</c:v>
                </c:pt>
                <c:pt idx="602">
                  <c:v>0.20931712962963001</c:v>
                </c:pt>
                <c:pt idx="603">
                  <c:v>0.209664351851852</c:v>
                </c:pt>
                <c:pt idx="604">
                  <c:v>0.210011574074074</c:v>
                </c:pt>
                <c:pt idx="605">
                  <c:v>0.210358796296296</c:v>
                </c:pt>
                <c:pt idx="606">
                  <c:v>0.210706018518519</c:v>
                </c:pt>
                <c:pt idx="607">
                  <c:v>0.211053240740741</c:v>
                </c:pt>
                <c:pt idx="608">
                  <c:v>0.211400462962963</c:v>
                </c:pt>
                <c:pt idx="609">
                  <c:v>0.211747685185185</c:v>
                </c:pt>
                <c:pt idx="610">
                  <c:v>0.212094907407407</c:v>
                </c:pt>
                <c:pt idx="611">
                  <c:v>0.21244212962962999</c:v>
                </c:pt>
                <c:pt idx="612">
                  <c:v>0.21278935185185199</c:v>
                </c:pt>
                <c:pt idx="613">
                  <c:v>0.21313657407407399</c:v>
                </c:pt>
                <c:pt idx="614">
                  <c:v>0.21348379629629599</c:v>
                </c:pt>
                <c:pt idx="615">
                  <c:v>0.21383101851851899</c:v>
                </c:pt>
                <c:pt idx="616">
                  <c:v>0.21417824074074099</c:v>
                </c:pt>
                <c:pt idx="617">
                  <c:v>0.21452546296296299</c:v>
                </c:pt>
                <c:pt idx="618">
                  <c:v>0.21487268518518499</c:v>
                </c:pt>
                <c:pt idx="619">
                  <c:v>0.21521990740740701</c:v>
                </c:pt>
                <c:pt idx="620">
                  <c:v>0.21556712962963001</c:v>
                </c:pt>
                <c:pt idx="621">
                  <c:v>0.21591435185185201</c:v>
                </c:pt>
                <c:pt idx="622">
                  <c:v>0.21626157407407401</c:v>
                </c:pt>
                <c:pt idx="623">
                  <c:v>0.21660879629629601</c:v>
                </c:pt>
                <c:pt idx="624">
                  <c:v>0.21695601851851901</c:v>
                </c:pt>
                <c:pt idx="625">
                  <c:v>0.217303240740741</c:v>
                </c:pt>
                <c:pt idx="626">
                  <c:v>0.217650462962963</c:v>
                </c:pt>
                <c:pt idx="627">
                  <c:v>0.217997685185185</c:v>
                </c:pt>
                <c:pt idx="628">
                  <c:v>0.21833333333333299</c:v>
                </c:pt>
                <c:pt idx="629">
                  <c:v>0.21869212962963</c:v>
                </c:pt>
                <c:pt idx="630">
                  <c:v>0.219039351851852</c:v>
                </c:pt>
                <c:pt idx="631">
                  <c:v>0.219386574074074</c:v>
                </c:pt>
                <c:pt idx="632">
                  <c:v>0.219733796296296</c:v>
                </c:pt>
                <c:pt idx="633">
                  <c:v>0.220081018518518</c:v>
                </c:pt>
                <c:pt idx="634">
                  <c:v>0.22041666666666701</c:v>
                </c:pt>
                <c:pt idx="635">
                  <c:v>0.22076388888888901</c:v>
                </c:pt>
                <c:pt idx="636">
                  <c:v>0.22112268518518499</c:v>
                </c:pt>
                <c:pt idx="637">
                  <c:v>0.22146990740740699</c:v>
                </c:pt>
                <c:pt idx="638">
                  <c:v>0.22181712962962999</c:v>
                </c:pt>
                <c:pt idx="639">
                  <c:v>0.222152777777778</c:v>
                </c:pt>
                <c:pt idx="640">
                  <c:v>0.22251157407407399</c:v>
                </c:pt>
                <c:pt idx="641">
                  <c:v>0.222847222222222</c:v>
                </c:pt>
                <c:pt idx="642">
                  <c:v>0.22320601851851801</c:v>
                </c:pt>
                <c:pt idx="643">
                  <c:v>0.223541666666667</c:v>
                </c:pt>
                <c:pt idx="644">
                  <c:v>0.223888888888889</c:v>
                </c:pt>
                <c:pt idx="645">
                  <c:v>0.224236111111111</c:v>
                </c:pt>
                <c:pt idx="646">
                  <c:v>0.22459490740740701</c:v>
                </c:pt>
                <c:pt idx="647">
                  <c:v>0.22493055555555599</c:v>
                </c:pt>
                <c:pt idx="648">
                  <c:v>0.225289351851852</c:v>
                </c:pt>
                <c:pt idx="649">
                  <c:v>0.225636574074074</c:v>
                </c:pt>
                <c:pt idx="650">
                  <c:v>0.22597222222222199</c:v>
                </c:pt>
                <c:pt idx="651">
                  <c:v>0.226331018518519</c:v>
                </c:pt>
                <c:pt idx="652">
                  <c:v>0.226678240740741</c:v>
                </c:pt>
                <c:pt idx="653">
                  <c:v>0.227025462962963</c:v>
                </c:pt>
                <c:pt idx="654">
                  <c:v>0.22736111111111099</c:v>
                </c:pt>
                <c:pt idx="655">
                  <c:v>0.22770833333333301</c:v>
                </c:pt>
                <c:pt idx="656">
                  <c:v>0.22805555555555601</c:v>
                </c:pt>
                <c:pt idx="657">
                  <c:v>0.22840277777777801</c:v>
                </c:pt>
                <c:pt idx="658">
                  <c:v>0.22875000000000001</c:v>
                </c:pt>
                <c:pt idx="659">
                  <c:v>0.22909722222222201</c:v>
                </c:pt>
                <c:pt idx="660">
                  <c:v>0.22944444444444501</c:v>
                </c:pt>
                <c:pt idx="661">
                  <c:v>0.229791666666667</c:v>
                </c:pt>
                <c:pt idx="662">
                  <c:v>0.230138888888889</c:v>
                </c:pt>
                <c:pt idx="663">
                  <c:v>0.230486111111111</c:v>
                </c:pt>
                <c:pt idx="664">
                  <c:v>0.230833333333333</c:v>
                </c:pt>
                <c:pt idx="665">
                  <c:v>0.231180555555556</c:v>
                </c:pt>
                <c:pt idx="666">
                  <c:v>0.231527777777778</c:v>
                </c:pt>
                <c:pt idx="667">
                  <c:v>0.231875</c:v>
                </c:pt>
                <c:pt idx="668">
                  <c:v>0.232222222222222</c:v>
                </c:pt>
                <c:pt idx="669">
                  <c:v>0.23256944444444499</c:v>
                </c:pt>
                <c:pt idx="670">
                  <c:v>0.23291666666666699</c:v>
                </c:pt>
                <c:pt idx="671">
                  <c:v>0.23326388888888899</c:v>
                </c:pt>
                <c:pt idx="672">
                  <c:v>0.23361111111111099</c:v>
                </c:pt>
                <c:pt idx="673">
                  <c:v>0.23395833333333299</c:v>
                </c:pt>
                <c:pt idx="674">
                  <c:v>0.23430555555555499</c:v>
                </c:pt>
                <c:pt idx="675">
                  <c:v>0.23465277777777799</c:v>
                </c:pt>
                <c:pt idx="676">
                  <c:v>0.23499999999999999</c:v>
                </c:pt>
                <c:pt idx="677">
                  <c:v>0.23534722222222201</c:v>
                </c:pt>
                <c:pt idx="678">
                  <c:v>0.23569444444444401</c:v>
                </c:pt>
                <c:pt idx="679">
                  <c:v>0.23604166666666701</c:v>
                </c:pt>
                <c:pt idx="680">
                  <c:v>0.23638888888888901</c:v>
                </c:pt>
                <c:pt idx="681">
                  <c:v>0.23673611111111101</c:v>
                </c:pt>
                <c:pt idx="682">
                  <c:v>0.23708333333333301</c:v>
                </c:pt>
                <c:pt idx="683">
                  <c:v>0.23743055555555601</c:v>
                </c:pt>
                <c:pt idx="684">
                  <c:v>0.237777777777778</c:v>
                </c:pt>
                <c:pt idx="685">
                  <c:v>0.238125</c:v>
                </c:pt>
                <c:pt idx="686">
                  <c:v>0.238472222222222</c:v>
                </c:pt>
                <c:pt idx="687">
                  <c:v>0.238819444444444</c:v>
                </c:pt>
                <c:pt idx="688">
                  <c:v>0.239166666666667</c:v>
                </c:pt>
                <c:pt idx="689">
                  <c:v>0.239513888888889</c:v>
                </c:pt>
                <c:pt idx="690">
                  <c:v>0.239861111111111</c:v>
                </c:pt>
                <c:pt idx="691">
                  <c:v>0.240208333333333</c:v>
                </c:pt>
                <c:pt idx="692">
                  <c:v>0.24055555555555599</c:v>
                </c:pt>
                <c:pt idx="693">
                  <c:v>0.24090277777777799</c:v>
                </c:pt>
                <c:pt idx="694">
                  <c:v>0.24124999999999999</c:v>
                </c:pt>
                <c:pt idx="695">
                  <c:v>0.24159722222222199</c:v>
                </c:pt>
                <c:pt idx="696">
                  <c:v>0.24194444444444399</c:v>
                </c:pt>
                <c:pt idx="697">
                  <c:v>0.24229166666666699</c:v>
                </c:pt>
                <c:pt idx="698">
                  <c:v>0.24263888888888899</c:v>
                </c:pt>
                <c:pt idx="699">
                  <c:v>0.24298611111111099</c:v>
                </c:pt>
                <c:pt idx="700">
                  <c:v>0.24333333333333301</c:v>
                </c:pt>
                <c:pt idx="701">
                  <c:v>0.24368055555555601</c:v>
                </c:pt>
                <c:pt idx="702">
                  <c:v>0.24402777777777801</c:v>
                </c:pt>
                <c:pt idx="703">
                  <c:v>0.24437500000000001</c:v>
                </c:pt>
                <c:pt idx="704">
                  <c:v>0.24472222222222201</c:v>
                </c:pt>
                <c:pt idx="705">
                  <c:v>0.24506944444444401</c:v>
                </c:pt>
                <c:pt idx="706">
                  <c:v>0.245416666666667</c:v>
                </c:pt>
                <c:pt idx="707">
                  <c:v>0.245763888888889</c:v>
                </c:pt>
                <c:pt idx="708">
                  <c:v>0.246111111111111</c:v>
                </c:pt>
                <c:pt idx="709">
                  <c:v>0.246458333333333</c:v>
                </c:pt>
                <c:pt idx="710">
                  <c:v>0.246805555555556</c:v>
                </c:pt>
                <c:pt idx="711">
                  <c:v>0.247152777777778</c:v>
                </c:pt>
                <c:pt idx="712">
                  <c:v>0.2475</c:v>
                </c:pt>
                <c:pt idx="713">
                  <c:v>0.247847222222222</c:v>
                </c:pt>
                <c:pt idx="714">
                  <c:v>0.24819444444444499</c:v>
                </c:pt>
                <c:pt idx="715">
                  <c:v>0.24854166666666699</c:v>
                </c:pt>
                <c:pt idx="716">
                  <c:v>0.24888888888888899</c:v>
                </c:pt>
                <c:pt idx="717">
                  <c:v>0.24923611111111099</c:v>
                </c:pt>
                <c:pt idx="718">
                  <c:v>0.24958333333333299</c:v>
                </c:pt>
                <c:pt idx="719">
                  <c:v>0.24993055555555599</c:v>
                </c:pt>
                <c:pt idx="720">
                  <c:v>0.25027777777777799</c:v>
                </c:pt>
                <c:pt idx="721">
                  <c:v>0.25062499999999999</c:v>
                </c:pt>
                <c:pt idx="722">
                  <c:v>0.25097222222222199</c:v>
                </c:pt>
                <c:pt idx="723">
                  <c:v>0.25131944444444398</c:v>
                </c:pt>
                <c:pt idx="724">
                  <c:v>0.25166666666666698</c:v>
                </c:pt>
                <c:pt idx="725">
                  <c:v>0.25201388888888898</c:v>
                </c:pt>
                <c:pt idx="726">
                  <c:v>0.25236111111111098</c:v>
                </c:pt>
                <c:pt idx="727">
                  <c:v>0.25270833333333298</c:v>
                </c:pt>
                <c:pt idx="728">
                  <c:v>0.25305555555555598</c:v>
                </c:pt>
                <c:pt idx="729">
                  <c:v>0.25340277777777798</c:v>
                </c:pt>
                <c:pt idx="730">
                  <c:v>0.25374999999999998</c:v>
                </c:pt>
                <c:pt idx="731">
                  <c:v>0.25409722222222197</c:v>
                </c:pt>
                <c:pt idx="732">
                  <c:v>0.25444444444444397</c:v>
                </c:pt>
                <c:pt idx="733">
                  <c:v>0.25479166666666703</c:v>
                </c:pt>
                <c:pt idx="734">
                  <c:v>0.25513888888888903</c:v>
                </c:pt>
                <c:pt idx="735">
                  <c:v>0.25548611111111103</c:v>
                </c:pt>
                <c:pt idx="736">
                  <c:v>0.25583333333333302</c:v>
                </c:pt>
                <c:pt idx="737">
                  <c:v>0.25618055555555602</c:v>
                </c:pt>
                <c:pt idx="738">
                  <c:v>0.25652777777777802</c:v>
                </c:pt>
                <c:pt idx="739">
                  <c:v>0.25687500000000002</c:v>
                </c:pt>
                <c:pt idx="740">
                  <c:v>0.25722222222222202</c:v>
                </c:pt>
                <c:pt idx="741">
                  <c:v>0.25756944444444402</c:v>
                </c:pt>
                <c:pt idx="742">
                  <c:v>0.25791666666666702</c:v>
                </c:pt>
                <c:pt idx="743">
                  <c:v>0.25826388888888901</c:v>
                </c:pt>
                <c:pt idx="744">
                  <c:v>0.25861111111111101</c:v>
                </c:pt>
                <c:pt idx="745">
                  <c:v>0.25895833333333301</c:v>
                </c:pt>
                <c:pt idx="746">
                  <c:v>0.25930555555555601</c:v>
                </c:pt>
                <c:pt idx="747">
                  <c:v>0.25965277777777801</c:v>
                </c:pt>
                <c:pt idx="748">
                  <c:v>0.26</c:v>
                </c:pt>
                <c:pt idx="749">
                  <c:v>0.26034722222222201</c:v>
                </c:pt>
                <c:pt idx="750">
                  <c:v>0.26069444444444401</c:v>
                </c:pt>
                <c:pt idx="751">
                  <c:v>0.261041666666667</c:v>
                </c:pt>
                <c:pt idx="752">
                  <c:v>0.261388888888889</c:v>
                </c:pt>
                <c:pt idx="753">
                  <c:v>0.261736111111111</c:v>
                </c:pt>
                <c:pt idx="754">
                  <c:v>0.262083333333333</c:v>
                </c:pt>
                <c:pt idx="755">
                  <c:v>0.262430555555556</c:v>
                </c:pt>
                <c:pt idx="756">
                  <c:v>0.262777777777778</c:v>
                </c:pt>
                <c:pt idx="757">
                  <c:v>0.263125</c:v>
                </c:pt>
                <c:pt idx="758">
                  <c:v>0.263472222222222</c:v>
                </c:pt>
                <c:pt idx="759">
                  <c:v>0.263819444444444</c:v>
                </c:pt>
                <c:pt idx="760">
                  <c:v>0.26416666666666699</c:v>
                </c:pt>
                <c:pt idx="761">
                  <c:v>0.26451388888888899</c:v>
                </c:pt>
                <c:pt idx="762">
                  <c:v>0.26486111111111099</c:v>
                </c:pt>
                <c:pt idx="763">
                  <c:v>0.26520833333333299</c:v>
                </c:pt>
                <c:pt idx="764">
                  <c:v>0.26555555555555599</c:v>
                </c:pt>
                <c:pt idx="765">
                  <c:v>0.26590277777777799</c:v>
                </c:pt>
                <c:pt idx="766">
                  <c:v>0.26624999999999999</c:v>
                </c:pt>
                <c:pt idx="767">
                  <c:v>0.26659722222222199</c:v>
                </c:pt>
                <c:pt idx="768">
                  <c:v>0.26694444444444398</c:v>
                </c:pt>
                <c:pt idx="769">
                  <c:v>0.26729166666666698</c:v>
                </c:pt>
                <c:pt idx="770">
                  <c:v>0.26763888888888898</c:v>
                </c:pt>
                <c:pt idx="771">
                  <c:v>0.26798611111111098</c:v>
                </c:pt>
                <c:pt idx="772">
                  <c:v>0.26833333333333298</c:v>
                </c:pt>
                <c:pt idx="773">
                  <c:v>0.26868055555555598</c:v>
                </c:pt>
                <c:pt idx="774">
                  <c:v>0.26902777777777798</c:v>
                </c:pt>
                <c:pt idx="775">
                  <c:v>0.26937499999999998</c:v>
                </c:pt>
                <c:pt idx="776">
                  <c:v>0.26972222222222197</c:v>
                </c:pt>
                <c:pt idx="777">
                  <c:v>0.27006944444444397</c:v>
                </c:pt>
                <c:pt idx="778">
                  <c:v>0.27041666666666703</c:v>
                </c:pt>
                <c:pt idx="779">
                  <c:v>0.27076388888888903</c:v>
                </c:pt>
                <c:pt idx="780">
                  <c:v>0.27111111111111103</c:v>
                </c:pt>
                <c:pt idx="781">
                  <c:v>0.27145833333333302</c:v>
                </c:pt>
                <c:pt idx="782">
                  <c:v>0.27180555555555602</c:v>
                </c:pt>
                <c:pt idx="783">
                  <c:v>0.27215277777777802</c:v>
                </c:pt>
                <c:pt idx="784">
                  <c:v>0.27250000000000002</c:v>
                </c:pt>
                <c:pt idx="785">
                  <c:v>0.27284722222222202</c:v>
                </c:pt>
                <c:pt idx="786">
                  <c:v>0.27319444444444402</c:v>
                </c:pt>
                <c:pt idx="787">
                  <c:v>0.27354166666666702</c:v>
                </c:pt>
                <c:pt idx="788">
                  <c:v>0.27388888888888901</c:v>
                </c:pt>
                <c:pt idx="789">
                  <c:v>0.27423611111111101</c:v>
                </c:pt>
                <c:pt idx="790">
                  <c:v>0.27458333333333301</c:v>
                </c:pt>
                <c:pt idx="791">
                  <c:v>0.27493055555555601</c:v>
                </c:pt>
                <c:pt idx="792">
                  <c:v>0.27527777777777801</c:v>
                </c:pt>
                <c:pt idx="793">
                  <c:v>0.27562500000000001</c:v>
                </c:pt>
                <c:pt idx="794">
                  <c:v>0.27597222222222201</c:v>
                </c:pt>
                <c:pt idx="795">
                  <c:v>0.27631944444444401</c:v>
                </c:pt>
                <c:pt idx="796">
                  <c:v>0.276666666666667</c:v>
                </c:pt>
                <c:pt idx="797">
                  <c:v>0.277013888888889</c:v>
                </c:pt>
                <c:pt idx="798">
                  <c:v>0.277361111111111</c:v>
                </c:pt>
                <c:pt idx="799">
                  <c:v>0.277708333333333</c:v>
                </c:pt>
                <c:pt idx="800">
                  <c:v>0.278055555555556</c:v>
                </c:pt>
                <c:pt idx="801">
                  <c:v>0.278402777777778</c:v>
                </c:pt>
                <c:pt idx="802">
                  <c:v>0.27875</c:v>
                </c:pt>
                <c:pt idx="803">
                  <c:v>0.279097222222222</c:v>
                </c:pt>
                <c:pt idx="804">
                  <c:v>0.279444444444444</c:v>
                </c:pt>
                <c:pt idx="805">
                  <c:v>0.27979166666666699</c:v>
                </c:pt>
                <c:pt idx="806">
                  <c:v>0.28013888888888899</c:v>
                </c:pt>
                <c:pt idx="807">
                  <c:v>0.28048611111111099</c:v>
                </c:pt>
                <c:pt idx="808">
                  <c:v>0.28083333333333299</c:v>
                </c:pt>
                <c:pt idx="809">
                  <c:v>0.28118055555555599</c:v>
                </c:pt>
                <c:pt idx="810">
                  <c:v>0.28152777777777799</c:v>
                </c:pt>
                <c:pt idx="811">
                  <c:v>0.28187499999999999</c:v>
                </c:pt>
                <c:pt idx="812">
                  <c:v>0.28222222222222199</c:v>
                </c:pt>
                <c:pt idx="813">
                  <c:v>0.28256944444444398</c:v>
                </c:pt>
                <c:pt idx="814">
                  <c:v>0.28291666666666698</c:v>
                </c:pt>
                <c:pt idx="815">
                  <c:v>0.28326388888888898</c:v>
                </c:pt>
                <c:pt idx="816">
                  <c:v>0.28361111111111098</c:v>
                </c:pt>
                <c:pt idx="817">
                  <c:v>0.28395833333333298</c:v>
                </c:pt>
                <c:pt idx="818">
                  <c:v>0.28430555555555598</c:v>
                </c:pt>
                <c:pt idx="819">
                  <c:v>0.28465277777777798</c:v>
                </c:pt>
                <c:pt idx="820">
                  <c:v>0.28499999999999998</c:v>
                </c:pt>
                <c:pt idx="821">
                  <c:v>0.28534722222222197</c:v>
                </c:pt>
                <c:pt idx="822">
                  <c:v>0.28569444444444397</c:v>
                </c:pt>
                <c:pt idx="823">
                  <c:v>0.28604166666666703</c:v>
                </c:pt>
                <c:pt idx="824">
                  <c:v>0.28638888888888903</c:v>
                </c:pt>
                <c:pt idx="825">
                  <c:v>0.28673611111111103</c:v>
                </c:pt>
                <c:pt idx="826">
                  <c:v>0.28708333333333302</c:v>
                </c:pt>
                <c:pt idx="827">
                  <c:v>0.28743055555555602</c:v>
                </c:pt>
                <c:pt idx="828">
                  <c:v>0.28777777777777802</c:v>
                </c:pt>
                <c:pt idx="829">
                  <c:v>0.28812500000000002</c:v>
                </c:pt>
                <c:pt idx="830">
                  <c:v>0.28847222222222202</c:v>
                </c:pt>
                <c:pt idx="831">
                  <c:v>0.28881944444444402</c:v>
                </c:pt>
                <c:pt idx="832">
                  <c:v>0.28916666666666702</c:v>
                </c:pt>
                <c:pt idx="833">
                  <c:v>0.28951388888888901</c:v>
                </c:pt>
                <c:pt idx="834">
                  <c:v>0.28986111111111101</c:v>
                </c:pt>
                <c:pt idx="835">
                  <c:v>0.29020833333333301</c:v>
                </c:pt>
                <c:pt idx="836">
                  <c:v>0.29055555555555601</c:v>
                </c:pt>
                <c:pt idx="837">
                  <c:v>0.29089120370370403</c:v>
                </c:pt>
                <c:pt idx="838">
                  <c:v>0.29125000000000001</c:v>
                </c:pt>
                <c:pt idx="839">
                  <c:v>0.29159722222222201</c:v>
                </c:pt>
                <c:pt idx="840">
                  <c:v>0.29194444444444401</c:v>
                </c:pt>
                <c:pt idx="841">
                  <c:v>0.292291666666667</c:v>
                </c:pt>
                <c:pt idx="842">
                  <c:v>0.292638888888889</c:v>
                </c:pt>
                <c:pt idx="843">
                  <c:v>0.292986111111111</c:v>
                </c:pt>
                <c:pt idx="844">
                  <c:v>0.29332175925925902</c:v>
                </c:pt>
                <c:pt idx="845">
                  <c:v>0.29366898148148202</c:v>
                </c:pt>
                <c:pt idx="846">
                  <c:v>0.29401620370370402</c:v>
                </c:pt>
                <c:pt idx="847">
                  <c:v>0.294375</c:v>
                </c:pt>
                <c:pt idx="848">
                  <c:v>0.29471064814814801</c:v>
                </c:pt>
                <c:pt idx="849">
                  <c:v>0.295069444444444</c:v>
                </c:pt>
                <c:pt idx="850">
                  <c:v>0.29541666666666699</c:v>
                </c:pt>
                <c:pt idx="851">
                  <c:v>0.29575231481481501</c:v>
                </c:pt>
                <c:pt idx="852">
                  <c:v>0.29609953703703701</c:v>
                </c:pt>
                <c:pt idx="853">
                  <c:v>0.29644675925925901</c:v>
                </c:pt>
                <c:pt idx="854">
                  <c:v>0.29680555555555599</c:v>
                </c:pt>
                <c:pt idx="855">
                  <c:v>0.297141203703704</c:v>
                </c:pt>
                <c:pt idx="856">
                  <c:v>0.297488425925926</c:v>
                </c:pt>
                <c:pt idx="857">
                  <c:v>0.297835648148148</c:v>
                </c:pt>
                <c:pt idx="858">
                  <c:v>0.29818287037037</c:v>
                </c:pt>
                <c:pt idx="859">
                  <c:v>0.298530092592593</c:v>
                </c:pt>
                <c:pt idx="860">
                  <c:v>0.298877314814815</c:v>
                </c:pt>
                <c:pt idx="861">
                  <c:v>0.29923611111111098</c:v>
                </c:pt>
                <c:pt idx="862">
                  <c:v>0.299571759259259</c:v>
                </c:pt>
                <c:pt idx="863">
                  <c:v>0.29993055555555598</c:v>
                </c:pt>
                <c:pt idx="864">
                  <c:v>0.30026620370370399</c:v>
                </c:pt>
                <c:pt idx="865">
                  <c:v>0.30061342592592599</c:v>
                </c:pt>
                <c:pt idx="866">
                  <c:v>0.30096064814814799</c:v>
                </c:pt>
                <c:pt idx="867">
                  <c:v>0.30130787037036999</c:v>
                </c:pt>
                <c:pt idx="868">
                  <c:v>0.30165509259259299</c:v>
                </c:pt>
                <c:pt idx="869">
                  <c:v>0.30200231481481499</c:v>
                </c:pt>
                <c:pt idx="870">
                  <c:v>0.30234953703703699</c:v>
                </c:pt>
                <c:pt idx="871">
                  <c:v>0.30269675925925899</c:v>
                </c:pt>
                <c:pt idx="872">
                  <c:v>0.30304398148148098</c:v>
                </c:pt>
                <c:pt idx="873">
                  <c:v>0.30339120370370398</c:v>
                </c:pt>
                <c:pt idx="874">
                  <c:v>0.30373842592592598</c:v>
                </c:pt>
                <c:pt idx="875">
                  <c:v>0.30408564814814798</c:v>
                </c:pt>
                <c:pt idx="876">
                  <c:v>0.30443287037036998</c:v>
                </c:pt>
                <c:pt idx="877">
                  <c:v>0.30478009259259298</c:v>
                </c:pt>
                <c:pt idx="878">
                  <c:v>0.30512731481481498</c:v>
                </c:pt>
                <c:pt idx="879">
                  <c:v>0.30547453703703698</c:v>
                </c:pt>
                <c:pt idx="880">
                  <c:v>0.30582175925925897</c:v>
                </c:pt>
                <c:pt idx="881">
                  <c:v>0.30616898148148097</c:v>
                </c:pt>
                <c:pt idx="882">
                  <c:v>0.30651620370370403</c:v>
                </c:pt>
                <c:pt idx="883">
                  <c:v>0.30686342592592603</c:v>
                </c:pt>
                <c:pt idx="884">
                  <c:v>0.30721064814814802</c:v>
                </c:pt>
                <c:pt idx="885">
                  <c:v>0.30755787037037002</c:v>
                </c:pt>
                <c:pt idx="886">
                  <c:v>0.30790509259259302</c:v>
                </c:pt>
                <c:pt idx="887">
                  <c:v>0.30825231481481502</c:v>
                </c:pt>
                <c:pt idx="888">
                  <c:v>0.30859953703703702</c:v>
                </c:pt>
                <c:pt idx="889">
                  <c:v>0.30894675925925902</c:v>
                </c:pt>
                <c:pt idx="890">
                  <c:v>0.30929398148148102</c:v>
                </c:pt>
                <c:pt idx="891">
                  <c:v>0.30964120370370402</c:v>
                </c:pt>
                <c:pt idx="892">
                  <c:v>0.30998842592592601</c:v>
                </c:pt>
                <c:pt idx="893">
                  <c:v>0.31033564814814801</c:v>
                </c:pt>
                <c:pt idx="894">
                  <c:v>0.31068287037037001</c:v>
                </c:pt>
                <c:pt idx="895">
                  <c:v>0.31103009259259301</c:v>
                </c:pt>
                <c:pt idx="896">
                  <c:v>0.31137731481481501</c:v>
                </c:pt>
                <c:pt idx="897">
                  <c:v>0.31172453703703701</c:v>
                </c:pt>
                <c:pt idx="898">
                  <c:v>0.31207175925925901</c:v>
                </c:pt>
                <c:pt idx="899">
                  <c:v>0.31241898148148201</c:v>
                </c:pt>
                <c:pt idx="900">
                  <c:v>0.312766203703704</c:v>
                </c:pt>
                <c:pt idx="901">
                  <c:v>0.313113425925926</c:v>
                </c:pt>
                <c:pt idx="902">
                  <c:v>0.313460648148148</c:v>
                </c:pt>
                <c:pt idx="903">
                  <c:v>0.31380787037037</c:v>
                </c:pt>
                <c:pt idx="904">
                  <c:v>0.314155092592593</c:v>
                </c:pt>
                <c:pt idx="905">
                  <c:v>0.314502314814815</c:v>
                </c:pt>
                <c:pt idx="906">
                  <c:v>0.314849537037037</c:v>
                </c:pt>
                <c:pt idx="907">
                  <c:v>0.315196759259259</c:v>
                </c:pt>
                <c:pt idx="908">
                  <c:v>0.31554398148148199</c:v>
                </c:pt>
                <c:pt idx="909">
                  <c:v>0.31589120370370399</c:v>
                </c:pt>
                <c:pt idx="910">
                  <c:v>0.31623842592592599</c:v>
                </c:pt>
                <c:pt idx="911">
                  <c:v>0.31658564814814799</c:v>
                </c:pt>
                <c:pt idx="912">
                  <c:v>0.31693287037036999</c:v>
                </c:pt>
                <c:pt idx="913">
                  <c:v>0.31728009259259299</c:v>
                </c:pt>
                <c:pt idx="914">
                  <c:v>0.31762731481481499</c:v>
                </c:pt>
                <c:pt idx="915">
                  <c:v>0.31797453703703699</c:v>
                </c:pt>
                <c:pt idx="916">
                  <c:v>0.31832175925925899</c:v>
                </c:pt>
                <c:pt idx="917">
                  <c:v>0.31866898148148098</c:v>
                </c:pt>
                <c:pt idx="918">
                  <c:v>0.31901620370370398</c:v>
                </c:pt>
                <c:pt idx="919">
                  <c:v>0.31936342592592598</c:v>
                </c:pt>
                <c:pt idx="920">
                  <c:v>0.31971064814814798</c:v>
                </c:pt>
                <c:pt idx="921">
                  <c:v>0.32005787037036998</c:v>
                </c:pt>
                <c:pt idx="922">
                  <c:v>0.32040509259259298</c:v>
                </c:pt>
                <c:pt idx="923">
                  <c:v>0.32075231481481498</c:v>
                </c:pt>
                <c:pt idx="924">
                  <c:v>0.32109953703703698</c:v>
                </c:pt>
                <c:pt idx="925">
                  <c:v>0.32144675925925897</c:v>
                </c:pt>
                <c:pt idx="926">
                  <c:v>0.32179398148148097</c:v>
                </c:pt>
                <c:pt idx="927">
                  <c:v>0.32214120370370403</c:v>
                </c:pt>
                <c:pt idx="928">
                  <c:v>0.32248842592592603</c:v>
                </c:pt>
                <c:pt idx="929">
                  <c:v>0.32283564814814802</c:v>
                </c:pt>
                <c:pt idx="930">
                  <c:v>0.32318287037037002</c:v>
                </c:pt>
                <c:pt idx="931">
                  <c:v>0.32353009259259302</c:v>
                </c:pt>
                <c:pt idx="932">
                  <c:v>0.32387731481481502</c:v>
                </c:pt>
                <c:pt idx="933">
                  <c:v>0.32422453703703702</c:v>
                </c:pt>
                <c:pt idx="934">
                  <c:v>0.32457175925925902</c:v>
                </c:pt>
                <c:pt idx="935">
                  <c:v>0.32491898148148202</c:v>
                </c:pt>
                <c:pt idx="936">
                  <c:v>0.32526620370370402</c:v>
                </c:pt>
                <c:pt idx="937">
                  <c:v>0.32561342592592601</c:v>
                </c:pt>
                <c:pt idx="938">
                  <c:v>0.32596064814814801</c:v>
                </c:pt>
                <c:pt idx="939">
                  <c:v>0.32630787037037001</c:v>
                </c:pt>
                <c:pt idx="940">
                  <c:v>0.32665509259259301</c:v>
                </c:pt>
                <c:pt idx="941">
                  <c:v>0.32700231481481501</c:v>
                </c:pt>
                <c:pt idx="942">
                  <c:v>0.32734953703703701</c:v>
                </c:pt>
                <c:pt idx="943">
                  <c:v>0.32769675925925901</c:v>
                </c:pt>
                <c:pt idx="944">
                  <c:v>0.32804398148148101</c:v>
                </c:pt>
                <c:pt idx="945">
                  <c:v>0.328391203703704</c:v>
                </c:pt>
                <c:pt idx="946">
                  <c:v>0.328738425925926</c:v>
                </c:pt>
                <c:pt idx="947">
                  <c:v>0.329085648148148</c:v>
                </c:pt>
                <c:pt idx="948">
                  <c:v>0.32943287037037</c:v>
                </c:pt>
                <c:pt idx="949">
                  <c:v>0.329780092592593</c:v>
                </c:pt>
                <c:pt idx="950">
                  <c:v>0.330127314814815</c:v>
                </c:pt>
                <c:pt idx="951">
                  <c:v>0.330474537037037</c:v>
                </c:pt>
                <c:pt idx="952">
                  <c:v>0.330821759259259</c:v>
                </c:pt>
                <c:pt idx="953">
                  <c:v>0.33116898148148199</c:v>
                </c:pt>
                <c:pt idx="954">
                  <c:v>0.33151620370370399</c:v>
                </c:pt>
                <c:pt idx="955">
                  <c:v>0.33186342592592599</c:v>
                </c:pt>
                <c:pt idx="956">
                  <c:v>0.33221064814814799</c:v>
                </c:pt>
                <c:pt idx="957">
                  <c:v>0.33255787037036999</c:v>
                </c:pt>
                <c:pt idx="958">
                  <c:v>0.33290509259259299</c:v>
                </c:pt>
                <c:pt idx="959">
                  <c:v>0.33325231481481499</c:v>
                </c:pt>
                <c:pt idx="960">
                  <c:v>0.33359953703703699</c:v>
                </c:pt>
                <c:pt idx="961">
                  <c:v>0.33394675925925899</c:v>
                </c:pt>
                <c:pt idx="962">
                  <c:v>0.33429398148148098</c:v>
                </c:pt>
                <c:pt idx="963">
                  <c:v>0.33464120370370398</c:v>
                </c:pt>
                <c:pt idx="964">
                  <c:v>0.33498842592592598</c:v>
                </c:pt>
                <c:pt idx="965">
                  <c:v>0.33533564814814798</c:v>
                </c:pt>
                <c:pt idx="966">
                  <c:v>0.33568287037036998</c:v>
                </c:pt>
                <c:pt idx="967">
                  <c:v>0.33603009259259298</c:v>
                </c:pt>
                <c:pt idx="968">
                  <c:v>0.33637731481481498</c:v>
                </c:pt>
                <c:pt idx="969">
                  <c:v>0.33672453703703698</c:v>
                </c:pt>
                <c:pt idx="970">
                  <c:v>0.33707175925925897</c:v>
                </c:pt>
                <c:pt idx="971">
                  <c:v>0.33741898148148203</c:v>
                </c:pt>
                <c:pt idx="972">
                  <c:v>0.33776620370370403</c:v>
                </c:pt>
                <c:pt idx="973">
                  <c:v>0.33811342592592603</c:v>
                </c:pt>
                <c:pt idx="974">
                  <c:v>0.33846064814814802</c:v>
                </c:pt>
                <c:pt idx="975">
                  <c:v>0.33880787037037002</c:v>
                </c:pt>
                <c:pt idx="976">
                  <c:v>0.33915509259259302</c:v>
                </c:pt>
                <c:pt idx="977">
                  <c:v>0.33950231481481502</c:v>
                </c:pt>
                <c:pt idx="978">
                  <c:v>0.33984953703703702</c:v>
                </c:pt>
                <c:pt idx="979">
                  <c:v>0.34019675925925902</c:v>
                </c:pt>
                <c:pt idx="980">
                  <c:v>0.34054398148148102</c:v>
                </c:pt>
                <c:pt idx="981">
                  <c:v>0.34089120370370402</c:v>
                </c:pt>
                <c:pt idx="982">
                  <c:v>0.34123842592592601</c:v>
                </c:pt>
                <c:pt idx="983">
                  <c:v>0.34158564814814801</c:v>
                </c:pt>
                <c:pt idx="984">
                  <c:v>0.34193287037037001</c:v>
                </c:pt>
                <c:pt idx="985">
                  <c:v>0.34228009259259301</c:v>
                </c:pt>
                <c:pt idx="986">
                  <c:v>0.34262731481481501</c:v>
                </c:pt>
                <c:pt idx="987">
                  <c:v>0.34297453703703701</c:v>
                </c:pt>
                <c:pt idx="988">
                  <c:v>0.34332175925925901</c:v>
                </c:pt>
                <c:pt idx="989">
                  <c:v>0.34366898148148201</c:v>
                </c:pt>
                <c:pt idx="990">
                  <c:v>0.344016203703704</c:v>
                </c:pt>
                <c:pt idx="991">
                  <c:v>0.344363425925926</c:v>
                </c:pt>
                <c:pt idx="992">
                  <c:v>0.344710648148148</c:v>
                </c:pt>
                <c:pt idx="993">
                  <c:v>0.34505787037037</c:v>
                </c:pt>
                <c:pt idx="994">
                  <c:v>0.345405092592593</c:v>
                </c:pt>
                <c:pt idx="995">
                  <c:v>0.345752314814815</c:v>
                </c:pt>
                <c:pt idx="996">
                  <c:v>0.346099537037037</c:v>
                </c:pt>
                <c:pt idx="997">
                  <c:v>0.346446759259259</c:v>
                </c:pt>
                <c:pt idx="998">
                  <c:v>0.346793981481481</c:v>
                </c:pt>
                <c:pt idx="999">
                  <c:v>0.34714120370370399</c:v>
                </c:pt>
                <c:pt idx="1000">
                  <c:v>0.34748842592592599</c:v>
                </c:pt>
                <c:pt idx="1001">
                  <c:v>0.34783564814814799</c:v>
                </c:pt>
                <c:pt idx="1002">
                  <c:v>0.34818287037036999</c:v>
                </c:pt>
                <c:pt idx="1003">
                  <c:v>0.34853009259259299</c:v>
                </c:pt>
                <c:pt idx="1004">
                  <c:v>0.34887731481481499</c:v>
                </c:pt>
                <c:pt idx="1005">
                  <c:v>0.34922453703703699</c:v>
                </c:pt>
                <c:pt idx="1006">
                  <c:v>0.34957175925925899</c:v>
                </c:pt>
                <c:pt idx="1007">
                  <c:v>0.34991898148148198</c:v>
                </c:pt>
                <c:pt idx="1008">
                  <c:v>0.35026620370370398</c:v>
                </c:pt>
                <c:pt idx="1009">
                  <c:v>0.35061342592592598</c:v>
                </c:pt>
                <c:pt idx="1010">
                  <c:v>0.35096064814814798</c:v>
                </c:pt>
                <c:pt idx="1011">
                  <c:v>0.35130787037036998</c:v>
                </c:pt>
                <c:pt idx="1012">
                  <c:v>0.35165509259259298</c:v>
                </c:pt>
                <c:pt idx="1013">
                  <c:v>0.35200231481481498</c:v>
                </c:pt>
                <c:pt idx="1014">
                  <c:v>0.35234953703703698</c:v>
                </c:pt>
                <c:pt idx="1015">
                  <c:v>0.35269675925925897</c:v>
                </c:pt>
                <c:pt idx="1016">
                  <c:v>0.35304398148148097</c:v>
                </c:pt>
                <c:pt idx="1017">
                  <c:v>0.35339120370370403</c:v>
                </c:pt>
                <c:pt idx="1018">
                  <c:v>0.35373842592592603</c:v>
                </c:pt>
                <c:pt idx="1019">
                  <c:v>0.35408564814814802</c:v>
                </c:pt>
                <c:pt idx="1020">
                  <c:v>0.35443287037037002</c:v>
                </c:pt>
                <c:pt idx="1021">
                  <c:v>0.35478009259259302</c:v>
                </c:pt>
                <c:pt idx="1022">
                  <c:v>0.35512731481481502</c:v>
                </c:pt>
                <c:pt idx="1023">
                  <c:v>0.35547453703703702</c:v>
                </c:pt>
                <c:pt idx="1024">
                  <c:v>0.35582175925925902</c:v>
                </c:pt>
                <c:pt idx="1025">
                  <c:v>0.35616898148148102</c:v>
                </c:pt>
                <c:pt idx="1026">
                  <c:v>0.35651620370370402</c:v>
                </c:pt>
                <c:pt idx="1027">
                  <c:v>0.35686342592592601</c:v>
                </c:pt>
                <c:pt idx="1028">
                  <c:v>0.35721064814814801</c:v>
                </c:pt>
                <c:pt idx="1029">
                  <c:v>0.35755787037037001</c:v>
                </c:pt>
                <c:pt idx="1030">
                  <c:v>0.35790509259259301</c:v>
                </c:pt>
                <c:pt idx="1031">
                  <c:v>0.35825231481481501</c:v>
                </c:pt>
                <c:pt idx="1032">
                  <c:v>0.35859953703703701</c:v>
                </c:pt>
                <c:pt idx="1033">
                  <c:v>0.35894675925925901</c:v>
                </c:pt>
                <c:pt idx="1034">
                  <c:v>0.35929398148148101</c:v>
                </c:pt>
                <c:pt idx="1035">
                  <c:v>0.359641203703704</c:v>
                </c:pt>
                <c:pt idx="1036">
                  <c:v>0.359988425925926</c:v>
                </c:pt>
                <c:pt idx="1037">
                  <c:v>0.36032407407407402</c:v>
                </c:pt>
                <c:pt idx="1038">
                  <c:v>0.36068287037037</c:v>
                </c:pt>
                <c:pt idx="1039">
                  <c:v>0.361030092592593</c:v>
                </c:pt>
                <c:pt idx="1040">
                  <c:v>0.361377314814815</c:v>
                </c:pt>
                <c:pt idx="1041">
                  <c:v>0.36171296296296301</c:v>
                </c:pt>
                <c:pt idx="1042">
                  <c:v>0.362071759259259</c:v>
                </c:pt>
                <c:pt idx="1043">
                  <c:v>0.36241898148148199</c:v>
                </c:pt>
                <c:pt idx="1044">
                  <c:v>0.36276620370370399</c:v>
                </c:pt>
                <c:pt idx="1045">
                  <c:v>0.36310185185185201</c:v>
                </c:pt>
                <c:pt idx="1046">
                  <c:v>0.36346064814814799</c:v>
                </c:pt>
                <c:pt idx="1047">
                  <c:v>0.36379629629629601</c:v>
                </c:pt>
                <c:pt idx="1048">
                  <c:v>0.36415509259259199</c:v>
                </c:pt>
                <c:pt idx="1049">
                  <c:v>0.364490740740741</c:v>
                </c:pt>
                <c:pt idx="1050">
                  <c:v>0.36484953703703699</c:v>
                </c:pt>
                <c:pt idx="1051">
                  <c:v>0.365185185185185</c:v>
                </c:pt>
                <c:pt idx="1052">
                  <c:v>0.36554398148148098</c:v>
                </c:pt>
                <c:pt idx="1053">
                  <c:v>0.36589120370370398</c:v>
                </c:pt>
                <c:pt idx="1054">
                  <c:v>0.36623842592592598</c:v>
                </c:pt>
                <c:pt idx="1055">
                  <c:v>0.366574074074074</c:v>
                </c:pt>
                <c:pt idx="1056">
                  <c:v>0.366921296296296</c:v>
                </c:pt>
                <c:pt idx="1057">
                  <c:v>0.36728009259259298</c:v>
                </c:pt>
                <c:pt idx="1058">
                  <c:v>0.36762731481481498</c:v>
                </c:pt>
                <c:pt idx="1059">
                  <c:v>0.36796296296296299</c:v>
                </c:pt>
                <c:pt idx="1060">
                  <c:v>0.36832175925925897</c:v>
                </c:pt>
                <c:pt idx="1061">
                  <c:v>0.36865740740740699</c:v>
                </c:pt>
                <c:pt idx="1062">
                  <c:v>0.36900462962962999</c:v>
                </c:pt>
                <c:pt idx="1063">
                  <c:v>0.36935185185185199</c:v>
                </c:pt>
                <c:pt idx="1064">
                  <c:v>0.36971064814814802</c:v>
                </c:pt>
                <c:pt idx="1065">
                  <c:v>0.37004629629629598</c:v>
                </c:pt>
                <c:pt idx="1066">
                  <c:v>0.37040509259259302</c:v>
                </c:pt>
                <c:pt idx="1067">
                  <c:v>0.37074074074074098</c:v>
                </c:pt>
                <c:pt idx="1068">
                  <c:v>0.37108796296296298</c:v>
                </c:pt>
                <c:pt idx="1069">
                  <c:v>0.37143518518518498</c:v>
                </c:pt>
                <c:pt idx="1070">
                  <c:v>0.37178240740740698</c:v>
                </c:pt>
                <c:pt idx="1071">
                  <c:v>0.37212962962962998</c:v>
                </c:pt>
                <c:pt idx="1072">
                  <c:v>0.37248842592592601</c:v>
                </c:pt>
                <c:pt idx="1073">
                  <c:v>0.37282407407407397</c:v>
                </c:pt>
                <c:pt idx="1074">
                  <c:v>0.37317129629629597</c:v>
                </c:pt>
                <c:pt idx="1075">
                  <c:v>0.37351851851851903</c:v>
                </c:pt>
                <c:pt idx="1076">
                  <c:v>0.37386574074074103</c:v>
                </c:pt>
                <c:pt idx="1077">
                  <c:v>0.37421296296296302</c:v>
                </c:pt>
                <c:pt idx="1078">
                  <c:v>0.37456018518518502</c:v>
                </c:pt>
                <c:pt idx="1079">
                  <c:v>0.37490740740740702</c:v>
                </c:pt>
                <c:pt idx="1080">
                  <c:v>0.37525462962963002</c:v>
                </c:pt>
                <c:pt idx="1081">
                  <c:v>0.37560185185185202</c:v>
                </c:pt>
                <c:pt idx="1082">
                  <c:v>0.37594907407407402</c:v>
                </c:pt>
                <c:pt idx="1083">
                  <c:v>0.37629629629629602</c:v>
                </c:pt>
                <c:pt idx="1084">
                  <c:v>0.37664351851851802</c:v>
                </c:pt>
                <c:pt idx="1085">
                  <c:v>0.37699074074074101</c:v>
                </c:pt>
                <c:pt idx="1086">
                  <c:v>0.37733796296296301</c:v>
                </c:pt>
                <c:pt idx="1087">
                  <c:v>0.37768518518518501</c:v>
                </c:pt>
                <c:pt idx="1088">
                  <c:v>0.37803240740740701</c:v>
                </c:pt>
                <c:pt idx="1089">
                  <c:v>0.37837962962963001</c:v>
                </c:pt>
                <c:pt idx="1090">
                  <c:v>0.37872685185185201</c:v>
                </c:pt>
                <c:pt idx="1091">
                  <c:v>0.37907407407407401</c:v>
                </c:pt>
                <c:pt idx="1092">
                  <c:v>0.37942129629629601</c:v>
                </c:pt>
                <c:pt idx="1093">
                  <c:v>0.37976851851851801</c:v>
                </c:pt>
                <c:pt idx="1094">
                  <c:v>0.380115740740741</c:v>
                </c:pt>
                <c:pt idx="1095">
                  <c:v>0.380462962962963</c:v>
                </c:pt>
                <c:pt idx="1096">
                  <c:v>0.380810185185185</c:v>
                </c:pt>
                <c:pt idx="1097">
                  <c:v>0.381157407407407</c:v>
                </c:pt>
                <c:pt idx="1098">
                  <c:v>0.38150462962963</c:v>
                </c:pt>
                <c:pt idx="1099">
                  <c:v>0.381851851851852</c:v>
                </c:pt>
                <c:pt idx="1100">
                  <c:v>0.382199074074074</c:v>
                </c:pt>
                <c:pt idx="1101">
                  <c:v>0.382546296296296</c:v>
                </c:pt>
                <c:pt idx="1102">
                  <c:v>0.38289351851851799</c:v>
                </c:pt>
                <c:pt idx="1103">
                  <c:v>0.38324074074074099</c:v>
                </c:pt>
                <c:pt idx="1104">
                  <c:v>0.38358796296296299</c:v>
                </c:pt>
                <c:pt idx="1105">
                  <c:v>0.38393518518518499</c:v>
                </c:pt>
                <c:pt idx="1106">
                  <c:v>0.38428240740740699</c:v>
                </c:pt>
                <c:pt idx="1107">
                  <c:v>0.38462962962962999</c:v>
                </c:pt>
                <c:pt idx="1108">
                  <c:v>0.38497685185185199</c:v>
                </c:pt>
                <c:pt idx="1109">
                  <c:v>0.38532407407407399</c:v>
                </c:pt>
                <c:pt idx="1110">
                  <c:v>0.38567129629629598</c:v>
                </c:pt>
                <c:pt idx="1111">
                  <c:v>0.38601851851851898</c:v>
                </c:pt>
                <c:pt idx="1112">
                  <c:v>0.38636574074074098</c:v>
                </c:pt>
                <c:pt idx="1113">
                  <c:v>0.38671296296296298</c:v>
                </c:pt>
                <c:pt idx="1114">
                  <c:v>0.38706018518518498</c:v>
                </c:pt>
                <c:pt idx="1115">
                  <c:v>0.38740740740740698</c:v>
                </c:pt>
                <c:pt idx="1116">
                  <c:v>0.38775462962962998</c:v>
                </c:pt>
                <c:pt idx="1117">
                  <c:v>0.38810185185185198</c:v>
                </c:pt>
                <c:pt idx="1118">
                  <c:v>0.38844907407407397</c:v>
                </c:pt>
                <c:pt idx="1119">
                  <c:v>0.38879629629629597</c:v>
                </c:pt>
                <c:pt idx="1120">
                  <c:v>0.38914351851851797</c:v>
                </c:pt>
                <c:pt idx="1121">
                  <c:v>0.38949074074074103</c:v>
                </c:pt>
                <c:pt idx="1122">
                  <c:v>0.38983796296296302</c:v>
                </c:pt>
                <c:pt idx="1123">
                  <c:v>0.39018518518518502</c:v>
                </c:pt>
                <c:pt idx="1124">
                  <c:v>0.39053240740740702</c:v>
                </c:pt>
                <c:pt idx="1125">
                  <c:v>0.39087962962963002</c:v>
                </c:pt>
                <c:pt idx="1126">
                  <c:v>0.39122685185185202</c:v>
                </c:pt>
                <c:pt idx="1127">
                  <c:v>0.39157407407407402</c:v>
                </c:pt>
                <c:pt idx="1128">
                  <c:v>0.39192129629629602</c:v>
                </c:pt>
                <c:pt idx="1129">
                  <c:v>0.39226851851851902</c:v>
                </c:pt>
                <c:pt idx="1130">
                  <c:v>0.39261574074074101</c:v>
                </c:pt>
                <c:pt idx="1131">
                  <c:v>0.39296296296296301</c:v>
                </c:pt>
                <c:pt idx="1132">
                  <c:v>0.39331018518518501</c:v>
                </c:pt>
                <c:pt idx="1133">
                  <c:v>0.39365740740740701</c:v>
                </c:pt>
                <c:pt idx="1134">
                  <c:v>0.39400462962963001</c:v>
                </c:pt>
                <c:pt idx="1135">
                  <c:v>0.39435185185185201</c:v>
                </c:pt>
                <c:pt idx="1136">
                  <c:v>0.39469907407407401</c:v>
                </c:pt>
                <c:pt idx="1137">
                  <c:v>0.39504629629629601</c:v>
                </c:pt>
                <c:pt idx="1138">
                  <c:v>0.39539351851851801</c:v>
                </c:pt>
                <c:pt idx="1139">
                  <c:v>0.395740740740741</c:v>
                </c:pt>
                <c:pt idx="1140">
                  <c:v>0.396087962962963</c:v>
                </c:pt>
                <c:pt idx="1141">
                  <c:v>0.396435185185185</c:v>
                </c:pt>
                <c:pt idx="1142">
                  <c:v>0.396782407407407</c:v>
                </c:pt>
                <c:pt idx="1143">
                  <c:v>0.39712962962963</c:v>
                </c:pt>
                <c:pt idx="1144">
                  <c:v>0.397476851851852</c:v>
                </c:pt>
                <c:pt idx="1145">
                  <c:v>0.397858796296296</c:v>
                </c:pt>
                <c:pt idx="1146">
                  <c:v>0.39818287037036998</c:v>
                </c:pt>
                <c:pt idx="1147">
                  <c:v>0.39851851851851799</c:v>
                </c:pt>
                <c:pt idx="1148">
                  <c:v>0.39887731481481498</c:v>
                </c:pt>
                <c:pt idx="1149">
                  <c:v>0.39921296296296299</c:v>
                </c:pt>
                <c:pt idx="1150">
                  <c:v>0.39958333333333301</c:v>
                </c:pt>
                <c:pt idx="1151">
                  <c:v>0.39990740740740699</c:v>
                </c:pt>
                <c:pt idx="1152">
                  <c:v>0.40025462962962999</c:v>
                </c:pt>
                <c:pt idx="1153">
                  <c:v>0.40060185185185199</c:v>
                </c:pt>
                <c:pt idx="1154">
                  <c:v>0.40097222222222201</c:v>
                </c:pt>
                <c:pt idx="1155">
                  <c:v>0.40129629629629598</c:v>
                </c:pt>
                <c:pt idx="1156">
                  <c:v>0.40168981481481503</c:v>
                </c:pt>
                <c:pt idx="1157">
                  <c:v>0.40199074074074098</c:v>
                </c:pt>
                <c:pt idx="1158">
                  <c:v>0.40238425925925903</c:v>
                </c:pt>
                <c:pt idx="1159">
                  <c:v>0.40268518518518498</c:v>
                </c:pt>
                <c:pt idx="1160">
                  <c:v>0.403055555555556</c:v>
                </c:pt>
                <c:pt idx="1161">
                  <c:v>0.40337962962962998</c:v>
                </c:pt>
                <c:pt idx="1162">
                  <c:v>0.40375</c:v>
                </c:pt>
                <c:pt idx="1163">
                  <c:v>0.40407407407407397</c:v>
                </c:pt>
                <c:pt idx="1164">
                  <c:v>0.40446759259259302</c:v>
                </c:pt>
                <c:pt idx="1165">
                  <c:v>0.40476851851851903</c:v>
                </c:pt>
                <c:pt idx="1166">
                  <c:v>0.40515046296296298</c:v>
                </c:pt>
                <c:pt idx="1167">
                  <c:v>0.40546296296296302</c:v>
                </c:pt>
                <c:pt idx="1168">
                  <c:v>0.40584490740740697</c:v>
                </c:pt>
                <c:pt idx="1169">
                  <c:v>0.40615740740740702</c:v>
                </c:pt>
                <c:pt idx="1170">
                  <c:v>0.40655092592592601</c:v>
                </c:pt>
                <c:pt idx="1171">
                  <c:v>0.40685185185185202</c:v>
                </c:pt>
                <c:pt idx="1172">
                  <c:v>0.40724537037037001</c:v>
                </c:pt>
                <c:pt idx="1173">
                  <c:v>0.40754629629629602</c:v>
                </c:pt>
                <c:pt idx="1174">
                  <c:v>0.40789351851851802</c:v>
                </c:pt>
                <c:pt idx="1175">
                  <c:v>0.40824074074074101</c:v>
                </c:pt>
                <c:pt idx="1176">
                  <c:v>0.40862268518518502</c:v>
                </c:pt>
                <c:pt idx="1177">
                  <c:v>0.40893518518518501</c:v>
                </c:pt>
                <c:pt idx="1178">
                  <c:v>0.409328703703704</c:v>
                </c:pt>
                <c:pt idx="1179">
                  <c:v>0.40962962962963001</c:v>
                </c:pt>
                <c:pt idx="1180">
                  <c:v>0.41001157407407401</c:v>
                </c:pt>
                <c:pt idx="1181">
                  <c:v>0.41032407407407401</c:v>
                </c:pt>
                <c:pt idx="1182">
                  <c:v>0.41070601851851801</c:v>
                </c:pt>
                <c:pt idx="1183">
                  <c:v>0.41101851851851801</c:v>
                </c:pt>
                <c:pt idx="1184">
                  <c:v>0.41140046296296301</c:v>
                </c:pt>
                <c:pt idx="1185">
                  <c:v>0.411712962962963</c:v>
                </c:pt>
                <c:pt idx="1186">
                  <c:v>0.412060185185185</c:v>
                </c:pt>
                <c:pt idx="1187">
                  <c:v>0.412407407407407</c:v>
                </c:pt>
                <c:pt idx="1188">
                  <c:v>0.41276620370370398</c:v>
                </c:pt>
                <c:pt idx="1189">
                  <c:v>0.413101851851852</c:v>
                </c:pt>
                <c:pt idx="1190">
                  <c:v>0.413449074074074</c:v>
                </c:pt>
                <c:pt idx="1191">
                  <c:v>0.413796296296296</c:v>
                </c:pt>
                <c:pt idx="1192">
                  <c:v>0.414178240740741</c:v>
                </c:pt>
                <c:pt idx="1193">
                  <c:v>0.41449074074074099</c:v>
                </c:pt>
                <c:pt idx="1194">
                  <c:v>0.41484953703703698</c:v>
                </c:pt>
                <c:pt idx="1195">
                  <c:v>0.41518518518518499</c:v>
                </c:pt>
                <c:pt idx="1196">
                  <c:v>0.41553240740740699</c:v>
                </c:pt>
                <c:pt idx="1197">
                  <c:v>0.41587962962962999</c:v>
                </c:pt>
                <c:pt idx="1198">
                  <c:v>0.41622685185185199</c:v>
                </c:pt>
                <c:pt idx="1199">
                  <c:v>0.41657407407407399</c:v>
                </c:pt>
                <c:pt idx="1200">
                  <c:v>0.41692129629629598</c:v>
                </c:pt>
                <c:pt idx="1201">
                  <c:v>0.41726851851851898</c:v>
                </c:pt>
                <c:pt idx="1202">
                  <c:v>0.41761574074074098</c:v>
                </c:pt>
                <c:pt idx="1203">
                  <c:v>0.41796296296296298</c:v>
                </c:pt>
                <c:pt idx="1204">
                  <c:v>0.41831018518518498</c:v>
                </c:pt>
                <c:pt idx="1205">
                  <c:v>0.41865740740740698</c:v>
                </c:pt>
                <c:pt idx="1206">
                  <c:v>0.41900462962962998</c:v>
                </c:pt>
                <c:pt idx="1207">
                  <c:v>0.41935185185185198</c:v>
                </c:pt>
                <c:pt idx="1208">
                  <c:v>0.41969907407407397</c:v>
                </c:pt>
                <c:pt idx="1209">
                  <c:v>0.42004629629629597</c:v>
                </c:pt>
                <c:pt idx="1210">
                  <c:v>0.42039351851851903</c:v>
                </c:pt>
                <c:pt idx="1211">
                  <c:v>0.42074074074074103</c:v>
                </c:pt>
                <c:pt idx="1212">
                  <c:v>0.42108796296296302</c:v>
                </c:pt>
                <c:pt idx="1213">
                  <c:v>0.42143518518518502</c:v>
                </c:pt>
                <c:pt idx="1214">
                  <c:v>0.42178240740740702</c:v>
                </c:pt>
                <c:pt idx="1215">
                  <c:v>0.42212962962963002</c:v>
                </c:pt>
                <c:pt idx="1216">
                  <c:v>0.42247685185185202</c:v>
                </c:pt>
                <c:pt idx="1217">
                  <c:v>0.42282407407407402</c:v>
                </c:pt>
                <c:pt idx="1218">
                  <c:v>0.42317129629629602</c:v>
                </c:pt>
                <c:pt idx="1219">
                  <c:v>0.42351851851851902</c:v>
                </c:pt>
                <c:pt idx="1220">
                  <c:v>0.42386574074074101</c:v>
                </c:pt>
                <c:pt idx="1221">
                  <c:v>0.42421296296296301</c:v>
                </c:pt>
                <c:pt idx="1222">
                  <c:v>0.42456018518518501</c:v>
                </c:pt>
                <c:pt idx="1223">
                  <c:v>0.42490740740740701</c:v>
                </c:pt>
                <c:pt idx="1224">
                  <c:v>0.42525462962963001</c:v>
                </c:pt>
                <c:pt idx="1225">
                  <c:v>0.42560185185185201</c:v>
                </c:pt>
                <c:pt idx="1226">
                  <c:v>0.42594907407407401</c:v>
                </c:pt>
                <c:pt idx="1227">
                  <c:v>0.42629629629629601</c:v>
                </c:pt>
                <c:pt idx="1228">
                  <c:v>0.42664351851851801</c:v>
                </c:pt>
                <c:pt idx="1229">
                  <c:v>0.426990740740741</c:v>
                </c:pt>
                <c:pt idx="1230">
                  <c:v>0.427337962962963</c:v>
                </c:pt>
                <c:pt idx="1231">
                  <c:v>0.427685185185185</c:v>
                </c:pt>
                <c:pt idx="1232">
                  <c:v>0.428032407407407</c:v>
                </c:pt>
                <c:pt idx="1233">
                  <c:v>0.42837962962963</c:v>
                </c:pt>
                <c:pt idx="1234">
                  <c:v>0.428726851851852</c:v>
                </c:pt>
                <c:pt idx="1235">
                  <c:v>0.429074074074074</c:v>
                </c:pt>
                <c:pt idx="1236">
                  <c:v>0.429421296296296</c:v>
                </c:pt>
                <c:pt idx="1237">
                  <c:v>0.42976851851851799</c:v>
                </c:pt>
                <c:pt idx="1238">
                  <c:v>0.43011574074074099</c:v>
                </c:pt>
                <c:pt idx="1239">
                  <c:v>0.43046296296296299</c:v>
                </c:pt>
                <c:pt idx="1240">
                  <c:v>0.43081018518518499</c:v>
                </c:pt>
                <c:pt idx="1241">
                  <c:v>0.43115740740740699</c:v>
                </c:pt>
                <c:pt idx="1242">
                  <c:v>0.43150462962962999</c:v>
                </c:pt>
                <c:pt idx="1243">
                  <c:v>0.43185185185185199</c:v>
                </c:pt>
                <c:pt idx="1244">
                  <c:v>0.43219907407407399</c:v>
                </c:pt>
                <c:pt idx="1245">
                  <c:v>0.43254629629629598</c:v>
                </c:pt>
                <c:pt idx="1246">
                  <c:v>0.43289351851851898</c:v>
                </c:pt>
                <c:pt idx="1247">
                  <c:v>0.43324074074074098</c:v>
                </c:pt>
                <c:pt idx="1248">
                  <c:v>0.43358796296296298</c:v>
                </c:pt>
                <c:pt idx="1249">
                  <c:v>0.43393518518518498</c:v>
                </c:pt>
                <c:pt idx="1250">
                  <c:v>0.43428240740740698</c:v>
                </c:pt>
                <c:pt idx="1251">
                  <c:v>0.43462962962962998</c:v>
                </c:pt>
                <c:pt idx="1252">
                  <c:v>0.43497685185185198</c:v>
                </c:pt>
                <c:pt idx="1253">
                  <c:v>0.43532407407407397</c:v>
                </c:pt>
                <c:pt idx="1254">
                  <c:v>0.43567129629629597</c:v>
                </c:pt>
                <c:pt idx="1255">
                  <c:v>0.43601851851851903</c:v>
                </c:pt>
                <c:pt idx="1256">
                  <c:v>0.43636574074074103</c:v>
                </c:pt>
                <c:pt idx="1257">
                  <c:v>0.43671296296296302</c:v>
                </c:pt>
                <c:pt idx="1258">
                  <c:v>0.43706018518518502</c:v>
                </c:pt>
                <c:pt idx="1259">
                  <c:v>0.43740740740740702</c:v>
                </c:pt>
                <c:pt idx="1260">
                  <c:v>0.43775462962963002</c:v>
                </c:pt>
                <c:pt idx="1261">
                  <c:v>0.43810185185185202</c:v>
                </c:pt>
                <c:pt idx="1262">
                  <c:v>0.43844907407407402</c:v>
                </c:pt>
                <c:pt idx="1263">
                  <c:v>0.43878472222222198</c:v>
                </c:pt>
                <c:pt idx="1264">
                  <c:v>0.43914351851851802</c:v>
                </c:pt>
                <c:pt idx="1265">
                  <c:v>0.43949074074074101</c:v>
                </c:pt>
                <c:pt idx="1266">
                  <c:v>0.43983796296296301</c:v>
                </c:pt>
                <c:pt idx="1267">
                  <c:v>0.44018518518518501</c:v>
                </c:pt>
                <c:pt idx="1268">
                  <c:v>0.44053240740740701</c:v>
                </c:pt>
                <c:pt idx="1269">
                  <c:v>0.44087962962963001</c:v>
                </c:pt>
                <c:pt idx="1270">
                  <c:v>0.44122685185185201</c:v>
                </c:pt>
                <c:pt idx="1271">
                  <c:v>0.44157407407407401</c:v>
                </c:pt>
                <c:pt idx="1272">
                  <c:v>0.44192129629629601</c:v>
                </c:pt>
                <c:pt idx="1273">
                  <c:v>0.44226851851851801</c:v>
                </c:pt>
                <c:pt idx="1274">
                  <c:v>0.442615740740741</c:v>
                </c:pt>
                <c:pt idx="1275">
                  <c:v>0.442962962962963</c:v>
                </c:pt>
                <c:pt idx="1276">
                  <c:v>0.443310185185185</c:v>
                </c:pt>
                <c:pt idx="1277">
                  <c:v>0.44364583333333302</c:v>
                </c:pt>
                <c:pt idx="1278">
                  <c:v>0.44400462962963</c:v>
                </c:pt>
                <c:pt idx="1279">
                  <c:v>0.44434027777777801</c:v>
                </c:pt>
                <c:pt idx="1280">
                  <c:v>0.444699074074074</c:v>
                </c:pt>
                <c:pt idx="1281">
                  <c:v>0.44503472222222201</c:v>
                </c:pt>
                <c:pt idx="1282">
                  <c:v>0.44539351851851799</c:v>
                </c:pt>
                <c:pt idx="1283">
                  <c:v>0.44574074074074099</c:v>
                </c:pt>
                <c:pt idx="1284">
                  <c:v>0.44608796296296299</c:v>
                </c:pt>
                <c:pt idx="1285">
                  <c:v>0.44642361111111101</c:v>
                </c:pt>
                <c:pt idx="1286">
                  <c:v>0.44678240740740699</c:v>
                </c:pt>
                <c:pt idx="1287">
                  <c:v>0.44712962962962999</c:v>
                </c:pt>
                <c:pt idx="1288">
                  <c:v>0.44747685185185199</c:v>
                </c:pt>
                <c:pt idx="1289">
                  <c:v>0.4478125</c:v>
                </c:pt>
                <c:pt idx="1290">
                  <c:v>0.44817129629629598</c:v>
                </c:pt>
                <c:pt idx="1291">
                  <c:v>0.44851851851851898</c:v>
                </c:pt>
                <c:pt idx="1292">
                  <c:v>0.44886574074074098</c:v>
                </c:pt>
                <c:pt idx="1293">
                  <c:v>0.449201388888889</c:v>
                </c:pt>
                <c:pt idx="1294">
                  <c:v>0.44956018518518498</c:v>
                </c:pt>
                <c:pt idx="1295">
                  <c:v>0.449895833333333</c:v>
                </c:pt>
                <c:pt idx="1296">
                  <c:v>0.45025462962962998</c:v>
                </c:pt>
                <c:pt idx="1297">
                  <c:v>0.45060185185185198</c:v>
                </c:pt>
                <c:pt idx="1298">
                  <c:v>0.45094907407407397</c:v>
                </c:pt>
                <c:pt idx="1299">
                  <c:v>0.45128472222222199</c:v>
                </c:pt>
                <c:pt idx="1300">
                  <c:v>0.45164351851851797</c:v>
                </c:pt>
                <c:pt idx="1301">
                  <c:v>0.45197916666666699</c:v>
                </c:pt>
                <c:pt idx="1302">
                  <c:v>0.45233796296296302</c:v>
                </c:pt>
                <c:pt idx="1303">
                  <c:v>0.45267361111111099</c:v>
                </c:pt>
                <c:pt idx="1304">
                  <c:v>0.45303240740740702</c:v>
                </c:pt>
                <c:pt idx="1305">
                  <c:v>0.45336805555555598</c:v>
                </c:pt>
                <c:pt idx="1306">
                  <c:v>0.45372685185185202</c:v>
                </c:pt>
                <c:pt idx="1307">
                  <c:v>0.45406249999999998</c:v>
                </c:pt>
                <c:pt idx="1308">
                  <c:v>0.45442129629629602</c:v>
                </c:pt>
                <c:pt idx="1309">
                  <c:v>0.45475694444444398</c:v>
                </c:pt>
                <c:pt idx="1310">
                  <c:v>0.45511574074074101</c:v>
                </c:pt>
                <c:pt idx="1311">
                  <c:v>0.45545138888888897</c:v>
                </c:pt>
                <c:pt idx="1312">
                  <c:v>0.45581018518518501</c:v>
                </c:pt>
                <c:pt idx="1313">
                  <c:v>0.45614583333333297</c:v>
                </c:pt>
                <c:pt idx="1314">
                  <c:v>0.45650462962963001</c:v>
                </c:pt>
                <c:pt idx="1315">
                  <c:v>0.45684027777777803</c:v>
                </c:pt>
                <c:pt idx="1316">
                  <c:v>0.45719907407407401</c:v>
                </c:pt>
                <c:pt idx="1317">
                  <c:v>0.45753472222222202</c:v>
                </c:pt>
                <c:pt idx="1318">
                  <c:v>0.45789351851851801</c:v>
                </c:pt>
                <c:pt idx="1319">
                  <c:v>0.45822916666666702</c:v>
                </c:pt>
                <c:pt idx="1320">
                  <c:v>0.458587962962963</c:v>
                </c:pt>
                <c:pt idx="1321">
                  <c:v>0.45892361111111102</c:v>
                </c:pt>
                <c:pt idx="1322">
                  <c:v>0.459282407407407</c:v>
                </c:pt>
                <c:pt idx="1323">
                  <c:v>0.45961805555555602</c:v>
                </c:pt>
                <c:pt idx="1324">
                  <c:v>0.459976851851852</c:v>
                </c:pt>
                <c:pt idx="1325">
                  <c:v>0.46031250000000001</c:v>
                </c:pt>
                <c:pt idx="1326">
                  <c:v>0.460671296296296</c:v>
                </c:pt>
                <c:pt idx="1327">
                  <c:v>0.46100694444444401</c:v>
                </c:pt>
                <c:pt idx="1328">
                  <c:v>0.46136574074074099</c:v>
                </c:pt>
                <c:pt idx="1329">
                  <c:v>0.46170138888888901</c:v>
                </c:pt>
                <c:pt idx="1330">
                  <c:v>0.46206018518518499</c:v>
                </c:pt>
                <c:pt idx="1331">
                  <c:v>0.46239583333333301</c:v>
                </c:pt>
                <c:pt idx="1332">
                  <c:v>0.46275462962962999</c:v>
                </c:pt>
                <c:pt idx="1333">
                  <c:v>0.463090277777778</c:v>
                </c:pt>
                <c:pt idx="1334">
                  <c:v>0.46344907407407399</c:v>
                </c:pt>
                <c:pt idx="1335">
                  <c:v>0.463784722222222</c:v>
                </c:pt>
                <c:pt idx="1336">
                  <c:v>0.46414351851851798</c:v>
                </c:pt>
                <c:pt idx="1337">
                  <c:v>0.464479166666667</c:v>
                </c:pt>
                <c:pt idx="1338">
                  <c:v>0.46483796296296298</c:v>
                </c:pt>
                <c:pt idx="1339">
                  <c:v>0.465173611111111</c:v>
                </c:pt>
                <c:pt idx="1340">
                  <c:v>0.46553240740740698</c:v>
                </c:pt>
                <c:pt idx="1341">
                  <c:v>0.46586805555555599</c:v>
                </c:pt>
                <c:pt idx="1342">
                  <c:v>0.46622685185185198</c:v>
                </c:pt>
                <c:pt idx="1343">
                  <c:v>0.46656249999999999</c:v>
                </c:pt>
                <c:pt idx="1344">
                  <c:v>0.46690972222222199</c:v>
                </c:pt>
                <c:pt idx="1345">
                  <c:v>0.46725694444444499</c:v>
                </c:pt>
                <c:pt idx="1346">
                  <c:v>0.46761574074074103</c:v>
                </c:pt>
                <c:pt idx="1347">
                  <c:v>0.46795138888888899</c:v>
                </c:pt>
                <c:pt idx="1348">
                  <c:v>0.46831018518518502</c:v>
                </c:pt>
                <c:pt idx="1349">
                  <c:v>0.46864583333333298</c:v>
                </c:pt>
                <c:pt idx="1350">
                  <c:v>0.46900462962963002</c:v>
                </c:pt>
                <c:pt idx="1351">
                  <c:v>0.46934027777777798</c:v>
                </c:pt>
                <c:pt idx="1352">
                  <c:v>0.46968749999999998</c:v>
                </c:pt>
                <c:pt idx="1353">
                  <c:v>0.47003472222222198</c:v>
                </c:pt>
                <c:pt idx="1354">
                  <c:v>0.47039351851851802</c:v>
                </c:pt>
                <c:pt idx="1355">
                  <c:v>0.47072916666666698</c:v>
                </c:pt>
                <c:pt idx="1356">
                  <c:v>0.47108796296296301</c:v>
                </c:pt>
                <c:pt idx="1357">
                  <c:v>0.47142361111111097</c:v>
                </c:pt>
                <c:pt idx="1358">
                  <c:v>0.47178240740740701</c:v>
                </c:pt>
                <c:pt idx="1359">
                  <c:v>0.47211805555555603</c:v>
                </c:pt>
                <c:pt idx="1360">
                  <c:v>0.47247685185185201</c:v>
                </c:pt>
                <c:pt idx="1361">
                  <c:v>0.47281250000000002</c:v>
                </c:pt>
                <c:pt idx="1362">
                  <c:v>0.47317129629629601</c:v>
                </c:pt>
                <c:pt idx="1363">
                  <c:v>0.47350694444444402</c:v>
                </c:pt>
                <c:pt idx="1364">
                  <c:v>0.47385416666666702</c:v>
                </c:pt>
                <c:pt idx="1365">
                  <c:v>0.47420138888888902</c:v>
                </c:pt>
                <c:pt idx="1366">
                  <c:v>0.47454861111111102</c:v>
                </c:pt>
                <c:pt idx="1367">
                  <c:v>0.47489583333333302</c:v>
                </c:pt>
                <c:pt idx="1368">
                  <c:v>0.47524305555555502</c:v>
                </c:pt>
                <c:pt idx="1369">
                  <c:v>0.47559027777777801</c:v>
                </c:pt>
                <c:pt idx="1370">
                  <c:v>0.47593750000000001</c:v>
                </c:pt>
                <c:pt idx="1371">
                  <c:v>0.47628472222222201</c:v>
                </c:pt>
                <c:pt idx="1372">
                  <c:v>0.47663194444444401</c:v>
                </c:pt>
                <c:pt idx="1373">
                  <c:v>0.47697916666666701</c:v>
                </c:pt>
                <c:pt idx="1374">
                  <c:v>0.47732638888888901</c:v>
                </c:pt>
                <c:pt idx="1375">
                  <c:v>0.47767361111111101</c:v>
                </c:pt>
                <c:pt idx="1376">
                  <c:v>0.47802083333333301</c:v>
                </c:pt>
                <c:pt idx="1377">
                  <c:v>0.478368055555556</c:v>
                </c:pt>
                <c:pt idx="1378">
                  <c:v>0.478715277777778</c:v>
                </c:pt>
                <c:pt idx="1379">
                  <c:v>0.4790625</c:v>
                </c:pt>
                <c:pt idx="1380">
                  <c:v>0.479409722222222</c:v>
                </c:pt>
                <c:pt idx="1381">
                  <c:v>0.479756944444444</c:v>
                </c:pt>
                <c:pt idx="1382">
                  <c:v>0.480104166666667</c:v>
                </c:pt>
                <c:pt idx="1383">
                  <c:v>0.480451388888889</c:v>
                </c:pt>
                <c:pt idx="1384">
                  <c:v>0.480798611111111</c:v>
                </c:pt>
                <c:pt idx="1385">
                  <c:v>0.481145833333333</c:v>
                </c:pt>
                <c:pt idx="1386">
                  <c:v>0.48149305555555599</c:v>
                </c:pt>
                <c:pt idx="1387">
                  <c:v>0.48184027777777799</c:v>
                </c:pt>
                <c:pt idx="1388">
                  <c:v>0.48218749999999999</c:v>
                </c:pt>
                <c:pt idx="1389">
                  <c:v>0.48253472222222199</c:v>
                </c:pt>
                <c:pt idx="1390">
                  <c:v>0.48288194444444499</c:v>
                </c:pt>
                <c:pt idx="1391">
                  <c:v>0.48322916666666699</c:v>
                </c:pt>
                <c:pt idx="1392">
                  <c:v>0.48357638888888899</c:v>
                </c:pt>
                <c:pt idx="1393">
                  <c:v>0.48392361111111099</c:v>
                </c:pt>
                <c:pt idx="1394">
                  <c:v>0.48427083333333298</c:v>
                </c:pt>
                <c:pt idx="1395">
                  <c:v>0.48461805555555598</c:v>
                </c:pt>
                <c:pt idx="1396">
                  <c:v>0.48496527777777798</c:v>
                </c:pt>
                <c:pt idx="1397">
                  <c:v>0.48531249999999998</c:v>
                </c:pt>
                <c:pt idx="1398">
                  <c:v>0.48565972222222198</c:v>
                </c:pt>
                <c:pt idx="1399">
                  <c:v>0.48600694444444398</c:v>
                </c:pt>
                <c:pt idx="1400">
                  <c:v>0.48635416666666698</c:v>
                </c:pt>
                <c:pt idx="1401">
                  <c:v>0.48670138888888897</c:v>
                </c:pt>
                <c:pt idx="1402">
                  <c:v>0.48704861111111097</c:v>
                </c:pt>
                <c:pt idx="1403">
                  <c:v>0.48739583333333297</c:v>
                </c:pt>
                <c:pt idx="1404">
                  <c:v>0.48774305555555503</c:v>
                </c:pt>
                <c:pt idx="1405">
                  <c:v>0.48809027777777803</c:v>
                </c:pt>
                <c:pt idx="1406">
                  <c:v>0.48843750000000002</c:v>
                </c:pt>
                <c:pt idx="1407">
                  <c:v>0.48878472222222202</c:v>
                </c:pt>
                <c:pt idx="1408">
                  <c:v>0.48913194444444402</c:v>
                </c:pt>
                <c:pt idx="1409">
                  <c:v>0.48947916666666702</c:v>
                </c:pt>
                <c:pt idx="1410">
                  <c:v>0.48982638888888902</c:v>
                </c:pt>
                <c:pt idx="1411">
                  <c:v>0.49017361111111102</c:v>
                </c:pt>
                <c:pt idx="1412">
                  <c:v>0.49052083333333302</c:v>
                </c:pt>
                <c:pt idx="1413">
                  <c:v>0.49086805555555602</c:v>
                </c:pt>
                <c:pt idx="1414">
                  <c:v>0.49121527777777801</c:v>
                </c:pt>
                <c:pt idx="1415">
                  <c:v>0.49156250000000001</c:v>
                </c:pt>
                <c:pt idx="1416">
                  <c:v>0.49190972222222201</c:v>
                </c:pt>
                <c:pt idx="1417">
                  <c:v>0.49225694444444401</c:v>
                </c:pt>
                <c:pt idx="1418">
                  <c:v>0.49260416666666701</c:v>
                </c:pt>
                <c:pt idx="1419">
                  <c:v>0.49295138888888901</c:v>
                </c:pt>
                <c:pt idx="1420">
                  <c:v>0.49329861111111101</c:v>
                </c:pt>
                <c:pt idx="1421">
                  <c:v>0.49364583333333301</c:v>
                </c:pt>
                <c:pt idx="1422">
                  <c:v>0.493993055555556</c:v>
                </c:pt>
                <c:pt idx="1423">
                  <c:v>0.494340277777778</c:v>
                </c:pt>
                <c:pt idx="1424">
                  <c:v>0.4946875</c:v>
                </c:pt>
                <c:pt idx="1425">
                  <c:v>0.495034722222222</c:v>
                </c:pt>
                <c:pt idx="1426">
                  <c:v>0.495381944444445</c:v>
                </c:pt>
                <c:pt idx="1427">
                  <c:v>0.495729166666667</c:v>
                </c:pt>
                <c:pt idx="1428">
                  <c:v>0.496076388888889</c:v>
                </c:pt>
                <c:pt idx="1429">
                  <c:v>0.496423611111111</c:v>
                </c:pt>
                <c:pt idx="1430">
                  <c:v>0.496770833333333</c:v>
                </c:pt>
                <c:pt idx="1431">
                  <c:v>0.49711805555555599</c:v>
                </c:pt>
                <c:pt idx="1432">
                  <c:v>0.49746527777777799</c:v>
                </c:pt>
                <c:pt idx="1433">
                  <c:v>0.49781249999999999</c:v>
                </c:pt>
                <c:pt idx="1434">
                  <c:v>0.49815972222222199</c:v>
                </c:pt>
                <c:pt idx="1435">
                  <c:v>0.49850694444444499</c:v>
                </c:pt>
                <c:pt idx="1436">
                  <c:v>0.49885416666666699</c:v>
                </c:pt>
                <c:pt idx="1437">
                  <c:v>0.49920138888888899</c:v>
                </c:pt>
                <c:pt idx="1438">
                  <c:v>0.49954861111111099</c:v>
                </c:pt>
                <c:pt idx="1439">
                  <c:v>0.49989583333333298</c:v>
                </c:pt>
                <c:pt idx="1440">
                  <c:v>0.50024305555555604</c:v>
                </c:pt>
                <c:pt idx="1441">
                  <c:v>0.50059027777777798</c:v>
                </c:pt>
                <c:pt idx="1442">
                  <c:v>0.50093750000000004</c:v>
                </c:pt>
                <c:pt idx="1443">
                  <c:v>0.50128472222222198</c:v>
                </c:pt>
                <c:pt idx="1444">
                  <c:v>0.50163194444444503</c:v>
                </c:pt>
                <c:pt idx="1445">
                  <c:v>0.50197916666666698</c:v>
                </c:pt>
                <c:pt idx="1446">
                  <c:v>0.50232638888888903</c:v>
                </c:pt>
                <c:pt idx="1447">
                  <c:v>0.50267361111111097</c:v>
                </c:pt>
                <c:pt idx="1448">
                  <c:v>0.50303240740740696</c:v>
                </c:pt>
                <c:pt idx="1449">
                  <c:v>0.50336805555555597</c:v>
                </c:pt>
                <c:pt idx="1450">
                  <c:v>0.50371527777777803</c:v>
                </c:pt>
                <c:pt idx="1451">
                  <c:v>0.50406249999999997</c:v>
                </c:pt>
                <c:pt idx="1452">
                  <c:v>0.50440972222222202</c:v>
                </c:pt>
                <c:pt idx="1453">
                  <c:v>0.50475694444444397</c:v>
                </c:pt>
                <c:pt idx="1454">
                  <c:v>0.50510416666666702</c:v>
                </c:pt>
                <c:pt idx="1455">
                  <c:v>0.50545138888888896</c:v>
                </c:pt>
                <c:pt idx="1456">
                  <c:v>0.50579861111111102</c:v>
                </c:pt>
                <c:pt idx="1457">
                  <c:v>0.50614583333333396</c:v>
                </c:pt>
                <c:pt idx="1458">
                  <c:v>0.50649305555555602</c:v>
                </c:pt>
                <c:pt idx="1459">
                  <c:v>0.50684027777777796</c:v>
                </c:pt>
                <c:pt idx="1460">
                  <c:v>0.50718750000000001</c:v>
                </c:pt>
                <c:pt idx="1461">
                  <c:v>0.50753472222222196</c:v>
                </c:pt>
                <c:pt idx="1462">
                  <c:v>0.50788194444444501</c:v>
                </c:pt>
                <c:pt idx="1463">
                  <c:v>0.50822916666666695</c:v>
                </c:pt>
                <c:pt idx="1464">
                  <c:v>0.50857638888888901</c:v>
                </c:pt>
                <c:pt idx="1465">
                  <c:v>0.50892361111111095</c:v>
                </c:pt>
                <c:pt idx="1466">
                  <c:v>0.50927083333333301</c:v>
                </c:pt>
                <c:pt idx="1467">
                  <c:v>0.50961805555555595</c:v>
                </c:pt>
                <c:pt idx="1468">
                  <c:v>0.509965277777778</c:v>
                </c:pt>
                <c:pt idx="1469">
                  <c:v>0.51031249999999995</c:v>
                </c:pt>
                <c:pt idx="1470">
                  <c:v>0.510659722222222</c:v>
                </c:pt>
                <c:pt idx="1471">
                  <c:v>0.51100694444444394</c:v>
                </c:pt>
                <c:pt idx="1472">
                  <c:v>0.511354166666667</c:v>
                </c:pt>
                <c:pt idx="1473">
                  <c:v>0.51170138888888905</c:v>
                </c:pt>
                <c:pt idx="1474">
                  <c:v>0.512048611111111</c:v>
                </c:pt>
                <c:pt idx="1475">
                  <c:v>0.51239583333333305</c:v>
                </c:pt>
                <c:pt idx="1476">
                  <c:v>0.51274305555555599</c:v>
                </c:pt>
                <c:pt idx="1477">
                  <c:v>0.51309027777777805</c:v>
                </c:pt>
                <c:pt idx="1478">
                  <c:v>0.51343749999999999</c:v>
                </c:pt>
                <c:pt idx="1479">
                  <c:v>0.51378472222222205</c:v>
                </c:pt>
                <c:pt idx="1480">
                  <c:v>0.51413194444444399</c:v>
                </c:pt>
                <c:pt idx="1481">
                  <c:v>0.514467592592593</c:v>
                </c:pt>
                <c:pt idx="1482">
                  <c:v>0.51482638888888899</c:v>
                </c:pt>
                <c:pt idx="1483">
                  <c:v>0.51517361111111104</c:v>
                </c:pt>
                <c:pt idx="1484">
                  <c:v>0.51552083333333298</c:v>
                </c:pt>
                <c:pt idx="1485">
                  <c:v>0.51586805555555604</c:v>
                </c:pt>
                <c:pt idx="1486">
                  <c:v>0.51621527777777798</c:v>
                </c:pt>
                <c:pt idx="1487">
                  <c:v>0.51656250000000004</c:v>
                </c:pt>
                <c:pt idx="1488">
                  <c:v>0.51690972222222198</c:v>
                </c:pt>
                <c:pt idx="1489">
                  <c:v>0.51725694444444403</c:v>
                </c:pt>
                <c:pt idx="1490">
                  <c:v>0.51760416666666698</c:v>
                </c:pt>
                <c:pt idx="1491">
                  <c:v>0.51795138888888903</c:v>
                </c:pt>
                <c:pt idx="1492">
                  <c:v>0.51829861111111097</c:v>
                </c:pt>
                <c:pt idx="1493">
                  <c:v>0.51865740740740796</c:v>
                </c:pt>
                <c:pt idx="1494">
                  <c:v>0.51899305555555597</c:v>
                </c:pt>
                <c:pt idx="1495">
                  <c:v>0.51934027777777803</c:v>
                </c:pt>
                <c:pt idx="1496">
                  <c:v>0.51972222222222197</c:v>
                </c:pt>
                <c:pt idx="1497">
                  <c:v>0.52006944444444503</c:v>
                </c:pt>
                <c:pt idx="1498">
                  <c:v>0.52041666666666597</c:v>
                </c:pt>
                <c:pt idx="1499">
                  <c:v>0.52076388888888903</c:v>
                </c:pt>
                <c:pt idx="1500">
                  <c:v>0.52107638888888896</c:v>
                </c:pt>
                <c:pt idx="1501">
                  <c:v>0.52142361111111102</c:v>
                </c:pt>
                <c:pt idx="1502">
                  <c:v>0.52177083333333396</c:v>
                </c:pt>
                <c:pt idx="1503">
                  <c:v>0.52211805555555602</c:v>
                </c:pt>
                <c:pt idx="1504">
                  <c:v>0.52246527777777796</c:v>
                </c:pt>
                <c:pt idx="1505">
                  <c:v>0.52281250000000001</c:v>
                </c:pt>
                <c:pt idx="1506">
                  <c:v>0.52315972222222196</c:v>
                </c:pt>
                <c:pt idx="1507">
                  <c:v>0.52350694444444401</c:v>
                </c:pt>
                <c:pt idx="1508">
                  <c:v>0.52385416666666695</c:v>
                </c:pt>
                <c:pt idx="1509">
                  <c:v>0.52420138888888901</c:v>
                </c:pt>
                <c:pt idx="1510">
                  <c:v>0.52454861111111095</c:v>
                </c:pt>
                <c:pt idx="1511">
                  <c:v>0.52488425925925897</c:v>
                </c:pt>
                <c:pt idx="1512">
                  <c:v>0.52523148148148202</c:v>
                </c:pt>
                <c:pt idx="1513">
                  <c:v>0.52557870370370396</c:v>
                </c:pt>
                <c:pt idx="1514">
                  <c:v>0.52593749999999995</c:v>
                </c:pt>
                <c:pt idx="1515">
                  <c:v>0.526284722222222</c:v>
                </c:pt>
                <c:pt idx="1516">
                  <c:v>0.52663194444444394</c:v>
                </c:pt>
                <c:pt idx="1517">
                  <c:v>0.526979166666667</c:v>
                </c:pt>
                <c:pt idx="1518">
                  <c:v>0.52732638888888905</c:v>
                </c:pt>
                <c:pt idx="1519">
                  <c:v>0.527673611111111</c:v>
                </c:pt>
                <c:pt idx="1520">
                  <c:v>0.52802083333333305</c:v>
                </c:pt>
                <c:pt idx="1521">
                  <c:v>0.52836805555555599</c:v>
                </c:pt>
                <c:pt idx="1522">
                  <c:v>0.52871527777777805</c:v>
                </c:pt>
                <c:pt idx="1523">
                  <c:v>0.52906249999999999</c:v>
                </c:pt>
                <c:pt idx="1524">
                  <c:v>0.52940972222222205</c:v>
                </c:pt>
                <c:pt idx="1525">
                  <c:v>0.52975694444444399</c:v>
                </c:pt>
                <c:pt idx="1526">
                  <c:v>0.53010416666666704</c:v>
                </c:pt>
                <c:pt idx="1527">
                  <c:v>0.53045138888888899</c:v>
                </c:pt>
                <c:pt idx="1528">
                  <c:v>0.53079861111111104</c:v>
                </c:pt>
                <c:pt idx="1529">
                  <c:v>0.53114583333333398</c:v>
                </c:pt>
                <c:pt idx="1530">
                  <c:v>0.53149305555555604</c:v>
                </c:pt>
                <c:pt idx="1531">
                  <c:v>0.53184027777777798</c:v>
                </c:pt>
                <c:pt idx="1532">
                  <c:v>0.53218750000000004</c:v>
                </c:pt>
                <c:pt idx="1533">
                  <c:v>0.53253472222222198</c:v>
                </c:pt>
                <c:pt idx="1534">
                  <c:v>0.53288194444444503</c:v>
                </c:pt>
                <c:pt idx="1535">
                  <c:v>0.53322916666666698</c:v>
                </c:pt>
                <c:pt idx="1536">
                  <c:v>0.53357638888888903</c:v>
                </c:pt>
                <c:pt idx="1537">
                  <c:v>0.53392361111111097</c:v>
                </c:pt>
                <c:pt idx="1538">
                  <c:v>0.53427083333333403</c:v>
                </c:pt>
                <c:pt idx="1539">
                  <c:v>0.53461805555555597</c:v>
                </c:pt>
                <c:pt idx="1540">
                  <c:v>0.53496527777777803</c:v>
                </c:pt>
                <c:pt idx="1541">
                  <c:v>0.53531249999999997</c:v>
                </c:pt>
                <c:pt idx="1542">
                  <c:v>0.53565972222222202</c:v>
                </c:pt>
                <c:pt idx="1543">
                  <c:v>0.53600694444444397</c:v>
                </c:pt>
                <c:pt idx="1544">
                  <c:v>0.53635416666666702</c:v>
                </c:pt>
                <c:pt idx="1545">
                  <c:v>0.53670138888888896</c:v>
                </c:pt>
                <c:pt idx="1546">
                  <c:v>0.53704861111111102</c:v>
                </c:pt>
                <c:pt idx="1547">
                  <c:v>0.53739583333333396</c:v>
                </c:pt>
                <c:pt idx="1548">
                  <c:v>0.53774305555555602</c:v>
                </c:pt>
                <c:pt idx="1549">
                  <c:v>0.53809027777777796</c:v>
                </c:pt>
                <c:pt idx="1550">
                  <c:v>0.53843750000000001</c:v>
                </c:pt>
                <c:pt idx="1551">
                  <c:v>0.53878472222222196</c:v>
                </c:pt>
                <c:pt idx="1552">
                  <c:v>0.53913194444444501</c:v>
                </c:pt>
                <c:pt idx="1553">
                  <c:v>0.53947916666666695</c:v>
                </c:pt>
                <c:pt idx="1554">
                  <c:v>0.53982638888888901</c:v>
                </c:pt>
                <c:pt idx="1555">
                  <c:v>0.54017361111111095</c:v>
                </c:pt>
                <c:pt idx="1556">
                  <c:v>0.54052083333333301</c:v>
                </c:pt>
                <c:pt idx="1557">
                  <c:v>0.54086805555555595</c:v>
                </c:pt>
                <c:pt idx="1558">
                  <c:v>0.541215277777778</c:v>
                </c:pt>
                <c:pt idx="1559">
                  <c:v>0.54156249999999995</c:v>
                </c:pt>
                <c:pt idx="1560">
                  <c:v>0.541909722222222</c:v>
                </c:pt>
                <c:pt idx="1561">
                  <c:v>0.54225694444444394</c:v>
                </c:pt>
                <c:pt idx="1562">
                  <c:v>0.542604166666667</c:v>
                </c:pt>
                <c:pt idx="1563">
                  <c:v>0.54295138888888905</c:v>
                </c:pt>
                <c:pt idx="1564">
                  <c:v>0.543298611111111</c:v>
                </c:pt>
                <c:pt idx="1565">
                  <c:v>0.54364583333333405</c:v>
                </c:pt>
                <c:pt idx="1566">
                  <c:v>0.54399305555555599</c:v>
                </c:pt>
                <c:pt idx="1567">
                  <c:v>0.54434027777777805</c:v>
                </c:pt>
                <c:pt idx="1568">
                  <c:v>0.54468749999999999</c:v>
                </c:pt>
                <c:pt idx="1569">
                  <c:v>0.54503472222222205</c:v>
                </c:pt>
                <c:pt idx="1570">
                  <c:v>0.54538194444444399</c:v>
                </c:pt>
                <c:pt idx="1571">
                  <c:v>0.54572916666666704</c:v>
                </c:pt>
                <c:pt idx="1572">
                  <c:v>0.54607638888888899</c:v>
                </c:pt>
                <c:pt idx="1573">
                  <c:v>0.54642361111111104</c:v>
                </c:pt>
                <c:pt idx="1574">
                  <c:v>0.54677083333333398</c:v>
                </c:pt>
                <c:pt idx="1575">
                  <c:v>0.54711805555555604</c:v>
                </c:pt>
                <c:pt idx="1576">
                  <c:v>0.54746527777777798</c:v>
                </c:pt>
                <c:pt idx="1577">
                  <c:v>0.54781250000000004</c:v>
                </c:pt>
                <c:pt idx="1578">
                  <c:v>0.54815972222222198</c:v>
                </c:pt>
                <c:pt idx="1579">
                  <c:v>0.54850694444444403</c:v>
                </c:pt>
                <c:pt idx="1580">
                  <c:v>0.54885416666666698</c:v>
                </c:pt>
                <c:pt idx="1581">
                  <c:v>0.54920138888888903</c:v>
                </c:pt>
                <c:pt idx="1582">
                  <c:v>0.54954861111111097</c:v>
                </c:pt>
                <c:pt idx="1583">
                  <c:v>0.54989583333333403</c:v>
                </c:pt>
                <c:pt idx="1584">
                  <c:v>0.55024305555555597</c:v>
                </c:pt>
                <c:pt idx="1585">
                  <c:v>0.55059027777777803</c:v>
                </c:pt>
                <c:pt idx="1586">
                  <c:v>0.55093749999999997</c:v>
                </c:pt>
                <c:pt idx="1587">
                  <c:v>0.55128472222222202</c:v>
                </c:pt>
                <c:pt idx="1588">
                  <c:v>0.55163194444444497</c:v>
                </c:pt>
                <c:pt idx="1589">
                  <c:v>0.55197916666666702</c:v>
                </c:pt>
                <c:pt idx="1590">
                  <c:v>0.55232638888888896</c:v>
                </c:pt>
                <c:pt idx="1591">
                  <c:v>0.55267361111111102</c:v>
                </c:pt>
                <c:pt idx="1592">
                  <c:v>0.55302083333333396</c:v>
                </c:pt>
                <c:pt idx="1593">
                  <c:v>0.55336805555555602</c:v>
                </c:pt>
                <c:pt idx="1594">
                  <c:v>0.55371527777777796</c:v>
                </c:pt>
                <c:pt idx="1595">
                  <c:v>0.55406250000000001</c:v>
                </c:pt>
                <c:pt idx="1596">
                  <c:v>0.55440972222222196</c:v>
                </c:pt>
                <c:pt idx="1597">
                  <c:v>0.55475694444444501</c:v>
                </c:pt>
                <c:pt idx="1598">
                  <c:v>0.55510416666666595</c:v>
                </c:pt>
                <c:pt idx="1599">
                  <c:v>0.55545138888888901</c:v>
                </c:pt>
                <c:pt idx="1600">
                  <c:v>0.55579861111111095</c:v>
                </c:pt>
                <c:pt idx="1601">
                  <c:v>0.55614583333333401</c:v>
                </c:pt>
                <c:pt idx="1602">
                  <c:v>0.55649305555555595</c:v>
                </c:pt>
                <c:pt idx="1603">
                  <c:v>0.556840277777778</c:v>
                </c:pt>
                <c:pt idx="1604">
                  <c:v>0.55718749999999995</c:v>
                </c:pt>
                <c:pt idx="1605">
                  <c:v>0.557534722222222</c:v>
                </c:pt>
                <c:pt idx="1606">
                  <c:v>0.55788194444444394</c:v>
                </c:pt>
                <c:pt idx="1607">
                  <c:v>0.558229166666667</c:v>
                </c:pt>
                <c:pt idx="1608">
                  <c:v>0.55857638888888905</c:v>
                </c:pt>
                <c:pt idx="1609">
                  <c:v>0.558923611111111</c:v>
                </c:pt>
                <c:pt idx="1610">
                  <c:v>0.55927083333333305</c:v>
                </c:pt>
                <c:pt idx="1611">
                  <c:v>0.55961805555555599</c:v>
                </c:pt>
                <c:pt idx="1612">
                  <c:v>0.55996527777777805</c:v>
                </c:pt>
                <c:pt idx="1613">
                  <c:v>0.56031249999999999</c:v>
                </c:pt>
                <c:pt idx="1614">
                  <c:v>0.56065972222222205</c:v>
                </c:pt>
                <c:pt idx="1615">
                  <c:v>0.56100694444444399</c:v>
                </c:pt>
                <c:pt idx="1616">
                  <c:v>0.56135416666666704</c:v>
                </c:pt>
                <c:pt idx="1617">
                  <c:v>0.56170138888888899</c:v>
                </c:pt>
                <c:pt idx="1618">
                  <c:v>0.56204861111111104</c:v>
                </c:pt>
                <c:pt idx="1619">
                  <c:v>0.56239583333333398</c:v>
                </c:pt>
                <c:pt idx="1620">
                  <c:v>0.56274305555555604</c:v>
                </c:pt>
                <c:pt idx="1621">
                  <c:v>0.56309027777777798</c:v>
                </c:pt>
                <c:pt idx="1622">
                  <c:v>0.56343750000000004</c:v>
                </c:pt>
                <c:pt idx="1623">
                  <c:v>0.56378472222222198</c:v>
                </c:pt>
                <c:pt idx="1624">
                  <c:v>0.56413194444444503</c:v>
                </c:pt>
                <c:pt idx="1625">
                  <c:v>0.56447916666666698</c:v>
                </c:pt>
                <c:pt idx="1626">
                  <c:v>0.56482638888888903</c:v>
                </c:pt>
                <c:pt idx="1627">
                  <c:v>0.56517361111111097</c:v>
                </c:pt>
                <c:pt idx="1628">
                  <c:v>0.56552083333333403</c:v>
                </c:pt>
                <c:pt idx="1629">
                  <c:v>0.56586805555555597</c:v>
                </c:pt>
                <c:pt idx="1630">
                  <c:v>0.56621527777777803</c:v>
                </c:pt>
                <c:pt idx="1631">
                  <c:v>0.56656249999999997</c:v>
                </c:pt>
                <c:pt idx="1632">
                  <c:v>0.56690972222222202</c:v>
                </c:pt>
                <c:pt idx="1633">
                  <c:v>0.56725694444444397</c:v>
                </c:pt>
                <c:pt idx="1634">
                  <c:v>0.56760416666666702</c:v>
                </c:pt>
                <c:pt idx="1635">
                  <c:v>0.56795138888888896</c:v>
                </c:pt>
                <c:pt idx="1636">
                  <c:v>0.56829861111111102</c:v>
                </c:pt>
                <c:pt idx="1637">
                  <c:v>0.56864583333333396</c:v>
                </c:pt>
                <c:pt idx="1638">
                  <c:v>0.56899305555555602</c:v>
                </c:pt>
                <c:pt idx="1639">
                  <c:v>0.56934027777777796</c:v>
                </c:pt>
                <c:pt idx="1640">
                  <c:v>0.56968750000000001</c:v>
                </c:pt>
                <c:pt idx="1641">
                  <c:v>0.57003472222222196</c:v>
                </c:pt>
                <c:pt idx="1642">
                  <c:v>0.57038194444444501</c:v>
                </c:pt>
                <c:pt idx="1643">
                  <c:v>0.57072916666666695</c:v>
                </c:pt>
                <c:pt idx="1644">
                  <c:v>0.57107638888888901</c:v>
                </c:pt>
                <c:pt idx="1645">
                  <c:v>0.57142361111111095</c:v>
                </c:pt>
                <c:pt idx="1646">
                  <c:v>0.57177083333333401</c:v>
                </c:pt>
                <c:pt idx="1647">
                  <c:v>0.57211805555555595</c:v>
                </c:pt>
                <c:pt idx="1648">
                  <c:v>0.572465277777778</c:v>
                </c:pt>
                <c:pt idx="1649">
                  <c:v>0.57281249999999995</c:v>
                </c:pt>
                <c:pt idx="1650">
                  <c:v>0.573159722222222</c:v>
                </c:pt>
                <c:pt idx="1651">
                  <c:v>0.57350694444444394</c:v>
                </c:pt>
                <c:pt idx="1652">
                  <c:v>0.57384259259259296</c:v>
                </c:pt>
                <c:pt idx="1653">
                  <c:v>0.57420138888888905</c:v>
                </c:pt>
                <c:pt idx="1654">
                  <c:v>0.574548611111111</c:v>
                </c:pt>
                <c:pt idx="1655">
                  <c:v>0.57489583333333405</c:v>
                </c:pt>
                <c:pt idx="1656">
                  <c:v>0.57523148148148195</c:v>
                </c:pt>
                <c:pt idx="1657">
                  <c:v>0.57559027777777805</c:v>
                </c:pt>
                <c:pt idx="1658">
                  <c:v>0.57592592592592595</c:v>
                </c:pt>
                <c:pt idx="1659">
                  <c:v>0.57628472222222205</c:v>
                </c:pt>
                <c:pt idx="1660">
                  <c:v>0.57663194444444499</c:v>
                </c:pt>
                <c:pt idx="1661">
                  <c:v>0.576967592592593</c:v>
                </c:pt>
                <c:pt idx="1662">
                  <c:v>0.57732638888888899</c:v>
                </c:pt>
                <c:pt idx="1663">
                  <c:v>0.57767361111111104</c:v>
                </c:pt>
                <c:pt idx="1664">
                  <c:v>0.57800925925925895</c:v>
                </c:pt>
                <c:pt idx="1665">
                  <c:v>0.578356481481482</c:v>
                </c:pt>
                <c:pt idx="1666">
                  <c:v>0.57870370370370405</c:v>
                </c:pt>
                <c:pt idx="1667">
                  <c:v>0.57906250000000004</c:v>
                </c:pt>
                <c:pt idx="1668">
                  <c:v>0.57939814814814805</c:v>
                </c:pt>
                <c:pt idx="1669">
                  <c:v>0.57975694444444503</c:v>
                </c:pt>
                <c:pt idx="1670">
                  <c:v>0.58009259259259305</c:v>
                </c:pt>
                <c:pt idx="1671">
                  <c:v>0.58045138888888903</c:v>
                </c:pt>
                <c:pt idx="1672">
                  <c:v>0.58078703703703705</c:v>
                </c:pt>
                <c:pt idx="1673">
                  <c:v>0.58114583333333403</c:v>
                </c:pt>
                <c:pt idx="1674">
                  <c:v>0.58148148148148204</c:v>
                </c:pt>
                <c:pt idx="1675">
                  <c:v>0.58182870370370399</c:v>
                </c:pt>
                <c:pt idx="1676">
                  <c:v>0.58217592592592604</c:v>
                </c:pt>
                <c:pt idx="1677">
                  <c:v>0.58252314814814798</c:v>
                </c:pt>
                <c:pt idx="1678">
                  <c:v>0.58287037037037104</c:v>
                </c:pt>
                <c:pt idx="1679">
                  <c:v>0.58321759259259298</c:v>
                </c:pt>
                <c:pt idx="1680">
                  <c:v>0.58356481481481504</c:v>
                </c:pt>
                <c:pt idx="1681">
                  <c:v>0.58391203703703698</c:v>
                </c:pt>
                <c:pt idx="1682">
                  <c:v>0.58425925925925903</c:v>
                </c:pt>
                <c:pt idx="1683">
                  <c:v>0.58460648148148198</c:v>
                </c:pt>
                <c:pt idx="1684">
                  <c:v>0.58495370370370403</c:v>
                </c:pt>
                <c:pt idx="1685">
                  <c:v>0.58530092592592597</c:v>
                </c:pt>
                <c:pt idx="1686">
                  <c:v>0.58565972222222196</c:v>
                </c:pt>
                <c:pt idx="1687">
                  <c:v>0.58599537037037097</c:v>
                </c:pt>
                <c:pt idx="1688">
                  <c:v>0.58636574074074099</c:v>
                </c:pt>
                <c:pt idx="1689">
                  <c:v>0.58668981481481497</c:v>
                </c:pt>
                <c:pt idx="1690">
                  <c:v>0.58703703703703702</c:v>
                </c:pt>
                <c:pt idx="1691">
                  <c:v>0.58738425925925897</c:v>
                </c:pt>
                <c:pt idx="1692">
                  <c:v>0.58773148148148202</c:v>
                </c:pt>
                <c:pt idx="1693">
                  <c:v>0.58807870370370396</c:v>
                </c:pt>
                <c:pt idx="1694">
                  <c:v>0.58842592592592602</c:v>
                </c:pt>
                <c:pt idx="1695">
                  <c:v>0.58877314814814796</c:v>
                </c:pt>
                <c:pt idx="1696">
                  <c:v>0.58912037037037002</c:v>
                </c:pt>
                <c:pt idx="1697">
                  <c:v>0.58946759259259296</c:v>
                </c:pt>
                <c:pt idx="1698">
                  <c:v>0.58981481481481501</c:v>
                </c:pt>
                <c:pt idx="1699">
                  <c:v>0.59016203703703696</c:v>
                </c:pt>
                <c:pt idx="1700">
                  <c:v>0.59050925925925901</c:v>
                </c:pt>
                <c:pt idx="1701">
                  <c:v>0.59085648148148195</c:v>
                </c:pt>
                <c:pt idx="1702">
                  <c:v>0.59120370370370401</c:v>
                </c:pt>
                <c:pt idx="1703">
                  <c:v>0.59155092592592595</c:v>
                </c:pt>
                <c:pt idx="1704">
                  <c:v>0.59189814814814801</c:v>
                </c:pt>
                <c:pt idx="1705">
                  <c:v>0.59224537037037095</c:v>
                </c:pt>
                <c:pt idx="1706">
                  <c:v>0.592592592592593</c:v>
                </c:pt>
                <c:pt idx="1707">
                  <c:v>0.59293981481481495</c:v>
                </c:pt>
                <c:pt idx="1708">
                  <c:v>0.593287037037037</c:v>
                </c:pt>
                <c:pt idx="1709">
                  <c:v>0.59363425925925895</c:v>
                </c:pt>
                <c:pt idx="1710">
                  <c:v>0.593981481481482</c:v>
                </c:pt>
                <c:pt idx="1711">
                  <c:v>0.59432870370370405</c:v>
                </c:pt>
                <c:pt idx="1712">
                  <c:v>0.594675925925926</c:v>
                </c:pt>
                <c:pt idx="1713">
                  <c:v>0.59502314814814805</c:v>
                </c:pt>
                <c:pt idx="1714">
                  <c:v>0.59537037037037099</c:v>
                </c:pt>
                <c:pt idx="1715">
                  <c:v>0.59571759259259305</c:v>
                </c:pt>
                <c:pt idx="1716">
                  <c:v>0.59606481481481499</c:v>
                </c:pt>
                <c:pt idx="1717">
                  <c:v>0.59641203703703705</c:v>
                </c:pt>
                <c:pt idx="1718">
                  <c:v>0.59675925925925899</c:v>
                </c:pt>
                <c:pt idx="1719">
                  <c:v>0.59710648148148204</c:v>
                </c:pt>
                <c:pt idx="1720">
                  <c:v>0.59745370370370399</c:v>
                </c:pt>
                <c:pt idx="1721">
                  <c:v>0.59780092592592604</c:v>
                </c:pt>
                <c:pt idx="1722">
                  <c:v>0.59814814814814798</c:v>
                </c:pt>
                <c:pt idx="1723">
                  <c:v>0.59849537037037104</c:v>
                </c:pt>
                <c:pt idx="1724">
                  <c:v>0.59884259259259298</c:v>
                </c:pt>
                <c:pt idx="1725">
                  <c:v>0.59918981481481504</c:v>
                </c:pt>
                <c:pt idx="1726">
                  <c:v>0.59953703703703698</c:v>
                </c:pt>
                <c:pt idx="1727">
                  <c:v>0.59988425925925903</c:v>
                </c:pt>
                <c:pt idx="1728">
                  <c:v>0.60023148148148098</c:v>
                </c:pt>
                <c:pt idx="1729">
                  <c:v>0.60057870370370403</c:v>
                </c:pt>
                <c:pt idx="1730">
                  <c:v>0.60092592592592597</c:v>
                </c:pt>
                <c:pt idx="1731">
                  <c:v>0.60127314814814803</c:v>
                </c:pt>
                <c:pt idx="1732">
                  <c:v>0.60162037037036997</c:v>
                </c:pt>
                <c:pt idx="1733">
                  <c:v>0.60196759259259303</c:v>
                </c:pt>
                <c:pt idx="1734">
                  <c:v>0.60231481481481497</c:v>
                </c:pt>
                <c:pt idx="1735">
                  <c:v>0.60266203703703702</c:v>
                </c:pt>
                <c:pt idx="1736">
                  <c:v>0.60300925925925897</c:v>
                </c:pt>
                <c:pt idx="1737">
                  <c:v>0.60335648148148102</c:v>
                </c:pt>
                <c:pt idx="1738">
                  <c:v>0.60370370370370396</c:v>
                </c:pt>
                <c:pt idx="1739">
                  <c:v>0.60405092592592602</c:v>
                </c:pt>
                <c:pt idx="1740">
                  <c:v>0.60439814814814796</c:v>
                </c:pt>
                <c:pt idx="1741">
                  <c:v>0.60474537037037002</c:v>
                </c:pt>
                <c:pt idx="1742">
                  <c:v>0.60509259259259296</c:v>
                </c:pt>
                <c:pt idx="1743">
                  <c:v>0.60543981481481501</c:v>
                </c:pt>
                <c:pt idx="1744">
                  <c:v>0.60578703703703696</c:v>
                </c:pt>
                <c:pt idx="1745">
                  <c:v>0.60613425925925901</c:v>
                </c:pt>
                <c:pt idx="1746">
                  <c:v>0.60648148148148195</c:v>
                </c:pt>
                <c:pt idx="1747">
                  <c:v>0.60682870370370401</c:v>
                </c:pt>
                <c:pt idx="1748">
                  <c:v>0.60717592592592595</c:v>
                </c:pt>
                <c:pt idx="1749">
                  <c:v>0.60752314814814801</c:v>
                </c:pt>
                <c:pt idx="1750">
                  <c:v>0.60787037037037095</c:v>
                </c:pt>
                <c:pt idx="1751">
                  <c:v>0.608217592592593</c:v>
                </c:pt>
                <c:pt idx="1752">
                  <c:v>0.60856481481481495</c:v>
                </c:pt>
                <c:pt idx="1753">
                  <c:v>0.608912037037037</c:v>
                </c:pt>
                <c:pt idx="1754">
                  <c:v>0.60925925925925895</c:v>
                </c:pt>
                <c:pt idx="1755">
                  <c:v>0.609606481481482</c:v>
                </c:pt>
                <c:pt idx="1756">
                  <c:v>0.60995370370370405</c:v>
                </c:pt>
                <c:pt idx="1757">
                  <c:v>0.610300925925926</c:v>
                </c:pt>
                <c:pt idx="1758">
                  <c:v>0.61064814814814805</c:v>
                </c:pt>
                <c:pt idx="1759">
                  <c:v>0.61099537037037099</c:v>
                </c:pt>
                <c:pt idx="1760">
                  <c:v>0.61134259259259305</c:v>
                </c:pt>
                <c:pt idx="1761">
                  <c:v>0.61168981481481499</c:v>
                </c:pt>
                <c:pt idx="1762">
                  <c:v>0.61203703703703705</c:v>
                </c:pt>
                <c:pt idx="1763">
                  <c:v>0.61238425925925899</c:v>
                </c:pt>
                <c:pt idx="1764">
                  <c:v>0.61273148148148204</c:v>
                </c:pt>
                <c:pt idx="1765">
                  <c:v>0.61307870370370399</c:v>
                </c:pt>
                <c:pt idx="1766">
                  <c:v>0.61342592592592604</c:v>
                </c:pt>
                <c:pt idx="1767">
                  <c:v>0.61377314814814798</c:v>
                </c:pt>
                <c:pt idx="1768">
                  <c:v>0.61412037037037104</c:v>
                </c:pt>
                <c:pt idx="1769">
                  <c:v>0.61446759259259298</c:v>
                </c:pt>
                <c:pt idx="1770">
                  <c:v>0.61481481481481504</c:v>
                </c:pt>
                <c:pt idx="1771">
                  <c:v>0.61516203703703698</c:v>
                </c:pt>
                <c:pt idx="1772">
                  <c:v>0.61550925925925903</c:v>
                </c:pt>
                <c:pt idx="1773">
                  <c:v>0.61585648148148098</c:v>
                </c:pt>
                <c:pt idx="1774">
                  <c:v>0.61620370370370403</c:v>
                </c:pt>
                <c:pt idx="1775">
                  <c:v>0.61655092592592597</c:v>
                </c:pt>
                <c:pt idx="1776">
                  <c:v>0.61689814814814803</c:v>
                </c:pt>
                <c:pt idx="1777">
                  <c:v>0.61724537037036997</c:v>
                </c:pt>
                <c:pt idx="1778">
                  <c:v>0.61759259259259303</c:v>
                </c:pt>
                <c:pt idx="1779">
                  <c:v>0.61793981481481497</c:v>
                </c:pt>
                <c:pt idx="1780">
                  <c:v>0.61828703703703702</c:v>
                </c:pt>
                <c:pt idx="1781">
                  <c:v>0.61863425925925897</c:v>
                </c:pt>
                <c:pt idx="1782">
                  <c:v>0.61898148148148202</c:v>
                </c:pt>
                <c:pt idx="1783">
                  <c:v>0.61932870370370396</c:v>
                </c:pt>
                <c:pt idx="1784">
                  <c:v>0.61967592592592602</c:v>
                </c:pt>
                <c:pt idx="1785">
                  <c:v>0.62002314814814796</c:v>
                </c:pt>
                <c:pt idx="1786">
                  <c:v>0.62037037037037002</c:v>
                </c:pt>
                <c:pt idx="1787">
                  <c:v>0.62071759259259296</c:v>
                </c:pt>
                <c:pt idx="1788">
                  <c:v>0.62106481481481501</c:v>
                </c:pt>
                <c:pt idx="1789">
                  <c:v>0.62141203703703696</c:v>
                </c:pt>
                <c:pt idx="1790">
                  <c:v>0.62175925925925901</c:v>
                </c:pt>
                <c:pt idx="1791">
                  <c:v>0.62210648148148195</c:v>
                </c:pt>
                <c:pt idx="1792">
                  <c:v>0.62245370370370401</c:v>
                </c:pt>
                <c:pt idx="1793">
                  <c:v>0.62280092592592595</c:v>
                </c:pt>
                <c:pt idx="1794">
                  <c:v>0.62314814814814801</c:v>
                </c:pt>
                <c:pt idx="1795">
                  <c:v>0.62349537037037095</c:v>
                </c:pt>
                <c:pt idx="1796">
                  <c:v>0.623842592592593</c:v>
                </c:pt>
                <c:pt idx="1797">
                  <c:v>0.62418981481481495</c:v>
                </c:pt>
                <c:pt idx="1798">
                  <c:v>0.624537037037037</c:v>
                </c:pt>
                <c:pt idx="1799">
                  <c:v>0.62488425925925895</c:v>
                </c:pt>
                <c:pt idx="1800">
                  <c:v>0.625231481481482</c:v>
                </c:pt>
                <c:pt idx="1801">
                  <c:v>0.62557870370370405</c:v>
                </c:pt>
                <c:pt idx="1802">
                  <c:v>0.625925925925926</c:v>
                </c:pt>
                <c:pt idx="1803">
                  <c:v>0.62627314814814805</c:v>
                </c:pt>
                <c:pt idx="1804">
                  <c:v>0.62662037037037099</c:v>
                </c:pt>
                <c:pt idx="1805">
                  <c:v>0.62696759259259305</c:v>
                </c:pt>
                <c:pt idx="1806">
                  <c:v>0.62731481481481499</c:v>
                </c:pt>
                <c:pt idx="1807">
                  <c:v>0.62766203703703705</c:v>
                </c:pt>
                <c:pt idx="1808">
                  <c:v>0.62800925925925899</c:v>
                </c:pt>
                <c:pt idx="1809">
                  <c:v>0.62835648148148204</c:v>
                </c:pt>
                <c:pt idx="1810">
                  <c:v>0.62870370370370399</c:v>
                </c:pt>
                <c:pt idx="1811">
                  <c:v>0.62905092592592604</c:v>
                </c:pt>
                <c:pt idx="1812">
                  <c:v>0.62939814814814798</c:v>
                </c:pt>
                <c:pt idx="1813">
                  <c:v>0.62974537037037104</c:v>
                </c:pt>
                <c:pt idx="1814">
                  <c:v>0.63009259259259298</c:v>
                </c:pt>
                <c:pt idx="1815">
                  <c:v>0.63043981481481504</c:v>
                </c:pt>
                <c:pt idx="1816">
                  <c:v>0.63078703703703698</c:v>
                </c:pt>
                <c:pt idx="1817">
                  <c:v>0.63113425925925903</c:v>
                </c:pt>
                <c:pt idx="1818">
                  <c:v>0.63148148148148098</c:v>
                </c:pt>
                <c:pt idx="1819">
                  <c:v>0.63182870370370403</c:v>
                </c:pt>
                <c:pt idx="1820">
                  <c:v>0.63217592592592597</c:v>
                </c:pt>
                <c:pt idx="1821">
                  <c:v>0.63252314814814803</c:v>
                </c:pt>
                <c:pt idx="1822">
                  <c:v>0.63287037037036997</c:v>
                </c:pt>
                <c:pt idx="1823">
                  <c:v>0.63321759259259303</c:v>
                </c:pt>
                <c:pt idx="1824">
                  <c:v>0.63356481481481497</c:v>
                </c:pt>
                <c:pt idx="1825">
                  <c:v>0.63391203703703702</c:v>
                </c:pt>
                <c:pt idx="1826">
                  <c:v>0.63425925925925897</c:v>
                </c:pt>
                <c:pt idx="1827">
                  <c:v>0.63460648148148202</c:v>
                </c:pt>
                <c:pt idx="1828">
                  <c:v>0.63495370370370396</c:v>
                </c:pt>
                <c:pt idx="1829">
                  <c:v>0.63530092592592602</c:v>
                </c:pt>
                <c:pt idx="1830">
                  <c:v>0.63564814814814796</c:v>
                </c:pt>
                <c:pt idx="1831">
                  <c:v>0.63599537037037002</c:v>
                </c:pt>
                <c:pt idx="1832">
                  <c:v>0.63634259259259296</c:v>
                </c:pt>
                <c:pt idx="1833">
                  <c:v>0.63668981481481501</c:v>
                </c:pt>
                <c:pt idx="1834">
                  <c:v>0.63703703703703696</c:v>
                </c:pt>
                <c:pt idx="1835">
                  <c:v>0.63738425925925901</c:v>
                </c:pt>
                <c:pt idx="1836">
                  <c:v>0.63773148148148195</c:v>
                </c:pt>
                <c:pt idx="1837">
                  <c:v>0.63807870370370401</c:v>
                </c:pt>
                <c:pt idx="1838">
                  <c:v>0.63842592592592595</c:v>
                </c:pt>
                <c:pt idx="1839">
                  <c:v>0.63877314814814801</c:v>
                </c:pt>
                <c:pt idx="1840">
                  <c:v>0.63912037037037095</c:v>
                </c:pt>
                <c:pt idx="1841">
                  <c:v>0.639467592592593</c:v>
                </c:pt>
                <c:pt idx="1842">
                  <c:v>0.63981481481481495</c:v>
                </c:pt>
                <c:pt idx="1843">
                  <c:v>0.640162037037037</c:v>
                </c:pt>
                <c:pt idx="1844">
                  <c:v>0.64050925925925895</c:v>
                </c:pt>
                <c:pt idx="1845">
                  <c:v>0.640856481481482</c:v>
                </c:pt>
                <c:pt idx="1846">
                  <c:v>0.64120370370370405</c:v>
                </c:pt>
                <c:pt idx="1847">
                  <c:v>0.641550925925926</c:v>
                </c:pt>
                <c:pt idx="1848">
                  <c:v>0.64189814814814805</c:v>
                </c:pt>
                <c:pt idx="1849">
                  <c:v>0.64224537037037099</c:v>
                </c:pt>
                <c:pt idx="1850">
                  <c:v>0.64258101851851901</c:v>
                </c:pt>
                <c:pt idx="1851">
                  <c:v>0.64293981481481499</c:v>
                </c:pt>
                <c:pt idx="1852">
                  <c:v>0.64328703703703705</c:v>
                </c:pt>
                <c:pt idx="1853">
                  <c:v>0.64363425925925899</c:v>
                </c:pt>
                <c:pt idx="1854">
                  <c:v>0.64396990740740701</c:v>
                </c:pt>
                <c:pt idx="1855">
                  <c:v>0.64432870370370399</c:v>
                </c:pt>
                <c:pt idx="1856">
                  <c:v>0.64467592592592604</c:v>
                </c:pt>
                <c:pt idx="1857">
                  <c:v>0.64502314814814798</c:v>
                </c:pt>
                <c:pt idx="1858">
                  <c:v>0.64537037037037004</c:v>
                </c:pt>
                <c:pt idx="1859">
                  <c:v>0.64571759259259298</c:v>
                </c:pt>
                <c:pt idx="1860">
                  <c:v>0.646053240740741</c:v>
                </c:pt>
                <c:pt idx="1861">
                  <c:v>0.64641203703703698</c:v>
                </c:pt>
                <c:pt idx="1862">
                  <c:v>0.646747685185185</c:v>
                </c:pt>
                <c:pt idx="1863">
                  <c:v>0.64710648148148098</c:v>
                </c:pt>
                <c:pt idx="1864">
                  <c:v>0.64744212962962999</c:v>
                </c:pt>
                <c:pt idx="1865">
                  <c:v>0.64780092592592597</c:v>
                </c:pt>
                <c:pt idx="1866">
                  <c:v>0.64814814814814803</c:v>
                </c:pt>
                <c:pt idx="1867">
                  <c:v>0.64849537037036997</c:v>
                </c:pt>
                <c:pt idx="1868">
                  <c:v>0.64884259259259303</c:v>
                </c:pt>
                <c:pt idx="1869">
                  <c:v>0.64918981481481497</c:v>
                </c:pt>
                <c:pt idx="1870">
                  <c:v>0.64953703703703702</c:v>
                </c:pt>
                <c:pt idx="1871">
                  <c:v>0.64988425925925897</c:v>
                </c:pt>
                <c:pt idx="1872">
                  <c:v>0.65021990740740698</c:v>
                </c:pt>
                <c:pt idx="1873">
                  <c:v>0.65057870370370396</c:v>
                </c:pt>
                <c:pt idx="1874">
                  <c:v>0.65092592592592602</c:v>
                </c:pt>
                <c:pt idx="1875">
                  <c:v>0.65126157407407403</c:v>
                </c:pt>
                <c:pt idx="1876">
                  <c:v>0.65160879629629598</c:v>
                </c:pt>
                <c:pt idx="1877">
                  <c:v>0.65196759259259296</c:v>
                </c:pt>
                <c:pt idx="1878">
                  <c:v>0.65229166666666705</c:v>
                </c:pt>
                <c:pt idx="1879">
                  <c:v>0.65263888888888899</c:v>
                </c:pt>
                <c:pt idx="1880">
                  <c:v>0.65298611111111104</c:v>
                </c:pt>
                <c:pt idx="1881">
                  <c:v>0.65333333333333299</c:v>
                </c:pt>
                <c:pt idx="1882">
                  <c:v>0.65368055555555604</c:v>
                </c:pt>
                <c:pt idx="1883">
                  <c:v>0.65402777777777799</c:v>
                </c:pt>
                <c:pt idx="1884">
                  <c:v>0.65437500000000004</c:v>
                </c:pt>
                <c:pt idx="1885">
                  <c:v>0.65472222222222198</c:v>
                </c:pt>
                <c:pt idx="1886">
                  <c:v>0.65506944444444404</c:v>
                </c:pt>
                <c:pt idx="1887">
                  <c:v>0.65541666666666598</c:v>
                </c:pt>
                <c:pt idx="1888">
                  <c:v>0.65576388888888903</c:v>
                </c:pt>
                <c:pt idx="1889">
                  <c:v>0.65611111111111098</c:v>
                </c:pt>
                <c:pt idx="1890">
                  <c:v>0.65645833333333303</c:v>
                </c:pt>
                <c:pt idx="1891">
                  <c:v>0.65680555555555598</c:v>
                </c:pt>
                <c:pt idx="1892">
                  <c:v>0.65715277777777803</c:v>
                </c:pt>
                <c:pt idx="1893">
                  <c:v>0.65749999999999997</c:v>
                </c:pt>
                <c:pt idx="1894">
                  <c:v>0.65784722222222203</c:v>
                </c:pt>
                <c:pt idx="1895">
                  <c:v>0.65819444444444497</c:v>
                </c:pt>
                <c:pt idx="1896">
                  <c:v>0.65854166666666702</c:v>
                </c:pt>
                <c:pt idx="1897">
                  <c:v>0.65888888888888897</c:v>
                </c:pt>
                <c:pt idx="1898">
                  <c:v>0.65923611111111102</c:v>
                </c:pt>
                <c:pt idx="1899">
                  <c:v>0.65958333333333297</c:v>
                </c:pt>
                <c:pt idx="1900">
                  <c:v>0.65993055555555602</c:v>
                </c:pt>
                <c:pt idx="1901">
                  <c:v>0.66027777777777796</c:v>
                </c:pt>
                <c:pt idx="1902">
                  <c:v>0.66062500000000002</c:v>
                </c:pt>
                <c:pt idx="1903">
                  <c:v>0.66097222222222196</c:v>
                </c:pt>
                <c:pt idx="1904">
                  <c:v>0.66131944444444501</c:v>
                </c:pt>
                <c:pt idx="1905">
                  <c:v>0.66166666666666696</c:v>
                </c:pt>
                <c:pt idx="1906">
                  <c:v>0.66201388888888901</c:v>
                </c:pt>
                <c:pt idx="1907">
                  <c:v>0.66236111111111096</c:v>
                </c:pt>
                <c:pt idx="1908">
                  <c:v>0.66270833333333301</c:v>
                </c:pt>
                <c:pt idx="1909">
                  <c:v>0.66305555555555595</c:v>
                </c:pt>
                <c:pt idx="1910">
                  <c:v>0.66340277777777801</c:v>
                </c:pt>
                <c:pt idx="1911">
                  <c:v>0.66374999999999995</c:v>
                </c:pt>
                <c:pt idx="1912">
                  <c:v>0.66409722222222201</c:v>
                </c:pt>
                <c:pt idx="1913">
                  <c:v>0.66444444444444495</c:v>
                </c:pt>
                <c:pt idx="1914">
                  <c:v>0.664791666666667</c:v>
                </c:pt>
                <c:pt idx="1915">
                  <c:v>0.66513888888888895</c:v>
                </c:pt>
                <c:pt idx="1916">
                  <c:v>0.665486111111111</c:v>
                </c:pt>
                <c:pt idx="1917">
                  <c:v>0.66583333333333405</c:v>
                </c:pt>
                <c:pt idx="1918">
                  <c:v>0.666180555555556</c:v>
                </c:pt>
                <c:pt idx="1919">
                  <c:v>0.66652777777777805</c:v>
                </c:pt>
                <c:pt idx="1920">
                  <c:v>0.666875</c:v>
                </c:pt>
                <c:pt idx="1921">
                  <c:v>0.66722222222222205</c:v>
                </c:pt>
                <c:pt idx="1922">
                  <c:v>0.66756944444444499</c:v>
                </c:pt>
                <c:pt idx="1923">
                  <c:v>0.66791666666666705</c:v>
                </c:pt>
                <c:pt idx="1924">
                  <c:v>0.66826388888888899</c:v>
                </c:pt>
                <c:pt idx="1925">
                  <c:v>0.66861111111111104</c:v>
                </c:pt>
                <c:pt idx="1926">
                  <c:v>0.66895833333333299</c:v>
                </c:pt>
                <c:pt idx="1927">
                  <c:v>0.66930555555555604</c:v>
                </c:pt>
                <c:pt idx="1928">
                  <c:v>0.66965277777777799</c:v>
                </c:pt>
                <c:pt idx="1929">
                  <c:v>0.67</c:v>
                </c:pt>
                <c:pt idx="1930">
                  <c:v>0.67034722222222198</c:v>
                </c:pt>
                <c:pt idx="1931">
                  <c:v>0.67069444444444504</c:v>
                </c:pt>
                <c:pt idx="1932">
                  <c:v>0.67104166666666698</c:v>
                </c:pt>
                <c:pt idx="1933">
                  <c:v>0.67138888888888903</c:v>
                </c:pt>
                <c:pt idx="1934">
                  <c:v>0.67173611111111098</c:v>
                </c:pt>
                <c:pt idx="1935">
                  <c:v>0.67208333333333303</c:v>
                </c:pt>
                <c:pt idx="1936">
                  <c:v>0.67243055555555598</c:v>
                </c:pt>
                <c:pt idx="1937">
                  <c:v>0.67277777777777803</c:v>
                </c:pt>
                <c:pt idx="1938">
                  <c:v>0.67312499999999997</c:v>
                </c:pt>
                <c:pt idx="1939">
                  <c:v>0.67347222222222203</c:v>
                </c:pt>
                <c:pt idx="1940">
                  <c:v>0.67381944444444497</c:v>
                </c:pt>
                <c:pt idx="1941">
                  <c:v>0.67416666666666702</c:v>
                </c:pt>
                <c:pt idx="1942">
                  <c:v>0.67451388888888897</c:v>
                </c:pt>
                <c:pt idx="1943">
                  <c:v>0.67486111111111102</c:v>
                </c:pt>
                <c:pt idx="1944">
                  <c:v>0.67520833333333297</c:v>
                </c:pt>
                <c:pt idx="1945">
                  <c:v>0.67555555555555602</c:v>
                </c:pt>
                <c:pt idx="1946">
                  <c:v>0.67590277777777796</c:v>
                </c:pt>
                <c:pt idx="1947">
                  <c:v>0.67625000000000002</c:v>
                </c:pt>
                <c:pt idx="1948">
                  <c:v>0.67659722222222196</c:v>
                </c:pt>
                <c:pt idx="1949">
                  <c:v>0.67694444444444501</c:v>
                </c:pt>
                <c:pt idx="1950">
                  <c:v>0.67729166666666696</c:v>
                </c:pt>
                <c:pt idx="1951">
                  <c:v>0.67763888888888901</c:v>
                </c:pt>
                <c:pt idx="1952">
                  <c:v>0.67798611111111096</c:v>
                </c:pt>
                <c:pt idx="1953">
                  <c:v>0.67833333333333301</c:v>
                </c:pt>
                <c:pt idx="1954">
                  <c:v>0.67868055555555595</c:v>
                </c:pt>
                <c:pt idx="1955">
                  <c:v>0.67902777777777801</c:v>
                </c:pt>
                <c:pt idx="1956">
                  <c:v>0.67937499999999995</c:v>
                </c:pt>
                <c:pt idx="1957">
                  <c:v>0.67972222222222201</c:v>
                </c:pt>
                <c:pt idx="1958">
                  <c:v>0.68006944444444495</c:v>
                </c:pt>
                <c:pt idx="1959">
                  <c:v>0.680416666666667</c:v>
                </c:pt>
                <c:pt idx="1960">
                  <c:v>0.68076388888888895</c:v>
                </c:pt>
                <c:pt idx="1961">
                  <c:v>0.681111111111111</c:v>
                </c:pt>
                <c:pt idx="1962">
                  <c:v>0.68145833333333405</c:v>
                </c:pt>
                <c:pt idx="1963">
                  <c:v>0.681805555555556</c:v>
                </c:pt>
                <c:pt idx="1964">
                  <c:v>0.68215277777777805</c:v>
                </c:pt>
                <c:pt idx="1965">
                  <c:v>0.6825</c:v>
                </c:pt>
                <c:pt idx="1966">
                  <c:v>0.68284722222222205</c:v>
                </c:pt>
                <c:pt idx="1967">
                  <c:v>0.68319444444444499</c:v>
                </c:pt>
                <c:pt idx="1968">
                  <c:v>0.68354166666666705</c:v>
                </c:pt>
                <c:pt idx="1969">
                  <c:v>0.68388888888888899</c:v>
                </c:pt>
                <c:pt idx="1970">
                  <c:v>0.68423611111111104</c:v>
                </c:pt>
                <c:pt idx="1971">
                  <c:v>0.68458333333333299</c:v>
                </c:pt>
                <c:pt idx="1972">
                  <c:v>0.68493055555555604</c:v>
                </c:pt>
                <c:pt idx="1973">
                  <c:v>0.68527777777777799</c:v>
                </c:pt>
                <c:pt idx="1974">
                  <c:v>0.68562500000000004</c:v>
                </c:pt>
                <c:pt idx="1975">
                  <c:v>0.68597222222222198</c:v>
                </c:pt>
                <c:pt idx="1976">
                  <c:v>0.68631944444444504</c:v>
                </c:pt>
                <c:pt idx="1977">
                  <c:v>0.68666666666666698</c:v>
                </c:pt>
                <c:pt idx="1978">
                  <c:v>0.68701388888888903</c:v>
                </c:pt>
                <c:pt idx="1979">
                  <c:v>0.68736111111111098</c:v>
                </c:pt>
                <c:pt idx="1980">
                  <c:v>0.68770833333333303</c:v>
                </c:pt>
                <c:pt idx="1981">
                  <c:v>0.68805555555555598</c:v>
                </c:pt>
                <c:pt idx="1982">
                  <c:v>0.68840277777777803</c:v>
                </c:pt>
                <c:pt idx="1983">
                  <c:v>0.68874999999999997</c:v>
                </c:pt>
                <c:pt idx="1984">
                  <c:v>0.68909722222222203</c:v>
                </c:pt>
                <c:pt idx="1985">
                  <c:v>0.68944444444444497</c:v>
                </c:pt>
                <c:pt idx="1986">
                  <c:v>0.68979166666666702</c:v>
                </c:pt>
                <c:pt idx="1987">
                  <c:v>0.69013888888888897</c:v>
                </c:pt>
                <c:pt idx="1988">
                  <c:v>0.69048611111111102</c:v>
                </c:pt>
                <c:pt idx="1989">
                  <c:v>0.69083333333333297</c:v>
                </c:pt>
                <c:pt idx="1990">
                  <c:v>0.69118055555555602</c:v>
                </c:pt>
                <c:pt idx="1991">
                  <c:v>0.69152777777777796</c:v>
                </c:pt>
                <c:pt idx="1992">
                  <c:v>0.69187500000000002</c:v>
                </c:pt>
                <c:pt idx="1993">
                  <c:v>0.69222222222222196</c:v>
                </c:pt>
                <c:pt idx="1994">
                  <c:v>0.69256944444444501</c:v>
                </c:pt>
                <c:pt idx="1995">
                  <c:v>0.69291666666666696</c:v>
                </c:pt>
                <c:pt idx="1996">
                  <c:v>0.69326388888888901</c:v>
                </c:pt>
                <c:pt idx="1997">
                  <c:v>0.69361111111111096</c:v>
                </c:pt>
                <c:pt idx="1998">
                  <c:v>0.69395833333333301</c:v>
                </c:pt>
                <c:pt idx="1999">
                  <c:v>0.69430555555555595</c:v>
                </c:pt>
                <c:pt idx="2000">
                  <c:v>0.69465277777777801</c:v>
                </c:pt>
                <c:pt idx="2001">
                  <c:v>0.69499999999999995</c:v>
                </c:pt>
                <c:pt idx="2002">
                  <c:v>0.69534722222222201</c:v>
                </c:pt>
                <c:pt idx="2003">
                  <c:v>0.69569444444444495</c:v>
                </c:pt>
                <c:pt idx="2004">
                  <c:v>0.696041666666667</c:v>
                </c:pt>
                <c:pt idx="2005">
                  <c:v>0.69638888888888895</c:v>
                </c:pt>
                <c:pt idx="2006">
                  <c:v>0.696736111111111</c:v>
                </c:pt>
                <c:pt idx="2007">
                  <c:v>0.69708333333333306</c:v>
                </c:pt>
                <c:pt idx="2008">
                  <c:v>0.697430555555556</c:v>
                </c:pt>
                <c:pt idx="2009">
                  <c:v>0.69777777777777805</c:v>
                </c:pt>
                <c:pt idx="2010">
                  <c:v>0.698125</c:v>
                </c:pt>
                <c:pt idx="2011">
                  <c:v>0.69847222222222205</c:v>
                </c:pt>
                <c:pt idx="2012">
                  <c:v>0.69881944444444499</c:v>
                </c:pt>
                <c:pt idx="2013">
                  <c:v>0.69916666666666705</c:v>
                </c:pt>
                <c:pt idx="2014">
                  <c:v>0.69951388888888899</c:v>
                </c:pt>
                <c:pt idx="2015">
                  <c:v>0.69986111111111104</c:v>
                </c:pt>
                <c:pt idx="2016">
                  <c:v>0.70020833333333299</c:v>
                </c:pt>
                <c:pt idx="2017">
                  <c:v>0.70055555555555604</c:v>
                </c:pt>
                <c:pt idx="2018">
                  <c:v>0.70090277777777799</c:v>
                </c:pt>
                <c:pt idx="2019">
                  <c:v>0.70125000000000004</c:v>
                </c:pt>
                <c:pt idx="2020">
                  <c:v>0.70159722222222198</c:v>
                </c:pt>
                <c:pt idx="2021">
                  <c:v>0.70194444444444504</c:v>
                </c:pt>
                <c:pt idx="2022">
                  <c:v>0.70229166666666698</c:v>
                </c:pt>
                <c:pt idx="2023">
                  <c:v>0.70263888888888903</c:v>
                </c:pt>
                <c:pt idx="2024">
                  <c:v>0.70298611111111098</c:v>
                </c:pt>
                <c:pt idx="2025">
                  <c:v>0.70333333333333303</c:v>
                </c:pt>
                <c:pt idx="2026">
                  <c:v>0.70368055555555598</c:v>
                </c:pt>
                <c:pt idx="2027">
                  <c:v>0.70402777777777803</c:v>
                </c:pt>
                <c:pt idx="2028">
                  <c:v>0.70437499999999997</c:v>
                </c:pt>
                <c:pt idx="2029">
                  <c:v>0.70472222222222203</c:v>
                </c:pt>
                <c:pt idx="2030">
                  <c:v>0.70506944444444397</c:v>
                </c:pt>
                <c:pt idx="2031">
                  <c:v>0.70541666666666702</c:v>
                </c:pt>
                <c:pt idx="2032">
                  <c:v>0.70576388888888897</c:v>
                </c:pt>
                <c:pt idx="2033">
                  <c:v>0.70611111111111102</c:v>
                </c:pt>
                <c:pt idx="2034">
                  <c:v>0.70645833333333297</c:v>
                </c:pt>
                <c:pt idx="2035">
                  <c:v>0.70680555555555602</c:v>
                </c:pt>
                <c:pt idx="2036">
                  <c:v>0.70715277777777796</c:v>
                </c:pt>
                <c:pt idx="2037">
                  <c:v>0.70750000000000002</c:v>
                </c:pt>
                <c:pt idx="2038">
                  <c:v>0.70784722222222196</c:v>
                </c:pt>
                <c:pt idx="2039">
                  <c:v>0.70819444444444501</c:v>
                </c:pt>
                <c:pt idx="2040">
                  <c:v>0.70854166666666696</c:v>
                </c:pt>
                <c:pt idx="2041">
                  <c:v>0.70888888888888901</c:v>
                </c:pt>
                <c:pt idx="2042">
                  <c:v>0.70923611111111096</c:v>
                </c:pt>
                <c:pt idx="2043">
                  <c:v>0.70958333333333301</c:v>
                </c:pt>
                <c:pt idx="2044">
                  <c:v>0.70993055555555595</c:v>
                </c:pt>
                <c:pt idx="2045">
                  <c:v>0.71027777777777801</c:v>
                </c:pt>
                <c:pt idx="2046">
                  <c:v>0.71062499999999995</c:v>
                </c:pt>
                <c:pt idx="2047">
                  <c:v>0.71097222222222201</c:v>
                </c:pt>
                <c:pt idx="2048">
                  <c:v>0.71131944444444395</c:v>
                </c:pt>
                <c:pt idx="2049">
                  <c:v>0.71165509259259296</c:v>
                </c:pt>
                <c:pt idx="2050">
                  <c:v>0.71201388888888895</c:v>
                </c:pt>
                <c:pt idx="2051">
                  <c:v>0.712361111111111</c:v>
                </c:pt>
                <c:pt idx="2052">
                  <c:v>0.71270833333333405</c:v>
                </c:pt>
                <c:pt idx="2053">
                  <c:v>0.71304398148148096</c:v>
                </c:pt>
                <c:pt idx="2054">
                  <c:v>0.71340277777777805</c:v>
                </c:pt>
                <c:pt idx="2055">
                  <c:v>0.71375</c:v>
                </c:pt>
                <c:pt idx="2056">
                  <c:v>0.71409722222222205</c:v>
                </c:pt>
                <c:pt idx="2057">
                  <c:v>0.71443287037036995</c:v>
                </c:pt>
                <c:pt idx="2058">
                  <c:v>0.71479166666666705</c:v>
                </c:pt>
                <c:pt idx="2059">
                  <c:v>0.71513888888888899</c:v>
                </c:pt>
                <c:pt idx="2060">
                  <c:v>0.71547453703703701</c:v>
                </c:pt>
                <c:pt idx="2061">
                  <c:v>0.71582175925925895</c:v>
                </c:pt>
                <c:pt idx="2062">
                  <c:v>0.716168981481481</c:v>
                </c:pt>
                <c:pt idx="2063">
                  <c:v>0.71651620370370395</c:v>
                </c:pt>
                <c:pt idx="2064">
                  <c:v>0.716863425925926</c:v>
                </c:pt>
                <c:pt idx="2065">
                  <c:v>0.71721064814814794</c:v>
                </c:pt>
                <c:pt idx="2066">
                  <c:v>0.71755787037037</c:v>
                </c:pt>
                <c:pt idx="2067">
                  <c:v>0.71790509259259305</c:v>
                </c:pt>
                <c:pt idx="2068">
                  <c:v>0.718252314814815</c:v>
                </c:pt>
                <c:pt idx="2069">
                  <c:v>0.71859953703703705</c:v>
                </c:pt>
                <c:pt idx="2070">
                  <c:v>0.71894675925925899</c:v>
                </c:pt>
                <c:pt idx="2071">
                  <c:v>0.71929398148148205</c:v>
                </c:pt>
                <c:pt idx="2072">
                  <c:v>0.71964120370370399</c:v>
                </c:pt>
                <c:pt idx="2073">
                  <c:v>0.71998842592592605</c:v>
                </c:pt>
                <c:pt idx="2074">
                  <c:v>0.72033564814814799</c:v>
                </c:pt>
                <c:pt idx="2075">
                  <c:v>0.72068287037037104</c:v>
                </c:pt>
                <c:pt idx="2076">
                  <c:v>0.72103009259259299</c:v>
                </c:pt>
                <c:pt idx="2077">
                  <c:v>0.72137731481481504</c:v>
                </c:pt>
                <c:pt idx="2078">
                  <c:v>0.72172453703703698</c:v>
                </c:pt>
                <c:pt idx="2079">
                  <c:v>0.72207175925925904</c:v>
                </c:pt>
                <c:pt idx="2080">
                  <c:v>0.72241898148148098</c:v>
                </c:pt>
                <c:pt idx="2081">
                  <c:v>0.72276620370370404</c:v>
                </c:pt>
                <c:pt idx="2082">
                  <c:v>0.72311342592592598</c:v>
                </c:pt>
                <c:pt idx="2083">
                  <c:v>0.72346064814814803</c:v>
                </c:pt>
                <c:pt idx="2084">
                  <c:v>0.72380787037036998</c:v>
                </c:pt>
                <c:pt idx="2085">
                  <c:v>0.72415509259259303</c:v>
                </c:pt>
                <c:pt idx="2086">
                  <c:v>0.72450231481481497</c:v>
                </c:pt>
                <c:pt idx="2087">
                  <c:v>0.72484953703703703</c:v>
                </c:pt>
                <c:pt idx="2088">
                  <c:v>0.72519675925925897</c:v>
                </c:pt>
                <c:pt idx="2089">
                  <c:v>0.72554398148148203</c:v>
                </c:pt>
                <c:pt idx="2090">
                  <c:v>0.72589120370370397</c:v>
                </c:pt>
                <c:pt idx="2091">
                  <c:v>0.72623842592592602</c:v>
                </c:pt>
                <c:pt idx="2092">
                  <c:v>0.72658564814814797</c:v>
                </c:pt>
                <c:pt idx="2093">
                  <c:v>0.72693287037037102</c:v>
                </c:pt>
                <c:pt idx="2094">
                  <c:v>0.72728009259259296</c:v>
                </c:pt>
                <c:pt idx="2095">
                  <c:v>0.72762731481481502</c:v>
                </c:pt>
                <c:pt idx="2096">
                  <c:v>0.72797453703703696</c:v>
                </c:pt>
                <c:pt idx="2097">
                  <c:v>0.72832175925925902</c:v>
                </c:pt>
                <c:pt idx="2098">
                  <c:v>0.72866898148148096</c:v>
                </c:pt>
                <c:pt idx="2099">
                  <c:v>0.72901620370370401</c:v>
                </c:pt>
                <c:pt idx="2100">
                  <c:v>0.72936342592592596</c:v>
                </c:pt>
                <c:pt idx="2101">
                  <c:v>0.72971064814814801</c:v>
                </c:pt>
                <c:pt idx="2102">
                  <c:v>0.73005787037037095</c:v>
                </c:pt>
                <c:pt idx="2103">
                  <c:v>0.73040509259259301</c:v>
                </c:pt>
                <c:pt idx="2104">
                  <c:v>0.73075231481481495</c:v>
                </c:pt>
                <c:pt idx="2105">
                  <c:v>0.73109953703703701</c:v>
                </c:pt>
                <c:pt idx="2106">
                  <c:v>0.73144675925925895</c:v>
                </c:pt>
                <c:pt idx="2107">
                  <c:v>0.731793981481481</c:v>
                </c:pt>
                <c:pt idx="2108">
                  <c:v>0.73214120370370395</c:v>
                </c:pt>
                <c:pt idx="2109">
                  <c:v>0.732488425925926</c:v>
                </c:pt>
                <c:pt idx="2110">
                  <c:v>0.73283564814814794</c:v>
                </c:pt>
                <c:pt idx="2111">
                  <c:v>0.73318287037037</c:v>
                </c:pt>
                <c:pt idx="2112">
                  <c:v>0.73353009259259305</c:v>
                </c:pt>
                <c:pt idx="2113">
                  <c:v>0.733877314814815</c:v>
                </c:pt>
                <c:pt idx="2114">
                  <c:v>0.73422453703703705</c:v>
                </c:pt>
                <c:pt idx="2115">
                  <c:v>0.73457175925925899</c:v>
                </c:pt>
                <c:pt idx="2116">
                  <c:v>0.73491898148148205</c:v>
                </c:pt>
                <c:pt idx="2117">
                  <c:v>0.73526620370370399</c:v>
                </c:pt>
                <c:pt idx="2118">
                  <c:v>0.73561342592592605</c:v>
                </c:pt>
                <c:pt idx="2119">
                  <c:v>0.73596064814814799</c:v>
                </c:pt>
                <c:pt idx="2120">
                  <c:v>0.73630787037037104</c:v>
                </c:pt>
                <c:pt idx="2121">
                  <c:v>0.73665509259259299</c:v>
                </c:pt>
                <c:pt idx="2122">
                  <c:v>0.73700231481481504</c:v>
                </c:pt>
                <c:pt idx="2123">
                  <c:v>0.73734953703703698</c:v>
                </c:pt>
                <c:pt idx="2124">
                  <c:v>0.73769675925925904</c:v>
                </c:pt>
                <c:pt idx="2125">
                  <c:v>0.73804398148148198</c:v>
                </c:pt>
                <c:pt idx="2126">
                  <c:v>0.73839120370370404</c:v>
                </c:pt>
                <c:pt idx="2127">
                  <c:v>0.73873842592592598</c:v>
                </c:pt>
                <c:pt idx="2128">
                  <c:v>0.73908564814814803</c:v>
                </c:pt>
                <c:pt idx="2129">
                  <c:v>0.73943287037036998</c:v>
                </c:pt>
                <c:pt idx="2130">
                  <c:v>0.73978009259259303</c:v>
                </c:pt>
                <c:pt idx="2131">
                  <c:v>0.74012731481481497</c:v>
                </c:pt>
                <c:pt idx="2132">
                  <c:v>0.74047453703703703</c:v>
                </c:pt>
                <c:pt idx="2133">
                  <c:v>0.74082175925925897</c:v>
                </c:pt>
                <c:pt idx="2134">
                  <c:v>0.74116898148148203</c:v>
                </c:pt>
                <c:pt idx="2135">
                  <c:v>0.74151620370370297</c:v>
                </c:pt>
                <c:pt idx="2136">
                  <c:v>0.74186342592592602</c:v>
                </c:pt>
                <c:pt idx="2137">
                  <c:v>0.74221064814814797</c:v>
                </c:pt>
                <c:pt idx="2138">
                  <c:v>0.74255787037037102</c:v>
                </c:pt>
                <c:pt idx="2139">
                  <c:v>0.74290509259259296</c:v>
                </c:pt>
                <c:pt idx="2140">
                  <c:v>0.74325231481481502</c:v>
                </c:pt>
                <c:pt idx="2141">
                  <c:v>0.74359953703703696</c:v>
                </c:pt>
                <c:pt idx="2142">
                  <c:v>0.74394675925925902</c:v>
                </c:pt>
                <c:pt idx="2143">
                  <c:v>0.74429398148148096</c:v>
                </c:pt>
                <c:pt idx="2144">
                  <c:v>0.74464120370370401</c:v>
                </c:pt>
                <c:pt idx="2145">
                  <c:v>0.74498842592592596</c:v>
                </c:pt>
                <c:pt idx="2146">
                  <c:v>0.74533564814814801</c:v>
                </c:pt>
                <c:pt idx="2147">
                  <c:v>0.74568287037037095</c:v>
                </c:pt>
                <c:pt idx="2148">
                  <c:v>0.74603009259259301</c:v>
                </c:pt>
                <c:pt idx="2149">
                  <c:v>0.74637731481481495</c:v>
                </c:pt>
                <c:pt idx="2150">
                  <c:v>0.74672453703703701</c:v>
                </c:pt>
                <c:pt idx="2151">
                  <c:v>0.74707175925925895</c:v>
                </c:pt>
                <c:pt idx="2152">
                  <c:v>0.747418981481481</c:v>
                </c:pt>
                <c:pt idx="2153">
                  <c:v>0.74776620370370395</c:v>
                </c:pt>
                <c:pt idx="2154">
                  <c:v>0.748113425925926</c:v>
                </c:pt>
                <c:pt idx="2155">
                  <c:v>0.74846064814814794</c:v>
                </c:pt>
                <c:pt idx="2156">
                  <c:v>0.74880787037037</c:v>
                </c:pt>
                <c:pt idx="2157">
                  <c:v>0.74915509259259305</c:v>
                </c:pt>
                <c:pt idx="2158">
                  <c:v>0.749502314814815</c:v>
                </c:pt>
                <c:pt idx="2159">
                  <c:v>0.74984953703703705</c:v>
                </c:pt>
                <c:pt idx="2160">
                  <c:v>0.75019675925925899</c:v>
                </c:pt>
                <c:pt idx="2161">
                  <c:v>0.75054398148148205</c:v>
                </c:pt>
                <c:pt idx="2162">
                  <c:v>0.75089120370370399</c:v>
                </c:pt>
                <c:pt idx="2163">
                  <c:v>0.75123842592592605</c:v>
                </c:pt>
                <c:pt idx="2164">
                  <c:v>0.75158564814814799</c:v>
                </c:pt>
                <c:pt idx="2165">
                  <c:v>0.75193287037037104</c:v>
                </c:pt>
                <c:pt idx="2166">
                  <c:v>0.75228009259259299</c:v>
                </c:pt>
                <c:pt idx="2167">
                  <c:v>0.75262731481481504</c:v>
                </c:pt>
                <c:pt idx="2168">
                  <c:v>0.75297453703703698</c:v>
                </c:pt>
                <c:pt idx="2169">
                  <c:v>0.75332175925925904</c:v>
                </c:pt>
                <c:pt idx="2170">
                  <c:v>0.75366898148148198</c:v>
                </c:pt>
                <c:pt idx="2171">
                  <c:v>0.75401620370370404</c:v>
                </c:pt>
                <c:pt idx="2172">
                  <c:v>0.75436342592592598</c:v>
                </c:pt>
                <c:pt idx="2173">
                  <c:v>0.75472222222222196</c:v>
                </c:pt>
                <c:pt idx="2174">
                  <c:v>0.75505787037036998</c:v>
                </c:pt>
                <c:pt idx="2175">
                  <c:v>0.75540509259259303</c:v>
                </c:pt>
                <c:pt idx="2176">
                  <c:v>0.75575231481481497</c:v>
                </c:pt>
                <c:pt idx="2177">
                  <c:v>0.75609953703703703</c:v>
                </c:pt>
                <c:pt idx="2178">
                  <c:v>0.75644675925925897</c:v>
                </c:pt>
                <c:pt idx="2179">
                  <c:v>0.75679398148148203</c:v>
                </c:pt>
                <c:pt idx="2180">
                  <c:v>0.75714120370370397</c:v>
                </c:pt>
                <c:pt idx="2181">
                  <c:v>0.75748842592592602</c:v>
                </c:pt>
                <c:pt idx="2182">
                  <c:v>0.75783564814814797</c:v>
                </c:pt>
                <c:pt idx="2183">
                  <c:v>0.75818287037037102</c:v>
                </c:pt>
                <c:pt idx="2184">
                  <c:v>0.75853009259259296</c:v>
                </c:pt>
                <c:pt idx="2185">
                  <c:v>0.75887731481481502</c:v>
                </c:pt>
                <c:pt idx="2186">
                  <c:v>0.75922453703703696</c:v>
                </c:pt>
                <c:pt idx="2187">
                  <c:v>0.75957175925925902</c:v>
                </c:pt>
                <c:pt idx="2188">
                  <c:v>0.75991898148148096</c:v>
                </c:pt>
                <c:pt idx="2189">
                  <c:v>0.76026620370370401</c:v>
                </c:pt>
                <c:pt idx="2190">
                  <c:v>0.76061342592592596</c:v>
                </c:pt>
                <c:pt idx="2191">
                  <c:v>0.76096064814814801</c:v>
                </c:pt>
                <c:pt idx="2192">
                  <c:v>0.76130787037037095</c:v>
                </c:pt>
                <c:pt idx="2193">
                  <c:v>0.76165509259259301</c:v>
                </c:pt>
                <c:pt idx="2194">
                  <c:v>0.76200231481481495</c:v>
                </c:pt>
                <c:pt idx="2195">
                  <c:v>0.76234953703703701</c:v>
                </c:pt>
                <c:pt idx="2196">
                  <c:v>0.76269675925925895</c:v>
                </c:pt>
                <c:pt idx="2197">
                  <c:v>0.763043981481481</c:v>
                </c:pt>
                <c:pt idx="2198">
                  <c:v>0.76339120370370395</c:v>
                </c:pt>
                <c:pt idx="2199">
                  <c:v>0.763738425925926</c:v>
                </c:pt>
                <c:pt idx="2200">
                  <c:v>0.76408564814814794</c:v>
                </c:pt>
                <c:pt idx="2201">
                  <c:v>0.76443287037037</c:v>
                </c:pt>
                <c:pt idx="2202">
                  <c:v>0.76478009259259305</c:v>
                </c:pt>
                <c:pt idx="2203">
                  <c:v>0.765127314814815</c:v>
                </c:pt>
                <c:pt idx="2204">
                  <c:v>0.76547453703703705</c:v>
                </c:pt>
                <c:pt idx="2205">
                  <c:v>0.76582175925925899</c:v>
                </c:pt>
                <c:pt idx="2206">
                  <c:v>0.76616898148148205</c:v>
                </c:pt>
                <c:pt idx="2207">
                  <c:v>0.76651620370370399</c:v>
                </c:pt>
                <c:pt idx="2208">
                  <c:v>0.76686342592592605</c:v>
                </c:pt>
                <c:pt idx="2209">
                  <c:v>0.76721064814814799</c:v>
                </c:pt>
                <c:pt idx="2210">
                  <c:v>0.76755787037037104</c:v>
                </c:pt>
                <c:pt idx="2211">
                  <c:v>0.76790509259259299</c:v>
                </c:pt>
                <c:pt idx="2212">
                  <c:v>0.76825231481481504</c:v>
                </c:pt>
                <c:pt idx="2213">
                  <c:v>0.76859953703703698</c:v>
                </c:pt>
                <c:pt idx="2214">
                  <c:v>0.76894675925925904</c:v>
                </c:pt>
                <c:pt idx="2215">
                  <c:v>0.76929398148148198</c:v>
                </c:pt>
                <c:pt idx="2216">
                  <c:v>0.76964120370370404</c:v>
                </c:pt>
                <c:pt idx="2217">
                  <c:v>0.76998842592592598</c:v>
                </c:pt>
                <c:pt idx="2218">
                  <c:v>0.77033564814814803</c:v>
                </c:pt>
                <c:pt idx="2219">
                  <c:v>0.77068287037036998</c:v>
                </c:pt>
                <c:pt idx="2220">
                  <c:v>0.77103009259259303</c:v>
                </c:pt>
                <c:pt idx="2221">
                  <c:v>0.77137731481481497</c:v>
                </c:pt>
                <c:pt idx="2222">
                  <c:v>0.77172453703703703</c:v>
                </c:pt>
                <c:pt idx="2223">
                  <c:v>0.77207175925925897</c:v>
                </c:pt>
                <c:pt idx="2224">
                  <c:v>0.77241898148148103</c:v>
                </c:pt>
                <c:pt idx="2225">
                  <c:v>0.77276620370370297</c:v>
                </c:pt>
                <c:pt idx="2226">
                  <c:v>0.77311342592592602</c:v>
                </c:pt>
                <c:pt idx="2227">
                  <c:v>0.77346064814814797</c:v>
                </c:pt>
                <c:pt idx="2228">
                  <c:v>0.77380787037037102</c:v>
                </c:pt>
                <c:pt idx="2229">
                  <c:v>0.77415509259259296</c:v>
                </c:pt>
                <c:pt idx="2230">
                  <c:v>0.77450231481481502</c:v>
                </c:pt>
                <c:pt idx="2231">
                  <c:v>0.77484953703703696</c:v>
                </c:pt>
                <c:pt idx="2232">
                  <c:v>0.77519675925925902</c:v>
                </c:pt>
                <c:pt idx="2233">
                  <c:v>0.77554398148148096</c:v>
                </c:pt>
                <c:pt idx="2234">
                  <c:v>0.77589120370370401</c:v>
                </c:pt>
                <c:pt idx="2235">
                  <c:v>0.77623842592592596</c:v>
                </c:pt>
                <c:pt idx="2236">
                  <c:v>0.77658564814814801</c:v>
                </c:pt>
                <c:pt idx="2237">
                  <c:v>0.77693287037036995</c:v>
                </c:pt>
                <c:pt idx="2238">
                  <c:v>0.77728009259259301</c:v>
                </c:pt>
                <c:pt idx="2239">
                  <c:v>0.77762731481481495</c:v>
                </c:pt>
                <c:pt idx="2240">
                  <c:v>0.77797453703703701</c:v>
                </c:pt>
                <c:pt idx="2241">
                  <c:v>0.77832175925925895</c:v>
                </c:pt>
                <c:pt idx="2242">
                  <c:v>0.778668981481481</c:v>
                </c:pt>
                <c:pt idx="2243">
                  <c:v>0.77901620370370395</c:v>
                </c:pt>
                <c:pt idx="2244">
                  <c:v>0.779363425925926</c:v>
                </c:pt>
                <c:pt idx="2245">
                  <c:v>0.77971064814814794</c:v>
                </c:pt>
                <c:pt idx="2246">
                  <c:v>0.78005787037037</c:v>
                </c:pt>
                <c:pt idx="2247">
                  <c:v>0.78040509259259305</c:v>
                </c:pt>
                <c:pt idx="2248">
                  <c:v>0.780752314814815</c:v>
                </c:pt>
                <c:pt idx="2249">
                  <c:v>0.78109953703703705</c:v>
                </c:pt>
                <c:pt idx="2250">
                  <c:v>0.78144675925925899</c:v>
                </c:pt>
                <c:pt idx="2251">
                  <c:v>0.78179398148148205</c:v>
                </c:pt>
                <c:pt idx="2252">
                  <c:v>0.78214120370370399</c:v>
                </c:pt>
                <c:pt idx="2253">
                  <c:v>0.78248842592592605</c:v>
                </c:pt>
                <c:pt idx="2254">
                  <c:v>0.78283564814814799</c:v>
                </c:pt>
                <c:pt idx="2255">
                  <c:v>0.78318287037037004</c:v>
                </c:pt>
                <c:pt idx="2256">
                  <c:v>0.78353009259259299</c:v>
                </c:pt>
                <c:pt idx="2257">
                  <c:v>0.78387731481481504</c:v>
                </c:pt>
                <c:pt idx="2258">
                  <c:v>0.78422453703703698</c:v>
                </c:pt>
                <c:pt idx="2259">
                  <c:v>0.78457175925925904</c:v>
                </c:pt>
                <c:pt idx="2260">
                  <c:v>0.78491898148148098</c:v>
                </c:pt>
                <c:pt idx="2261">
                  <c:v>0.78526620370370404</c:v>
                </c:pt>
                <c:pt idx="2262">
                  <c:v>0.78561342592592598</c:v>
                </c:pt>
                <c:pt idx="2263">
                  <c:v>0.78596064814814803</c:v>
                </c:pt>
                <c:pt idx="2264">
                  <c:v>0.78630787037036998</c:v>
                </c:pt>
                <c:pt idx="2265">
                  <c:v>0.78665509259259303</c:v>
                </c:pt>
                <c:pt idx="2266">
                  <c:v>0.78700231481481497</c:v>
                </c:pt>
                <c:pt idx="2267">
                  <c:v>0.78733796296296299</c:v>
                </c:pt>
                <c:pt idx="2268">
                  <c:v>0.78769675925925897</c:v>
                </c:pt>
                <c:pt idx="2269">
                  <c:v>0.78804398148148103</c:v>
                </c:pt>
                <c:pt idx="2270">
                  <c:v>0.78837962962963004</c:v>
                </c:pt>
                <c:pt idx="2271">
                  <c:v>0.78873842592592602</c:v>
                </c:pt>
                <c:pt idx="2272">
                  <c:v>0.78907407407407404</c:v>
                </c:pt>
                <c:pt idx="2273">
                  <c:v>0.78943287037037002</c:v>
                </c:pt>
                <c:pt idx="2274">
                  <c:v>0.78976851851851904</c:v>
                </c:pt>
                <c:pt idx="2275">
                  <c:v>0.79012731481481502</c:v>
                </c:pt>
                <c:pt idx="2276">
                  <c:v>0.79047453703703696</c:v>
                </c:pt>
                <c:pt idx="2277">
                  <c:v>0.79082175925925902</c:v>
                </c:pt>
                <c:pt idx="2278">
                  <c:v>0.79115740740740703</c:v>
                </c:pt>
                <c:pt idx="2279">
                  <c:v>0.79151620370370301</c:v>
                </c:pt>
                <c:pt idx="2280">
                  <c:v>0.79185185185185203</c:v>
                </c:pt>
                <c:pt idx="2281">
                  <c:v>0.79219907407407397</c:v>
                </c:pt>
                <c:pt idx="2282">
                  <c:v>0.79254629629629603</c:v>
                </c:pt>
                <c:pt idx="2283">
                  <c:v>0.79290509259259301</c:v>
                </c:pt>
                <c:pt idx="2284">
                  <c:v>0.79324074074074002</c:v>
                </c:pt>
                <c:pt idx="2285">
                  <c:v>0.79358796296296297</c:v>
                </c:pt>
                <c:pt idx="2286">
                  <c:v>0.79393518518518502</c:v>
                </c:pt>
                <c:pt idx="2287">
                  <c:v>0.794293981481481</c:v>
                </c:pt>
                <c:pt idx="2288">
                  <c:v>0.79462962962963002</c:v>
                </c:pt>
                <c:pt idx="2289">
                  <c:v>0.794988425925926</c:v>
                </c:pt>
                <c:pt idx="2290">
                  <c:v>0.79532407407407402</c:v>
                </c:pt>
                <c:pt idx="2291">
                  <c:v>0.79567129629629596</c:v>
                </c:pt>
                <c:pt idx="2292">
                  <c:v>0.79601851851851901</c:v>
                </c:pt>
                <c:pt idx="2293">
                  <c:v>0.79636574074074096</c:v>
                </c:pt>
                <c:pt idx="2294">
                  <c:v>0.79671296296296301</c:v>
                </c:pt>
                <c:pt idx="2295">
                  <c:v>0.79706018518518496</c:v>
                </c:pt>
                <c:pt idx="2296">
                  <c:v>0.79740740740740701</c:v>
                </c:pt>
                <c:pt idx="2297">
                  <c:v>0.79775462962962995</c:v>
                </c:pt>
                <c:pt idx="2298">
                  <c:v>0.79810185185185201</c:v>
                </c:pt>
                <c:pt idx="2299">
                  <c:v>0.79844907407407395</c:v>
                </c:pt>
                <c:pt idx="2300">
                  <c:v>0.79880787037037104</c:v>
                </c:pt>
                <c:pt idx="2301">
                  <c:v>0.79915509259259299</c:v>
                </c:pt>
                <c:pt idx="2302">
                  <c:v>0.799490740740741</c:v>
                </c:pt>
                <c:pt idx="2303">
                  <c:v>0.79983796296296295</c:v>
                </c:pt>
                <c:pt idx="2304">
                  <c:v>0.800185185185185</c:v>
                </c:pt>
                <c:pt idx="2305">
                  <c:v>0.80053240740740705</c:v>
                </c:pt>
                <c:pt idx="2306">
                  <c:v>0.80087962962963</c:v>
                </c:pt>
                <c:pt idx="2307">
                  <c:v>0.80125000000000002</c:v>
                </c:pt>
                <c:pt idx="2308">
                  <c:v>0.80157407407407399</c:v>
                </c:pt>
                <c:pt idx="2309">
                  <c:v>0.80192129629629705</c:v>
                </c:pt>
                <c:pt idx="2310">
                  <c:v>0.80226851851851899</c:v>
                </c:pt>
                <c:pt idx="2311">
                  <c:v>0.80261574074074105</c:v>
                </c:pt>
                <c:pt idx="2312">
                  <c:v>0.80296296296296299</c:v>
                </c:pt>
                <c:pt idx="2313">
                  <c:v>0.80331018518518504</c:v>
                </c:pt>
                <c:pt idx="2314">
                  <c:v>0.80365740740740699</c:v>
                </c:pt>
                <c:pt idx="2315">
                  <c:v>0.80400462962963004</c:v>
                </c:pt>
                <c:pt idx="2316">
                  <c:v>0.80435185185185198</c:v>
                </c:pt>
                <c:pt idx="2317">
                  <c:v>0.80469907407407404</c:v>
                </c:pt>
                <c:pt idx="2318">
                  <c:v>0.80504629629629598</c:v>
                </c:pt>
                <c:pt idx="2319">
                  <c:v>0.80539351851851904</c:v>
                </c:pt>
                <c:pt idx="2320">
                  <c:v>0.80574074074074098</c:v>
                </c:pt>
                <c:pt idx="2321">
                  <c:v>0.80608796296296303</c:v>
                </c:pt>
                <c:pt idx="2322">
                  <c:v>0.80643518518518498</c:v>
                </c:pt>
                <c:pt idx="2323">
                  <c:v>0.80678240740740803</c:v>
                </c:pt>
                <c:pt idx="2324">
                  <c:v>0.80712962962962997</c:v>
                </c:pt>
                <c:pt idx="2325">
                  <c:v>0.80747685185185203</c:v>
                </c:pt>
                <c:pt idx="2326">
                  <c:v>0.80782407407407397</c:v>
                </c:pt>
                <c:pt idx="2327">
                  <c:v>0.80817129629629603</c:v>
                </c:pt>
                <c:pt idx="2328">
                  <c:v>0.80851851851851897</c:v>
                </c:pt>
                <c:pt idx="2329">
                  <c:v>0.80886574074074102</c:v>
                </c:pt>
                <c:pt idx="2330">
                  <c:v>0.80921296296296297</c:v>
                </c:pt>
                <c:pt idx="2331">
                  <c:v>0.80956018518518502</c:v>
                </c:pt>
                <c:pt idx="2332">
                  <c:v>0.80990740740740697</c:v>
                </c:pt>
                <c:pt idx="2333">
                  <c:v>0.81025462962963002</c:v>
                </c:pt>
                <c:pt idx="2334">
                  <c:v>0.81060185185185196</c:v>
                </c:pt>
                <c:pt idx="2335">
                  <c:v>0.81094907407407402</c:v>
                </c:pt>
                <c:pt idx="2336">
                  <c:v>0.81129629629629596</c:v>
                </c:pt>
                <c:pt idx="2337">
                  <c:v>0.81164351851851901</c:v>
                </c:pt>
                <c:pt idx="2338">
                  <c:v>0.81199074074074096</c:v>
                </c:pt>
                <c:pt idx="2339">
                  <c:v>0.81233796296296301</c:v>
                </c:pt>
                <c:pt idx="2340">
                  <c:v>0.81268518518518496</c:v>
                </c:pt>
                <c:pt idx="2341">
                  <c:v>0.81303240740740701</c:v>
                </c:pt>
                <c:pt idx="2342">
                  <c:v>0.81337962962962995</c:v>
                </c:pt>
                <c:pt idx="2343">
                  <c:v>0.81372685185185201</c:v>
                </c:pt>
                <c:pt idx="2344">
                  <c:v>0.81407407407407395</c:v>
                </c:pt>
                <c:pt idx="2345">
                  <c:v>0.814421296296296</c:v>
                </c:pt>
                <c:pt idx="2346">
                  <c:v>0.81476851851851895</c:v>
                </c:pt>
                <c:pt idx="2347">
                  <c:v>0.815115740740741</c:v>
                </c:pt>
                <c:pt idx="2348">
                  <c:v>0.81546296296296295</c:v>
                </c:pt>
                <c:pt idx="2349">
                  <c:v>0.815810185185185</c:v>
                </c:pt>
                <c:pt idx="2350">
                  <c:v>0.81615740740740705</c:v>
                </c:pt>
                <c:pt idx="2351">
                  <c:v>0.81650462962963</c:v>
                </c:pt>
                <c:pt idx="2352">
                  <c:v>0.81685185185185205</c:v>
                </c:pt>
                <c:pt idx="2353">
                  <c:v>0.81719907407407399</c:v>
                </c:pt>
                <c:pt idx="2354">
                  <c:v>0.81754629629629605</c:v>
                </c:pt>
                <c:pt idx="2355">
                  <c:v>0.81789351851851899</c:v>
                </c:pt>
                <c:pt idx="2356">
                  <c:v>0.81824074074074105</c:v>
                </c:pt>
                <c:pt idx="2357">
                  <c:v>0.81858796296296299</c:v>
                </c:pt>
                <c:pt idx="2358">
                  <c:v>0.81893518518518504</c:v>
                </c:pt>
                <c:pt idx="2359">
                  <c:v>0.81928240740740699</c:v>
                </c:pt>
                <c:pt idx="2360">
                  <c:v>0.81962962962963004</c:v>
                </c:pt>
                <c:pt idx="2361">
                  <c:v>0.81997685185185198</c:v>
                </c:pt>
                <c:pt idx="2362">
                  <c:v>0.82032407407407404</c:v>
                </c:pt>
                <c:pt idx="2363">
                  <c:v>0.82067129629629598</c:v>
                </c:pt>
                <c:pt idx="2364">
                  <c:v>0.82101851851851904</c:v>
                </c:pt>
                <c:pt idx="2365">
                  <c:v>0.82136574074074098</c:v>
                </c:pt>
                <c:pt idx="2366">
                  <c:v>0.82171296296296303</c:v>
                </c:pt>
                <c:pt idx="2367">
                  <c:v>0.82206018518518498</c:v>
                </c:pt>
                <c:pt idx="2368">
                  <c:v>0.82240740740740803</c:v>
                </c:pt>
                <c:pt idx="2369">
                  <c:v>0.82275462962962997</c:v>
                </c:pt>
                <c:pt idx="2370">
                  <c:v>0.82310185185185203</c:v>
                </c:pt>
                <c:pt idx="2371">
                  <c:v>0.82344907407407397</c:v>
                </c:pt>
                <c:pt idx="2372">
                  <c:v>0.82379629629629603</c:v>
                </c:pt>
                <c:pt idx="2373">
                  <c:v>0.82414351851851897</c:v>
                </c:pt>
                <c:pt idx="2374">
                  <c:v>0.82449074074074102</c:v>
                </c:pt>
                <c:pt idx="2375">
                  <c:v>0.82483796296296297</c:v>
                </c:pt>
                <c:pt idx="2376">
                  <c:v>0.82518518518518502</c:v>
                </c:pt>
                <c:pt idx="2377">
                  <c:v>0.82553240740740697</c:v>
                </c:pt>
                <c:pt idx="2378">
                  <c:v>0.82587962962963002</c:v>
                </c:pt>
                <c:pt idx="2379">
                  <c:v>0.82622685185185196</c:v>
                </c:pt>
                <c:pt idx="2380">
                  <c:v>0.82657407407407402</c:v>
                </c:pt>
                <c:pt idx="2381">
                  <c:v>0.82692129629629596</c:v>
                </c:pt>
                <c:pt idx="2382">
                  <c:v>0.82726851851851901</c:v>
                </c:pt>
                <c:pt idx="2383">
                  <c:v>0.82761574074074096</c:v>
                </c:pt>
                <c:pt idx="2384">
                  <c:v>0.82796296296296301</c:v>
                </c:pt>
                <c:pt idx="2385">
                  <c:v>0.82831018518518496</c:v>
                </c:pt>
                <c:pt idx="2386">
                  <c:v>0.82865740740740801</c:v>
                </c:pt>
                <c:pt idx="2387">
                  <c:v>0.82900462962962995</c:v>
                </c:pt>
                <c:pt idx="2388">
                  <c:v>0.82935185185185201</c:v>
                </c:pt>
                <c:pt idx="2389">
                  <c:v>0.82969907407407395</c:v>
                </c:pt>
                <c:pt idx="2390">
                  <c:v>0.830046296296296</c:v>
                </c:pt>
                <c:pt idx="2391">
                  <c:v>0.83039351851851895</c:v>
                </c:pt>
                <c:pt idx="2392">
                  <c:v>0.830740740740741</c:v>
                </c:pt>
                <c:pt idx="2393">
                  <c:v>0.83108796296296295</c:v>
                </c:pt>
                <c:pt idx="2394">
                  <c:v>0.831435185185185</c:v>
                </c:pt>
                <c:pt idx="2395">
                  <c:v>0.83178240740740705</c:v>
                </c:pt>
                <c:pt idx="2396">
                  <c:v>0.83212962962963</c:v>
                </c:pt>
                <c:pt idx="2397">
                  <c:v>0.83247685185185205</c:v>
                </c:pt>
                <c:pt idx="2398">
                  <c:v>0.83282407407407399</c:v>
                </c:pt>
                <c:pt idx="2399">
                  <c:v>0.83317129629629705</c:v>
                </c:pt>
                <c:pt idx="2400">
                  <c:v>0.83351851851851899</c:v>
                </c:pt>
                <c:pt idx="2401">
                  <c:v>0.83386574074074105</c:v>
                </c:pt>
                <c:pt idx="2402">
                  <c:v>0.83421296296296299</c:v>
                </c:pt>
                <c:pt idx="2403">
                  <c:v>0.83456018518518504</c:v>
                </c:pt>
                <c:pt idx="2404">
                  <c:v>0.83490740740740699</c:v>
                </c:pt>
                <c:pt idx="2405">
                  <c:v>0.83525462962963004</c:v>
                </c:pt>
                <c:pt idx="2406">
                  <c:v>0.83560185185185198</c:v>
                </c:pt>
                <c:pt idx="2407">
                  <c:v>0.83594907407407404</c:v>
                </c:pt>
                <c:pt idx="2408">
                  <c:v>0.83629629629629598</c:v>
                </c:pt>
                <c:pt idx="2409">
                  <c:v>0.83664351851851904</c:v>
                </c:pt>
                <c:pt idx="2410">
                  <c:v>0.83699074074074098</c:v>
                </c:pt>
                <c:pt idx="2411">
                  <c:v>0.83733796296296303</c:v>
                </c:pt>
                <c:pt idx="2412">
                  <c:v>0.83768518518518498</c:v>
                </c:pt>
                <c:pt idx="2413">
                  <c:v>0.83803240740740803</c:v>
                </c:pt>
                <c:pt idx="2414">
                  <c:v>0.83837962962962997</c:v>
                </c:pt>
                <c:pt idx="2415">
                  <c:v>0.83872685185185203</c:v>
                </c:pt>
                <c:pt idx="2416">
                  <c:v>0.83907407407407397</c:v>
                </c:pt>
                <c:pt idx="2417">
                  <c:v>0.83942129629629603</c:v>
                </c:pt>
                <c:pt idx="2418">
                  <c:v>0.83976851851851897</c:v>
                </c:pt>
                <c:pt idx="2419">
                  <c:v>0.84011574074074102</c:v>
                </c:pt>
                <c:pt idx="2420">
                  <c:v>0.84046296296296297</c:v>
                </c:pt>
                <c:pt idx="2421">
                  <c:v>0.84081018518518502</c:v>
                </c:pt>
                <c:pt idx="2422">
                  <c:v>0.84115740740740697</c:v>
                </c:pt>
                <c:pt idx="2423">
                  <c:v>0.84150462962963002</c:v>
                </c:pt>
                <c:pt idx="2424">
                  <c:v>0.84185185185185196</c:v>
                </c:pt>
                <c:pt idx="2425">
                  <c:v>0.84219907407407402</c:v>
                </c:pt>
                <c:pt idx="2426">
                  <c:v>0.84254629629629596</c:v>
                </c:pt>
                <c:pt idx="2427">
                  <c:v>0.84289351851851901</c:v>
                </c:pt>
                <c:pt idx="2428">
                  <c:v>0.84324074074074096</c:v>
                </c:pt>
                <c:pt idx="2429">
                  <c:v>0.84358796296296301</c:v>
                </c:pt>
                <c:pt idx="2430">
                  <c:v>0.84393518518518496</c:v>
                </c:pt>
                <c:pt idx="2431">
                  <c:v>0.84428240740740701</c:v>
                </c:pt>
                <c:pt idx="2432">
                  <c:v>0.84462962962962995</c:v>
                </c:pt>
                <c:pt idx="2433">
                  <c:v>0.84497685185185201</c:v>
                </c:pt>
                <c:pt idx="2434">
                  <c:v>0.84532407407407395</c:v>
                </c:pt>
                <c:pt idx="2435">
                  <c:v>0.845671296296296</c:v>
                </c:pt>
                <c:pt idx="2436">
                  <c:v>0.84601851851851895</c:v>
                </c:pt>
                <c:pt idx="2437">
                  <c:v>0.846365740740741</c:v>
                </c:pt>
                <c:pt idx="2438">
                  <c:v>0.84671296296296295</c:v>
                </c:pt>
                <c:pt idx="2439">
                  <c:v>0.847060185185185</c:v>
                </c:pt>
                <c:pt idx="2440">
                  <c:v>0.84740740740740705</c:v>
                </c:pt>
                <c:pt idx="2441">
                  <c:v>0.84775462962963</c:v>
                </c:pt>
                <c:pt idx="2442">
                  <c:v>0.84810185185185205</c:v>
                </c:pt>
                <c:pt idx="2443">
                  <c:v>0.84844907407407399</c:v>
                </c:pt>
                <c:pt idx="2444">
                  <c:v>0.84879629629629705</c:v>
                </c:pt>
                <c:pt idx="2445">
                  <c:v>0.84914351851851899</c:v>
                </c:pt>
                <c:pt idx="2446">
                  <c:v>0.84949074074074105</c:v>
                </c:pt>
                <c:pt idx="2447">
                  <c:v>0.84983796296296299</c:v>
                </c:pt>
                <c:pt idx="2448">
                  <c:v>0.85032407407407395</c:v>
                </c:pt>
                <c:pt idx="2449">
                  <c:v>0.85053240740740699</c:v>
                </c:pt>
                <c:pt idx="2450">
                  <c:v>0.85087962962963004</c:v>
                </c:pt>
                <c:pt idx="2451">
                  <c:v>0.85122685185185198</c:v>
                </c:pt>
                <c:pt idx="2452">
                  <c:v>0.85157407407407404</c:v>
                </c:pt>
                <c:pt idx="2453">
                  <c:v>0.85192129629629598</c:v>
                </c:pt>
                <c:pt idx="2454">
                  <c:v>0.85226851851851904</c:v>
                </c:pt>
                <c:pt idx="2455">
                  <c:v>0.85261574074074098</c:v>
                </c:pt>
                <c:pt idx="2456">
                  <c:v>0.85296296296296303</c:v>
                </c:pt>
                <c:pt idx="2457">
                  <c:v>0.85331018518518498</c:v>
                </c:pt>
                <c:pt idx="2458">
                  <c:v>0.85365740740740803</c:v>
                </c:pt>
                <c:pt idx="2459">
                  <c:v>0.85400462962962997</c:v>
                </c:pt>
                <c:pt idx="2460">
                  <c:v>0.85435185185185203</c:v>
                </c:pt>
                <c:pt idx="2461">
                  <c:v>0.85469907407407397</c:v>
                </c:pt>
                <c:pt idx="2462">
                  <c:v>0.85504629629629603</c:v>
                </c:pt>
                <c:pt idx="2463">
                  <c:v>0.85538194444444404</c:v>
                </c:pt>
                <c:pt idx="2464">
                  <c:v>0.85574074074074102</c:v>
                </c:pt>
                <c:pt idx="2465">
                  <c:v>0.85608796296296297</c:v>
                </c:pt>
                <c:pt idx="2466">
                  <c:v>0.85643518518518502</c:v>
                </c:pt>
                <c:pt idx="2467">
                  <c:v>0.85678240740740697</c:v>
                </c:pt>
                <c:pt idx="2468">
                  <c:v>0.85712962962963002</c:v>
                </c:pt>
                <c:pt idx="2469">
                  <c:v>0.85746527777777803</c:v>
                </c:pt>
                <c:pt idx="2470">
                  <c:v>0.85782407407407402</c:v>
                </c:pt>
                <c:pt idx="2471">
                  <c:v>0.85817129629629596</c:v>
                </c:pt>
                <c:pt idx="2472">
                  <c:v>0.85851851851851901</c:v>
                </c:pt>
                <c:pt idx="2473">
                  <c:v>0.85885416666666703</c:v>
                </c:pt>
                <c:pt idx="2474">
                  <c:v>0.85921296296296301</c:v>
                </c:pt>
                <c:pt idx="2475">
                  <c:v>0.85954861111111103</c:v>
                </c:pt>
                <c:pt idx="2476">
                  <c:v>0.85990740740740801</c:v>
                </c:pt>
                <c:pt idx="2477">
                  <c:v>0.86024305555555602</c:v>
                </c:pt>
                <c:pt idx="2478">
                  <c:v>0.86060185185185201</c:v>
                </c:pt>
                <c:pt idx="2479">
                  <c:v>0.86094907407407395</c:v>
                </c:pt>
                <c:pt idx="2480">
                  <c:v>0.861296296296296</c:v>
                </c:pt>
                <c:pt idx="2481">
                  <c:v>0.86164351851851895</c:v>
                </c:pt>
                <c:pt idx="2482">
                  <c:v>0.861990740740741</c:v>
                </c:pt>
                <c:pt idx="2483">
                  <c:v>0.86232638888888902</c:v>
                </c:pt>
                <c:pt idx="2484">
                  <c:v>0.862685185185185</c:v>
                </c:pt>
                <c:pt idx="2485">
                  <c:v>0.86302083333333302</c:v>
                </c:pt>
                <c:pt idx="2486">
                  <c:v>0.86336805555555596</c:v>
                </c:pt>
                <c:pt idx="2487">
                  <c:v>0.86372685185185205</c:v>
                </c:pt>
                <c:pt idx="2488">
                  <c:v>0.86407407407407399</c:v>
                </c:pt>
                <c:pt idx="2489">
                  <c:v>0.86442129629629705</c:v>
                </c:pt>
                <c:pt idx="2490">
                  <c:v>0.86475694444444395</c:v>
                </c:pt>
                <c:pt idx="2491">
                  <c:v>0.86510416666666701</c:v>
                </c:pt>
                <c:pt idx="2492">
                  <c:v>0.86546296296296299</c:v>
                </c:pt>
                <c:pt idx="2493">
                  <c:v>0.86581018518518504</c:v>
                </c:pt>
                <c:pt idx="2494">
                  <c:v>0.86615740740740699</c:v>
                </c:pt>
                <c:pt idx="2495">
                  <c:v>0.86650462962963004</c:v>
                </c:pt>
                <c:pt idx="2496">
                  <c:v>0.86684027777777795</c:v>
                </c:pt>
                <c:pt idx="2497">
                  <c:v>0.8671875</c:v>
                </c:pt>
                <c:pt idx="2498">
                  <c:v>0.86754629629629598</c:v>
                </c:pt>
                <c:pt idx="2499">
                  <c:v>0.867881944444444</c:v>
                </c:pt>
                <c:pt idx="2500">
                  <c:v>0.86822916666666705</c:v>
                </c:pt>
                <c:pt idx="2501">
                  <c:v>0.86857638888888899</c:v>
                </c:pt>
                <c:pt idx="2502">
                  <c:v>0.86892361111111105</c:v>
                </c:pt>
                <c:pt idx="2503">
                  <c:v>0.86927083333333299</c:v>
                </c:pt>
                <c:pt idx="2504">
                  <c:v>0.86961805555555605</c:v>
                </c:pt>
                <c:pt idx="2505">
                  <c:v>0.86996527777777799</c:v>
                </c:pt>
                <c:pt idx="2506">
                  <c:v>0.87031250000000004</c:v>
                </c:pt>
                <c:pt idx="2507">
                  <c:v>0.87065972222222199</c:v>
                </c:pt>
                <c:pt idx="2508">
                  <c:v>0.87100694444444404</c:v>
                </c:pt>
                <c:pt idx="2509">
                  <c:v>0.87135416666666698</c:v>
                </c:pt>
                <c:pt idx="2510">
                  <c:v>0.87170138888888904</c:v>
                </c:pt>
                <c:pt idx="2511">
                  <c:v>0.87204861111111098</c:v>
                </c:pt>
                <c:pt idx="2512">
                  <c:v>0.87239583333333404</c:v>
                </c:pt>
                <c:pt idx="2513">
                  <c:v>0.87274305555555598</c:v>
                </c:pt>
                <c:pt idx="2514">
                  <c:v>0.87309027777777803</c:v>
                </c:pt>
                <c:pt idx="2515">
                  <c:v>0.87343749999999998</c:v>
                </c:pt>
                <c:pt idx="2516">
                  <c:v>0.87378472222222203</c:v>
                </c:pt>
                <c:pt idx="2517">
                  <c:v>0.87413194444444497</c:v>
                </c:pt>
                <c:pt idx="2518">
                  <c:v>0.87447916666666703</c:v>
                </c:pt>
                <c:pt idx="2519">
                  <c:v>0.87482638888888897</c:v>
                </c:pt>
                <c:pt idx="2520">
                  <c:v>0.87517361111111103</c:v>
                </c:pt>
                <c:pt idx="2521">
                  <c:v>0.87552083333333297</c:v>
                </c:pt>
                <c:pt idx="2522">
                  <c:v>0.87586805555555602</c:v>
                </c:pt>
                <c:pt idx="2523">
                  <c:v>0.87621527777777797</c:v>
                </c:pt>
                <c:pt idx="2524">
                  <c:v>0.87656250000000002</c:v>
                </c:pt>
                <c:pt idx="2525">
                  <c:v>0.87690972222222197</c:v>
                </c:pt>
                <c:pt idx="2526">
                  <c:v>0.87725694444444502</c:v>
                </c:pt>
                <c:pt idx="2527">
                  <c:v>0.87760416666666696</c:v>
                </c:pt>
                <c:pt idx="2528">
                  <c:v>0.87795138888888902</c:v>
                </c:pt>
                <c:pt idx="2529">
                  <c:v>0.87829861111111096</c:v>
                </c:pt>
                <c:pt idx="2530">
                  <c:v>0.87864583333333401</c:v>
                </c:pt>
                <c:pt idx="2531">
                  <c:v>0.87899305555555596</c:v>
                </c:pt>
                <c:pt idx="2532">
                  <c:v>0.87934027777777801</c:v>
                </c:pt>
                <c:pt idx="2533">
                  <c:v>0.87968749999999996</c:v>
                </c:pt>
                <c:pt idx="2534">
                  <c:v>0.88003472222222201</c:v>
                </c:pt>
                <c:pt idx="2535">
                  <c:v>0.88038194444444395</c:v>
                </c:pt>
                <c:pt idx="2536">
                  <c:v>0.88072916666666701</c:v>
                </c:pt>
                <c:pt idx="2537">
                  <c:v>0.88107638888888895</c:v>
                </c:pt>
                <c:pt idx="2538">
                  <c:v>0.88142361111111101</c:v>
                </c:pt>
                <c:pt idx="2539">
                  <c:v>0.88177083333333395</c:v>
                </c:pt>
                <c:pt idx="2540">
                  <c:v>0.882118055555556</c:v>
                </c:pt>
                <c:pt idx="2541">
                  <c:v>0.88246527777777795</c:v>
                </c:pt>
                <c:pt idx="2542">
                  <c:v>0.8828125</c:v>
                </c:pt>
                <c:pt idx="2543">
                  <c:v>0.88315972222222205</c:v>
                </c:pt>
                <c:pt idx="2544">
                  <c:v>0.883506944444444</c:v>
                </c:pt>
                <c:pt idx="2545">
                  <c:v>0.88385416666666705</c:v>
                </c:pt>
                <c:pt idx="2546">
                  <c:v>0.88420138888888899</c:v>
                </c:pt>
                <c:pt idx="2547">
                  <c:v>0.88454861111111105</c:v>
                </c:pt>
                <c:pt idx="2548">
                  <c:v>0.88489583333333399</c:v>
                </c:pt>
                <c:pt idx="2549">
                  <c:v>0.88524305555555605</c:v>
                </c:pt>
                <c:pt idx="2550">
                  <c:v>0.88559027777777799</c:v>
                </c:pt>
                <c:pt idx="2551">
                  <c:v>0.88593750000000004</c:v>
                </c:pt>
                <c:pt idx="2552">
                  <c:v>0.88628472222222199</c:v>
                </c:pt>
                <c:pt idx="2553">
                  <c:v>0.88663194444444504</c:v>
                </c:pt>
                <c:pt idx="2554">
                  <c:v>0.88697916666666698</c:v>
                </c:pt>
                <c:pt idx="2555">
                  <c:v>0.88732638888888904</c:v>
                </c:pt>
                <c:pt idx="2556">
                  <c:v>0.88767361111111098</c:v>
                </c:pt>
                <c:pt idx="2557">
                  <c:v>0.88802083333333404</c:v>
                </c:pt>
                <c:pt idx="2558">
                  <c:v>0.88836805555555598</c:v>
                </c:pt>
                <c:pt idx="2559">
                  <c:v>0.88871527777777803</c:v>
                </c:pt>
                <c:pt idx="2560">
                  <c:v>0.88906249999999998</c:v>
                </c:pt>
                <c:pt idx="2561">
                  <c:v>0.88940972222222203</c:v>
                </c:pt>
                <c:pt idx="2562">
                  <c:v>0.88975694444444497</c:v>
                </c:pt>
                <c:pt idx="2563">
                  <c:v>0.89010416666666703</c:v>
                </c:pt>
                <c:pt idx="2564">
                  <c:v>0.89045138888888897</c:v>
                </c:pt>
                <c:pt idx="2565">
                  <c:v>0.89079861111111103</c:v>
                </c:pt>
                <c:pt idx="2566">
                  <c:v>0.89114583333333397</c:v>
                </c:pt>
                <c:pt idx="2567">
                  <c:v>0.89149305555555602</c:v>
                </c:pt>
                <c:pt idx="2568">
                  <c:v>0.89184027777777797</c:v>
                </c:pt>
                <c:pt idx="2569">
                  <c:v>0.89218750000000002</c:v>
                </c:pt>
                <c:pt idx="2570">
                  <c:v>0.89253472222222197</c:v>
                </c:pt>
                <c:pt idx="2571">
                  <c:v>0.89288194444444502</c:v>
                </c:pt>
                <c:pt idx="2572">
                  <c:v>0.89322916666666696</c:v>
                </c:pt>
                <c:pt idx="2573">
                  <c:v>0.89357638888888902</c:v>
                </c:pt>
                <c:pt idx="2574">
                  <c:v>0.89392361111111096</c:v>
                </c:pt>
                <c:pt idx="2575">
                  <c:v>0.89427083333333302</c:v>
                </c:pt>
                <c:pt idx="2576">
                  <c:v>0.89461805555555596</c:v>
                </c:pt>
                <c:pt idx="2577">
                  <c:v>0.89496527777777801</c:v>
                </c:pt>
                <c:pt idx="2578">
                  <c:v>0.89531249999999996</c:v>
                </c:pt>
                <c:pt idx="2579">
                  <c:v>0.89565972222222201</c:v>
                </c:pt>
                <c:pt idx="2580">
                  <c:v>0.89600694444444395</c:v>
                </c:pt>
                <c:pt idx="2581">
                  <c:v>0.89635416666666701</c:v>
                </c:pt>
                <c:pt idx="2582">
                  <c:v>0.89670138888888895</c:v>
                </c:pt>
                <c:pt idx="2583">
                  <c:v>0.89704861111111101</c:v>
                </c:pt>
                <c:pt idx="2584">
                  <c:v>0.89739583333333395</c:v>
                </c:pt>
                <c:pt idx="2585">
                  <c:v>0.897743055555556</c:v>
                </c:pt>
                <c:pt idx="2586">
                  <c:v>0.89809027777777795</c:v>
                </c:pt>
                <c:pt idx="2587">
                  <c:v>0.8984375</c:v>
                </c:pt>
                <c:pt idx="2588">
                  <c:v>0.89878472222222205</c:v>
                </c:pt>
                <c:pt idx="2589">
                  <c:v>0.899131944444444</c:v>
                </c:pt>
                <c:pt idx="2590">
                  <c:v>0.89947916666666705</c:v>
                </c:pt>
                <c:pt idx="2591">
                  <c:v>0.89982638888888899</c:v>
                </c:pt>
                <c:pt idx="2592">
                  <c:v>0.90017361111111105</c:v>
                </c:pt>
                <c:pt idx="2593">
                  <c:v>0.90052083333333299</c:v>
                </c:pt>
                <c:pt idx="2594">
                  <c:v>0.90086805555555605</c:v>
                </c:pt>
                <c:pt idx="2595">
                  <c:v>0.90121527777777799</c:v>
                </c:pt>
                <c:pt idx="2596">
                  <c:v>0.90156250000000004</c:v>
                </c:pt>
                <c:pt idx="2597">
                  <c:v>0.90190972222222199</c:v>
                </c:pt>
                <c:pt idx="2598">
                  <c:v>0.90225694444444404</c:v>
                </c:pt>
                <c:pt idx="2599">
                  <c:v>0.90260416666666698</c:v>
                </c:pt>
                <c:pt idx="2600">
                  <c:v>0.90295138888888904</c:v>
                </c:pt>
                <c:pt idx="2601">
                  <c:v>0.90329861111111098</c:v>
                </c:pt>
                <c:pt idx="2602">
                  <c:v>0.90364583333333404</c:v>
                </c:pt>
                <c:pt idx="2603">
                  <c:v>0.90399305555555598</c:v>
                </c:pt>
                <c:pt idx="2604">
                  <c:v>0.90434027777777803</c:v>
                </c:pt>
                <c:pt idx="2605">
                  <c:v>0.90468749999999998</c:v>
                </c:pt>
                <c:pt idx="2606">
                  <c:v>0.90503472222222203</c:v>
                </c:pt>
                <c:pt idx="2607">
                  <c:v>0.90538194444444497</c:v>
                </c:pt>
                <c:pt idx="2608">
                  <c:v>0.90572916666666703</c:v>
                </c:pt>
                <c:pt idx="2609">
                  <c:v>0.90607638888888897</c:v>
                </c:pt>
                <c:pt idx="2610">
                  <c:v>0.90642361111111103</c:v>
                </c:pt>
                <c:pt idx="2611">
                  <c:v>0.90677083333333397</c:v>
                </c:pt>
                <c:pt idx="2612">
                  <c:v>0.90711805555555602</c:v>
                </c:pt>
                <c:pt idx="2613">
                  <c:v>0.90746527777777797</c:v>
                </c:pt>
                <c:pt idx="2614">
                  <c:v>0.90781250000000002</c:v>
                </c:pt>
                <c:pt idx="2615">
                  <c:v>0.90815972222222197</c:v>
                </c:pt>
                <c:pt idx="2616">
                  <c:v>0.90850694444444402</c:v>
                </c:pt>
                <c:pt idx="2617">
                  <c:v>0.90885416666666596</c:v>
                </c:pt>
                <c:pt idx="2618">
                  <c:v>0.90920138888888902</c:v>
                </c:pt>
                <c:pt idx="2619">
                  <c:v>0.90954861111111096</c:v>
                </c:pt>
                <c:pt idx="2620">
                  <c:v>0.90989583333333302</c:v>
                </c:pt>
                <c:pt idx="2621">
                  <c:v>0.91024305555555596</c:v>
                </c:pt>
                <c:pt idx="2622">
                  <c:v>0.91059027777777801</c:v>
                </c:pt>
                <c:pt idx="2623">
                  <c:v>0.91093749999999996</c:v>
                </c:pt>
                <c:pt idx="2624">
                  <c:v>0.91128472222222201</c:v>
                </c:pt>
                <c:pt idx="2625">
                  <c:v>0.91163194444444395</c:v>
                </c:pt>
                <c:pt idx="2626">
                  <c:v>0.91197916666666701</c:v>
                </c:pt>
                <c:pt idx="2627">
                  <c:v>0.91232638888888895</c:v>
                </c:pt>
                <c:pt idx="2628">
                  <c:v>0.91267361111111101</c:v>
                </c:pt>
                <c:pt idx="2629">
                  <c:v>0.91302083333333395</c:v>
                </c:pt>
                <c:pt idx="2630">
                  <c:v>0.913368055555556</c:v>
                </c:pt>
                <c:pt idx="2631">
                  <c:v>0.91371527777777795</c:v>
                </c:pt>
                <c:pt idx="2632">
                  <c:v>0.9140625</c:v>
                </c:pt>
                <c:pt idx="2633">
                  <c:v>0.91440972222222205</c:v>
                </c:pt>
                <c:pt idx="2634">
                  <c:v>0.914756944444444</c:v>
                </c:pt>
                <c:pt idx="2635">
                  <c:v>0.91510416666666605</c:v>
                </c:pt>
                <c:pt idx="2636">
                  <c:v>0.91545138888888899</c:v>
                </c:pt>
                <c:pt idx="2637">
                  <c:v>0.91579861111111105</c:v>
                </c:pt>
                <c:pt idx="2638">
                  <c:v>0.91614583333333399</c:v>
                </c:pt>
                <c:pt idx="2639">
                  <c:v>0.91649305555555605</c:v>
                </c:pt>
                <c:pt idx="2640">
                  <c:v>0.91684027777777799</c:v>
                </c:pt>
                <c:pt idx="2641">
                  <c:v>0.91718750000000004</c:v>
                </c:pt>
                <c:pt idx="2642">
                  <c:v>0.91753472222222199</c:v>
                </c:pt>
                <c:pt idx="2643">
                  <c:v>0.91788194444444404</c:v>
                </c:pt>
                <c:pt idx="2644">
                  <c:v>0.91822916666666698</c:v>
                </c:pt>
                <c:pt idx="2645">
                  <c:v>0.91857638888888904</c:v>
                </c:pt>
                <c:pt idx="2646">
                  <c:v>0.91892361111111098</c:v>
                </c:pt>
                <c:pt idx="2647">
                  <c:v>0.91927083333333404</c:v>
                </c:pt>
                <c:pt idx="2648">
                  <c:v>0.91961805555555598</c:v>
                </c:pt>
                <c:pt idx="2649">
                  <c:v>0.91996527777777803</c:v>
                </c:pt>
                <c:pt idx="2650">
                  <c:v>0.92031249999999998</c:v>
                </c:pt>
                <c:pt idx="2651">
                  <c:v>0.92065972222222203</c:v>
                </c:pt>
                <c:pt idx="2652">
                  <c:v>0.92100694444444497</c:v>
                </c:pt>
                <c:pt idx="2653">
                  <c:v>0.92135416666666703</c:v>
                </c:pt>
                <c:pt idx="2654">
                  <c:v>0.92170138888888897</c:v>
                </c:pt>
                <c:pt idx="2655">
                  <c:v>0.92204861111111103</c:v>
                </c:pt>
                <c:pt idx="2656">
                  <c:v>0.92239583333333297</c:v>
                </c:pt>
                <c:pt idx="2657">
                  <c:v>0.92274305555555602</c:v>
                </c:pt>
                <c:pt idx="2658">
                  <c:v>0.92309027777777797</c:v>
                </c:pt>
                <c:pt idx="2659">
                  <c:v>0.92343750000000002</c:v>
                </c:pt>
                <c:pt idx="2660">
                  <c:v>0.92378472222222197</c:v>
                </c:pt>
                <c:pt idx="2661">
                  <c:v>0.92413194444444502</c:v>
                </c:pt>
                <c:pt idx="2662">
                  <c:v>0.92447916666666596</c:v>
                </c:pt>
                <c:pt idx="2663">
                  <c:v>0.92482638888888902</c:v>
                </c:pt>
                <c:pt idx="2664">
                  <c:v>0.92517361111111096</c:v>
                </c:pt>
                <c:pt idx="2665">
                  <c:v>0.92552083333333302</c:v>
                </c:pt>
                <c:pt idx="2666">
                  <c:v>0.92586805555555596</c:v>
                </c:pt>
                <c:pt idx="2667">
                  <c:v>0.92621527777777801</c:v>
                </c:pt>
                <c:pt idx="2668">
                  <c:v>0.92656249999999996</c:v>
                </c:pt>
                <c:pt idx="2669">
                  <c:v>0.92690972222222201</c:v>
                </c:pt>
                <c:pt idx="2670">
                  <c:v>0.92725694444444395</c:v>
                </c:pt>
                <c:pt idx="2671">
                  <c:v>0.92760416666666701</c:v>
                </c:pt>
                <c:pt idx="2672">
                  <c:v>0.92795138888888895</c:v>
                </c:pt>
                <c:pt idx="2673">
                  <c:v>0.92829861111111101</c:v>
                </c:pt>
                <c:pt idx="2674">
                  <c:v>0.92864583333333395</c:v>
                </c:pt>
                <c:pt idx="2675">
                  <c:v>0.928993055555556</c:v>
                </c:pt>
                <c:pt idx="2676">
                  <c:v>0.92934027777777795</c:v>
                </c:pt>
                <c:pt idx="2677">
                  <c:v>0.9296875</c:v>
                </c:pt>
                <c:pt idx="2678">
                  <c:v>0.93003472222222205</c:v>
                </c:pt>
                <c:pt idx="2679">
                  <c:v>0.930381944444444</c:v>
                </c:pt>
                <c:pt idx="2680">
                  <c:v>0.93072916666666705</c:v>
                </c:pt>
                <c:pt idx="2681">
                  <c:v>0.93107638888888899</c:v>
                </c:pt>
                <c:pt idx="2682">
                  <c:v>0.93142361111111105</c:v>
                </c:pt>
                <c:pt idx="2683">
                  <c:v>0.93175925925925895</c:v>
                </c:pt>
                <c:pt idx="2684">
                  <c:v>0.93211805555555605</c:v>
                </c:pt>
                <c:pt idx="2685">
                  <c:v>0.93246527777777799</c:v>
                </c:pt>
                <c:pt idx="2686">
                  <c:v>0.93281250000000004</c:v>
                </c:pt>
                <c:pt idx="2687">
                  <c:v>0.93315972222222199</c:v>
                </c:pt>
                <c:pt idx="2688">
                  <c:v>0.93350694444444404</c:v>
                </c:pt>
                <c:pt idx="2689">
                  <c:v>0.93385416666666698</c:v>
                </c:pt>
                <c:pt idx="2690">
                  <c:v>0.93420138888888904</c:v>
                </c:pt>
                <c:pt idx="2691">
                  <c:v>0.93454861111111098</c:v>
                </c:pt>
                <c:pt idx="2692">
                  <c:v>0.93489583333333404</c:v>
                </c:pt>
                <c:pt idx="2693">
                  <c:v>0.93523148148148105</c:v>
                </c:pt>
                <c:pt idx="2694">
                  <c:v>0.93559027777777803</c:v>
                </c:pt>
                <c:pt idx="2695">
                  <c:v>0.93592592592592605</c:v>
                </c:pt>
                <c:pt idx="2696">
                  <c:v>0.93628472222222203</c:v>
                </c:pt>
                <c:pt idx="2697">
                  <c:v>0.93662037037037105</c:v>
                </c:pt>
                <c:pt idx="2698">
                  <c:v>0.93697916666666703</c:v>
                </c:pt>
                <c:pt idx="2699">
                  <c:v>0.93732638888888897</c:v>
                </c:pt>
                <c:pt idx="2700">
                  <c:v>0.93767361111111103</c:v>
                </c:pt>
                <c:pt idx="2701">
                  <c:v>0.93802083333333297</c:v>
                </c:pt>
                <c:pt idx="2702">
                  <c:v>0.93836805555555602</c:v>
                </c:pt>
                <c:pt idx="2703">
                  <c:v>0.93870370370370404</c:v>
                </c:pt>
                <c:pt idx="2704">
                  <c:v>0.93906250000000002</c:v>
                </c:pt>
                <c:pt idx="2705">
                  <c:v>0.93939814814814804</c:v>
                </c:pt>
                <c:pt idx="2706">
                  <c:v>0.93974537037037098</c:v>
                </c:pt>
                <c:pt idx="2707">
                  <c:v>0.94009259259259303</c:v>
                </c:pt>
                <c:pt idx="2708">
                  <c:v>0.94045138888888902</c:v>
                </c:pt>
                <c:pt idx="2709">
                  <c:v>0.94078703703703703</c:v>
                </c:pt>
                <c:pt idx="2710">
                  <c:v>0.94113425925925898</c:v>
                </c:pt>
                <c:pt idx="2711">
                  <c:v>0.94148148148148203</c:v>
                </c:pt>
                <c:pt idx="2712">
                  <c:v>0.94182870370370397</c:v>
                </c:pt>
                <c:pt idx="2713">
                  <c:v>0.94217592592592603</c:v>
                </c:pt>
                <c:pt idx="2714">
                  <c:v>0.94253472222222201</c:v>
                </c:pt>
                <c:pt idx="2715">
                  <c:v>0.94287037037037102</c:v>
                </c:pt>
                <c:pt idx="2716">
                  <c:v>0.94321759259259297</c:v>
                </c:pt>
                <c:pt idx="2717">
                  <c:v>0.94356481481481502</c:v>
                </c:pt>
                <c:pt idx="2718">
                  <c:v>0.94392361111111101</c:v>
                </c:pt>
                <c:pt idx="2719">
                  <c:v>0.94425925925925902</c:v>
                </c:pt>
                <c:pt idx="2720">
                  <c:v>0.94460648148148196</c:v>
                </c:pt>
                <c:pt idx="2721">
                  <c:v>0.94495370370370402</c:v>
                </c:pt>
                <c:pt idx="2722">
                  <c:v>0.94530092592592596</c:v>
                </c:pt>
                <c:pt idx="2723">
                  <c:v>0.94564814814814802</c:v>
                </c:pt>
                <c:pt idx="2724">
                  <c:v>0.94599537037037096</c:v>
                </c:pt>
                <c:pt idx="2725">
                  <c:v>0.94634259259259301</c:v>
                </c:pt>
                <c:pt idx="2726">
                  <c:v>0.94668981481481496</c:v>
                </c:pt>
                <c:pt idx="2727">
                  <c:v>0.94703703703703701</c:v>
                </c:pt>
                <c:pt idx="2728">
                  <c:v>0.94738425925925895</c:v>
                </c:pt>
                <c:pt idx="2729">
                  <c:v>0.94773148148148201</c:v>
                </c:pt>
                <c:pt idx="2730">
                  <c:v>0.94807870370370395</c:v>
                </c:pt>
                <c:pt idx="2731">
                  <c:v>0.94842592592592601</c:v>
                </c:pt>
                <c:pt idx="2732">
                  <c:v>0.94877314814814795</c:v>
                </c:pt>
                <c:pt idx="2733">
                  <c:v>0.949120370370371</c:v>
                </c:pt>
                <c:pt idx="2734">
                  <c:v>0.94946759259259295</c:v>
                </c:pt>
                <c:pt idx="2735">
                  <c:v>0.949814814814815</c:v>
                </c:pt>
                <c:pt idx="2736">
                  <c:v>0.95016203703703705</c:v>
                </c:pt>
                <c:pt idx="2737">
                  <c:v>0.950509259259259</c:v>
                </c:pt>
                <c:pt idx="2738">
                  <c:v>0.95085648148148105</c:v>
                </c:pt>
                <c:pt idx="2739">
                  <c:v>0.951203703703704</c:v>
                </c:pt>
                <c:pt idx="2740">
                  <c:v>0.95155092592592605</c:v>
                </c:pt>
                <c:pt idx="2741">
                  <c:v>0.95189814814814799</c:v>
                </c:pt>
                <c:pt idx="2742">
                  <c:v>0.95224537037037105</c:v>
                </c:pt>
                <c:pt idx="2743">
                  <c:v>0.95259259259259299</c:v>
                </c:pt>
                <c:pt idx="2744">
                  <c:v>0.95293981481481504</c:v>
                </c:pt>
                <c:pt idx="2745">
                  <c:v>0.95328703703703699</c:v>
                </c:pt>
                <c:pt idx="2746">
                  <c:v>0.95363425925925904</c:v>
                </c:pt>
                <c:pt idx="2747">
                  <c:v>0.95398148148148199</c:v>
                </c:pt>
                <c:pt idx="2748">
                  <c:v>0.95432870370370404</c:v>
                </c:pt>
                <c:pt idx="2749">
                  <c:v>0.95467592592592598</c:v>
                </c:pt>
                <c:pt idx="2750">
                  <c:v>0.95502314814814804</c:v>
                </c:pt>
                <c:pt idx="2751">
                  <c:v>0.95537037037036998</c:v>
                </c:pt>
                <c:pt idx="2752">
                  <c:v>0.95571759259259303</c:v>
                </c:pt>
                <c:pt idx="2753">
                  <c:v>0.95606481481481498</c:v>
                </c:pt>
                <c:pt idx="2754">
                  <c:v>0.95641203703703703</c:v>
                </c:pt>
                <c:pt idx="2755">
                  <c:v>0.95675925925925898</c:v>
                </c:pt>
                <c:pt idx="2756">
                  <c:v>0.95710648148148203</c:v>
                </c:pt>
                <c:pt idx="2757">
                  <c:v>0.95745370370370397</c:v>
                </c:pt>
                <c:pt idx="2758">
                  <c:v>0.95780092592592603</c:v>
                </c:pt>
                <c:pt idx="2759">
                  <c:v>0.95814814814814797</c:v>
                </c:pt>
                <c:pt idx="2760">
                  <c:v>0.95849537037037102</c:v>
                </c:pt>
                <c:pt idx="2761">
                  <c:v>0.95884259259259297</c:v>
                </c:pt>
                <c:pt idx="2762">
                  <c:v>0.95918981481481502</c:v>
                </c:pt>
                <c:pt idx="2763">
                  <c:v>0.95953703703703697</c:v>
                </c:pt>
                <c:pt idx="2764">
                  <c:v>0.95988425925925902</c:v>
                </c:pt>
                <c:pt idx="2765">
                  <c:v>0.96023148148148196</c:v>
                </c:pt>
                <c:pt idx="2766">
                  <c:v>0.96057870370370402</c:v>
                </c:pt>
                <c:pt idx="2767">
                  <c:v>0.96092592592592596</c:v>
                </c:pt>
                <c:pt idx="2768">
                  <c:v>0.96127314814814802</c:v>
                </c:pt>
                <c:pt idx="2769">
                  <c:v>0.96162037037037096</c:v>
                </c:pt>
                <c:pt idx="2770">
                  <c:v>0.96196759259259301</c:v>
                </c:pt>
                <c:pt idx="2771">
                  <c:v>0.96231481481481496</c:v>
                </c:pt>
                <c:pt idx="2772">
                  <c:v>0.96266203703703701</c:v>
                </c:pt>
                <c:pt idx="2773">
                  <c:v>0.96300925925925895</c:v>
                </c:pt>
                <c:pt idx="2774">
                  <c:v>0.96335648148148101</c:v>
                </c:pt>
                <c:pt idx="2775">
                  <c:v>0.96370370370370395</c:v>
                </c:pt>
                <c:pt idx="2776">
                  <c:v>0.96405092592592601</c:v>
                </c:pt>
                <c:pt idx="2777">
                  <c:v>0.96439814814814795</c:v>
                </c:pt>
                <c:pt idx="2778">
                  <c:v>0.964745370370371</c:v>
                </c:pt>
                <c:pt idx="2779">
                  <c:v>0.96509259259259295</c:v>
                </c:pt>
                <c:pt idx="2780">
                  <c:v>0.965439814814815</c:v>
                </c:pt>
                <c:pt idx="2781">
                  <c:v>0.96578703703703705</c:v>
                </c:pt>
                <c:pt idx="2782">
                  <c:v>0.966134259259259</c:v>
                </c:pt>
                <c:pt idx="2783">
                  <c:v>0.96648148148148105</c:v>
                </c:pt>
                <c:pt idx="2784">
                  <c:v>0.966828703703704</c:v>
                </c:pt>
                <c:pt idx="2785">
                  <c:v>0.96717592592592605</c:v>
                </c:pt>
                <c:pt idx="2786">
                  <c:v>0.96752314814814799</c:v>
                </c:pt>
                <c:pt idx="2787">
                  <c:v>0.96787037037037105</c:v>
                </c:pt>
                <c:pt idx="2788">
                  <c:v>0.96821759259259299</c:v>
                </c:pt>
                <c:pt idx="2789">
                  <c:v>0.96856481481481504</c:v>
                </c:pt>
                <c:pt idx="2790">
                  <c:v>0.96891203703703699</c:v>
                </c:pt>
                <c:pt idx="2791">
                  <c:v>0.96925925925925904</c:v>
                </c:pt>
                <c:pt idx="2792">
                  <c:v>0.96960648148148199</c:v>
                </c:pt>
                <c:pt idx="2793">
                  <c:v>0.96995370370370404</c:v>
                </c:pt>
                <c:pt idx="2794">
                  <c:v>0.97030092592592598</c:v>
                </c:pt>
                <c:pt idx="2795">
                  <c:v>0.97064814814814804</c:v>
                </c:pt>
                <c:pt idx="2796">
                  <c:v>0.97099537037036998</c:v>
                </c:pt>
                <c:pt idx="2797">
                  <c:v>0.97134259259259303</c:v>
                </c:pt>
                <c:pt idx="2798">
                  <c:v>0.97168981481481498</c:v>
                </c:pt>
                <c:pt idx="2799">
                  <c:v>0.97203703703703703</c:v>
                </c:pt>
                <c:pt idx="2800">
                  <c:v>0.97238425925925898</c:v>
                </c:pt>
                <c:pt idx="2801">
                  <c:v>0.97273148148148203</c:v>
                </c:pt>
                <c:pt idx="2802">
                  <c:v>0.97307870370370397</c:v>
                </c:pt>
                <c:pt idx="2803">
                  <c:v>0.97342592592592603</c:v>
                </c:pt>
                <c:pt idx="2804">
                  <c:v>0.97377314814814797</c:v>
                </c:pt>
                <c:pt idx="2805">
                  <c:v>0.97412037037037003</c:v>
                </c:pt>
                <c:pt idx="2806">
                  <c:v>0.97446759259259197</c:v>
                </c:pt>
                <c:pt idx="2807">
                  <c:v>0.97481481481481502</c:v>
                </c:pt>
                <c:pt idx="2808">
                  <c:v>0.97516203703703697</c:v>
                </c:pt>
                <c:pt idx="2809">
                  <c:v>0.97550925925925902</c:v>
                </c:pt>
                <c:pt idx="2810">
                  <c:v>0.97585648148148096</c:v>
                </c:pt>
                <c:pt idx="2811">
                  <c:v>0.97620370370370402</c:v>
                </c:pt>
                <c:pt idx="2812">
                  <c:v>0.97655092592592496</c:v>
                </c:pt>
                <c:pt idx="2813">
                  <c:v>0.97689814814814802</c:v>
                </c:pt>
                <c:pt idx="2814">
                  <c:v>0.97724537037036996</c:v>
                </c:pt>
                <c:pt idx="2815">
                  <c:v>0.97759259259259301</c:v>
                </c:pt>
                <c:pt idx="2816">
                  <c:v>0.97793981481481496</c:v>
                </c:pt>
                <c:pt idx="2817">
                  <c:v>0.97828703703703701</c:v>
                </c:pt>
                <c:pt idx="2818">
                  <c:v>0.97863425925925895</c:v>
                </c:pt>
                <c:pt idx="2819">
                  <c:v>0.97898148148148101</c:v>
                </c:pt>
                <c:pt idx="2820">
                  <c:v>0.97932870370370295</c:v>
                </c:pt>
                <c:pt idx="2821">
                  <c:v>0.97967592592592601</c:v>
                </c:pt>
                <c:pt idx="2822">
                  <c:v>0.98002314814814795</c:v>
                </c:pt>
                <c:pt idx="2823">
                  <c:v>0.98037037037037</c:v>
                </c:pt>
                <c:pt idx="2824">
                  <c:v>0.98071759259259295</c:v>
                </c:pt>
                <c:pt idx="2825">
                  <c:v>0.981064814814815</c:v>
                </c:pt>
                <c:pt idx="2826">
                  <c:v>0.98141203703703705</c:v>
                </c:pt>
                <c:pt idx="2827">
                  <c:v>0.981759259259259</c:v>
                </c:pt>
                <c:pt idx="2828">
                  <c:v>0.98210648148148105</c:v>
                </c:pt>
                <c:pt idx="2829">
                  <c:v>0.982453703703704</c:v>
                </c:pt>
                <c:pt idx="2830">
                  <c:v>0.98280092592592605</c:v>
                </c:pt>
                <c:pt idx="2831">
                  <c:v>0.98314814814814799</c:v>
                </c:pt>
                <c:pt idx="2832">
                  <c:v>0.98349537037037005</c:v>
                </c:pt>
                <c:pt idx="2833">
                  <c:v>0.98384259259259299</c:v>
                </c:pt>
                <c:pt idx="2834">
                  <c:v>0.98418981481481504</c:v>
                </c:pt>
                <c:pt idx="2835">
                  <c:v>0.98453703703703699</c:v>
                </c:pt>
                <c:pt idx="2836">
                  <c:v>0.98488425925925904</c:v>
                </c:pt>
                <c:pt idx="2837">
                  <c:v>0.98523148148148199</c:v>
                </c:pt>
                <c:pt idx="2838">
                  <c:v>0.98557870370370404</c:v>
                </c:pt>
                <c:pt idx="2839">
                  <c:v>0.98592592592592598</c:v>
                </c:pt>
                <c:pt idx="2840">
                  <c:v>0.98627314814814804</c:v>
                </c:pt>
                <c:pt idx="2841">
                  <c:v>0.98662037037036998</c:v>
                </c:pt>
                <c:pt idx="2842">
                  <c:v>0.98696759259259303</c:v>
                </c:pt>
                <c:pt idx="2843">
                  <c:v>0.98731481481481498</c:v>
                </c:pt>
                <c:pt idx="2844">
                  <c:v>0.98766203703703703</c:v>
                </c:pt>
                <c:pt idx="2845">
                  <c:v>0.98800925925925898</c:v>
                </c:pt>
                <c:pt idx="2846">
                  <c:v>0.98835648148148103</c:v>
                </c:pt>
                <c:pt idx="2847">
                  <c:v>0.98870370370370397</c:v>
                </c:pt>
                <c:pt idx="2848">
                  <c:v>0.98905092592592603</c:v>
                </c:pt>
                <c:pt idx="2849">
                  <c:v>0.98939814814814797</c:v>
                </c:pt>
                <c:pt idx="2850">
                  <c:v>0.98974537037037102</c:v>
                </c:pt>
                <c:pt idx="2851">
                  <c:v>0.99009259259259297</c:v>
                </c:pt>
                <c:pt idx="2852">
                  <c:v>0.99043981481481502</c:v>
                </c:pt>
                <c:pt idx="2853">
                  <c:v>0.99078703703703697</c:v>
                </c:pt>
                <c:pt idx="2854">
                  <c:v>0.99113425925925902</c:v>
                </c:pt>
                <c:pt idx="2855">
                  <c:v>0.99148148148148096</c:v>
                </c:pt>
                <c:pt idx="2856">
                  <c:v>0.99182870370370402</c:v>
                </c:pt>
                <c:pt idx="2857">
                  <c:v>0.99217592592592596</c:v>
                </c:pt>
                <c:pt idx="2858">
                  <c:v>0.99252314814814802</c:v>
                </c:pt>
                <c:pt idx="2859">
                  <c:v>0.99287037037036996</c:v>
                </c:pt>
                <c:pt idx="2860">
                  <c:v>0.99321759259259301</c:v>
                </c:pt>
                <c:pt idx="2861">
                  <c:v>0.99356481481481496</c:v>
                </c:pt>
                <c:pt idx="2862">
                  <c:v>0.99391203703703701</c:v>
                </c:pt>
                <c:pt idx="2863">
                  <c:v>0.99425925925925895</c:v>
                </c:pt>
                <c:pt idx="2864">
                  <c:v>0.99460648148148101</c:v>
                </c:pt>
                <c:pt idx="2865">
                  <c:v>0.99495370370370295</c:v>
                </c:pt>
                <c:pt idx="2866">
                  <c:v>0.99530092592592601</c:v>
                </c:pt>
                <c:pt idx="2867">
                  <c:v>0.99564814814814795</c:v>
                </c:pt>
                <c:pt idx="2868">
                  <c:v>0.995995370370371</c:v>
                </c:pt>
                <c:pt idx="2869">
                  <c:v>0.99634259259259295</c:v>
                </c:pt>
                <c:pt idx="2870">
                  <c:v>0.996689814814815</c:v>
                </c:pt>
                <c:pt idx="2871">
                  <c:v>0.99703703703703705</c:v>
                </c:pt>
                <c:pt idx="2872">
                  <c:v>0.997384259259259</c:v>
                </c:pt>
                <c:pt idx="2873">
                  <c:v>0.99773148148148105</c:v>
                </c:pt>
                <c:pt idx="2874">
                  <c:v>0.998078703703704</c:v>
                </c:pt>
                <c:pt idx="2875">
                  <c:v>0.99842592592592605</c:v>
                </c:pt>
                <c:pt idx="2876">
                  <c:v>0.99877314814814799</c:v>
                </c:pt>
                <c:pt idx="2877">
                  <c:v>0.99912037037037005</c:v>
                </c:pt>
                <c:pt idx="2878">
                  <c:v>0.99946759259259199</c:v>
                </c:pt>
                <c:pt idx="2879">
                  <c:v>0.99981481481481504</c:v>
                </c:pt>
              </c:numCache>
            </c:numRef>
          </c:xVal>
          <c:yVal>
            <c:numRef>
              <c:f>'LSF1-3 20K warmup 04_22_2014'!$C$1:$C$2880</c:f>
              <c:numCache>
                <c:formatCode>General</c:formatCode>
                <c:ptCount val="2880"/>
                <c:pt idx="0">
                  <c:v>4.09</c:v>
                </c:pt>
                <c:pt idx="1">
                  <c:v>4.09</c:v>
                </c:pt>
                <c:pt idx="2">
                  <c:v>4.09</c:v>
                </c:pt>
                <c:pt idx="3">
                  <c:v>4.09</c:v>
                </c:pt>
                <c:pt idx="4">
                  <c:v>4.09</c:v>
                </c:pt>
                <c:pt idx="5">
                  <c:v>4.09</c:v>
                </c:pt>
                <c:pt idx="6">
                  <c:v>4.09</c:v>
                </c:pt>
                <c:pt idx="7">
                  <c:v>4.09</c:v>
                </c:pt>
                <c:pt idx="8">
                  <c:v>4.09</c:v>
                </c:pt>
                <c:pt idx="9">
                  <c:v>4.09</c:v>
                </c:pt>
                <c:pt idx="10">
                  <c:v>4.09</c:v>
                </c:pt>
                <c:pt idx="11">
                  <c:v>4.0999999999999996</c:v>
                </c:pt>
                <c:pt idx="12">
                  <c:v>4.09</c:v>
                </c:pt>
                <c:pt idx="13">
                  <c:v>4.09</c:v>
                </c:pt>
                <c:pt idx="14">
                  <c:v>4.09</c:v>
                </c:pt>
                <c:pt idx="15">
                  <c:v>4.09</c:v>
                </c:pt>
                <c:pt idx="16">
                  <c:v>4.09</c:v>
                </c:pt>
                <c:pt idx="17">
                  <c:v>4.09</c:v>
                </c:pt>
                <c:pt idx="18">
                  <c:v>4.09</c:v>
                </c:pt>
                <c:pt idx="19">
                  <c:v>4.09</c:v>
                </c:pt>
                <c:pt idx="20">
                  <c:v>4.09</c:v>
                </c:pt>
                <c:pt idx="21">
                  <c:v>4.09</c:v>
                </c:pt>
                <c:pt idx="22">
                  <c:v>4.09</c:v>
                </c:pt>
                <c:pt idx="23">
                  <c:v>4.09</c:v>
                </c:pt>
                <c:pt idx="24">
                  <c:v>4.09</c:v>
                </c:pt>
                <c:pt idx="25">
                  <c:v>4.09</c:v>
                </c:pt>
                <c:pt idx="26">
                  <c:v>4.09</c:v>
                </c:pt>
                <c:pt idx="27">
                  <c:v>4.09</c:v>
                </c:pt>
                <c:pt idx="28">
                  <c:v>4.09</c:v>
                </c:pt>
                <c:pt idx="29">
                  <c:v>4.09</c:v>
                </c:pt>
                <c:pt idx="30">
                  <c:v>4.09</c:v>
                </c:pt>
                <c:pt idx="31">
                  <c:v>4.09</c:v>
                </c:pt>
                <c:pt idx="32">
                  <c:v>4.09</c:v>
                </c:pt>
                <c:pt idx="33">
                  <c:v>4.09</c:v>
                </c:pt>
                <c:pt idx="34">
                  <c:v>4.09</c:v>
                </c:pt>
                <c:pt idx="35">
                  <c:v>4.09</c:v>
                </c:pt>
                <c:pt idx="36">
                  <c:v>4.09</c:v>
                </c:pt>
                <c:pt idx="37">
                  <c:v>4.09</c:v>
                </c:pt>
                <c:pt idx="38">
                  <c:v>4.09</c:v>
                </c:pt>
                <c:pt idx="39">
                  <c:v>4.09</c:v>
                </c:pt>
                <c:pt idx="40">
                  <c:v>4.09</c:v>
                </c:pt>
                <c:pt idx="41">
                  <c:v>4.09</c:v>
                </c:pt>
                <c:pt idx="42">
                  <c:v>4.09</c:v>
                </c:pt>
                <c:pt idx="43">
                  <c:v>4.09</c:v>
                </c:pt>
                <c:pt idx="44">
                  <c:v>4.09</c:v>
                </c:pt>
                <c:pt idx="45">
                  <c:v>4.09</c:v>
                </c:pt>
                <c:pt idx="46">
                  <c:v>4.09</c:v>
                </c:pt>
                <c:pt idx="47">
                  <c:v>4.09</c:v>
                </c:pt>
                <c:pt idx="48">
                  <c:v>4.09</c:v>
                </c:pt>
                <c:pt idx="49">
                  <c:v>4.09</c:v>
                </c:pt>
                <c:pt idx="50">
                  <c:v>4.09</c:v>
                </c:pt>
                <c:pt idx="51">
                  <c:v>4.0999999999999996</c:v>
                </c:pt>
                <c:pt idx="52">
                  <c:v>4.09</c:v>
                </c:pt>
                <c:pt idx="53">
                  <c:v>4.09</c:v>
                </c:pt>
                <c:pt idx="54">
                  <c:v>4.0999999999999996</c:v>
                </c:pt>
                <c:pt idx="55">
                  <c:v>4.09</c:v>
                </c:pt>
                <c:pt idx="56">
                  <c:v>4.0999999999999996</c:v>
                </c:pt>
                <c:pt idx="57">
                  <c:v>4.09</c:v>
                </c:pt>
                <c:pt idx="58">
                  <c:v>4.0999999999999996</c:v>
                </c:pt>
                <c:pt idx="59">
                  <c:v>4.09</c:v>
                </c:pt>
                <c:pt idx="60">
                  <c:v>4.0999999999999996</c:v>
                </c:pt>
                <c:pt idx="61">
                  <c:v>4.09</c:v>
                </c:pt>
                <c:pt idx="62">
                  <c:v>4.09</c:v>
                </c:pt>
                <c:pt idx="63">
                  <c:v>4.09</c:v>
                </c:pt>
                <c:pt idx="64">
                  <c:v>4.09</c:v>
                </c:pt>
                <c:pt idx="65">
                  <c:v>4.0999999999999996</c:v>
                </c:pt>
                <c:pt idx="66">
                  <c:v>4.09</c:v>
                </c:pt>
                <c:pt idx="67">
                  <c:v>4.09</c:v>
                </c:pt>
                <c:pt idx="68">
                  <c:v>4.0999999999999996</c:v>
                </c:pt>
                <c:pt idx="69">
                  <c:v>4.09</c:v>
                </c:pt>
                <c:pt idx="70">
                  <c:v>4.09</c:v>
                </c:pt>
                <c:pt idx="71">
                  <c:v>4.09</c:v>
                </c:pt>
                <c:pt idx="72">
                  <c:v>4.09</c:v>
                </c:pt>
                <c:pt idx="73">
                  <c:v>4.09</c:v>
                </c:pt>
                <c:pt idx="74">
                  <c:v>4.09</c:v>
                </c:pt>
                <c:pt idx="75">
                  <c:v>4.09</c:v>
                </c:pt>
                <c:pt idx="76">
                  <c:v>4.09</c:v>
                </c:pt>
                <c:pt idx="77">
                  <c:v>4.09</c:v>
                </c:pt>
                <c:pt idx="78">
                  <c:v>4.09</c:v>
                </c:pt>
                <c:pt idx="79">
                  <c:v>4.09</c:v>
                </c:pt>
                <c:pt idx="80">
                  <c:v>4.09</c:v>
                </c:pt>
                <c:pt idx="81">
                  <c:v>4.09</c:v>
                </c:pt>
                <c:pt idx="82">
                  <c:v>4.09</c:v>
                </c:pt>
                <c:pt idx="83">
                  <c:v>4.09</c:v>
                </c:pt>
                <c:pt idx="84">
                  <c:v>4.09</c:v>
                </c:pt>
                <c:pt idx="85">
                  <c:v>4.09</c:v>
                </c:pt>
                <c:pt idx="86">
                  <c:v>4.09</c:v>
                </c:pt>
                <c:pt idx="87">
                  <c:v>4.09</c:v>
                </c:pt>
                <c:pt idx="88">
                  <c:v>4.09</c:v>
                </c:pt>
                <c:pt idx="89">
                  <c:v>4.09</c:v>
                </c:pt>
                <c:pt idx="90">
                  <c:v>4.09</c:v>
                </c:pt>
                <c:pt idx="91">
                  <c:v>4.09</c:v>
                </c:pt>
                <c:pt idx="92">
                  <c:v>4.09</c:v>
                </c:pt>
                <c:pt idx="93">
                  <c:v>4.09</c:v>
                </c:pt>
                <c:pt idx="94">
                  <c:v>4.09</c:v>
                </c:pt>
                <c:pt idx="95">
                  <c:v>4.09</c:v>
                </c:pt>
                <c:pt idx="96">
                  <c:v>4.09</c:v>
                </c:pt>
                <c:pt idx="97">
                  <c:v>4.09</c:v>
                </c:pt>
                <c:pt idx="98">
                  <c:v>4.09</c:v>
                </c:pt>
                <c:pt idx="99">
                  <c:v>4.09</c:v>
                </c:pt>
                <c:pt idx="100">
                  <c:v>4.09</c:v>
                </c:pt>
                <c:pt idx="101">
                  <c:v>4.09</c:v>
                </c:pt>
                <c:pt idx="102">
                  <c:v>4.09</c:v>
                </c:pt>
                <c:pt idx="103">
                  <c:v>4.09</c:v>
                </c:pt>
                <c:pt idx="104">
                  <c:v>4.09</c:v>
                </c:pt>
                <c:pt idx="105">
                  <c:v>4.09</c:v>
                </c:pt>
                <c:pt idx="106">
                  <c:v>4.09</c:v>
                </c:pt>
                <c:pt idx="107">
                  <c:v>4.09</c:v>
                </c:pt>
                <c:pt idx="108">
                  <c:v>4.09</c:v>
                </c:pt>
                <c:pt idx="109">
                  <c:v>4.09</c:v>
                </c:pt>
                <c:pt idx="110">
                  <c:v>4.09</c:v>
                </c:pt>
                <c:pt idx="111">
                  <c:v>4.09</c:v>
                </c:pt>
                <c:pt idx="112">
                  <c:v>4.09</c:v>
                </c:pt>
                <c:pt idx="113">
                  <c:v>4.09</c:v>
                </c:pt>
                <c:pt idx="114">
                  <c:v>4.09</c:v>
                </c:pt>
                <c:pt idx="115">
                  <c:v>4.09</c:v>
                </c:pt>
                <c:pt idx="116">
                  <c:v>4.09</c:v>
                </c:pt>
                <c:pt idx="117">
                  <c:v>4.09</c:v>
                </c:pt>
                <c:pt idx="118">
                  <c:v>4.09</c:v>
                </c:pt>
                <c:pt idx="119">
                  <c:v>4.09</c:v>
                </c:pt>
                <c:pt idx="120">
                  <c:v>4.0999999999999996</c:v>
                </c:pt>
                <c:pt idx="121">
                  <c:v>4.09</c:v>
                </c:pt>
                <c:pt idx="122">
                  <c:v>4.09</c:v>
                </c:pt>
                <c:pt idx="123">
                  <c:v>4.09</c:v>
                </c:pt>
                <c:pt idx="124">
                  <c:v>4.09</c:v>
                </c:pt>
                <c:pt idx="125">
                  <c:v>4.09</c:v>
                </c:pt>
                <c:pt idx="126">
                  <c:v>4.09</c:v>
                </c:pt>
                <c:pt idx="127">
                  <c:v>4.09</c:v>
                </c:pt>
                <c:pt idx="128">
                  <c:v>4.09</c:v>
                </c:pt>
                <c:pt idx="129">
                  <c:v>4.09</c:v>
                </c:pt>
                <c:pt idx="130">
                  <c:v>4.09</c:v>
                </c:pt>
                <c:pt idx="131">
                  <c:v>4.09</c:v>
                </c:pt>
                <c:pt idx="132">
                  <c:v>4.09</c:v>
                </c:pt>
                <c:pt idx="133">
                  <c:v>4.09</c:v>
                </c:pt>
                <c:pt idx="134">
                  <c:v>4.09</c:v>
                </c:pt>
                <c:pt idx="135">
                  <c:v>4.09</c:v>
                </c:pt>
                <c:pt idx="136">
                  <c:v>4.09</c:v>
                </c:pt>
                <c:pt idx="137">
                  <c:v>4.09</c:v>
                </c:pt>
                <c:pt idx="138">
                  <c:v>4.09</c:v>
                </c:pt>
                <c:pt idx="139">
                  <c:v>4.09</c:v>
                </c:pt>
                <c:pt idx="140">
                  <c:v>4.09</c:v>
                </c:pt>
                <c:pt idx="141">
                  <c:v>4.09</c:v>
                </c:pt>
                <c:pt idx="142">
                  <c:v>4.09</c:v>
                </c:pt>
                <c:pt idx="143">
                  <c:v>4.09</c:v>
                </c:pt>
                <c:pt idx="144">
                  <c:v>4.09</c:v>
                </c:pt>
                <c:pt idx="145">
                  <c:v>4.09</c:v>
                </c:pt>
                <c:pt idx="146">
                  <c:v>4.09</c:v>
                </c:pt>
                <c:pt idx="147">
                  <c:v>4.09</c:v>
                </c:pt>
                <c:pt idx="148">
                  <c:v>4.09</c:v>
                </c:pt>
                <c:pt idx="149">
                  <c:v>4.09</c:v>
                </c:pt>
                <c:pt idx="150">
                  <c:v>4.09</c:v>
                </c:pt>
                <c:pt idx="151">
                  <c:v>4.09</c:v>
                </c:pt>
                <c:pt idx="152">
                  <c:v>4.09</c:v>
                </c:pt>
                <c:pt idx="153">
                  <c:v>4.09</c:v>
                </c:pt>
                <c:pt idx="154">
                  <c:v>4.09</c:v>
                </c:pt>
                <c:pt idx="155">
                  <c:v>4.09</c:v>
                </c:pt>
                <c:pt idx="156">
                  <c:v>4.09</c:v>
                </c:pt>
                <c:pt idx="157">
                  <c:v>4.09</c:v>
                </c:pt>
                <c:pt idx="158">
                  <c:v>4.09</c:v>
                </c:pt>
                <c:pt idx="159">
                  <c:v>4.09</c:v>
                </c:pt>
                <c:pt idx="160">
                  <c:v>4.09</c:v>
                </c:pt>
                <c:pt idx="161">
                  <c:v>4.08</c:v>
                </c:pt>
                <c:pt idx="162">
                  <c:v>4.09</c:v>
                </c:pt>
                <c:pt idx="163">
                  <c:v>4.09</c:v>
                </c:pt>
                <c:pt idx="164">
                  <c:v>4.09</c:v>
                </c:pt>
                <c:pt idx="165">
                  <c:v>4.09</c:v>
                </c:pt>
                <c:pt idx="166">
                  <c:v>4.09</c:v>
                </c:pt>
                <c:pt idx="167">
                  <c:v>4.09</c:v>
                </c:pt>
                <c:pt idx="168">
                  <c:v>4.09</c:v>
                </c:pt>
                <c:pt idx="169">
                  <c:v>4.09</c:v>
                </c:pt>
                <c:pt idx="170">
                  <c:v>4.09</c:v>
                </c:pt>
                <c:pt idx="171">
                  <c:v>4.09</c:v>
                </c:pt>
                <c:pt idx="172">
                  <c:v>4.09</c:v>
                </c:pt>
                <c:pt idx="173">
                  <c:v>4.09</c:v>
                </c:pt>
                <c:pt idx="174">
                  <c:v>4.09</c:v>
                </c:pt>
                <c:pt idx="175">
                  <c:v>4.09</c:v>
                </c:pt>
                <c:pt idx="176">
                  <c:v>4.09</c:v>
                </c:pt>
                <c:pt idx="177">
                  <c:v>4.09</c:v>
                </c:pt>
                <c:pt idx="178">
                  <c:v>4.09</c:v>
                </c:pt>
                <c:pt idx="179">
                  <c:v>4.09</c:v>
                </c:pt>
                <c:pt idx="180">
                  <c:v>4.09</c:v>
                </c:pt>
                <c:pt idx="181">
                  <c:v>4.09</c:v>
                </c:pt>
                <c:pt idx="182">
                  <c:v>4.09</c:v>
                </c:pt>
                <c:pt idx="183">
                  <c:v>4.09</c:v>
                </c:pt>
                <c:pt idx="184">
                  <c:v>4.09</c:v>
                </c:pt>
                <c:pt idx="185">
                  <c:v>4.09</c:v>
                </c:pt>
                <c:pt idx="186">
                  <c:v>4.09</c:v>
                </c:pt>
                <c:pt idx="187">
                  <c:v>4.0999999999999996</c:v>
                </c:pt>
                <c:pt idx="188">
                  <c:v>4.09</c:v>
                </c:pt>
                <c:pt idx="189">
                  <c:v>4.09</c:v>
                </c:pt>
                <c:pt idx="190">
                  <c:v>4.09</c:v>
                </c:pt>
                <c:pt idx="191">
                  <c:v>4.09</c:v>
                </c:pt>
                <c:pt idx="192">
                  <c:v>4.09</c:v>
                </c:pt>
                <c:pt idx="193">
                  <c:v>4.09</c:v>
                </c:pt>
                <c:pt idx="194">
                  <c:v>4.09</c:v>
                </c:pt>
                <c:pt idx="195">
                  <c:v>4.09</c:v>
                </c:pt>
                <c:pt idx="196">
                  <c:v>4.09</c:v>
                </c:pt>
                <c:pt idx="197">
                  <c:v>4.09</c:v>
                </c:pt>
                <c:pt idx="198">
                  <c:v>4.09</c:v>
                </c:pt>
                <c:pt idx="199">
                  <c:v>4.09</c:v>
                </c:pt>
                <c:pt idx="200">
                  <c:v>4.09</c:v>
                </c:pt>
                <c:pt idx="201">
                  <c:v>4.09</c:v>
                </c:pt>
                <c:pt idx="202">
                  <c:v>4.09</c:v>
                </c:pt>
                <c:pt idx="203">
                  <c:v>4.09</c:v>
                </c:pt>
                <c:pt idx="204">
                  <c:v>4.09</c:v>
                </c:pt>
                <c:pt idx="205">
                  <c:v>4.09</c:v>
                </c:pt>
                <c:pt idx="206">
                  <c:v>4.09</c:v>
                </c:pt>
                <c:pt idx="207">
                  <c:v>4.09</c:v>
                </c:pt>
                <c:pt idx="208">
                  <c:v>4.09</c:v>
                </c:pt>
                <c:pt idx="209">
                  <c:v>4.09</c:v>
                </c:pt>
                <c:pt idx="210">
                  <c:v>4.09</c:v>
                </c:pt>
                <c:pt idx="211">
                  <c:v>4.09</c:v>
                </c:pt>
                <c:pt idx="212">
                  <c:v>4.09</c:v>
                </c:pt>
                <c:pt idx="213">
                  <c:v>4.09</c:v>
                </c:pt>
                <c:pt idx="214">
                  <c:v>4.09</c:v>
                </c:pt>
                <c:pt idx="215">
                  <c:v>4.09</c:v>
                </c:pt>
                <c:pt idx="216">
                  <c:v>4.09</c:v>
                </c:pt>
                <c:pt idx="217">
                  <c:v>4.09</c:v>
                </c:pt>
                <c:pt idx="218">
                  <c:v>4.09</c:v>
                </c:pt>
                <c:pt idx="219">
                  <c:v>4.09</c:v>
                </c:pt>
                <c:pt idx="220">
                  <c:v>4.09</c:v>
                </c:pt>
                <c:pt idx="221">
                  <c:v>4.09</c:v>
                </c:pt>
                <c:pt idx="222">
                  <c:v>4.09</c:v>
                </c:pt>
                <c:pt idx="223">
                  <c:v>4.09</c:v>
                </c:pt>
                <c:pt idx="224">
                  <c:v>4.09</c:v>
                </c:pt>
                <c:pt idx="225">
                  <c:v>4.09</c:v>
                </c:pt>
                <c:pt idx="226">
                  <c:v>4.09</c:v>
                </c:pt>
                <c:pt idx="227">
                  <c:v>4.09</c:v>
                </c:pt>
                <c:pt idx="228">
                  <c:v>4.09</c:v>
                </c:pt>
                <c:pt idx="229">
                  <c:v>4.09</c:v>
                </c:pt>
                <c:pt idx="230">
                  <c:v>4.09</c:v>
                </c:pt>
                <c:pt idx="231">
                  <c:v>4.09</c:v>
                </c:pt>
                <c:pt idx="232">
                  <c:v>4.09</c:v>
                </c:pt>
                <c:pt idx="233">
                  <c:v>4.09</c:v>
                </c:pt>
                <c:pt idx="234">
                  <c:v>4.09</c:v>
                </c:pt>
                <c:pt idx="235">
                  <c:v>4.09</c:v>
                </c:pt>
                <c:pt idx="236">
                  <c:v>4.09</c:v>
                </c:pt>
                <c:pt idx="237">
                  <c:v>4.09</c:v>
                </c:pt>
                <c:pt idx="238">
                  <c:v>4.09</c:v>
                </c:pt>
                <c:pt idx="239">
                  <c:v>4.09</c:v>
                </c:pt>
                <c:pt idx="240">
                  <c:v>4.09</c:v>
                </c:pt>
                <c:pt idx="241">
                  <c:v>4.09</c:v>
                </c:pt>
                <c:pt idx="242">
                  <c:v>4.09</c:v>
                </c:pt>
                <c:pt idx="243">
                  <c:v>4.0999999999999996</c:v>
                </c:pt>
                <c:pt idx="244">
                  <c:v>4.09</c:v>
                </c:pt>
                <c:pt idx="245">
                  <c:v>4.09</c:v>
                </c:pt>
                <c:pt idx="246">
                  <c:v>4.09</c:v>
                </c:pt>
                <c:pt idx="247">
                  <c:v>4.0999999999999996</c:v>
                </c:pt>
                <c:pt idx="248">
                  <c:v>4.09</c:v>
                </c:pt>
                <c:pt idx="249">
                  <c:v>4.0999999999999996</c:v>
                </c:pt>
                <c:pt idx="250">
                  <c:v>4.09</c:v>
                </c:pt>
                <c:pt idx="251">
                  <c:v>4.0999999999999996</c:v>
                </c:pt>
                <c:pt idx="252">
                  <c:v>4.09</c:v>
                </c:pt>
                <c:pt idx="253">
                  <c:v>4.0999999999999996</c:v>
                </c:pt>
                <c:pt idx="254">
                  <c:v>4.0999999999999996</c:v>
                </c:pt>
                <c:pt idx="255">
                  <c:v>4.09</c:v>
                </c:pt>
                <c:pt idx="256">
                  <c:v>4.09</c:v>
                </c:pt>
                <c:pt idx="257">
                  <c:v>4.09</c:v>
                </c:pt>
                <c:pt idx="258">
                  <c:v>4.09</c:v>
                </c:pt>
                <c:pt idx="259">
                  <c:v>4.09</c:v>
                </c:pt>
                <c:pt idx="260">
                  <c:v>4.09</c:v>
                </c:pt>
                <c:pt idx="261">
                  <c:v>4.09</c:v>
                </c:pt>
                <c:pt idx="262">
                  <c:v>4.09</c:v>
                </c:pt>
                <c:pt idx="263">
                  <c:v>4.09</c:v>
                </c:pt>
                <c:pt idx="264">
                  <c:v>4.09</c:v>
                </c:pt>
                <c:pt idx="265">
                  <c:v>4.09</c:v>
                </c:pt>
                <c:pt idx="266">
                  <c:v>4.09</c:v>
                </c:pt>
                <c:pt idx="267">
                  <c:v>4.09</c:v>
                </c:pt>
                <c:pt idx="268">
                  <c:v>4.09</c:v>
                </c:pt>
                <c:pt idx="269">
                  <c:v>4.09</c:v>
                </c:pt>
                <c:pt idx="270">
                  <c:v>4.09</c:v>
                </c:pt>
                <c:pt idx="271">
                  <c:v>4.09</c:v>
                </c:pt>
                <c:pt idx="272">
                  <c:v>4.09</c:v>
                </c:pt>
                <c:pt idx="273">
                  <c:v>4.09</c:v>
                </c:pt>
                <c:pt idx="274">
                  <c:v>4.09</c:v>
                </c:pt>
                <c:pt idx="275">
                  <c:v>4.09</c:v>
                </c:pt>
                <c:pt idx="276">
                  <c:v>4.09</c:v>
                </c:pt>
                <c:pt idx="277">
                  <c:v>4.09</c:v>
                </c:pt>
                <c:pt idx="278">
                  <c:v>4.09</c:v>
                </c:pt>
                <c:pt idx="279">
                  <c:v>4.09</c:v>
                </c:pt>
                <c:pt idx="280">
                  <c:v>4.09</c:v>
                </c:pt>
                <c:pt idx="281">
                  <c:v>4.09</c:v>
                </c:pt>
                <c:pt idx="282">
                  <c:v>4.09</c:v>
                </c:pt>
                <c:pt idx="283">
                  <c:v>4.09</c:v>
                </c:pt>
                <c:pt idx="284">
                  <c:v>4.09</c:v>
                </c:pt>
                <c:pt idx="285">
                  <c:v>4.09</c:v>
                </c:pt>
                <c:pt idx="286">
                  <c:v>4.09</c:v>
                </c:pt>
                <c:pt idx="287">
                  <c:v>4.09</c:v>
                </c:pt>
                <c:pt idx="288">
                  <c:v>4.09</c:v>
                </c:pt>
                <c:pt idx="289">
                  <c:v>4.09</c:v>
                </c:pt>
                <c:pt idx="290">
                  <c:v>4.09</c:v>
                </c:pt>
                <c:pt idx="291">
                  <c:v>4.09</c:v>
                </c:pt>
                <c:pt idx="292">
                  <c:v>4.09</c:v>
                </c:pt>
                <c:pt idx="293">
                  <c:v>4.09</c:v>
                </c:pt>
                <c:pt idx="294">
                  <c:v>4.09</c:v>
                </c:pt>
                <c:pt idx="295">
                  <c:v>4.09</c:v>
                </c:pt>
                <c:pt idx="296">
                  <c:v>4.09</c:v>
                </c:pt>
                <c:pt idx="297">
                  <c:v>4.09</c:v>
                </c:pt>
                <c:pt idx="298">
                  <c:v>4.09</c:v>
                </c:pt>
                <c:pt idx="299">
                  <c:v>4.09</c:v>
                </c:pt>
                <c:pt idx="300">
                  <c:v>4.09</c:v>
                </c:pt>
                <c:pt idx="301">
                  <c:v>4.09</c:v>
                </c:pt>
                <c:pt idx="302">
                  <c:v>4.09</c:v>
                </c:pt>
                <c:pt idx="303">
                  <c:v>4.09</c:v>
                </c:pt>
                <c:pt idx="304">
                  <c:v>4.0999999999999996</c:v>
                </c:pt>
                <c:pt idx="305">
                  <c:v>4.09</c:v>
                </c:pt>
                <c:pt idx="306">
                  <c:v>4.0999999999999996</c:v>
                </c:pt>
                <c:pt idx="307">
                  <c:v>4.09</c:v>
                </c:pt>
                <c:pt idx="308">
                  <c:v>4.09</c:v>
                </c:pt>
                <c:pt idx="309">
                  <c:v>4.09</c:v>
                </c:pt>
                <c:pt idx="310">
                  <c:v>4.09</c:v>
                </c:pt>
                <c:pt idx="311">
                  <c:v>4.09</c:v>
                </c:pt>
                <c:pt idx="312">
                  <c:v>4.09</c:v>
                </c:pt>
                <c:pt idx="313">
                  <c:v>4.09</c:v>
                </c:pt>
                <c:pt idx="314">
                  <c:v>4.0999999999999996</c:v>
                </c:pt>
                <c:pt idx="315">
                  <c:v>4.0999999999999996</c:v>
                </c:pt>
                <c:pt idx="316">
                  <c:v>4.0999999999999996</c:v>
                </c:pt>
                <c:pt idx="317">
                  <c:v>4.09</c:v>
                </c:pt>
                <c:pt idx="318">
                  <c:v>4.09</c:v>
                </c:pt>
                <c:pt idx="319">
                  <c:v>4.09</c:v>
                </c:pt>
                <c:pt idx="320">
                  <c:v>4.09</c:v>
                </c:pt>
                <c:pt idx="321">
                  <c:v>4.09</c:v>
                </c:pt>
                <c:pt idx="322">
                  <c:v>4.09</c:v>
                </c:pt>
                <c:pt idx="323">
                  <c:v>4.09</c:v>
                </c:pt>
                <c:pt idx="324">
                  <c:v>4.09</c:v>
                </c:pt>
                <c:pt idx="325">
                  <c:v>4.09</c:v>
                </c:pt>
                <c:pt idx="326">
                  <c:v>4.09</c:v>
                </c:pt>
                <c:pt idx="327">
                  <c:v>4.09</c:v>
                </c:pt>
                <c:pt idx="328">
                  <c:v>4.09</c:v>
                </c:pt>
                <c:pt idx="329">
                  <c:v>4.09</c:v>
                </c:pt>
                <c:pt idx="330">
                  <c:v>4.09</c:v>
                </c:pt>
                <c:pt idx="331">
                  <c:v>4.0999999999999996</c:v>
                </c:pt>
                <c:pt idx="332">
                  <c:v>4.09</c:v>
                </c:pt>
                <c:pt idx="333">
                  <c:v>4.09</c:v>
                </c:pt>
                <c:pt idx="334">
                  <c:v>4.09</c:v>
                </c:pt>
                <c:pt idx="335">
                  <c:v>4.09</c:v>
                </c:pt>
                <c:pt idx="336">
                  <c:v>4.09</c:v>
                </c:pt>
                <c:pt idx="337">
                  <c:v>4.09</c:v>
                </c:pt>
                <c:pt idx="338">
                  <c:v>4.09</c:v>
                </c:pt>
                <c:pt idx="339">
                  <c:v>4.09</c:v>
                </c:pt>
                <c:pt idx="340">
                  <c:v>4.09</c:v>
                </c:pt>
                <c:pt idx="341">
                  <c:v>4.09</c:v>
                </c:pt>
                <c:pt idx="342">
                  <c:v>4.09</c:v>
                </c:pt>
                <c:pt idx="343">
                  <c:v>4.09</c:v>
                </c:pt>
                <c:pt idx="344">
                  <c:v>4.09</c:v>
                </c:pt>
                <c:pt idx="345">
                  <c:v>4.09</c:v>
                </c:pt>
                <c:pt idx="346">
                  <c:v>4.0999999999999996</c:v>
                </c:pt>
                <c:pt idx="347">
                  <c:v>4.09</c:v>
                </c:pt>
                <c:pt idx="348">
                  <c:v>4.0999999999999996</c:v>
                </c:pt>
                <c:pt idx="349">
                  <c:v>4.09</c:v>
                </c:pt>
                <c:pt idx="350">
                  <c:v>4.0999999999999996</c:v>
                </c:pt>
                <c:pt idx="351">
                  <c:v>4.0999999999999996</c:v>
                </c:pt>
                <c:pt idx="352">
                  <c:v>4.09</c:v>
                </c:pt>
                <c:pt idx="353">
                  <c:v>4.09</c:v>
                </c:pt>
                <c:pt idx="354">
                  <c:v>4.0999999999999996</c:v>
                </c:pt>
                <c:pt idx="355">
                  <c:v>4.09</c:v>
                </c:pt>
                <c:pt idx="356">
                  <c:v>4.0999999999999996</c:v>
                </c:pt>
                <c:pt idx="357">
                  <c:v>4.0999999999999996</c:v>
                </c:pt>
                <c:pt idx="358">
                  <c:v>4.09</c:v>
                </c:pt>
                <c:pt idx="359">
                  <c:v>4.0999999999999996</c:v>
                </c:pt>
                <c:pt idx="360">
                  <c:v>4.0999999999999996</c:v>
                </c:pt>
                <c:pt idx="361">
                  <c:v>4.0999999999999996</c:v>
                </c:pt>
                <c:pt idx="362">
                  <c:v>4.0999999999999996</c:v>
                </c:pt>
                <c:pt idx="363">
                  <c:v>4.0999999999999996</c:v>
                </c:pt>
                <c:pt idx="364">
                  <c:v>4.1099999999999994</c:v>
                </c:pt>
                <c:pt idx="365">
                  <c:v>4.1099999999999994</c:v>
                </c:pt>
                <c:pt idx="366">
                  <c:v>4.1099999999999994</c:v>
                </c:pt>
                <c:pt idx="367">
                  <c:v>4.1199999999999974</c:v>
                </c:pt>
                <c:pt idx="368">
                  <c:v>4.1199999999999974</c:v>
                </c:pt>
                <c:pt idx="369">
                  <c:v>4.1199999999999974</c:v>
                </c:pt>
                <c:pt idx="370">
                  <c:v>4.13</c:v>
                </c:pt>
                <c:pt idx="371">
                  <c:v>4.13</c:v>
                </c:pt>
                <c:pt idx="372">
                  <c:v>4.1399999999999997</c:v>
                </c:pt>
                <c:pt idx="373">
                  <c:v>4.1399999999999997</c:v>
                </c:pt>
                <c:pt idx="374">
                  <c:v>4.1499999999999986</c:v>
                </c:pt>
                <c:pt idx="375">
                  <c:v>4.1499999999999986</c:v>
                </c:pt>
                <c:pt idx="376">
                  <c:v>4.17</c:v>
                </c:pt>
                <c:pt idx="377">
                  <c:v>4.17</c:v>
                </c:pt>
                <c:pt idx="378">
                  <c:v>4.18</c:v>
                </c:pt>
                <c:pt idx="379">
                  <c:v>4.2</c:v>
                </c:pt>
                <c:pt idx="380">
                  <c:v>4.2</c:v>
                </c:pt>
                <c:pt idx="381">
                  <c:v>4.21</c:v>
                </c:pt>
                <c:pt idx="382">
                  <c:v>4.22</c:v>
                </c:pt>
                <c:pt idx="383">
                  <c:v>4.22</c:v>
                </c:pt>
                <c:pt idx="384">
                  <c:v>4.24</c:v>
                </c:pt>
                <c:pt idx="385">
                  <c:v>4.24</c:v>
                </c:pt>
                <c:pt idx="386">
                  <c:v>4.25</c:v>
                </c:pt>
                <c:pt idx="387">
                  <c:v>4.26</c:v>
                </c:pt>
                <c:pt idx="388">
                  <c:v>4.2699999999999996</c:v>
                </c:pt>
                <c:pt idx="389">
                  <c:v>4.28</c:v>
                </c:pt>
                <c:pt idx="390">
                  <c:v>4.3</c:v>
                </c:pt>
                <c:pt idx="391">
                  <c:v>4.33</c:v>
                </c:pt>
                <c:pt idx="392">
                  <c:v>4.33</c:v>
                </c:pt>
                <c:pt idx="393">
                  <c:v>4.34</c:v>
                </c:pt>
                <c:pt idx="394">
                  <c:v>4.3499999999999996</c:v>
                </c:pt>
                <c:pt idx="395">
                  <c:v>4.3599999999999977</c:v>
                </c:pt>
                <c:pt idx="396">
                  <c:v>4.37</c:v>
                </c:pt>
                <c:pt idx="397">
                  <c:v>4.38</c:v>
                </c:pt>
                <c:pt idx="398">
                  <c:v>4.4000000000000004</c:v>
                </c:pt>
                <c:pt idx="399">
                  <c:v>4.42</c:v>
                </c:pt>
                <c:pt idx="400">
                  <c:v>4.43</c:v>
                </c:pt>
                <c:pt idx="401">
                  <c:v>4.45</c:v>
                </c:pt>
                <c:pt idx="402">
                  <c:v>4.46</c:v>
                </c:pt>
                <c:pt idx="403">
                  <c:v>4.47</c:v>
                </c:pt>
                <c:pt idx="404">
                  <c:v>4.47</c:v>
                </c:pt>
                <c:pt idx="405">
                  <c:v>4.49</c:v>
                </c:pt>
                <c:pt idx="406">
                  <c:v>4.49</c:v>
                </c:pt>
                <c:pt idx="407">
                  <c:v>4.5</c:v>
                </c:pt>
                <c:pt idx="408">
                  <c:v>4.51</c:v>
                </c:pt>
                <c:pt idx="409">
                  <c:v>4.5599999999999996</c:v>
                </c:pt>
                <c:pt idx="410">
                  <c:v>4.54</c:v>
                </c:pt>
                <c:pt idx="411">
                  <c:v>4.5599999999999996</c:v>
                </c:pt>
                <c:pt idx="412">
                  <c:v>4.58</c:v>
                </c:pt>
                <c:pt idx="413">
                  <c:v>4.5999999999999996</c:v>
                </c:pt>
                <c:pt idx="414">
                  <c:v>4.63</c:v>
                </c:pt>
                <c:pt idx="415">
                  <c:v>4.63</c:v>
                </c:pt>
                <c:pt idx="416">
                  <c:v>4.6399999999999997</c:v>
                </c:pt>
                <c:pt idx="417">
                  <c:v>4.6499999999999977</c:v>
                </c:pt>
                <c:pt idx="418">
                  <c:v>4.6599999999999957</c:v>
                </c:pt>
                <c:pt idx="419">
                  <c:v>4.6899999999999986</c:v>
                </c:pt>
                <c:pt idx="420">
                  <c:v>4.72</c:v>
                </c:pt>
                <c:pt idx="421">
                  <c:v>4.7300000000000004</c:v>
                </c:pt>
                <c:pt idx="422">
                  <c:v>4.72</c:v>
                </c:pt>
                <c:pt idx="423">
                  <c:v>4.74</c:v>
                </c:pt>
                <c:pt idx="424">
                  <c:v>4.76</c:v>
                </c:pt>
                <c:pt idx="425">
                  <c:v>4.7699999999999987</c:v>
                </c:pt>
                <c:pt idx="426">
                  <c:v>4.7699999999999987</c:v>
                </c:pt>
                <c:pt idx="427">
                  <c:v>4.8</c:v>
                </c:pt>
                <c:pt idx="428">
                  <c:v>4.83</c:v>
                </c:pt>
                <c:pt idx="429">
                  <c:v>4.8499999999999996</c:v>
                </c:pt>
                <c:pt idx="430">
                  <c:v>4.87</c:v>
                </c:pt>
                <c:pt idx="431">
                  <c:v>4.88</c:v>
                </c:pt>
                <c:pt idx="432">
                  <c:v>4.9000000000000004</c:v>
                </c:pt>
                <c:pt idx="433">
                  <c:v>4.95</c:v>
                </c:pt>
                <c:pt idx="434">
                  <c:v>4.99</c:v>
                </c:pt>
                <c:pt idx="435">
                  <c:v>4.97</c:v>
                </c:pt>
                <c:pt idx="436">
                  <c:v>5</c:v>
                </c:pt>
                <c:pt idx="437">
                  <c:v>5.04</c:v>
                </c:pt>
                <c:pt idx="438">
                  <c:v>5.0599999999999996</c:v>
                </c:pt>
                <c:pt idx="439">
                  <c:v>5.07</c:v>
                </c:pt>
                <c:pt idx="440">
                  <c:v>5.0999999999999996</c:v>
                </c:pt>
                <c:pt idx="441">
                  <c:v>5.1199999999999974</c:v>
                </c:pt>
                <c:pt idx="442">
                  <c:v>5.13</c:v>
                </c:pt>
                <c:pt idx="443">
                  <c:v>5.1499999999999986</c:v>
                </c:pt>
                <c:pt idx="444">
                  <c:v>5.1599999999999966</c:v>
                </c:pt>
                <c:pt idx="445">
                  <c:v>5.1899999999999986</c:v>
                </c:pt>
                <c:pt idx="446">
                  <c:v>5.26</c:v>
                </c:pt>
                <c:pt idx="447">
                  <c:v>5.25</c:v>
                </c:pt>
                <c:pt idx="448">
                  <c:v>5.26</c:v>
                </c:pt>
                <c:pt idx="449">
                  <c:v>5.3</c:v>
                </c:pt>
                <c:pt idx="450">
                  <c:v>5.31</c:v>
                </c:pt>
                <c:pt idx="451">
                  <c:v>5.35</c:v>
                </c:pt>
                <c:pt idx="452">
                  <c:v>5.37</c:v>
                </c:pt>
                <c:pt idx="453">
                  <c:v>5.4</c:v>
                </c:pt>
                <c:pt idx="454">
                  <c:v>5.42</c:v>
                </c:pt>
                <c:pt idx="455">
                  <c:v>5.45</c:v>
                </c:pt>
                <c:pt idx="456">
                  <c:v>5.47</c:v>
                </c:pt>
                <c:pt idx="457">
                  <c:v>5.5</c:v>
                </c:pt>
                <c:pt idx="458">
                  <c:v>5.52</c:v>
                </c:pt>
                <c:pt idx="459">
                  <c:v>5.54</c:v>
                </c:pt>
                <c:pt idx="460">
                  <c:v>5.58</c:v>
                </c:pt>
                <c:pt idx="461">
                  <c:v>5.6199999999999957</c:v>
                </c:pt>
                <c:pt idx="462">
                  <c:v>5.6099999999999977</c:v>
                </c:pt>
                <c:pt idx="463">
                  <c:v>5.64</c:v>
                </c:pt>
                <c:pt idx="464">
                  <c:v>5.68</c:v>
                </c:pt>
                <c:pt idx="465">
                  <c:v>5.71</c:v>
                </c:pt>
                <c:pt idx="466">
                  <c:v>5.71</c:v>
                </c:pt>
                <c:pt idx="467">
                  <c:v>5.75</c:v>
                </c:pt>
                <c:pt idx="468">
                  <c:v>5.78</c:v>
                </c:pt>
                <c:pt idx="469">
                  <c:v>5.83</c:v>
                </c:pt>
                <c:pt idx="470">
                  <c:v>5.8599999999999977</c:v>
                </c:pt>
                <c:pt idx="471">
                  <c:v>5.88</c:v>
                </c:pt>
                <c:pt idx="472">
                  <c:v>5.9</c:v>
                </c:pt>
                <c:pt idx="473">
                  <c:v>5.95</c:v>
                </c:pt>
                <c:pt idx="474">
                  <c:v>5.95</c:v>
                </c:pt>
                <c:pt idx="475">
                  <c:v>5.98</c:v>
                </c:pt>
                <c:pt idx="476">
                  <c:v>6.04</c:v>
                </c:pt>
                <c:pt idx="477">
                  <c:v>6.07</c:v>
                </c:pt>
                <c:pt idx="478">
                  <c:v>6.09</c:v>
                </c:pt>
                <c:pt idx="479">
                  <c:v>6.13</c:v>
                </c:pt>
                <c:pt idx="480">
                  <c:v>6.1499999999999986</c:v>
                </c:pt>
                <c:pt idx="481">
                  <c:v>6.1899999999999986</c:v>
                </c:pt>
                <c:pt idx="482">
                  <c:v>6.24</c:v>
                </c:pt>
                <c:pt idx="483">
                  <c:v>6.23</c:v>
                </c:pt>
                <c:pt idx="484">
                  <c:v>6.27</c:v>
                </c:pt>
                <c:pt idx="485">
                  <c:v>6.29</c:v>
                </c:pt>
                <c:pt idx="486">
                  <c:v>6.33</c:v>
                </c:pt>
                <c:pt idx="487">
                  <c:v>6.3599999999999977</c:v>
                </c:pt>
                <c:pt idx="488">
                  <c:v>6.4</c:v>
                </c:pt>
                <c:pt idx="489">
                  <c:v>6.42</c:v>
                </c:pt>
                <c:pt idx="490">
                  <c:v>6.49</c:v>
                </c:pt>
                <c:pt idx="491">
                  <c:v>6.51</c:v>
                </c:pt>
                <c:pt idx="492">
                  <c:v>6.54</c:v>
                </c:pt>
                <c:pt idx="493">
                  <c:v>6.56</c:v>
                </c:pt>
                <c:pt idx="494">
                  <c:v>6.6099999999999977</c:v>
                </c:pt>
                <c:pt idx="495">
                  <c:v>6.63</c:v>
                </c:pt>
                <c:pt idx="496">
                  <c:v>6.6899999999999986</c:v>
                </c:pt>
                <c:pt idx="497">
                  <c:v>6.6899999999999986</c:v>
                </c:pt>
                <c:pt idx="498">
                  <c:v>6.76</c:v>
                </c:pt>
                <c:pt idx="499">
                  <c:v>6.8</c:v>
                </c:pt>
                <c:pt idx="500">
                  <c:v>6.81</c:v>
                </c:pt>
                <c:pt idx="501">
                  <c:v>6.8199999999999976</c:v>
                </c:pt>
                <c:pt idx="502">
                  <c:v>6.8599999999999977</c:v>
                </c:pt>
                <c:pt idx="503">
                  <c:v>6.92</c:v>
                </c:pt>
                <c:pt idx="504">
                  <c:v>6.94</c:v>
                </c:pt>
                <c:pt idx="505">
                  <c:v>6.97</c:v>
                </c:pt>
                <c:pt idx="506">
                  <c:v>7.02</c:v>
                </c:pt>
                <c:pt idx="507">
                  <c:v>7.04</c:v>
                </c:pt>
                <c:pt idx="508">
                  <c:v>7.1</c:v>
                </c:pt>
                <c:pt idx="509">
                  <c:v>7.1199999999999974</c:v>
                </c:pt>
                <c:pt idx="510">
                  <c:v>7.17</c:v>
                </c:pt>
                <c:pt idx="511">
                  <c:v>7.2</c:v>
                </c:pt>
                <c:pt idx="512">
                  <c:v>7.27</c:v>
                </c:pt>
                <c:pt idx="513">
                  <c:v>7.28</c:v>
                </c:pt>
                <c:pt idx="514">
                  <c:v>7.34</c:v>
                </c:pt>
                <c:pt idx="515">
                  <c:v>7.39</c:v>
                </c:pt>
                <c:pt idx="516">
                  <c:v>7.47</c:v>
                </c:pt>
                <c:pt idx="517">
                  <c:v>7.45</c:v>
                </c:pt>
                <c:pt idx="518">
                  <c:v>7.45</c:v>
                </c:pt>
                <c:pt idx="519">
                  <c:v>7.53</c:v>
                </c:pt>
                <c:pt idx="520">
                  <c:v>7.58</c:v>
                </c:pt>
                <c:pt idx="521">
                  <c:v>7.63</c:v>
                </c:pt>
                <c:pt idx="522">
                  <c:v>7.6499999999999977</c:v>
                </c:pt>
                <c:pt idx="523">
                  <c:v>7.68</c:v>
                </c:pt>
                <c:pt idx="524">
                  <c:v>7.74</c:v>
                </c:pt>
                <c:pt idx="525">
                  <c:v>7.78</c:v>
                </c:pt>
                <c:pt idx="526">
                  <c:v>7.9</c:v>
                </c:pt>
                <c:pt idx="527">
                  <c:v>7.89</c:v>
                </c:pt>
                <c:pt idx="528">
                  <c:v>7.94</c:v>
                </c:pt>
                <c:pt idx="529">
                  <c:v>7.97</c:v>
                </c:pt>
                <c:pt idx="530">
                  <c:v>8.02</c:v>
                </c:pt>
                <c:pt idx="531">
                  <c:v>8.0500000000000007</c:v>
                </c:pt>
                <c:pt idx="532">
                  <c:v>8.1</c:v>
                </c:pt>
                <c:pt idx="533">
                  <c:v>8.1300000000000008</c:v>
                </c:pt>
                <c:pt idx="534">
                  <c:v>8.2100000000000009</c:v>
                </c:pt>
                <c:pt idx="535">
                  <c:v>8.25</c:v>
                </c:pt>
                <c:pt idx="536">
                  <c:v>8.31</c:v>
                </c:pt>
                <c:pt idx="537">
                  <c:v>8.32</c:v>
                </c:pt>
                <c:pt idx="538">
                  <c:v>8.4</c:v>
                </c:pt>
                <c:pt idx="539">
                  <c:v>8.48</c:v>
                </c:pt>
                <c:pt idx="540">
                  <c:v>8.4700000000000006</c:v>
                </c:pt>
                <c:pt idx="541">
                  <c:v>8.5500000000000007</c:v>
                </c:pt>
                <c:pt idx="542">
                  <c:v>8.57</c:v>
                </c:pt>
                <c:pt idx="543">
                  <c:v>8.64</c:v>
                </c:pt>
                <c:pt idx="544">
                  <c:v>8.68</c:v>
                </c:pt>
                <c:pt idx="545">
                  <c:v>8.7100000000000009</c:v>
                </c:pt>
                <c:pt idx="546">
                  <c:v>8.76</c:v>
                </c:pt>
                <c:pt idx="547">
                  <c:v>8.81</c:v>
                </c:pt>
                <c:pt idx="548">
                  <c:v>8.89</c:v>
                </c:pt>
                <c:pt idx="549">
                  <c:v>8.92</c:v>
                </c:pt>
                <c:pt idx="550">
                  <c:v>8.9700000000000006</c:v>
                </c:pt>
                <c:pt idx="551">
                  <c:v>9.06</c:v>
                </c:pt>
                <c:pt idx="552">
                  <c:v>9.0400000000000009</c:v>
                </c:pt>
                <c:pt idx="553">
                  <c:v>9.1300000000000008</c:v>
                </c:pt>
                <c:pt idx="554">
                  <c:v>9.19</c:v>
                </c:pt>
                <c:pt idx="555">
                  <c:v>9.2200000000000006</c:v>
                </c:pt>
                <c:pt idx="556">
                  <c:v>9.27</c:v>
                </c:pt>
                <c:pt idx="557">
                  <c:v>9.33</c:v>
                </c:pt>
                <c:pt idx="558">
                  <c:v>9.43</c:v>
                </c:pt>
                <c:pt idx="559">
                  <c:v>9.4600000000000026</c:v>
                </c:pt>
                <c:pt idx="560">
                  <c:v>9.44</c:v>
                </c:pt>
                <c:pt idx="561">
                  <c:v>9.5300000000000011</c:v>
                </c:pt>
                <c:pt idx="562">
                  <c:v>9.59</c:v>
                </c:pt>
                <c:pt idx="563">
                  <c:v>9.6300000000000008</c:v>
                </c:pt>
                <c:pt idx="564">
                  <c:v>9.69</c:v>
                </c:pt>
                <c:pt idx="565">
                  <c:v>9.76</c:v>
                </c:pt>
                <c:pt idx="566">
                  <c:v>9.76</c:v>
                </c:pt>
                <c:pt idx="567">
                  <c:v>9.8000000000000007</c:v>
                </c:pt>
                <c:pt idx="568">
                  <c:v>9.89</c:v>
                </c:pt>
                <c:pt idx="569">
                  <c:v>9.9499999999999993</c:v>
                </c:pt>
                <c:pt idx="570">
                  <c:v>10.01</c:v>
                </c:pt>
                <c:pt idx="571">
                  <c:v>10.039999999999999</c:v>
                </c:pt>
                <c:pt idx="572">
                  <c:v>10.17</c:v>
                </c:pt>
                <c:pt idx="573">
                  <c:v>10.199999999999999</c:v>
                </c:pt>
                <c:pt idx="574">
                  <c:v>10.23</c:v>
                </c:pt>
                <c:pt idx="575">
                  <c:v>10.31</c:v>
                </c:pt>
                <c:pt idx="576">
                  <c:v>10.36</c:v>
                </c:pt>
                <c:pt idx="577">
                  <c:v>10.42</c:v>
                </c:pt>
                <c:pt idx="578">
                  <c:v>10.48</c:v>
                </c:pt>
                <c:pt idx="579">
                  <c:v>10.58</c:v>
                </c:pt>
                <c:pt idx="580">
                  <c:v>10.62</c:v>
                </c:pt>
                <c:pt idx="581">
                  <c:v>10.67</c:v>
                </c:pt>
                <c:pt idx="582">
                  <c:v>10.75</c:v>
                </c:pt>
                <c:pt idx="583">
                  <c:v>10.82</c:v>
                </c:pt>
                <c:pt idx="584">
                  <c:v>10.87</c:v>
                </c:pt>
                <c:pt idx="585">
                  <c:v>10.93</c:v>
                </c:pt>
                <c:pt idx="586">
                  <c:v>11.01</c:v>
                </c:pt>
                <c:pt idx="587">
                  <c:v>10.99</c:v>
                </c:pt>
                <c:pt idx="588">
                  <c:v>11.16</c:v>
                </c:pt>
                <c:pt idx="589">
                  <c:v>11.19</c:v>
                </c:pt>
                <c:pt idx="590">
                  <c:v>11.24</c:v>
                </c:pt>
                <c:pt idx="591">
                  <c:v>11.31</c:v>
                </c:pt>
                <c:pt idx="592">
                  <c:v>11.4</c:v>
                </c:pt>
                <c:pt idx="593">
                  <c:v>11.43</c:v>
                </c:pt>
                <c:pt idx="594">
                  <c:v>11.53</c:v>
                </c:pt>
                <c:pt idx="595">
                  <c:v>11.6</c:v>
                </c:pt>
                <c:pt idx="596">
                  <c:v>11.67</c:v>
                </c:pt>
                <c:pt idx="597">
                  <c:v>11.75</c:v>
                </c:pt>
                <c:pt idx="598">
                  <c:v>11.78</c:v>
                </c:pt>
                <c:pt idx="599">
                  <c:v>11.85</c:v>
                </c:pt>
                <c:pt idx="600">
                  <c:v>11.84</c:v>
                </c:pt>
                <c:pt idx="601">
                  <c:v>11.91</c:v>
                </c:pt>
                <c:pt idx="602">
                  <c:v>12.06</c:v>
                </c:pt>
                <c:pt idx="603">
                  <c:v>12.12</c:v>
                </c:pt>
                <c:pt idx="604">
                  <c:v>12.25</c:v>
                </c:pt>
                <c:pt idx="605">
                  <c:v>12.32</c:v>
                </c:pt>
                <c:pt idx="606">
                  <c:v>12.37</c:v>
                </c:pt>
                <c:pt idx="607">
                  <c:v>12.44</c:v>
                </c:pt>
                <c:pt idx="608">
                  <c:v>12.48</c:v>
                </c:pt>
                <c:pt idx="609">
                  <c:v>12.6</c:v>
                </c:pt>
                <c:pt idx="610">
                  <c:v>12.61</c:v>
                </c:pt>
                <c:pt idx="611">
                  <c:v>12.71</c:v>
                </c:pt>
                <c:pt idx="612">
                  <c:v>12.8</c:v>
                </c:pt>
                <c:pt idx="613">
                  <c:v>12.85</c:v>
                </c:pt>
                <c:pt idx="614">
                  <c:v>12.99</c:v>
                </c:pt>
                <c:pt idx="615">
                  <c:v>13.09</c:v>
                </c:pt>
                <c:pt idx="616">
                  <c:v>13.08</c:v>
                </c:pt>
                <c:pt idx="617">
                  <c:v>13.18</c:v>
                </c:pt>
                <c:pt idx="618">
                  <c:v>13.23</c:v>
                </c:pt>
                <c:pt idx="619">
                  <c:v>13.42</c:v>
                </c:pt>
                <c:pt idx="620">
                  <c:v>13.42</c:v>
                </c:pt>
                <c:pt idx="621">
                  <c:v>13.48</c:v>
                </c:pt>
                <c:pt idx="622">
                  <c:v>13.55</c:v>
                </c:pt>
                <c:pt idx="623">
                  <c:v>13.63</c:v>
                </c:pt>
                <c:pt idx="624">
                  <c:v>13.74</c:v>
                </c:pt>
                <c:pt idx="625">
                  <c:v>13.87</c:v>
                </c:pt>
                <c:pt idx="626">
                  <c:v>13.83</c:v>
                </c:pt>
                <c:pt idx="627">
                  <c:v>14</c:v>
                </c:pt>
                <c:pt idx="628">
                  <c:v>14.02</c:v>
                </c:pt>
                <c:pt idx="629">
                  <c:v>14.12</c:v>
                </c:pt>
                <c:pt idx="630">
                  <c:v>14.27</c:v>
                </c:pt>
                <c:pt idx="631">
                  <c:v>14.34</c:v>
                </c:pt>
                <c:pt idx="632">
                  <c:v>14.36</c:v>
                </c:pt>
                <c:pt idx="633">
                  <c:v>14.49</c:v>
                </c:pt>
                <c:pt idx="634">
                  <c:v>14.56</c:v>
                </c:pt>
                <c:pt idx="635">
                  <c:v>14.57</c:v>
                </c:pt>
                <c:pt idx="636">
                  <c:v>14.71</c:v>
                </c:pt>
                <c:pt idx="637">
                  <c:v>14.82</c:v>
                </c:pt>
                <c:pt idx="638">
                  <c:v>14.81</c:v>
                </c:pt>
                <c:pt idx="639">
                  <c:v>14.97</c:v>
                </c:pt>
                <c:pt idx="640">
                  <c:v>15.07</c:v>
                </c:pt>
                <c:pt idx="641">
                  <c:v>15.08</c:v>
                </c:pt>
                <c:pt idx="642">
                  <c:v>15.21</c:v>
                </c:pt>
                <c:pt idx="643">
                  <c:v>15.34</c:v>
                </c:pt>
                <c:pt idx="644">
                  <c:v>15.45</c:v>
                </c:pt>
                <c:pt idx="645">
                  <c:v>15.47</c:v>
                </c:pt>
                <c:pt idx="646">
                  <c:v>15.57</c:v>
                </c:pt>
                <c:pt idx="647">
                  <c:v>15.63</c:v>
                </c:pt>
                <c:pt idx="648">
                  <c:v>15.69</c:v>
                </c:pt>
                <c:pt idx="649">
                  <c:v>15.79</c:v>
                </c:pt>
                <c:pt idx="650">
                  <c:v>15.93</c:v>
                </c:pt>
                <c:pt idx="651">
                  <c:v>15.98</c:v>
                </c:pt>
                <c:pt idx="652">
                  <c:v>16.14</c:v>
                </c:pt>
                <c:pt idx="653">
                  <c:v>16.23</c:v>
                </c:pt>
                <c:pt idx="654">
                  <c:v>16.329999999999991</c:v>
                </c:pt>
                <c:pt idx="655">
                  <c:v>16.37</c:v>
                </c:pt>
                <c:pt idx="656">
                  <c:v>16.420000000000002</c:v>
                </c:pt>
                <c:pt idx="657">
                  <c:v>16.54</c:v>
                </c:pt>
                <c:pt idx="658">
                  <c:v>16.670000000000009</c:v>
                </c:pt>
                <c:pt idx="659">
                  <c:v>16.77</c:v>
                </c:pt>
                <c:pt idx="660">
                  <c:v>16.850000000000001</c:v>
                </c:pt>
                <c:pt idx="661">
                  <c:v>16.96</c:v>
                </c:pt>
                <c:pt idx="662">
                  <c:v>17.02</c:v>
                </c:pt>
                <c:pt idx="663">
                  <c:v>17.09</c:v>
                </c:pt>
                <c:pt idx="664">
                  <c:v>17.13</c:v>
                </c:pt>
                <c:pt idx="665">
                  <c:v>17.329999999999991</c:v>
                </c:pt>
                <c:pt idx="666">
                  <c:v>17.420000000000002</c:v>
                </c:pt>
                <c:pt idx="667">
                  <c:v>17.53</c:v>
                </c:pt>
                <c:pt idx="668">
                  <c:v>17.55</c:v>
                </c:pt>
                <c:pt idx="669">
                  <c:v>17.61</c:v>
                </c:pt>
                <c:pt idx="670">
                  <c:v>17.78</c:v>
                </c:pt>
                <c:pt idx="671">
                  <c:v>17.88</c:v>
                </c:pt>
                <c:pt idx="672">
                  <c:v>17.920000000000002</c:v>
                </c:pt>
                <c:pt idx="673">
                  <c:v>17.989999999999981</c:v>
                </c:pt>
                <c:pt idx="674">
                  <c:v>18.2</c:v>
                </c:pt>
                <c:pt idx="675">
                  <c:v>18.29</c:v>
                </c:pt>
                <c:pt idx="676">
                  <c:v>18.350000000000001</c:v>
                </c:pt>
                <c:pt idx="677">
                  <c:v>18.45</c:v>
                </c:pt>
                <c:pt idx="678">
                  <c:v>18.59</c:v>
                </c:pt>
                <c:pt idx="679">
                  <c:v>18.61</c:v>
                </c:pt>
                <c:pt idx="680">
                  <c:v>18.77</c:v>
                </c:pt>
                <c:pt idx="681">
                  <c:v>18.829999999999991</c:v>
                </c:pt>
                <c:pt idx="682">
                  <c:v>18.97</c:v>
                </c:pt>
                <c:pt idx="683">
                  <c:v>19.010000000000009</c:v>
                </c:pt>
                <c:pt idx="684">
                  <c:v>19.07</c:v>
                </c:pt>
                <c:pt idx="685">
                  <c:v>19.23</c:v>
                </c:pt>
                <c:pt idx="686">
                  <c:v>19.32</c:v>
                </c:pt>
                <c:pt idx="687">
                  <c:v>19.38</c:v>
                </c:pt>
                <c:pt idx="688">
                  <c:v>19.43</c:v>
                </c:pt>
                <c:pt idx="689">
                  <c:v>19.48</c:v>
                </c:pt>
                <c:pt idx="690">
                  <c:v>19.579999999999991</c:v>
                </c:pt>
                <c:pt idx="691">
                  <c:v>19.68</c:v>
                </c:pt>
                <c:pt idx="692">
                  <c:v>19.79</c:v>
                </c:pt>
                <c:pt idx="693">
                  <c:v>19.88</c:v>
                </c:pt>
                <c:pt idx="694">
                  <c:v>19.97</c:v>
                </c:pt>
                <c:pt idx="695">
                  <c:v>20.09</c:v>
                </c:pt>
                <c:pt idx="696">
                  <c:v>20.16</c:v>
                </c:pt>
                <c:pt idx="697">
                  <c:v>20.21</c:v>
                </c:pt>
                <c:pt idx="698">
                  <c:v>20.28</c:v>
                </c:pt>
                <c:pt idx="699">
                  <c:v>20.3</c:v>
                </c:pt>
                <c:pt idx="700">
                  <c:v>20.3</c:v>
                </c:pt>
                <c:pt idx="701">
                  <c:v>20.3</c:v>
                </c:pt>
                <c:pt idx="702">
                  <c:v>20.3</c:v>
                </c:pt>
                <c:pt idx="703">
                  <c:v>20.3</c:v>
                </c:pt>
                <c:pt idx="704">
                  <c:v>20.3</c:v>
                </c:pt>
                <c:pt idx="705">
                  <c:v>20.3</c:v>
                </c:pt>
                <c:pt idx="706">
                  <c:v>20.3</c:v>
                </c:pt>
                <c:pt idx="707">
                  <c:v>20.3</c:v>
                </c:pt>
                <c:pt idx="708">
                  <c:v>20.3</c:v>
                </c:pt>
                <c:pt idx="709">
                  <c:v>20.309999999999999</c:v>
                </c:pt>
                <c:pt idx="710">
                  <c:v>20.3</c:v>
                </c:pt>
                <c:pt idx="711">
                  <c:v>20.3</c:v>
                </c:pt>
                <c:pt idx="712">
                  <c:v>20.3</c:v>
                </c:pt>
                <c:pt idx="713">
                  <c:v>20.3</c:v>
                </c:pt>
                <c:pt idx="714">
                  <c:v>20.3</c:v>
                </c:pt>
                <c:pt idx="715">
                  <c:v>20.309999999999999</c:v>
                </c:pt>
                <c:pt idx="716">
                  <c:v>20.3</c:v>
                </c:pt>
                <c:pt idx="717">
                  <c:v>20.3</c:v>
                </c:pt>
                <c:pt idx="718">
                  <c:v>20.3</c:v>
                </c:pt>
                <c:pt idx="719">
                  <c:v>20.3</c:v>
                </c:pt>
                <c:pt idx="720">
                  <c:v>20.309999999999999</c:v>
                </c:pt>
                <c:pt idx="721">
                  <c:v>20.3</c:v>
                </c:pt>
                <c:pt idx="722">
                  <c:v>20.3</c:v>
                </c:pt>
                <c:pt idx="723">
                  <c:v>20.3</c:v>
                </c:pt>
                <c:pt idx="724">
                  <c:v>20.309999999999999</c:v>
                </c:pt>
                <c:pt idx="725">
                  <c:v>20.309999999999999</c:v>
                </c:pt>
                <c:pt idx="726">
                  <c:v>20.309999999999999</c:v>
                </c:pt>
                <c:pt idx="727">
                  <c:v>20.309999999999999</c:v>
                </c:pt>
                <c:pt idx="728">
                  <c:v>20.309999999999999</c:v>
                </c:pt>
                <c:pt idx="729">
                  <c:v>20.309999999999999</c:v>
                </c:pt>
                <c:pt idx="730">
                  <c:v>20.309999999999999</c:v>
                </c:pt>
                <c:pt idx="731">
                  <c:v>20.309999999999999</c:v>
                </c:pt>
                <c:pt idx="732">
                  <c:v>20.32</c:v>
                </c:pt>
                <c:pt idx="733">
                  <c:v>20.32</c:v>
                </c:pt>
                <c:pt idx="734">
                  <c:v>20.32</c:v>
                </c:pt>
                <c:pt idx="735">
                  <c:v>20.32</c:v>
                </c:pt>
                <c:pt idx="736">
                  <c:v>20.32</c:v>
                </c:pt>
                <c:pt idx="737">
                  <c:v>20.329999999999991</c:v>
                </c:pt>
                <c:pt idx="738">
                  <c:v>20.34</c:v>
                </c:pt>
                <c:pt idx="739">
                  <c:v>20.34</c:v>
                </c:pt>
                <c:pt idx="740">
                  <c:v>20.350000000000001</c:v>
                </c:pt>
                <c:pt idx="741">
                  <c:v>20.350000000000001</c:v>
                </c:pt>
                <c:pt idx="742">
                  <c:v>20.350000000000001</c:v>
                </c:pt>
                <c:pt idx="743">
                  <c:v>20.36</c:v>
                </c:pt>
                <c:pt idx="744">
                  <c:v>20.37</c:v>
                </c:pt>
                <c:pt idx="745">
                  <c:v>20.37</c:v>
                </c:pt>
                <c:pt idx="746">
                  <c:v>20.39</c:v>
                </c:pt>
                <c:pt idx="747">
                  <c:v>20.399999999999999</c:v>
                </c:pt>
                <c:pt idx="748">
                  <c:v>20.420000000000002</c:v>
                </c:pt>
                <c:pt idx="749">
                  <c:v>20.420000000000002</c:v>
                </c:pt>
                <c:pt idx="750">
                  <c:v>20.440000000000001</c:v>
                </c:pt>
                <c:pt idx="751">
                  <c:v>20.440000000000001</c:v>
                </c:pt>
                <c:pt idx="752">
                  <c:v>20.48</c:v>
                </c:pt>
                <c:pt idx="753">
                  <c:v>20.49</c:v>
                </c:pt>
                <c:pt idx="754">
                  <c:v>20.51</c:v>
                </c:pt>
                <c:pt idx="755">
                  <c:v>20.53</c:v>
                </c:pt>
                <c:pt idx="756">
                  <c:v>20.52</c:v>
                </c:pt>
                <c:pt idx="757">
                  <c:v>20.55</c:v>
                </c:pt>
                <c:pt idx="758">
                  <c:v>20.56</c:v>
                </c:pt>
                <c:pt idx="759">
                  <c:v>20.58</c:v>
                </c:pt>
                <c:pt idx="760">
                  <c:v>20.6</c:v>
                </c:pt>
                <c:pt idx="761">
                  <c:v>20.61</c:v>
                </c:pt>
                <c:pt idx="762">
                  <c:v>20.62</c:v>
                </c:pt>
                <c:pt idx="763">
                  <c:v>20.65</c:v>
                </c:pt>
                <c:pt idx="764">
                  <c:v>20.66</c:v>
                </c:pt>
                <c:pt idx="765">
                  <c:v>20.67</c:v>
                </c:pt>
                <c:pt idx="766">
                  <c:v>20.69</c:v>
                </c:pt>
                <c:pt idx="767">
                  <c:v>20.71</c:v>
                </c:pt>
                <c:pt idx="768">
                  <c:v>20.73</c:v>
                </c:pt>
                <c:pt idx="769">
                  <c:v>20.74</c:v>
                </c:pt>
                <c:pt idx="770">
                  <c:v>20.75</c:v>
                </c:pt>
                <c:pt idx="771">
                  <c:v>20.77</c:v>
                </c:pt>
                <c:pt idx="772">
                  <c:v>20.8</c:v>
                </c:pt>
                <c:pt idx="773">
                  <c:v>20.81</c:v>
                </c:pt>
                <c:pt idx="774">
                  <c:v>20.82</c:v>
                </c:pt>
                <c:pt idx="775">
                  <c:v>20.84</c:v>
                </c:pt>
                <c:pt idx="776">
                  <c:v>20.86</c:v>
                </c:pt>
                <c:pt idx="777">
                  <c:v>20.88</c:v>
                </c:pt>
                <c:pt idx="778">
                  <c:v>20.91</c:v>
                </c:pt>
                <c:pt idx="779">
                  <c:v>20.92</c:v>
                </c:pt>
                <c:pt idx="780">
                  <c:v>20.94</c:v>
                </c:pt>
                <c:pt idx="781">
                  <c:v>20.96</c:v>
                </c:pt>
                <c:pt idx="782">
                  <c:v>20.98</c:v>
                </c:pt>
                <c:pt idx="783">
                  <c:v>21</c:v>
                </c:pt>
                <c:pt idx="784">
                  <c:v>21.01</c:v>
                </c:pt>
                <c:pt idx="785">
                  <c:v>21.04</c:v>
                </c:pt>
                <c:pt idx="786">
                  <c:v>21.06</c:v>
                </c:pt>
                <c:pt idx="787">
                  <c:v>21.08</c:v>
                </c:pt>
                <c:pt idx="788">
                  <c:v>21.1</c:v>
                </c:pt>
                <c:pt idx="789">
                  <c:v>21.13</c:v>
                </c:pt>
                <c:pt idx="790">
                  <c:v>21.15</c:v>
                </c:pt>
                <c:pt idx="791">
                  <c:v>21.18</c:v>
                </c:pt>
                <c:pt idx="792">
                  <c:v>21.19</c:v>
                </c:pt>
                <c:pt idx="793">
                  <c:v>21.2</c:v>
                </c:pt>
                <c:pt idx="794">
                  <c:v>21.22</c:v>
                </c:pt>
                <c:pt idx="795">
                  <c:v>21.24</c:v>
                </c:pt>
                <c:pt idx="796">
                  <c:v>21.26</c:v>
                </c:pt>
                <c:pt idx="797">
                  <c:v>21.28</c:v>
                </c:pt>
                <c:pt idx="798">
                  <c:v>21.3</c:v>
                </c:pt>
                <c:pt idx="799">
                  <c:v>21.32</c:v>
                </c:pt>
                <c:pt idx="800">
                  <c:v>21.35</c:v>
                </c:pt>
                <c:pt idx="801">
                  <c:v>21.36</c:v>
                </c:pt>
                <c:pt idx="802">
                  <c:v>21.39</c:v>
                </c:pt>
                <c:pt idx="803">
                  <c:v>21.41</c:v>
                </c:pt>
                <c:pt idx="804">
                  <c:v>21.43</c:v>
                </c:pt>
                <c:pt idx="805">
                  <c:v>21.45</c:v>
                </c:pt>
                <c:pt idx="806">
                  <c:v>21.48</c:v>
                </c:pt>
                <c:pt idx="807">
                  <c:v>21.5</c:v>
                </c:pt>
                <c:pt idx="808">
                  <c:v>21.53</c:v>
                </c:pt>
                <c:pt idx="809">
                  <c:v>21.56</c:v>
                </c:pt>
                <c:pt idx="810">
                  <c:v>21.58</c:v>
                </c:pt>
                <c:pt idx="811">
                  <c:v>21.58</c:v>
                </c:pt>
                <c:pt idx="812">
                  <c:v>21.6</c:v>
                </c:pt>
                <c:pt idx="813">
                  <c:v>21.61</c:v>
                </c:pt>
                <c:pt idx="814">
                  <c:v>21.64</c:v>
                </c:pt>
                <c:pt idx="815">
                  <c:v>21.65</c:v>
                </c:pt>
                <c:pt idx="816">
                  <c:v>21.67</c:v>
                </c:pt>
                <c:pt idx="817">
                  <c:v>21.69</c:v>
                </c:pt>
                <c:pt idx="818">
                  <c:v>21.71</c:v>
                </c:pt>
                <c:pt idx="819">
                  <c:v>21.73</c:v>
                </c:pt>
                <c:pt idx="820">
                  <c:v>21.75</c:v>
                </c:pt>
                <c:pt idx="821">
                  <c:v>21.77</c:v>
                </c:pt>
                <c:pt idx="822">
                  <c:v>21.78</c:v>
                </c:pt>
                <c:pt idx="823">
                  <c:v>21.8</c:v>
                </c:pt>
                <c:pt idx="824">
                  <c:v>21.82</c:v>
                </c:pt>
                <c:pt idx="825">
                  <c:v>21.83</c:v>
                </c:pt>
                <c:pt idx="826">
                  <c:v>21.85</c:v>
                </c:pt>
                <c:pt idx="827">
                  <c:v>21.85</c:v>
                </c:pt>
                <c:pt idx="828">
                  <c:v>21.89</c:v>
                </c:pt>
                <c:pt idx="829">
                  <c:v>21.93</c:v>
                </c:pt>
                <c:pt idx="830">
                  <c:v>21.94</c:v>
                </c:pt>
                <c:pt idx="831">
                  <c:v>21.96</c:v>
                </c:pt>
                <c:pt idx="832">
                  <c:v>21.98</c:v>
                </c:pt>
                <c:pt idx="833">
                  <c:v>21.98</c:v>
                </c:pt>
                <c:pt idx="834">
                  <c:v>21.98</c:v>
                </c:pt>
                <c:pt idx="835">
                  <c:v>22.01</c:v>
                </c:pt>
                <c:pt idx="836">
                  <c:v>22.03</c:v>
                </c:pt>
                <c:pt idx="837">
                  <c:v>22.07</c:v>
                </c:pt>
                <c:pt idx="838">
                  <c:v>22.1</c:v>
                </c:pt>
                <c:pt idx="839">
                  <c:v>22.13</c:v>
                </c:pt>
                <c:pt idx="840">
                  <c:v>22.15</c:v>
                </c:pt>
                <c:pt idx="841">
                  <c:v>22.2</c:v>
                </c:pt>
                <c:pt idx="842">
                  <c:v>22.21</c:v>
                </c:pt>
                <c:pt idx="843">
                  <c:v>22.24</c:v>
                </c:pt>
                <c:pt idx="844">
                  <c:v>22.25</c:v>
                </c:pt>
                <c:pt idx="845">
                  <c:v>22.28</c:v>
                </c:pt>
                <c:pt idx="846">
                  <c:v>22.31</c:v>
                </c:pt>
                <c:pt idx="847">
                  <c:v>22.33</c:v>
                </c:pt>
                <c:pt idx="848">
                  <c:v>22.37</c:v>
                </c:pt>
                <c:pt idx="849">
                  <c:v>22.39</c:v>
                </c:pt>
                <c:pt idx="850">
                  <c:v>22.42</c:v>
                </c:pt>
                <c:pt idx="851">
                  <c:v>22.45</c:v>
                </c:pt>
                <c:pt idx="852">
                  <c:v>22.47</c:v>
                </c:pt>
                <c:pt idx="853">
                  <c:v>22.48</c:v>
                </c:pt>
                <c:pt idx="854">
                  <c:v>22.49</c:v>
                </c:pt>
                <c:pt idx="855">
                  <c:v>22.51</c:v>
                </c:pt>
                <c:pt idx="856">
                  <c:v>22.56</c:v>
                </c:pt>
                <c:pt idx="857">
                  <c:v>22.59</c:v>
                </c:pt>
                <c:pt idx="858">
                  <c:v>22.6</c:v>
                </c:pt>
                <c:pt idx="859">
                  <c:v>22.6</c:v>
                </c:pt>
                <c:pt idx="860">
                  <c:v>22.61</c:v>
                </c:pt>
                <c:pt idx="861">
                  <c:v>22.64</c:v>
                </c:pt>
                <c:pt idx="862">
                  <c:v>22.66</c:v>
                </c:pt>
                <c:pt idx="863">
                  <c:v>22.67</c:v>
                </c:pt>
                <c:pt idx="864">
                  <c:v>22.7</c:v>
                </c:pt>
                <c:pt idx="865">
                  <c:v>22.7</c:v>
                </c:pt>
                <c:pt idx="866">
                  <c:v>22.73</c:v>
                </c:pt>
                <c:pt idx="867">
                  <c:v>22.74</c:v>
                </c:pt>
                <c:pt idx="868">
                  <c:v>22.75</c:v>
                </c:pt>
                <c:pt idx="869">
                  <c:v>22.76</c:v>
                </c:pt>
                <c:pt idx="870">
                  <c:v>22.79</c:v>
                </c:pt>
                <c:pt idx="871">
                  <c:v>22.81</c:v>
                </c:pt>
                <c:pt idx="872">
                  <c:v>22.82</c:v>
                </c:pt>
                <c:pt idx="873">
                  <c:v>22.83</c:v>
                </c:pt>
                <c:pt idx="874">
                  <c:v>22.85</c:v>
                </c:pt>
                <c:pt idx="875">
                  <c:v>22.87</c:v>
                </c:pt>
                <c:pt idx="876">
                  <c:v>22.89</c:v>
                </c:pt>
                <c:pt idx="877">
                  <c:v>22.9</c:v>
                </c:pt>
                <c:pt idx="878">
                  <c:v>22.92</c:v>
                </c:pt>
                <c:pt idx="879">
                  <c:v>22.93</c:v>
                </c:pt>
                <c:pt idx="880">
                  <c:v>22.95</c:v>
                </c:pt>
                <c:pt idx="881">
                  <c:v>22.97</c:v>
                </c:pt>
                <c:pt idx="882">
                  <c:v>22.99</c:v>
                </c:pt>
                <c:pt idx="883">
                  <c:v>22.99</c:v>
                </c:pt>
                <c:pt idx="884">
                  <c:v>23.03</c:v>
                </c:pt>
                <c:pt idx="885">
                  <c:v>23.05</c:v>
                </c:pt>
                <c:pt idx="886">
                  <c:v>23.07</c:v>
                </c:pt>
                <c:pt idx="887">
                  <c:v>23.11</c:v>
                </c:pt>
                <c:pt idx="888">
                  <c:v>23.14</c:v>
                </c:pt>
                <c:pt idx="889">
                  <c:v>23.16</c:v>
                </c:pt>
                <c:pt idx="890">
                  <c:v>23.17</c:v>
                </c:pt>
                <c:pt idx="891">
                  <c:v>23.21</c:v>
                </c:pt>
                <c:pt idx="892">
                  <c:v>23.24</c:v>
                </c:pt>
                <c:pt idx="893">
                  <c:v>23.25</c:v>
                </c:pt>
                <c:pt idx="894">
                  <c:v>23.29</c:v>
                </c:pt>
                <c:pt idx="895">
                  <c:v>23.3</c:v>
                </c:pt>
                <c:pt idx="896">
                  <c:v>23.32</c:v>
                </c:pt>
                <c:pt idx="897">
                  <c:v>23.36</c:v>
                </c:pt>
                <c:pt idx="898">
                  <c:v>23.37</c:v>
                </c:pt>
                <c:pt idx="899">
                  <c:v>23.39</c:v>
                </c:pt>
                <c:pt idx="900">
                  <c:v>23.41</c:v>
                </c:pt>
                <c:pt idx="901">
                  <c:v>23.43</c:v>
                </c:pt>
                <c:pt idx="902">
                  <c:v>23.49</c:v>
                </c:pt>
                <c:pt idx="903">
                  <c:v>23.5</c:v>
                </c:pt>
                <c:pt idx="904">
                  <c:v>23.49</c:v>
                </c:pt>
                <c:pt idx="905">
                  <c:v>23.54</c:v>
                </c:pt>
                <c:pt idx="906">
                  <c:v>23.55</c:v>
                </c:pt>
                <c:pt idx="907">
                  <c:v>23.59</c:v>
                </c:pt>
                <c:pt idx="908">
                  <c:v>23.6</c:v>
                </c:pt>
                <c:pt idx="909">
                  <c:v>23.61</c:v>
                </c:pt>
                <c:pt idx="910">
                  <c:v>23.63</c:v>
                </c:pt>
                <c:pt idx="911">
                  <c:v>23.66</c:v>
                </c:pt>
                <c:pt idx="912">
                  <c:v>23.67</c:v>
                </c:pt>
                <c:pt idx="913">
                  <c:v>23.7</c:v>
                </c:pt>
                <c:pt idx="914">
                  <c:v>23.72</c:v>
                </c:pt>
                <c:pt idx="915">
                  <c:v>23.74</c:v>
                </c:pt>
                <c:pt idx="916">
                  <c:v>23.76</c:v>
                </c:pt>
                <c:pt idx="917">
                  <c:v>23.78</c:v>
                </c:pt>
                <c:pt idx="918">
                  <c:v>23.82</c:v>
                </c:pt>
                <c:pt idx="919">
                  <c:v>23.84</c:v>
                </c:pt>
                <c:pt idx="920">
                  <c:v>23.84</c:v>
                </c:pt>
                <c:pt idx="921">
                  <c:v>23.85</c:v>
                </c:pt>
                <c:pt idx="922">
                  <c:v>23.88</c:v>
                </c:pt>
                <c:pt idx="923">
                  <c:v>23.89</c:v>
                </c:pt>
                <c:pt idx="924">
                  <c:v>23.93</c:v>
                </c:pt>
                <c:pt idx="925">
                  <c:v>23.96</c:v>
                </c:pt>
                <c:pt idx="926">
                  <c:v>23.96</c:v>
                </c:pt>
                <c:pt idx="927">
                  <c:v>23.99</c:v>
                </c:pt>
                <c:pt idx="928">
                  <c:v>23.99</c:v>
                </c:pt>
                <c:pt idx="929">
                  <c:v>24.05</c:v>
                </c:pt>
                <c:pt idx="930">
                  <c:v>24.08</c:v>
                </c:pt>
                <c:pt idx="931">
                  <c:v>24.1</c:v>
                </c:pt>
                <c:pt idx="932">
                  <c:v>24.14</c:v>
                </c:pt>
                <c:pt idx="933">
                  <c:v>24.16</c:v>
                </c:pt>
                <c:pt idx="934">
                  <c:v>24.17</c:v>
                </c:pt>
                <c:pt idx="935">
                  <c:v>24.21</c:v>
                </c:pt>
                <c:pt idx="936">
                  <c:v>24.2</c:v>
                </c:pt>
                <c:pt idx="937">
                  <c:v>24.28</c:v>
                </c:pt>
                <c:pt idx="938">
                  <c:v>24.28</c:v>
                </c:pt>
                <c:pt idx="939">
                  <c:v>24.3</c:v>
                </c:pt>
                <c:pt idx="940">
                  <c:v>24.35</c:v>
                </c:pt>
                <c:pt idx="941">
                  <c:v>24.39</c:v>
                </c:pt>
                <c:pt idx="942">
                  <c:v>24.43</c:v>
                </c:pt>
                <c:pt idx="943">
                  <c:v>24.47</c:v>
                </c:pt>
                <c:pt idx="944">
                  <c:v>24.48</c:v>
                </c:pt>
                <c:pt idx="945">
                  <c:v>24.49</c:v>
                </c:pt>
                <c:pt idx="946">
                  <c:v>24.51</c:v>
                </c:pt>
                <c:pt idx="947">
                  <c:v>24.52</c:v>
                </c:pt>
                <c:pt idx="948">
                  <c:v>24.57</c:v>
                </c:pt>
                <c:pt idx="949">
                  <c:v>24.58</c:v>
                </c:pt>
                <c:pt idx="950">
                  <c:v>24.61</c:v>
                </c:pt>
                <c:pt idx="951">
                  <c:v>24.64</c:v>
                </c:pt>
                <c:pt idx="952">
                  <c:v>24.69</c:v>
                </c:pt>
                <c:pt idx="953">
                  <c:v>24.7</c:v>
                </c:pt>
                <c:pt idx="954">
                  <c:v>24.71</c:v>
                </c:pt>
                <c:pt idx="955">
                  <c:v>24.73</c:v>
                </c:pt>
                <c:pt idx="956">
                  <c:v>24.75</c:v>
                </c:pt>
                <c:pt idx="957">
                  <c:v>24.79</c:v>
                </c:pt>
                <c:pt idx="958">
                  <c:v>24.8</c:v>
                </c:pt>
                <c:pt idx="959">
                  <c:v>24.84</c:v>
                </c:pt>
                <c:pt idx="960">
                  <c:v>24.85</c:v>
                </c:pt>
                <c:pt idx="961">
                  <c:v>24.89</c:v>
                </c:pt>
                <c:pt idx="962">
                  <c:v>24.92</c:v>
                </c:pt>
                <c:pt idx="963">
                  <c:v>24.92</c:v>
                </c:pt>
                <c:pt idx="964">
                  <c:v>24.94</c:v>
                </c:pt>
                <c:pt idx="965">
                  <c:v>24.96</c:v>
                </c:pt>
                <c:pt idx="966">
                  <c:v>24.97</c:v>
                </c:pt>
                <c:pt idx="967">
                  <c:v>24.99</c:v>
                </c:pt>
                <c:pt idx="968">
                  <c:v>25.06</c:v>
                </c:pt>
                <c:pt idx="969">
                  <c:v>25.09</c:v>
                </c:pt>
                <c:pt idx="970">
                  <c:v>25.39</c:v>
                </c:pt>
                <c:pt idx="971">
                  <c:v>25.62</c:v>
                </c:pt>
                <c:pt idx="972">
                  <c:v>25.78</c:v>
                </c:pt>
                <c:pt idx="973">
                  <c:v>25.9</c:v>
                </c:pt>
                <c:pt idx="974">
                  <c:v>25.99</c:v>
                </c:pt>
                <c:pt idx="975">
                  <c:v>26.11</c:v>
                </c:pt>
                <c:pt idx="976">
                  <c:v>26.16</c:v>
                </c:pt>
                <c:pt idx="977">
                  <c:v>26.2</c:v>
                </c:pt>
                <c:pt idx="978">
                  <c:v>26.22</c:v>
                </c:pt>
                <c:pt idx="979">
                  <c:v>26.2</c:v>
                </c:pt>
                <c:pt idx="980">
                  <c:v>26.18</c:v>
                </c:pt>
                <c:pt idx="981">
                  <c:v>26.18</c:v>
                </c:pt>
                <c:pt idx="982">
                  <c:v>26.15</c:v>
                </c:pt>
                <c:pt idx="983">
                  <c:v>26.13</c:v>
                </c:pt>
                <c:pt idx="984">
                  <c:v>26.11</c:v>
                </c:pt>
                <c:pt idx="985">
                  <c:v>26.07</c:v>
                </c:pt>
                <c:pt idx="986">
                  <c:v>26.13</c:v>
                </c:pt>
                <c:pt idx="987">
                  <c:v>26.16</c:v>
                </c:pt>
                <c:pt idx="988">
                  <c:v>26.18</c:v>
                </c:pt>
                <c:pt idx="989">
                  <c:v>26.15</c:v>
                </c:pt>
                <c:pt idx="990">
                  <c:v>26.11</c:v>
                </c:pt>
                <c:pt idx="991">
                  <c:v>26.07</c:v>
                </c:pt>
                <c:pt idx="992">
                  <c:v>25.99</c:v>
                </c:pt>
                <c:pt idx="993">
                  <c:v>25.98</c:v>
                </c:pt>
                <c:pt idx="994">
                  <c:v>25.98</c:v>
                </c:pt>
                <c:pt idx="995">
                  <c:v>25.99</c:v>
                </c:pt>
                <c:pt idx="996">
                  <c:v>26.05</c:v>
                </c:pt>
                <c:pt idx="997">
                  <c:v>26.11</c:v>
                </c:pt>
                <c:pt idx="998">
                  <c:v>26.16</c:v>
                </c:pt>
                <c:pt idx="999">
                  <c:v>26.2</c:v>
                </c:pt>
                <c:pt idx="1000">
                  <c:v>26.22</c:v>
                </c:pt>
                <c:pt idx="1001">
                  <c:v>26.24</c:v>
                </c:pt>
                <c:pt idx="1002">
                  <c:v>26.28</c:v>
                </c:pt>
                <c:pt idx="1003">
                  <c:v>26.3</c:v>
                </c:pt>
                <c:pt idx="1004">
                  <c:v>26.3</c:v>
                </c:pt>
                <c:pt idx="1005">
                  <c:v>26.3</c:v>
                </c:pt>
                <c:pt idx="1006">
                  <c:v>26.32</c:v>
                </c:pt>
                <c:pt idx="1007">
                  <c:v>26.33</c:v>
                </c:pt>
                <c:pt idx="1008">
                  <c:v>26.37</c:v>
                </c:pt>
                <c:pt idx="1009">
                  <c:v>26.37</c:v>
                </c:pt>
                <c:pt idx="1010">
                  <c:v>26.37</c:v>
                </c:pt>
                <c:pt idx="1011">
                  <c:v>26.43</c:v>
                </c:pt>
                <c:pt idx="1012">
                  <c:v>26.45</c:v>
                </c:pt>
                <c:pt idx="1013">
                  <c:v>26.47</c:v>
                </c:pt>
                <c:pt idx="1014">
                  <c:v>26.49</c:v>
                </c:pt>
                <c:pt idx="1015">
                  <c:v>26.5</c:v>
                </c:pt>
                <c:pt idx="1016">
                  <c:v>26.52</c:v>
                </c:pt>
                <c:pt idx="1017">
                  <c:v>26.52</c:v>
                </c:pt>
                <c:pt idx="1018">
                  <c:v>26.56</c:v>
                </c:pt>
                <c:pt idx="1019">
                  <c:v>26.56</c:v>
                </c:pt>
                <c:pt idx="1020">
                  <c:v>26.56</c:v>
                </c:pt>
                <c:pt idx="1021">
                  <c:v>26.58</c:v>
                </c:pt>
                <c:pt idx="1022">
                  <c:v>26.6</c:v>
                </c:pt>
                <c:pt idx="1023">
                  <c:v>26.6</c:v>
                </c:pt>
                <c:pt idx="1024">
                  <c:v>26.66</c:v>
                </c:pt>
                <c:pt idx="1025">
                  <c:v>26.66</c:v>
                </c:pt>
                <c:pt idx="1026">
                  <c:v>26.71</c:v>
                </c:pt>
                <c:pt idx="1027">
                  <c:v>26.73</c:v>
                </c:pt>
                <c:pt idx="1028">
                  <c:v>26.73</c:v>
                </c:pt>
                <c:pt idx="1029">
                  <c:v>26.77</c:v>
                </c:pt>
                <c:pt idx="1030">
                  <c:v>26.79</c:v>
                </c:pt>
                <c:pt idx="1031">
                  <c:v>26.83</c:v>
                </c:pt>
                <c:pt idx="1032">
                  <c:v>26.83</c:v>
                </c:pt>
                <c:pt idx="1033">
                  <c:v>26.84</c:v>
                </c:pt>
                <c:pt idx="1034">
                  <c:v>26.86</c:v>
                </c:pt>
                <c:pt idx="1035">
                  <c:v>26.9</c:v>
                </c:pt>
                <c:pt idx="1036">
                  <c:v>26.9</c:v>
                </c:pt>
                <c:pt idx="1037">
                  <c:v>26.94</c:v>
                </c:pt>
                <c:pt idx="1038">
                  <c:v>26.96</c:v>
                </c:pt>
                <c:pt idx="1039">
                  <c:v>26.99</c:v>
                </c:pt>
                <c:pt idx="1040">
                  <c:v>26.99</c:v>
                </c:pt>
                <c:pt idx="1041">
                  <c:v>27.04</c:v>
                </c:pt>
                <c:pt idx="1042">
                  <c:v>27.06</c:v>
                </c:pt>
                <c:pt idx="1043">
                  <c:v>27.1</c:v>
                </c:pt>
                <c:pt idx="1044">
                  <c:v>27.14</c:v>
                </c:pt>
                <c:pt idx="1045">
                  <c:v>27.16</c:v>
                </c:pt>
                <c:pt idx="1046">
                  <c:v>27.18</c:v>
                </c:pt>
                <c:pt idx="1047">
                  <c:v>27.18</c:v>
                </c:pt>
                <c:pt idx="1048">
                  <c:v>27.2</c:v>
                </c:pt>
                <c:pt idx="1049">
                  <c:v>27.22</c:v>
                </c:pt>
                <c:pt idx="1050">
                  <c:v>27.24</c:v>
                </c:pt>
                <c:pt idx="1051">
                  <c:v>27.28</c:v>
                </c:pt>
                <c:pt idx="1052">
                  <c:v>27.3</c:v>
                </c:pt>
                <c:pt idx="1053">
                  <c:v>27.32</c:v>
                </c:pt>
                <c:pt idx="1054">
                  <c:v>27.34</c:v>
                </c:pt>
                <c:pt idx="1055">
                  <c:v>27.38</c:v>
                </c:pt>
                <c:pt idx="1056">
                  <c:v>27.4</c:v>
                </c:pt>
                <c:pt idx="1057">
                  <c:v>27.42</c:v>
                </c:pt>
                <c:pt idx="1058">
                  <c:v>27.42</c:v>
                </c:pt>
                <c:pt idx="1059">
                  <c:v>27.44</c:v>
                </c:pt>
                <c:pt idx="1060">
                  <c:v>27.48</c:v>
                </c:pt>
                <c:pt idx="1061">
                  <c:v>27.51</c:v>
                </c:pt>
                <c:pt idx="1062">
                  <c:v>27.53</c:v>
                </c:pt>
                <c:pt idx="1063">
                  <c:v>27.55</c:v>
                </c:pt>
                <c:pt idx="1064">
                  <c:v>27.57</c:v>
                </c:pt>
                <c:pt idx="1065">
                  <c:v>27.61</c:v>
                </c:pt>
                <c:pt idx="1066">
                  <c:v>27.61</c:v>
                </c:pt>
                <c:pt idx="1067">
                  <c:v>27.65</c:v>
                </c:pt>
                <c:pt idx="1068">
                  <c:v>27.67</c:v>
                </c:pt>
                <c:pt idx="1069">
                  <c:v>27.69</c:v>
                </c:pt>
                <c:pt idx="1070">
                  <c:v>27.69</c:v>
                </c:pt>
                <c:pt idx="1071">
                  <c:v>27.73</c:v>
                </c:pt>
                <c:pt idx="1072">
                  <c:v>27.75</c:v>
                </c:pt>
                <c:pt idx="1073">
                  <c:v>27.75</c:v>
                </c:pt>
                <c:pt idx="1074">
                  <c:v>27.79</c:v>
                </c:pt>
                <c:pt idx="1075">
                  <c:v>27.79</c:v>
                </c:pt>
                <c:pt idx="1076">
                  <c:v>27.83</c:v>
                </c:pt>
                <c:pt idx="1077">
                  <c:v>27.87</c:v>
                </c:pt>
                <c:pt idx="1078">
                  <c:v>27.87</c:v>
                </c:pt>
                <c:pt idx="1079">
                  <c:v>27.91</c:v>
                </c:pt>
                <c:pt idx="1080">
                  <c:v>27.91</c:v>
                </c:pt>
                <c:pt idx="1081">
                  <c:v>27.91</c:v>
                </c:pt>
                <c:pt idx="1082">
                  <c:v>27.95</c:v>
                </c:pt>
                <c:pt idx="1083">
                  <c:v>27.99</c:v>
                </c:pt>
                <c:pt idx="1084">
                  <c:v>28.04</c:v>
                </c:pt>
                <c:pt idx="1085">
                  <c:v>28.04</c:v>
                </c:pt>
                <c:pt idx="1086">
                  <c:v>28.06</c:v>
                </c:pt>
                <c:pt idx="1087">
                  <c:v>28.08</c:v>
                </c:pt>
                <c:pt idx="1088">
                  <c:v>28.1</c:v>
                </c:pt>
                <c:pt idx="1089">
                  <c:v>28.13</c:v>
                </c:pt>
                <c:pt idx="1090">
                  <c:v>28.15</c:v>
                </c:pt>
                <c:pt idx="1091">
                  <c:v>28.17</c:v>
                </c:pt>
                <c:pt idx="1092">
                  <c:v>28.19</c:v>
                </c:pt>
                <c:pt idx="1093">
                  <c:v>28.19</c:v>
                </c:pt>
                <c:pt idx="1094">
                  <c:v>28.23</c:v>
                </c:pt>
                <c:pt idx="1095">
                  <c:v>28.23</c:v>
                </c:pt>
                <c:pt idx="1096">
                  <c:v>28.26</c:v>
                </c:pt>
                <c:pt idx="1097">
                  <c:v>28.28</c:v>
                </c:pt>
                <c:pt idx="1098">
                  <c:v>28.26</c:v>
                </c:pt>
                <c:pt idx="1099">
                  <c:v>28.28</c:v>
                </c:pt>
                <c:pt idx="1100">
                  <c:v>28.26</c:v>
                </c:pt>
                <c:pt idx="1101">
                  <c:v>28.26</c:v>
                </c:pt>
                <c:pt idx="1102">
                  <c:v>28.26</c:v>
                </c:pt>
                <c:pt idx="1103">
                  <c:v>28.23</c:v>
                </c:pt>
                <c:pt idx="1104">
                  <c:v>28.26</c:v>
                </c:pt>
                <c:pt idx="1105">
                  <c:v>28.26</c:v>
                </c:pt>
                <c:pt idx="1106">
                  <c:v>28.23</c:v>
                </c:pt>
                <c:pt idx="1107">
                  <c:v>28.21</c:v>
                </c:pt>
                <c:pt idx="1108">
                  <c:v>28.26</c:v>
                </c:pt>
                <c:pt idx="1109">
                  <c:v>28.3</c:v>
                </c:pt>
                <c:pt idx="1110">
                  <c:v>28.36</c:v>
                </c:pt>
                <c:pt idx="1111">
                  <c:v>28.36</c:v>
                </c:pt>
                <c:pt idx="1112">
                  <c:v>28.41</c:v>
                </c:pt>
                <c:pt idx="1113">
                  <c:v>28.41</c:v>
                </c:pt>
                <c:pt idx="1114">
                  <c:v>28.41</c:v>
                </c:pt>
                <c:pt idx="1115">
                  <c:v>28.43</c:v>
                </c:pt>
                <c:pt idx="1116">
                  <c:v>28.49</c:v>
                </c:pt>
                <c:pt idx="1117">
                  <c:v>28.52</c:v>
                </c:pt>
                <c:pt idx="1118">
                  <c:v>28.52</c:v>
                </c:pt>
                <c:pt idx="1119">
                  <c:v>28.52</c:v>
                </c:pt>
                <c:pt idx="1120">
                  <c:v>28.56</c:v>
                </c:pt>
                <c:pt idx="1121">
                  <c:v>28.56</c:v>
                </c:pt>
                <c:pt idx="1122">
                  <c:v>28.6</c:v>
                </c:pt>
                <c:pt idx="1123">
                  <c:v>28.6</c:v>
                </c:pt>
                <c:pt idx="1124">
                  <c:v>28.67</c:v>
                </c:pt>
                <c:pt idx="1125">
                  <c:v>28.67</c:v>
                </c:pt>
                <c:pt idx="1126">
                  <c:v>28.67</c:v>
                </c:pt>
                <c:pt idx="1127">
                  <c:v>28.67</c:v>
                </c:pt>
                <c:pt idx="1128">
                  <c:v>28.69</c:v>
                </c:pt>
                <c:pt idx="1129">
                  <c:v>28.76</c:v>
                </c:pt>
                <c:pt idx="1130">
                  <c:v>28.73</c:v>
                </c:pt>
                <c:pt idx="1131">
                  <c:v>28.8</c:v>
                </c:pt>
                <c:pt idx="1132">
                  <c:v>28.82</c:v>
                </c:pt>
                <c:pt idx="1133">
                  <c:v>28.84</c:v>
                </c:pt>
                <c:pt idx="1134">
                  <c:v>28.86</c:v>
                </c:pt>
                <c:pt idx="1135">
                  <c:v>28.89</c:v>
                </c:pt>
                <c:pt idx="1136">
                  <c:v>28.91</c:v>
                </c:pt>
                <c:pt idx="1137">
                  <c:v>28.93</c:v>
                </c:pt>
                <c:pt idx="1138">
                  <c:v>28.97</c:v>
                </c:pt>
                <c:pt idx="1139">
                  <c:v>28.97</c:v>
                </c:pt>
                <c:pt idx="1140">
                  <c:v>28.99</c:v>
                </c:pt>
                <c:pt idx="1141">
                  <c:v>28.99</c:v>
                </c:pt>
                <c:pt idx="1142">
                  <c:v>29.02</c:v>
                </c:pt>
                <c:pt idx="1143">
                  <c:v>29.06</c:v>
                </c:pt>
                <c:pt idx="1144">
                  <c:v>29.02</c:v>
                </c:pt>
                <c:pt idx="1145">
                  <c:v>29.04</c:v>
                </c:pt>
                <c:pt idx="1146">
                  <c:v>29.02</c:v>
                </c:pt>
                <c:pt idx="1147">
                  <c:v>29.13</c:v>
                </c:pt>
                <c:pt idx="1148">
                  <c:v>29.19</c:v>
                </c:pt>
                <c:pt idx="1149">
                  <c:v>29.19</c:v>
                </c:pt>
                <c:pt idx="1150">
                  <c:v>28.47</c:v>
                </c:pt>
                <c:pt idx="1151">
                  <c:v>40.6</c:v>
                </c:pt>
                <c:pt idx="1152">
                  <c:v>39.56</c:v>
                </c:pt>
                <c:pt idx="1153">
                  <c:v>31.85</c:v>
                </c:pt>
                <c:pt idx="1154">
                  <c:v>29.67</c:v>
                </c:pt>
                <c:pt idx="1155">
                  <c:v>29.13</c:v>
                </c:pt>
                <c:pt idx="1156">
                  <c:v>28.86</c:v>
                </c:pt>
                <c:pt idx="1157">
                  <c:v>28.65</c:v>
                </c:pt>
                <c:pt idx="1158">
                  <c:v>28.47</c:v>
                </c:pt>
                <c:pt idx="1159">
                  <c:v>28.41</c:v>
                </c:pt>
                <c:pt idx="1160">
                  <c:v>28.36</c:v>
                </c:pt>
                <c:pt idx="1161">
                  <c:v>28.32</c:v>
                </c:pt>
                <c:pt idx="1162">
                  <c:v>28.3</c:v>
                </c:pt>
                <c:pt idx="1163">
                  <c:v>28.23</c:v>
                </c:pt>
                <c:pt idx="1164">
                  <c:v>28.19</c:v>
                </c:pt>
                <c:pt idx="1165">
                  <c:v>28.13</c:v>
                </c:pt>
                <c:pt idx="1166">
                  <c:v>28.1</c:v>
                </c:pt>
                <c:pt idx="1167">
                  <c:v>27.99</c:v>
                </c:pt>
                <c:pt idx="1168">
                  <c:v>27.93</c:v>
                </c:pt>
                <c:pt idx="1169">
                  <c:v>27.85</c:v>
                </c:pt>
                <c:pt idx="1170">
                  <c:v>27.79</c:v>
                </c:pt>
                <c:pt idx="1171">
                  <c:v>27.73</c:v>
                </c:pt>
                <c:pt idx="1172">
                  <c:v>27.61</c:v>
                </c:pt>
                <c:pt idx="1173">
                  <c:v>27.51</c:v>
                </c:pt>
                <c:pt idx="1174">
                  <c:v>27.42</c:v>
                </c:pt>
                <c:pt idx="1175">
                  <c:v>27.28</c:v>
                </c:pt>
                <c:pt idx="1176">
                  <c:v>27.16</c:v>
                </c:pt>
                <c:pt idx="1177">
                  <c:v>27.08</c:v>
                </c:pt>
                <c:pt idx="1178">
                  <c:v>26.92</c:v>
                </c:pt>
                <c:pt idx="1179">
                  <c:v>26.79</c:v>
                </c:pt>
                <c:pt idx="1180">
                  <c:v>26.62</c:v>
                </c:pt>
                <c:pt idx="1181">
                  <c:v>26.43</c:v>
                </c:pt>
                <c:pt idx="1182">
                  <c:v>26.16</c:v>
                </c:pt>
                <c:pt idx="1183">
                  <c:v>25.89</c:v>
                </c:pt>
                <c:pt idx="1184">
                  <c:v>25.67</c:v>
                </c:pt>
                <c:pt idx="1185">
                  <c:v>25.37</c:v>
                </c:pt>
                <c:pt idx="1186">
                  <c:v>25.09</c:v>
                </c:pt>
                <c:pt idx="1187">
                  <c:v>24.71</c:v>
                </c:pt>
                <c:pt idx="1188">
                  <c:v>24.37</c:v>
                </c:pt>
                <c:pt idx="1189">
                  <c:v>23.96</c:v>
                </c:pt>
                <c:pt idx="1190">
                  <c:v>23.6</c:v>
                </c:pt>
                <c:pt idx="1191">
                  <c:v>23.17</c:v>
                </c:pt>
                <c:pt idx="1192">
                  <c:v>22.83</c:v>
                </c:pt>
                <c:pt idx="1193">
                  <c:v>22.51</c:v>
                </c:pt>
                <c:pt idx="1194">
                  <c:v>21.95</c:v>
                </c:pt>
                <c:pt idx="1195">
                  <c:v>21.64</c:v>
                </c:pt>
                <c:pt idx="1196">
                  <c:v>21.07</c:v>
                </c:pt>
                <c:pt idx="1197">
                  <c:v>20.58</c:v>
                </c:pt>
                <c:pt idx="1198">
                  <c:v>20.07</c:v>
                </c:pt>
                <c:pt idx="1199">
                  <c:v>19.600000000000001</c:v>
                </c:pt>
                <c:pt idx="1200">
                  <c:v>19.13</c:v>
                </c:pt>
                <c:pt idx="1201">
                  <c:v>18.61</c:v>
                </c:pt>
                <c:pt idx="1202">
                  <c:v>18.149999999999999</c:v>
                </c:pt>
                <c:pt idx="1203">
                  <c:v>17.71</c:v>
                </c:pt>
                <c:pt idx="1204">
                  <c:v>17.239999999999991</c:v>
                </c:pt>
                <c:pt idx="1205">
                  <c:v>16.760000000000002</c:v>
                </c:pt>
                <c:pt idx="1206">
                  <c:v>16.28</c:v>
                </c:pt>
                <c:pt idx="1207">
                  <c:v>15.87</c:v>
                </c:pt>
                <c:pt idx="1208">
                  <c:v>15.33</c:v>
                </c:pt>
                <c:pt idx="1209">
                  <c:v>14.76</c:v>
                </c:pt>
                <c:pt idx="1210">
                  <c:v>14.42</c:v>
                </c:pt>
                <c:pt idx="1211">
                  <c:v>14.09</c:v>
                </c:pt>
                <c:pt idx="1212">
                  <c:v>13.68</c:v>
                </c:pt>
                <c:pt idx="1213">
                  <c:v>13.3</c:v>
                </c:pt>
                <c:pt idx="1214">
                  <c:v>12.92</c:v>
                </c:pt>
                <c:pt idx="1215">
                  <c:v>12.52</c:v>
                </c:pt>
                <c:pt idx="1216">
                  <c:v>12.15</c:v>
                </c:pt>
                <c:pt idx="1217">
                  <c:v>11.78</c:v>
                </c:pt>
                <c:pt idx="1218">
                  <c:v>11.68</c:v>
                </c:pt>
                <c:pt idx="1219">
                  <c:v>11.04</c:v>
                </c:pt>
                <c:pt idx="1220">
                  <c:v>9.58</c:v>
                </c:pt>
                <c:pt idx="1221">
                  <c:v>8.2800000000000011</c:v>
                </c:pt>
                <c:pt idx="1222">
                  <c:v>6.57</c:v>
                </c:pt>
                <c:pt idx="1223">
                  <c:v>5.07</c:v>
                </c:pt>
                <c:pt idx="1224">
                  <c:v>3.76</c:v>
                </c:pt>
                <c:pt idx="1225">
                  <c:v>3.68</c:v>
                </c:pt>
                <c:pt idx="1226">
                  <c:v>3.63</c:v>
                </c:pt>
                <c:pt idx="1227">
                  <c:v>3.59</c:v>
                </c:pt>
                <c:pt idx="1228">
                  <c:v>3.56</c:v>
                </c:pt>
                <c:pt idx="1229">
                  <c:v>3.55</c:v>
                </c:pt>
                <c:pt idx="1230">
                  <c:v>3.53</c:v>
                </c:pt>
                <c:pt idx="1231">
                  <c:v>3.52</c:v>
                </c:pt>
                <c:pt idx="1232">
                  <c:v>3.51</c:v>
                </c:pt>
                <c:pt idx="1233">
                  <c:v>3.5</c:v>
                </c:pt>
                <c:pt idx="1234">
                  <c:v>3.5</c:v>
                </c:pt>
                <c:pt idx="1235">
                  <c:v>3.5</c:v>
                </c:pt>
                <c:pt idx="1236">
                  <c:v>3.51</c:v>
                </c:pt>
                <c:pt idx="1237">
                  <c:v>3.51</c:v>
                </c:pt>
                <c:pt idx="1238">
                  <c:v>3.52</c:v>
                </c:pt>
                <c:pt idx="1239">
                  <c:v>3.52</c:v>
                </c:pt>
                <c:pt idx="1240">
                  <c:v>3.52</c:v>
                </c:pt>
                <c:pt idx="1241">
                  <c:v>3.52</c:v>
                </c:pt>
                <c:pt idx="1242">
                  <c:v>3.53</c:v>
                </c:pt>
                <c:pt idx="1243">
                  <c:v>3.53</c:v>
                </c:pt>
                <c:pt idx="1244">
                  <c:v>3.53</c:v>
                </c:pt>
                <c:pt idx="1245">
                  <c:v>3.53</c:v>
                </c:pt>
                <c:pt idx="1246">
                  <c:v>3.54</c:v>
                </c:pt>
                <c:pt idx="1247">
                  <c:v>3.54</c:v>
                </c:pt>
                <c:pt idx="1248">
                  <c:v>3.54</c:v>
                </c:pt>
                <c:pt idx="1249">
                  <c:v>3.54</c:v>
                </c:pt>
                <c:pt idx="1250">
                  <c:v>3.54</c:v>
                </c:pt>
                <c:pt idx="1251">
                  <c:v>3.54</c:v>
                </c:pt>
                <c:pt idx="1252">
                  <c:v>3.55</c:v>
                </c:pt>
                <c:pt idx="1253">
                  <c:v>3.55</c:v>
                </c:pt>
                <c:pt idx="1254">
                  <c:v>3.55</c:v>
                </c:pt>
                <c:pt idx="1255">
                  <c:v>3.55</c:v>
                </c:pt>
                <c:pt idx="1256">
                  <c:v>3.55</c:v>
                </c:pt>
                <c:pt idx="1257">
                  <c:v>3.55</c:v>
                </c:pt>
                <c:pt idx="1258">
                  <c:v>3.55</c:v>
                </c:pt>
                <c:pt idx="1259">
                  <c:v>3.55</c:v>
                </c:pt>
                <c:pt idx="1260">
                  <c:v>3.55</c:v>
                </c:pt>
                <c:pt idx="1261">
                  <c:v>3.56</c:v>
                </c:pt>
                <c:pt idx="1262">
                  <c:v>3.55</c:v>
                </c:pt>
                <c:pt idx="1263">
                  <c:v>3.56</c:v>
                </c:pt>
                <c:pt idx="1264">
                  <c:v>3.56</c:v>
                </c:pt>
                <c:pt idx="1265">
                  <c:v>3.56</c:v>
                </c:pt>
                <c:pt idx="1266">
                  <c:v>3.56</c:v>
                </c:pt>
                <c:pt idx="1267">
                  <c:v>3.56</c:v>
                </c:pt>
                <c:pt idx="1268">
                  <c:v>3.56</c:v>
                </c:pt>
                <c:pt idx="1269">
                  <c:v>3.56</c:v>
                </c:pt>
                <c:pt idx="1270">
                  <c:v>3.57</c:v>
                </c:pt>
                <c:pt idx="1271">
                  <c:v>3.56</c:v>
                </c:pt>
                <c:pt idx="1272">
                  <c:v>3.57</c:v>
                </c:pt>
                <c:pt idx="1273">
                  <c:v>3.55</c:v>
                </c:pt>
                <c:pt idx="1274">
                  <c:v>3.54</c:v>
                </c:pt>
                <c:pt idx="1275">
                  <c:v>3.53</c:v>
                </c:pt>
                <c:pt idx="1276">
                  <c:v>3.52</c:v>
                </c:pt>
                <c:pt idx="1277">
                  <c:v>3.51</c:v>
                </c:pt>
                <c:pt idx="1278">
                  <c:v>3.5</c:v>
                </c:pt>
                <c:pt idx="1279">
                  <c:v>3.49</c:v>
                </c:pt>
                <c:pt idx="1280">
                  <c:v>3.49</c:v>
                </c:pt>
                <c:pt idx="1281">
                  <c:v>3.48</c:v>
                </c:pt>
                <c:pt idx="1282">
                  <c:v>3.48</c:v>
                </c:pt>
                <c:pt idx="1283">
                  <c:v>3.47</c:v>
                </c:pt>
                <c:pt idx="1284">
                  <c:v>3.47</c:v>
                </c:pt>
                <c:pt idx="1285">
                  <c:v>3.46</c:v>
                </c:pt>
                <c:pt idx="1286">
                  <c:v>3.46</c:v>
                </c:pt>
                <c:pt idx="1287">
                  <c:v>3.45</c:v>
                </c:pt>
                <c:pt idx="1288">
                  <c:v>3.45</c:v>
                </c:pt>
                <c:pt idx="1289">
                  <c:v>3.47</c:v>
                </c:pt>
                <c:pt idx="1290">
                  <c:v>3.48</c:v>
                </c:pt>
                <c:pt idx="1291">
                  <c:v>3.49</c:v>
                </c:pt>
                <c:pt idx="1292">
                  <c:v>3.49</c:v>
                </c:pt>
                <c:pt idx="1293">
                  <c:v>3.5</c:v>
                </c:pt>
                <c:pt idx="1294">
                  <c:v>3.5</c:v>
                </c:pt>
                <c:pt idx="1295">
                  <c:v>3.5</c:v>
                </c:pt>
                <c:pt idx="1296">
                  <c:v>3.5</c:v>
                </c:pt>
                <c:pt idx="1297">
                  <c:v>3.5</c:v>
                </c:pt>
                <c:pt idx="1298">
                  <c:v>3.5</c:v>
                </c:pt>
                <c:pt idx="1299">
                  <c:v>3.51</c:v>
                </c:pt>
                <c:pt idx="1300">
                  <c:v>3.51</c:v>
                </c:pt>
                <c:pt idx="1301">
                  <c:v>3.51</c:v>
                </c:pt>
                <c:pt idx="1302">
                  <c:v>3.51</c:v>
                </c:pt>
                <c:pt idx="1303">
                  <c:v>3.51</c:v>
                </c:pt>
                <c:pt idx="1304">
                  <c:v>3.51</c:v>
                </c:pt>
                <c:pt idx="1305">
                  <c:v>3.51</c:v>
                </c:pt>
                <c:pt idx="1306">
                  <c:v>3.51</c:v>
                </c:pt>
                <c:pt idx="1307">
                  <c:v>3.51</c:v>
                </c:pt>
                <c:pt idx="1308">
                  <c:v>3.5</c:v>
                </c:pt>
                <c:pt idx="1309">
                  <c:v>3.5</c:v>
                </c:pt>
                <c:pt idx="1310">
                  <c:v>3.49</c:v>
                </c:pt>
                <c:pt idx="1311">
                  <c:v>3.49</c:v>
                </c:pt>
                <c:pt idx="1312">
                  <c:v>3.48</c:v>
                </c:pt>
                <c:pt idx="1313">
                  <c:v>3.48</c:v>
                </c:pt>
                <c:pt idx="1314">
                  <c:v>3.48</c:v>
                </c:pt>
                <c:pt idx="1315">
                  <c:v>3.47</c:v>
                </c:pt>
                <c:pt idx="1316">
                  <c:v>3.47</c:v>
                </c:pt>
                <c:pt idx="1317">
                  <c:v>3.47</c:v>
                </c:pt>
                <c:pt idx="1318">
                  <c:v>3.47</c:v>
                </c:pt>
                <c:pt idx="1319">
                  <c:v>3.47</c:v>
                </c:pt>
                <c:pt idx="1320">
                  <c:v>3.47</c:v>
                </c:pt>
                <c:pt idx="1321">
                  <c:v>3.46</c:v>
                </c:pt>
                <c:pt idx="1322">
                  <c:v>3.46</c:v>
                </c:pt>
                <c:pt idx="1323">
                  <c:v>3.47</c:v>
                </c:pt>
                <c:pt idx="1324">
                  <c:v>3.47</c:v>
                </c:pt>
                <c:pt idx="1325">
                  <c:v>3.47</c:v>
                </c:pt>
                <c:pt idx="1326">
                  <c:v>3.46</c:v>
                </c:pt>
                <c:pt idx="1327">
                  <c:v>3.47</c:v>
                </c:pt>
                <c:pt idx="1328">
                  <c:v>3.47</c:v>
                </c:pt>
                <c:pt idx="1329">
                  <c:v>3.47</c:v>
                </c:pt>
                <c:pt idx="1330">
                  <c:v>3.47</c:v>
                </c:pt>
                <c:pt idx="1331">
                  <c:v>3.47</c:v>
                </c:pt>
                <c:pt idx="1332">
                  <c:v>3.47</c:v>
                </c:pt>
                <c:pt idx="1333">
                  <c:v>3.47</c:v>
                </c:pt>
                <c:pt idx="1334">
                  <c:v>3.47</c:v>
                </c:pt>
                <c:pt idx="1335">
                  <c:v>3.47</c:v>
                </c:pt>
                <c:pt idx="1336">
                  <c:v>3.47</c:v>
                </c:pt>
                <c:pt idx="1337">
                  <c:v>3.47</c:v>
                </c:pt>
                <c:pt idx="1338">
                  <c:v>3.47</c:v>
                </c:pt>
                <c:pt idx="1339">
                  <c:v>3.47</c:v>
                </c:pt>
                <c:pt idx="1340">
                  <c:v>3.47</c:v>
                </c:pt>
                <c:pt idx="1341">
                  <c:v>3.47</c:v>
                </c:pt>
                <c:pt idx="1342">
                  <c:v>3.47</c:v>
                </c:pt>
                <c:pt idx="1343">
                  <c:v>3.47</c:v>
                </c:pt>
                <c:pt idx="1344">
                  <c:v>3.48</c:v>
                </c:pt>
                <c:pt idx="1345">
                  <c:v>3.48</c:v>
                </c:pt>
                <c:pt idx="1346">
                  <c:v>3.48</c:v>
                </c:pt>
                <c:pt idx="1347">
                  <c:v>3.47</c:v>
                </c:pt>
                <c:pt idx="1348">
                  <c:v>3.47</c:v>
                </c:pt>
                <c:pt idx="1349">
                  <c:v>3.47</c:v>
                </c:pt>
                <c:pt idx="1350">
                  <c:v>3.46</c:v>
                </c:pt>
                <c:pt idx="1351">
                  <c:v>3.46</c:v>
                </c:pt>
                <c:pt idx="1352">
                  <c:v>3.46</c:v>
                </c:pt>
                <c:pt idx="1353">
                  <c:v>3.46</c:v>
                </c:pt>
                <c:pt idx="1354">
                  <c:v>3.46</c:v>
                </c:pt>
                <c:pt idx="1355">
                  <c:v>3.45</c:v>
                </c:pt>
                <c:pt idx="1356">
                  <c:v>3.45</c:v>
                </c:pt>
                <c:pt idx="1357">
                  <c:v>3.45</c:v>
                </c:pt>
                <c:pt idx="1358">
                  <c:v>3.45</c:v>
                </c:pt>
                <c:pt idx="1359">
                  <c:v>3.45</c:v>
                </c:pt>
                <c:pt idx="1360">
                  <c:v>3.45</c:v>
                </c:pt>
                <c:pt idx="1361">
                  <c:v>3.45</c:v>
                </c:pt>
                <c:pt idx="1362">
                  <c:v>3.45</c:v>
                </c:pt>
                <c:pt idx="1363">
                  <c:v>3.45</c:v>
                </c:pt>
                <c:pt idx="1364">
                  <c:v>3.45</c:v>
                </c:pt>
                <c:pt idx="1365">
                  <c:v>3.45</c:v>
                </c:pt>
                <c:pt idx="1366">
                  <c:v>3.46</c:v>
                </c:pt>
                <c:pt idx="1367">
                  <c:v>3.45</c:v>
                </c:pt>
                <c:pt idx="1368">
                  <c:v>3.45</c:v>
                </c:pt>
                <c:pt idx="1369">
                  <c:v>3.45</c:v>
                </c:pt>
                <c:pt idx="1370">
                  <c:v>3.46</c:v>
                </c:pt>
                <c:pt idx="1371">
                  <c:v>3.45</c:v>
                </c:pt>
                <c:pt idx="1372">
                  <c:v>3.45</c:v>
                </c:pt>
                <c:pt idx="1373">
                  <c:v>3.46</c:v>
                </c:pt>
                <c:pt idx="1374">
                  <c:v>3.45</c:v>
                </c:pt>
                <c:pt idx="1375">
                  <c:v>3.45</c:v>
                </c:pt>
                <c:pt idx="1376">
                  <c:v>3.45</c:v>
                </c:pt>
                <c:pt idx="1377">
                  <c:v>3.45</c:v>
                </c:pt>
                <c:pt idx="1378">
                  <c:v>3.45</c:v>
                </c:pt>
                <c:pt idx="1379">
                  <c:v>3.44</c:v>
                </c:pt>
                <c:pt idx="1380">
                  <c:v>3.44</c:v>
                </c:pt>
                <c:pt idx="1381">
                  <c:v>3.44</c:v>
                </c:pt>
                <c:pt idx="1382">
                  <c:v>3.44</c:v>
                </c:pt>
                <c:pt idx="1383">
                  <c:v>3.43</c:v>
                </c:pt>
                <c:pt idx="1384">
                  <c:v>3.43</c:v>
                </c:pt>
                <c:pt idx="1385">
                  <c:v>3.43</c:v>
                </c:pt>
                <c:pt idx="1386">
                  <c:v>3.43</c:v>
                </c:pt>
                <c:pt idx="1387">
                  <c:v>3.43</c:v>
                </c:pt>
                <c:pt idx="1388">
                  <c:v>3.43</c:v>
                </c:pt>
                <c:pt idx="1389">
                  <c:v>3.43</c:v>
                </c:pt>
                <c:pt idx="1390">
                  <c:v>3.42</c:v>
                </c:pt>
                <c:pt idx="1391">
                  <c:v>3.42</c:v>
                </c:pt>
                <c:pt idx="1392">
                  <c:v>3.42</c:v>
                </c:pt>
                <c:pt idx="1393">
                  <c:v>3.42</c:v>
                </c:pt>
                <c:pt idx="1394">
                  <c:v>3.42</c:v>
                </c:pt>
                <c:pt idx="1395">
                  <c:v>3.42</c:v>
                </c:pt>
                <c:pt idx="1396">
                  <c:v>3.42</c:v>
                </c:pt>
                <c:pt idx="1397">
                  <c:v>3.42</c:v>
                </c:pt>
                <c:pt idx="1398">
                  <c:v>3.42</c:v>
                </c:pt>
                <c:pt idx="1399">
                  <c:v>3.42</c:v>
                </c:pt>
                <c:pt idx="1400">
                  <c:v>3.43</c:v>
                </c:pt>
                <c:pt idx="1401">
                  <c:v>3.43</c:v>
                </c:pt>
                <c:pt idx="1402">
                  <c:v>3.42</c:v>
                </c:pt>
                <c:pt idx="1403">
                  <c:v>3.43</c:v>
                </c:pt>
                <c:pt idx="1404">
                  <c:v>3.42</c:v>
                </c:pt>
                <c:pt idx="1405">
                  <c:v>3.43</c:v>
                </c:pt>
                <c:pt idx="1406">
                  <c:v>3.42</c:v>
                </c:pt>
                <c:pt idx="1407">
                  <c:v>3.42</c:v>
                </c:pt>
                <c:pt idx="1408">
                  <c:v>3.42</c:v>
                </c:pt>
                <c:pt idx="1409">
                  <c:v>3.41</c:v>
                </c:pt>
                <c:pt idx="1410">
                  <c:v>3.41</c:v>
                </c:pt>
                <c:pt idx="1411">
                  <c:v>3.41</c:v>
                </c:pt>
                <c:pt idx="1412">
                  <c:v>3.4</c:v>
                </c:pt>
                <c:pt idx="1413">
                  <c:v>3.4</c:v>
                </c:pt>
                <c:pt idx="1414">
                  <c:v>3.4</c:v>
                </c:pt>
                <c:pt idx="1415">
                  <c:v>3.39</c:v>
                </c:pt>
                <c:pt idx="1416">
                  <c:v>3.39</c:v>
                </c:pt>
                <c:pt idx="1417">
                  <c:v>3.39</c:v>
                </c:pt>
                <c:pt idx="1418">
                  <c:v>3.38</c:v>
                </c:pt>
                <c:pt idx="1419">
                  <c:v>3.38</c:v>
                </c:pt>
                <c:pt idx="1420">
                  <c:v>3.37</c:v>
                </c:pt>
                <c:pt idx="1421">
                  <c:v>3.37</c:v>
                </c:pt>
                <c:pt idx="1422">
                  <c:v>3.37</c:v>
                </c:pt>
                <c:pt idx="1423">
                  <c:v>3.37</c:v>
                </c:pt>
                <c:pt idx="1424">
                  <c:v>3.36</c:v>
                </c:pt>
                <c:pt idx="1425">
                  <c:v>3.36</c:v>
                </c:pt>
                <c:pt idx="1426">
                  <c:v>3.35</c:v>
                </c:pt>
                <c:pt idx="1427">
                  <c:v>3.35</c:v>
                </c:pt>
                <c:pt idx="1428">
                  <c:v>3.35</c:v>
                </c:pt>
                <c:pt idx="1429">
                  <c:v>3.34</c:v>
                </c:pt>
                <c:pt idx="1430">
                  <c:v>3.33</c:v>
                </c:pt>
                <c:pt idx="1431">
                  <c:v>3.33</c:v>
                </c:pt>
                <c:pt idx="1432">
                  <c:v>3.33</c:v>
                </c:pt>
                <c:pt idx="1433">
                  <c:v>3.32</c:v>
                </c:pt>
                <c:pt idx="1434">
                  <c:v>3.32</c:v>
                </c:pt>
                <c:pt idx="1435">
                  <c:v>3.31</c:v>
                </c:pt>
                <c:pt idx="1436">
                  <c:v>3.32</c:v>
                </c:pt>
                <c:pt idx="1437">
                  <c:v>3.31</c:v>
                </c:pt>
                <c:pt idx="1438">
                  <c:v>3.31</c:v>
                </c:pt>
                <c:pt idx="1439">
                  <c:v>3.31</c:v>
                </c:pt>
                <c:pt idx="1440">
                  <c:v>3.3</c:v>
                </c:pt>
                <c:pt idx="1441">
                  <c:v>3.29</c:v>
                </c:pt>
                <c:pt idx="1442">
                  <c:v>3.29</c:v>
                </c:pt>
                <c:pt idx="1443">
                  <c:v>3.28</c:v>
                </c:pt>
                <c:pt idx="1444">
                  <c:v>3.28</c:v>
                </c:pt>
                <c:pt idx="1445">
                  <c:v>3.28</c:v>
                </c:pt>
                <c:pt idx="1446">
                  <c:v>3.28</c:v>
                </c:pt>
                <c:pt idx="1447">
                  <c:v>3.27</c:v>
                </c:pt>
                <c:pt idx="1448">
                  <c:v>3.27</c:v>
                </c:pt>
                <c:pt idx="1449">
                  <c:v>3.26</c:v>
                </c:pt>
                <c:pt idx="1450">
                  <c:v>3.26</c:v>
                </c:pt>
                <c:pt idx="1451">
                  <c:v>3.26</c:v>
                </c:pt>
                <c:pt idx="1452">
                  <c:v>3.25</c:v>
                </c:pt>
                <c:pt idx="1453">
                  <c:v>3.25</c:v>
                </c:pt>
                <c:pt idx="1454">
                  <c:v>3.25</c:v>
                </c:pt>
                <c:pt idx="1455">
                  <c:v>3.24</c:v>
                </c:pt>
                <c:pt idx="1456">
                  <c:v>3.24</c:v>
                </c:pt>
                <c:pt idx="1457">
                  <c:v>3.24</c:v>
                </c:pt>
                <c:pt idx="1458">
                  <c:v>3.23</c:v>
                </c:pt>
                <c:pt idx="1459">
                  <c:v>3.24</c:v>
                </c:pt>
                <c:pt idx="1460">
                  <c:v>3.23</c:v>
                </c:pt>
                <c:pt idx="1461">
                  <c:v>3.22</c:v>
                </c:pt>
                <c:pt idx="1462">
                  <c:v>3.22</c:v>
                </c:pt>
                <c:pt idx="1463">
                  <c:v>3.23</c:v>
                </c:pt>
                <c:pt idx="1464">
                  <c:v>3.21</c:v>
                </c:pt>
                <c:pt idx="1465">
                  <c:v>3.21</c:v>
                </c:pt>
                <c:pt idx="1466">
                  <c:v>3.21</c:v>
                </c:pt>
                <c:pt idx="1467">
                  <c:v>3.21</c:v>
                </c:pt>
                <c:pt idx="1468">
                  <c:v>3.2</c:v>
                </c:pt>
                <c:pt idx="1469">
                  <c:v>3.2</c:v>
                </c:pt>
                <c:pt idx="1470">
                  <c:v>3.2</c:v>
                </c:pt>
                <c:pt idx="1471">
                  <c:v>3.19</c:v>
                </c:pt>
                <c:pt idx="1472">
                  <c:v>3.19</c:v>
                </c:pt>
                <c:pt idx="1473">
                  <c:v>3.19</c:v>
                </c:pt>
                <c:pt idx="1474">
                  <c:v>3.19</c:v>
                </c:pt>
                <c:pt idx="1475">
                  <c:v>3.18</c:v>
                </c:pt>
                <c:pt idx="1476">
                  <c:v>3.18</c:v>
                </c:pt>
                <c:pt idx="1477">
                  <c:v>3.18</c:v>
                </c:pt>
                <c:pt idx="1478">
                  <c:v>3.18</c:v>
                </c:pt>
                <c:pt idx="1479">
                  <c:v>3.18</c:v>
                </c:pt>
                <c:pt idx="1480">
                  <c:v>3.17</c:v>
                </c:pt>
                <c:pt idx="1481">
                  <c:v>3.17</c:v>
                </c:pt>
                <c:pt idx="1482">
                  <c:v>3.17</c:v>
                </c:pt>
                <c:pt idx="1483">
                  <c:v>3.17</c:v>
                </c:pt>
                <c:pt idx="1484">
                  <c:v>3.17</c:v>
                </c:pt>
                <c:pt idx="1485">
                  <c:v>3.16</c:v>
                </c:pt>
                <c:pt idx="1486">
                  <c:v>3.16</c:v>
                </c:pt>
                <c:pt idx="1487">
                  <c:v>3.16</c:v>
                </c:pt>
                <c:pt idx="1488">
                  <c:v>3.16</c:v>
                </c:pt>
                <c:pt idx="1489">
                  <c:v>3.16</c:v>
                </c:pt>
                <c:pt idx="1490">
                  <c:v>3.16</c:v>
                </c:pt>
                <c:pt idx="1491">
                  <c:v>3.15</c:v>
                </c:pt>
                <c:pt idx="1492">
                  <c:v>3.15</c:v>
                </c:pt>
                <c:pt idx="1493">
                  <c:v>3.15</c:v>
                </c:pt>
                <c:pt idx="1494">
                  <c:v>3.14</c:v>
                </c:pt>
                <c:pt idx="1495">
                  <c:v>3.13</c:v>
                </c:pt>
                <c:pt idx="1496">
                  <c:v>3.12</c:v>
                </c:pt>
                <c:pt idx="1497">
                  <c:v>3.11</c:v>
                </c:pt>
                <c:pt idx="1498">
                  <c:v>3.1</c:v>
                </c:pt>
                <c:pt idx="1499">
                  <c:v>3.09</c:v>
                </c:pt>
                <c:pt idx="1500">
                  <c:v>3.08</c:v>
                </c:pt>
                <c:pt idx="1501">
                  <c:v>3.07</c:v>
                </c:pt>
                <c:pt idx="1502">
                  <c:v>3.05</c:v>
                </c:pt>
                <c:pt idx="1503">
                  <c:v>3.03</c:v>
                </c:pt>
                <c:pt idx="1504">
                  <c:v>3.04</c:v>
                </c:pt>
                <c:pt idx="1505">
                  <c:v>3.04</c:v>
                </c:pt>
                <c:pt idx="1506">
                  <c:v>3.04</c:v>
                </c:pt>
                <c:pt idx="1507">
                  <c:v>3.02</c:v>
                </c:pt>
                <c:pt idx="1508">
                  <c:v>3.02</c:v>
                </c:pt>
                <c:pt idx="1509">
                  <c:v>3.02</c:v>
                </c:pt>
                <c:pt idx="1510">
                  <c:v>3.02</c:v>
                </c:pt>
                <c:pt idx="1511">
                  <c:v>3.02</c:v>
                </c:pt>
                <c:pt idx="1512">
                  <c:v>3.03</c:v>
                </c:pt>
                <c:pt idx="1513">
                  <c:v>2.86</c:v>
                </c:pt>
                <c:pt idx="1514">
                  <c:v>2.84</c:v>
                </c:pt>
                <c:pt idx="1515">
                  <c:v>2.83</c:v>
                </c:pt>
                <c:pt idx="1516">
                  <c:v>2.81</c:v>
                </c:pt>
                <c:pt idx="1517">
                  <c:v>2.8</c:v>
                </c:pt>
                <c:pt idx="1518">
                  <c:v>2.79</c:v>
                </c:pt>
                <c:pt idx="1519">
                  <c:v>2.77</c:v>
                </c:pt>
                <c:pt idx="1520">
                  <c:v>2.76</c:v>
                </c:pt>
                <c:pt idx="1521">
                  <c:v>2.75</c:v>
                </c:pt>
                <c:pt idx="1522">
                  <c:v>2.73</c:v>
                </c:pt>
                <c:pt idx="1523">
                  <c:v>2.72</c:v>
                </c:pt>
                <c:pt idx="1524">
                  <c:v>2.7</c:v>
                </c:pt>
                <c:pt idx="1525">
                  <c:v>2.69</c:v>
                </c:pt>
                <c:pt idx="1526">
                  <c:v>2.68</c:v>
                </c:pt>
                <c:pt idx="1527">
                  <c:v>2.67</c:v>
                </c:pt>
                <c:pt idx="1528">
                  <c:v>2.66</c:v>
                </c:pt>
                <c:pt idx="1529">
                  <c:v>2.64</c:v>
                </c:pt>
                <c:pt idx="1530">
                  <c:v>2.63</c:v>
                </c:pt>
                <c:pt idx="1531">
                  <c:v>2.62</c:v>
                </c:pt>
                <c:pt idx="1532">
                  <c:v>2.61</c:v>
                </c:pt>
                <c:pt idx="1533">
                  <c:v>2.6</c:v>
                </c:pt>
                <c:pt idx="1534">
                  <c:v>2.58</c:v>
                </c:pt>
                <c:pt idx="1535">
                  <c:v>2.58</c:v>
                </c:pt>
                <c:pt idx="1536">
                  <c:v>2.56</c:v>
                </c:pt>
                <c:pt idx="1537">
                  <c:v>2.5499999999999998</c:v>
                </c:pt>
                <c:pt idx="1538">
                  <c:v>2.54</c:v>
                </c:pt>
                <c:pt idx="1539">
                  <c:v>2.5299999999999998</c:v>
                </c:pt>
                <c:pt idx="1540">
                  <c:v>2.52</c:v>
                </c:pt>
                <c:pt idx="1541">
                  <c:v>2.5099999999999998</c:v>
                </c:pt>
                <c:pt idx="1542">
                  <c:v>2.5099999999999998</c:v>
                </c:pt>
                <c:pt idx="1543">
                  <c:v>2.4900000000000002</c:v>
                </c:pt>
                <c:pt idx="1544">
                  <c:v>2.48</c:v>
                </c:pt>
                <c:pt idx="1545">
                  <c:v>2.46</c:v>
                </c:pt>
                <c:pt idx="1546">
                  <c:v>2.46</c:v>
                </c:pt>
                <c:pt idx="1547">
                  <c:v>2.4500000000000002</c:v>
                </c:pt>
                <c:pt idx="1548">
                  <c:v>2.44</c:v>
                </c:pt>
                <c:pt idx="1549">
                  <c:v>2.4300000000000002</c:v>
                </c:pt>
                <c:pt idx="1550">
                  <c:v>2.4300000000000002</c:v>
                </c:pt>
                <c:pt idx="1551">
                  <c:v>2.41</c:v>
                </c:pt>
                <c:pt idx="1552">
                  <c:v>2.4</c:v>
                </c:pt>
                <c:pt idx="1553">
                  <c:v>2.39</c:v>
                </c:pt>
                <c:pt idx="1554">
                  <c:v>2.38</c:v>
                </c:pt>
                <c:pt idx="1555">
                  <c:v>2.38</c:v>
                </c:pt>
                <c:pt idx="1556">
                  <c:v>2.37</c:v>
                </c:pt>
                <c:pt idx="1557">
                  <c:v>2.36</c:v>
                </c:pt>
                <c:pt idx="1558">
                  <c:v>2.35</c:v>
                </c:pt>
                <c:pt idx="1559">
                  <c:v>2.35</c:v>
                </c:pt>
                <c:pt idx="1560">
                  <c:v>2.33</c:v>
                </c:pt>
                <c:pt idx="1561">
                  <c:v>2.3199999999999981</c:v>
                </c:pt>
                <c:pt idx="1562">
                  <c:v>2.3199999999999981</c:v>
                </c:pt>
                <c:pt idx="1563">
                  <c:v>2.31</c:v>
                </c:pt>
                <c:pt idx="1564">
                  <c:v>2.2999999999999998</c:v>
                </c:pt>
                <c:pt idx="1565">
                  <c:v>2.2999999999999998</c:v>
                </c:pt>
                <c:pt idx="1566">
                  <c:v>2.29</c:v>
                </c:pt>
                <c:pt idx="1567">
                  <c:v>2.29</c:v>
                </c:pt>
                <c:pt idx="1568">
                  <c:v>2.27</c:v>
                </c:pt>
                <c:pt idx="1569">
                  <c:v>2.27</c:v>
                </c:pt>
                <c:pt idx="1570">
                  <c:v>2.2599999999999998</c:v>
                </c:pt>
                <c:pt idx="1571">
                  <c:v>2.25</c:v>
                </c:pt>
                <c:pt idx="1572">
                  <c:v>2.25</c:v>
                </c:pt>
                <c:pt idx="1573">
                  <c:v>2.2400000000000002</c:v>
                </c:pt>
                <c:pt idx="1574">
                  <c:v>2.23</c:v>
                </c:pt>
                <c:pt idx="1575">
                  <c:v>2.23</c:v>
                </c:pt>
                <c:pt idx="1576">
                  <c:v>2.2200000000000002</c:v>
                </c:pt>
                <c:pt idx="1577">
                  <c:v>2.21</c:v>
                </c:pt>
                <c:pt idx="1578">
                  <c:v>2.21</c:v>
                </c:pt>
                <c:pt idx="1579">
                  <c:v>2.2000000000000002</c:v>
                </c:pt>
                <c:pt idx="1580">
                  <c:v>2.19</c:v>
                </c:pt>
                <c:pt idx="1581">
                  <c:v>2.19</c:v>
                </c:pt>
                <c:pt idx="1582">
                  <c:v>2.1800000000000002</c:v>
                </c:pt>
                <c:pt idx="1583">
                  <c:v>2.1800000000000002</c:v>
                </c:pt>
                <c:pt idx="1584">
                  <c:v>2.17</c:v>
                </c:pt>
                <c:pt idx="1585">
                  <c:v>2.17</c:v>
                </c:pt>
                <c:pt idx="1586">
                  <c:v>2.16</c:v>
                </c:pt>
                <c:pt idx="1587">
                  <c:v>2.16</c:v>
                </c:pt>
                <c:pt idx="1588">
                  <c:v>2.15</c:v>
                </c:pt>
                <c:pt idx="1589">
                  <c:v>2.15</c:v>
                </c:pt>
                <c:pt idx="1590">
                  <c:v>2.14</c:v>
                </c:pt>
                <c:pt idx="1591">
                  <c:v>2.14</c:v>
                </c:pt>
                <c:pt idx="1592">
                  <c:v>2.13</c:v>
                </c:pt>
                <c:pt idx="1593">
                  <c:v>2.12</c:v>
                </c:pt>
                <c:pt idx="1594">
                  <c:v>2.12</c:v>
                </c:pt>
                <c:pt idx="1595">
                  <c:v>2.11</c:v>
                </c:pt>
                <c:pt idx="1596">
                  <c:v>2.11</c:v>
                </c:pt>
                <c:pt idx="1597">
                  <c:v>2.1</c:v>
                </c:pt>
                <c:pt idx="1598">
                  <c:v>2.1</c:v>
                </c:pt>
                <c:pt idx="1599">
                  <c:v>2.1</c:v>
                </c:pt>
                <c:pt idx="1600">
                  <c:v>2.09</c:v>
                </c:pt>
                <c:pt idx="1601">
                  <c:v>2.08</c:v>
                </c:pt>
                <c:pt idx="1602">
                  <c:v>2.08</c:v>
                </c:pt>
                <c:pt idx="1603">
                  <c:v>2.08</c:v>
                </c:pt>
                <c:pt idx="1604">
                  <c:v>2.0699999999999998</c:v>
                </c:pt>
                <c:pt idx="1605">
                  <c:v>2.06</c:v>
                </c:pt>
                <c:pt idx="1606">
                  <c:v>2.06</c:v>
                </c:pt>
                <c:pt idx="1607">
                  <c:v>2.06</c:v>
                </c:pt>
                <c:pt idx="1608">
                  <c:v>2.0499999999999998</c:v>
                </c:pt>
                <c:pt idx="1609">
                  <c:v>2.0499999999999998</c:v>
                </c:pt>
                <c:pt idx="1610">
                  <c:v>2.04</c:v>
                </c:pt>
                <c:pt idx="1611">
                  <c:v>2.04</c:v>
                </c:pt>
                <c:pt idx="1612">
                  <c:v>2.0299999999999998</c:v>
                </c:pt>
                <c:pt idx="1613">
                  <c:v>2.0299999999999998</c:v>
                </c:pt>
                <c:pt idx="1614">
                  <c:v>2.0299999999999998</c:v>
                </c:pt>
                <c:pt idx="1615">
                  <c:v>2.02</c:v>
                </c:pt>
                <c:pt idx="1616">
                  <c:v>2.02</c:v>
                </c:pt>
                <c:pt idx="1617">
                  <c:v>2.02</c:v>
                </c:pt>
                <c:pt idx="1618">
                  <c:v>2.0099999999999998</c:v>
                </c:pt>
                <c:pt idx="1619">
                  <c:v>2.0099999999999998</c:v>
                </c:pt>
                <c:pt idx="1620">
                  <c:v>2</c:v>
                </c:pt>
                <c:pt idx="1621">
                  <c:v>1.99</c:v>
                </c:pt>
                <c:pt idx="1622">
                  <c:v>1.99</c:v>
                </c:pt>
                <c:pt idx="1623">
                  <c:v>1.97</c:v>
                </c:pt>
                <c:pt idx="1624">
                  <c:v>1.96</c:v>
                </c:pt>
                <c:pt idx="1625">
                  <c:v>1.95</c:v>
                </c:pt>
                <c:pt idx="1626">
                  <c:v>1.95</c:v>
                </c:pt>
                <c:pt idx="1627">
                  <c:v>1.93</c:v>
                </c:pt>
                <c:pt idx="1628">
                  <c:v>1.93</c:v>
                </c:pt>
                <c:pt idx="1629">
                  <c:v>1.92</c:v>
                </c:pt>
                <c:pt idx="1630">
                  <c:v>1.92</c:v>
                </c:pt>
                <c:pt idx="1631">
                  <c:v>1.9</c:v>
                </c:pt>
                <c:pt idx="1632">
                  <c:v>1.9</c:v>
                </c:pt>
                <c:pt idx="1633">
                  <c:v>1.89</c:v>
                </c:pt>
                <c:pt idx="1634">
                  <c:v>1.88</c:v>
                </c:pt>
                <c:pt idx="1635">
                  <c:v>1.87</c:v>
                </c:pt>
                <c:pt idx="1636">
                  <c:v>1.86</c:v>
                </c:pt>
                <c:pt idx="1637">
                  <c:v>1.86</c:v>
                </c:pt>
                <c:pt idx="1638">
                  <c:v>1.84</c:v>
                </c:pt>
                <c:pt idx="1639">
                  <c:v>1.83</c:v>
                </c:pt>
                <c:pt idx="1640">
                  <c:v>1.82</c:v>
                </c:pt>
                <c:pt idx="1641">
                  <c:v>1.81</c:v>
                </c:pt>
                <c:pt idx="1642">
                  <c:v>1.8</c:v>
                </c:pt>
                <c:pt idx="1643">
                  <c:v>1.8</c:v>
                </c:pt>
                <c:pt idx="1644">
                  <c:v>1.78</c:v>
                </c:pt>
                <c:pt idx="1645">
                  <c:v>1.75</c:v>
                </c:pt>
                <c:pt idx="1646">
                  <c:v>1.74</c:v>
                </c:pt>
                <c:pt idx="1647">
                  <c:v>1.7</c:v>
                </c:pt>
                <c:pt idx="1648">
                  <c:v>1.69</c:v>
                </c:pt>
                <c:pt idx="1649">
                  <c:v>1.67</c:v>
                </c:pt>
                <c:pt idx="1650">
                  <c:v>1.64</c:v>
                </c:pt>
                <c:pt idx="1651">
                  <c:v>1.62</c:v>
                </c:pt>
                <c:pt idx="1652">
                  <c:v>1.59</c:v>
                </c:pt>
                <c:pt idx="1653">
                  <c:v>1.56</c:v>
                </c:pt>
                <c:pt idx="1654">
                  <c:v>1.52</c:v>
                </c:pt>
                <c:pt idx="1655">
                  <c:v>1.49</c:v>
                </c:pt>
                <c:pt idx="1656">
                  <c:v>1.46</c:v>
                </c:pt>
                <c:pt idx="1657">
                  <c:v>1.42</c:v>
                </c:pt>
                <c:pt idx="1658">
                  <c:v>1.41</c:v>
                </c:pt>
                <c:pt idx="1659">
                  <c:v>1.36</c:v>
                </c:pt>
                <c:pt idx="1660">
                  <c:v>1.33</c:v>
                </c:pt>
                <c:pt idx="1661">
                  <c:v>1.32</c:v>
                </c:pt>
                <c:pt idx="1662">
                  <c:v>1.29</c:v>
                </c:pt>
                <c:pt idx="1663">
                  <c:v>1.24</c:v>
                </c:pt>
                <c:pt idx="1664">
                  <c:v>1.23</c:v>
                </c:pt>
                <c:pt idx="1665">
                  <c:v>1.19</c:v>
                </c:pt>
                <c:pt idx="1666">
                  <c:v>1.18</c:v>
                </c:pt>
                <c:pt idx="1667">
                  <c:v>1.1599999999999999</c:v>
                </c:pt>
                <c:pt idx="1668">
                  <c:v>1.1399999999999999</c:v>
                </c:pt>
                <c:pt idx="1669">
                  <c:v>1.1200000000000001</c:v>
                </c:pt>
                <c:pt idx="1670">
                  <c:v>1.1100000000000001</c:v>
                </c:pt>
                <c:pt idx="1671">
                  <c:v>1.07</c:v>
                </c:pt>
                <c:pt idx="1672">
                  <c:v>1.05</c:v>
                </c:pt>
                <c:pt idx="1673">
                  <c:v>1.04</c:v>
                </c:pt>
                <c:pt idx="1674">
                  <c:v>1.02</c:v>
                </c:pt>
                <c:pt idx="1675">
                  <c:v>1.02</c:v>
                </c:pt>
                <c:pt idx="1676">
                  <c:v>1</c:v>
                </c:pt>
                <c:pt idx="1677">
                  <c:v>0.98</c:v>
                </c:pt>
                <c:pt idx="1678">
                  <c:v>0.96</c:v>
                </c:pt>
                <c:pt idx="1679">
                  <c:v>0.95</c:v>
                </c:pt>
                <c:pt idx="1680">
                  <c:v>0.95</c:v>
                </c:pt>
                <c:pt idx="1681">
                  <c:v>0.95</c:v>
                </c:pt>
                <c:pt idx="1682">
                  <c:v>0.94</c:v>
                </c:pt>
                <c:pt idx="1683">
                  <c:v>0.95</c:v>
                </c:pt>
                <c:pt idx="1684">
                  <c:v>0.94</c:v>
                </c:pt>
                <c:pt idx="1685">
                  <c:v>0.93</c:v>
                </c:pt>
                <c:pt idx="1686">
                  <c:v>0.94</c:v>
                </c:pt>
                <c:pt idx="1687">
                  <c:v>0.93</c:v>
                </c:pt>
                <c:pt idx="1688">
                  <c:v>0.93</c:v>
                </c:pt>
                <c:pt idx="1689">
                  <c:v>0.92</c:v>
                </c:pt>
                <c:pt idx="1690">
                  <c:v>0.93</c:v>
                </c:pt>
                <c:pt idx="1691">
                  <c:v>0.92</c:v>
                </c:pt>
                <c:pt idx="1692">
                  <c:v>0.9</c:v>
                </c:pt>
                <c:pt idx="1693">
                  <c:v>0.89</c:v>
                </c:pt>
                <c:pt idx="1694">
                  <c:v>0.87</c:v>
                </c:pt>
                <c:pt idx="1695">
                  <c:v>0.87</c:v>
                </c:pt>
                <c:pt idx="1696">
                  <c:v>0.85</c:v>
                </c:pt>
                <c:pt idx="1697">
                  <c:v>0.84</c:v>
                </c:pt>
                <c:pt idx="1698">
                  <c:v>0.82</c:v>
                </c:pt>
                <c:pt idx="1699">
                  <c:v>0.82</c:v>
                </c:pt>
                <c:pt idx="1700">
                  <c:v>0.79</c:v>
                </c:pt>
                <c:pt idx="1701">
                  <c:v>0.77</c:v>
                </c:pt>
                <c:pt idx="1702">
                  <c:v>0.77</c:v>
                </c:pt>
                <c:pt idx="1703">
                  <c:v>0.76</c:v>
                </c:pt>
                <c:pt idx="1704">
                  <c:v>0.75</c:v>
                </c:pt>
                <c:pt idx="1705">
                  <c:v>0.74</c:v>
                </c:pt>
                <c:pt idx="1706">
                  <c:v>0.73</c:v>
                </c:pt>
                <c:pt idx="1707">
                  <c:v>0.73</c:v>
                </c:pt>
                <c:pt idx="1708">
                  <c:v>0.7</c:v>
                </c:pt>
                <c:pt idx="1709">
                  <c:v>0.69</c:v>
                </c:pt>
                <c:pt idx="1710">
                  <c:v>0.68</c:v>
                </c:pt>
                <c:pt idx="1711">
                  <c:v>0.67</c:v>
                </c:pt>
                <c:pt idx="1712">
                  <c:v>0.67</c:v>
                </c:pt>
                <c:pt idx="1713">
                  <c:v>0.64</c:v>
                </c:pt>
                <c:pt idx="1714">
                  <c:v>0.63</c:v>
                </c:pt>
                <c:pt idx="1715">
                  <c:v>0.62</c:v>
                </c:pt>
                <c:pt idx="1716">
                  <c:v>0.61</c:v>
                </c:pt>
                <c:pt idx="1717">
                  <c:v>0.6</c:v>
                </c:pt>
                <c:pt idx="1718">
                  <c:v>0.57999999999999996</c:v>
                </c:pt>
                <c:pt idx="1719">
                  <c:v>0.56000000000000005</c:v>
                </c:pt>
                <c:pt idx="1720">
                  <c:v>0.55000000000000004</c:v>
                </c:pt>
                <c:pt idx="1721">
                  <c:v>0.54</c:v>
                </c:pt>
                <c:pt idx="1722">
                  <c:v>0.52</c:v>
                </c:pt>
                <c:pt idx="1723">
                  <c:v>0.51</c:v>
                </c:pt>
                <c:pt idx="1724">
                  <c:v>0.51</c:v>
                </c:pt>
                <c:pt idx="1725">
                  <c:v>0.5</c:v>
                </c:pt>
                <c:pt idx="1726">
                  <c:v>0.5</c:v>
                </c:pt>
                <c:pt idx="1727">
                  <c:v>0.5</c:v>
                </c:pt>
                <c:pt idx="1728">
                  <c:v>0.51</c:v>
                </c:pt>
                <c:pt idx="1729">
                  <c:v>0.76</c:v>
                </c:pt>
                <c:pt idx="1730">
                  <c:v>0.81</c:v>
                </c:pt>
                <c:pt idx="1731">
                  <c:v>0.84</c:v>
                </c:pt>
                <c:pt idx="1732">
                  <c:v>0.84</c:v>
                </c:pt>
                <c:pt idx="1733">
                  <c:v>0.86</c:v>
                </c:pt>
                <c:pt idx="1734">
                  <c:v>0.87</c:v>
                </c:pt>
                <c:pt idx="1735">
                  <c:v>0.88</c:v>
                </c:pt>
                <c:pt idx="1736">
                  <c:v>0.9</c:v>
                </c:pt>
                <c:pt idx="1737">
                  <c:v>0.91</c:v>
                </c:pt>
                <c:pt idx="1738">
                  <c:v>0.93</c:v>
                </c:pt>
                <c:pt idx="1739">
                  <c:v>0.93</c:v>
                </c:pt>
                <c:pt idx="1740">
                  <c:v>0.95</c:v>
                </c:pt>
                <c:pt idx="1741">
                  <c:v>0.96</c:v>
                </c:pt>
                <c:pt idx="1742">
                  <c:v>0.98</c:v>
                </c:pt>
                <c:pt idx="1743">
                  <c:v>0.99</c:v>
                </c:pt>
                <c:pt idx="1744">
                  <c:v>1.01</c:v>
                </c:pt>
                <c:pt idx="1745">
                  <c:v>1.04</c:v>
                </c:pt>
                <c:pt idx="1746">
                  <c:v>1.05</c:v>
                </c:pt>
                <c:pt idx="1747">
                  <c:v>1.08</c:v>
                </c:pt>
                <c:pt idx="1748">
                  <c:v>1.1100000000000001</c:v>
                </c:pt>
                <c:pt idx="1749">
                  <c:v>1.1399999999999999</c:v>
                </c:pt>
                <c:pt idx="1750">
                  <c:v>1.21</c:v>
                </c:pt>
                <c:pt idx="1751">
                  <c:v>1.26</c:v>
                </c:pt>
                <c:pt idx="1752">
                  <c:v>1.33</c:v>
                </c:pt>
                <c:pt idx="1753">
                  <c:v>1.4</c:v>
                </c:pt>
                <c:pt idx="1754">
                  <c:v>1.49</c:v>
                </c:pt>
                <c:pt idx="1755">
                  <c:v>1.6</c:v>
                </c:pt>
                <c:pt idx="1756">
                  <c:v>1.69</c:v>
                </c:pt>
                <c:pt idx="1757">
                  <c:v>1.89</c:v>
                </c:pt>
                <c:pt idx="1758">
                  <c:v>2.0099999999999998</c:v>
                </c:pt>
                <c:pt idx="1759">
                  <c:v>2.1</c:v>
                </c:pt>
                <c:pt idx="1760">
                  <c:v>2.16</c:v>
                </c:pt>
                <c:pt idx="1761">
                  <c:v>2.2599999999999998</c:v>
                </c:pt>
                <c:pt idx="1762">
                  <c:v>2.2599999999999998</c:v>
                </c:pt>
                <c:pt idx="1763">
                  <c:v>2.37</c:v>
                </c:pt>
                <c:pt idx="1764">
                  <c:v>2.4500000000000002</c:v>
                </c:pt>
                <c:pt idx="1765">
                  <c:v>2.57</c:v>
                </c:pt>
                <c:pt idx="1766">
                  <c:v>2.65</c:v>
                </c:pt>
                <c:pt idx="1767">
                  <c:v>2.75</c:v>
                </c:pt>
                <c:pt idx="1768">
                  <c:v>2.93</c:v>
                </c:pt>
                <c:pt idx="1769">
                  <c:v>2.97</c:v>
                </c:pt>
                <c:pt idx="1770">
                  <c:v>3.06</c:v>
                </c:pt>
                <c:pt idx="1771">
                  <c:v>3.12</c:v>
                </c:pt>
                <c:pt idx="1772">
                  <c:v>3.19</c:v>
                </c:pt>
                <c:pt idx="1773">
                  <c:v>3.32</c:v>
                </c:pt>
                <c:pt idx="1774">
                  <c:v>3.37</c:v>
                </c:pt>
                <c:pt idx="1775">
                  <c:v>3.42</c:v>
                </c:pt>
                <c:pt idx="1776">
                  <c:v>3.52</c:v>
                </c:pt>
                <c:pt idx="1777">
                  <c:v>3.56</c:v>
                </c:pt>
                <c:pt idx="1778">
                  <c:v>3.71</c:v>
                </c:pt>
                <c:pt idx="1779">
                  <c:v>3.7</c:v>
                </c:pt>
                <c:pt idx="1780">
                  <c:v>3.8</c:v>
                </c:pt>
                <c:pt idx="1781">
                  <c:v>3.84</c:v>
                </c:pt>
                <c:pt idx="1782">
                  <c:v>3.88</c:v>
                </c:pt>
                <c:pt idx="1783">
                  <c:v>4.0199999999999996</c:v>
                </c:pt>
                <c:pt idx="1784">
                  <c:v>4.03</c:v>
                </c:pt>
                <c:pt idx="1785">
                  <c:v>4.01</c:v>
                </c:pt>
                <c:pt idx="1786">
                  <c:v>4.01</c:v>
                </c:pt>
                <c:pt idx="1787">
                  <c:v>4.01</c:v>
                </c:pt>
                <c:pt idx="1788">
                  <c:v>4.03</c:v>
                </c:pt>
                <c:pt idx="1789">
                  <c:v>4.0199999999999996</c:v>
                </c:pt>
                <c:pt idx="1790">
                  <c:v>4</c:v>
                </c:pt>
                <c:pt idx="1791">
                  <c:v>4.03</c:v>
                </c:pt>
                <c:pt idx="1792">
                  <c:v>3.92</c:v>
                </c:pt>
                <c:pt idx="1793">
                  <c:v>3.92</c:v>
                </c:pt>
                <c:pt idx="1794">
                  <c:v>3.89</c:v>
                </c:pt>
                <c:pt idx="1795">
                  <c:v>3.75</c:v>
                </c:pt>
                <c:pt idx="1796">
                  <c:v>3.71</c:v>
                </c:pt>
                <c:pt idx="1797">
                  <c:v>3.63</c:v>
                </c:pt>
                <c:pt idx="1798">
                  <c:v>3.56</c:v>
                </c:pt>
                <c:pt idx="1799">
                  <c:v>3.51</c:v>
                </c:pt>
                <c:pt idx="1800">
                  <c:v>3.37</c:v>
                </c:pt>
                <c:pt idx="1801">
                  <c:v>3.28</c:v>
                </c:pt>
                <c:pt idx="1802">
                  <c:v>3.09</c:v>
                </c:pt>
                <c:pt idx="1803">
                  <c:v>3.05</c:v>
                </c:pt>
                <c:pt idx="1804">
                  <c:v>2.86</c:v>
                </c:pt>
                <c:pt idx="1805">
                  <c:v>2.63</c:v>
                </c:pt>
                <c:pt idx="1806">
                  <c:v>2.46</c:v>
                </c:pt>
                <c:pt idx="1807">
                  <c:v>2.46</c:v>
                </c:pt>
                <c:pt idx="1808">
                  <c:v>2.17</c:v>
                </c:pt>
                <c:pt idx="1809">
                  <c:v>2.09</c:v>
                </c:pt>
                <c:pt idx="1810">
                  <c:v>2.2400000000000002</c:v>
                </c:pt>
                <c:pt idx="1811">
                  <c:v>0.79</c:v>
                </c:pt>
                <c:pt idx="1812">
                  <c:v>0.49</c:v>
                </c:pt>
                <c:pt idx="1813">
                  <c:v>0.47</c:v>
                </c:pt>
                <c:pt idx="1814">
                  <c:v>0.46</c:v>
                </c:pt>
                <c:pt idx="1815">
                  <c:v>0.45</c:v>
                </c:pt>
                <c:pt idx="1816">
                  <c:v>0.43</c:v>
                </c:pt>
                <c:pt idx="1817">
                  <c:v>0.42</c:v>
                </c:pt>
                <c:pt idx="1818">
                  <c:v>0.42</c:v>
                </c:pt>
                <c:pt idx="1819">
                  <c:v>0.41</c:v>
                </c:pt>
                <c:pt idx="1820">
                  <c:v>0.4</c:v>
                </c:pt>
                <c:pt idx="1821">
                  <c:v>0.39</c:v>
                </c:pt>
                <c:pt idx="1822">
                  <c:v>0.38</c:v>
                </c:pt>
                <c:pt idx="1823">
                  <c:v>0.38</c:v>
                </c:pt>
                <c:pt idx="1824">
                  <c:v>0.36</c:v>
                </c:pt>
                <c:pt idx="1825">
                  <c:v>0.36</c:v>
                </c:pt>
                <c:pt idx="1826">
                  <c:v>0.35</c:v>
                </c:pt>
                <c:pt idx="1827">
                  <c:v>0.35</c:v>
                </c:pt>
                <c:pt idx="1828">
                  <c:v>0.34</c:v>
                </c:pt>
                <c:pt idx="1829">
                  <c:v>0.33</c:v>
                </c:pt>
                <c:pt idx="1830">
                  <c:v>0.32</c:v>
                </c:pt>
                <c:pt idx="1831">
                  <c:v>0.31</c:v>
                </c:pt>
                <c:pt idx="1832">
                  <c:v>0.3</c:v>
                </c:pt>
                <c:pt idx="1833">
                  <c:v>0.3</c:v>
                </c:pt>
                <c:pt idx="1834">
                  <c:v>0.28999999999999998</c:v>
                </c:pt>
                <c:pt idx="1835">
                  <c:v>0.28000000000000003</c:v>
                </c:pt>
                <c:pt idx="1836">
                  <c:v>0.27</c:v>
                </c:pt>
                <c:pt idx="1837">
                  <c:v>0.27</c:v>
                </c:pt>
                <c:pt idx="1838">
                  <c:v>0.26</c:v>
                </c:pt>
                <c:pt idx="1839">
                  <c:v>0.25</c:v>
                </c:pt>
                <c:pt idx="1840">
                  <c:v>0.24</c:v>
                </c:pt>
                <c:pt idx="1841">
                  <c:v>0.23</c:v>
                </c:pt>
                <c:pt idx="1842">
                  <c:v>0.23</c:v>
                </c:pt>
                <c:pt idx="1843">
                  <c:v>0.22</c:v>
                </c:pt>
                <c:pt idx="1844">
                  <c:v>0.21</c:v>
                </c:pt>
                <c:pt idx="1845">
                  <c:v>0.21</c:v>
                </c:pt>
                <c:pt idx="1846">
                  <c:v>0.2</c:v>
                </c:pt>
                <c:pt idx="1847">
                  <c:v>0.22</c:v>
                </c:pt>
                <c:pt idx="1848">
                  <c:v>0.26</c:v>
                </c:pt>
                <c:pt idx="1849">
                  <c:v>0.49</c:v>
                </c:pt>
                <c:pt idx="1850">
                  <c:v>0.54</c:v>
                </c:pt>
                <c:pt idx="1851">
                  <c:v>0.56000000000000005</c:v>
                </c:pt>
                <c:pt idx="1852">
                  <c:v>0.6</c:v>
                </c:pt>
                <c:pt idx="1853">
                  <c:v>0.64</c:v>
                </c:pt>
                <c:pt idx="1854">
                  <c:v>0.67</c:v>
                </c:pt>
                <c:pt idx="1855">
                  <c:v>0.7</c:v>
                </c:pt>
                <c:pt idx="1856">
                  <c:v>0.73</c:v>
                </c:pt>
                <c:pt idx="1857">
                  <c:v>0.75</c:v>
                </c:pt>
                <c:pt idx="1858">
                  <c:v>0.81</c:v>
                </c:pt>
                <c:pt idx="1859">
                  <c:v>0.83</c:v>
                </c:pt>
                <c:pt idx="1860">
                  <c:v>0.89</c:v>
                </c:pt>
                <c:pt idx="1861">
                  <c:v>0.94</c:v>
                </c:pt>
                <c:pt idx="1862">
                  <c:v>0.97</c:v>
                </c:pt>
                <c:pt idx="1863">
                  <c:v>1.17</c:v>
                </c:pt>
                <c:pt idx="1864">
                  <c:v>1.23</c:v>
                </c:pt>
                <c:pt idx="1865">
                  <c:v>1.45</c:v>
                </c:pt>
                <c:pt idx="1866">
                  <c:v>1.44</c:v>
                </c:pt>
                <c:pt idx="1867">
                  <c:v>1.69</c:v>
                </c:pt>
                <c:pt idx="1868">
                  <c:v>1.93</c:v>
                </c:pt>
                <c:pt idx="1869">
                  <c:v>1.97</c:v>
                </c:pt>
                <c:pt idx="1870">
                  <c:v>2.12</c:v>
                </c:pt>
                <c:pt idx="1871">
                  <c:v>2.15</c:v>
                </c:pt>
                <c:pt idx="1872">
                  <c:v>2.2000000000000002</c:v>
                </c:pt>
                <c:pt idx="1873">
                  <c:v>2.3199999999999981</c:v>
                </c:pt>
                <c:pt idx="1874">
                  <c:v>2.29</c:v>
                </c:pt>
                <c:pt idx="1875">
                  <c:v>2.36</c:v>
                </c:pt>
                <c:pt idx="1876">
                  <c:v>2.39</c:v>
                </c:pt>
                <c:pt idx="1877">
                  <c:v>2.42</c:v>
                </c:pt>
                <c:pt idx="1878">
                  <c:v>2.4500000000000002</c:v>
                </c:pt>
                <c:pt idx="1879">
                  <c:v>2.4700000000000002</c:v>
                </c:pt>
                <c:pt idx="1880">
                  <c:v>2.5</c:v>
                </c:pt>
                <c:pt idx="1881">
                  <c:v>2.5</c:v>
                </c:pt>
                <c:pt idx="1882">
                  <c:v>2.4700000000000002</c:v>
                </c:pt>
                <c:pt idx="1883">
                  <c:v>2.5299999999999998</c:v>
                </c:pt>
                <c:pt idx="1884">
                  <c:v>2.5499999999999998</c:v>
                </c:pt>
                <c:pt idx="1885">
                  <c:v>2.46</c:v>
                </c:pt>
                <c:pt idx="1886">
                  <c:v>2.5</c:v>
                </c:pt>
                <c:pt idx="1887">
                  <c:v>2.29</c:v>
                </c:pt>
                <c:pt idx="1888">
                  <c:v>2.2400000000000002</c:v>
                </c:pt>
                <c:pt idx="1889">
                  <c:v>2.25</c:v>
                </c:pt>
                <c:pt idx="1890">
                  <c:v>2.19</c:v>
                </c:pt>
                <c:pt idx="1891">
                  <c:v>2.09</c:v>
                </c:pt>
                <c:pt idx="1892">
                  <c:v>2.14</c:v>
                </c:pt>
                <c:pt idx="1893">
                  <c:v>2.0699999999999998</c:v>
                </c:pt>
                <c:pt idx="1894">
                  <c:v>7.3599999999999977</c:v>
                </c:pt>
                <c:pt idx="1895">
                  <c:v>13.55</c:v>
                </c:pt>
                <c:pt idx="1896">
                  <c:v>19.010000000000009</c:v>
                </c:pt>
                <c:pt idx="1897">
                  <c:v>22.42</c:v>
                </c:pt>
                <c:pt idx="1898">
                  <c:v>24.41</c:v>
                </c:pt>
                <c:pt idx="1899">
                  <c:v>25.51</c:v>
                </c:pt>
                <c:pt idx="1900">
                  <c:v>25.71</c:v>
                </c:pt>
                <c:pt idx="1901">
                  <c:v>25.39</c:v>
                </c:pt>
                <c:pt idx="1902">
                  <c:v>24.83</c:v>
                </c:pt>
                <c:pt idx="1903">
                  <c:v>24.35</c:v>
                </c:pt>
                <c:pt idx="1904">
                  <c:v>23.65</c:v>
                </c:pt>
                <c:pt idx="1905">
                  <c:v>22.96</c:v>
                </c:pt>
                <c:pt idx="1906">
                  <c:v>22.53</c:v>
                </c:pt>
                <c:pt idx="1907">
                  <c:v>22.03</c:v>
                </c:pt>
                <c:pt idx="1908">
                  <c:v>21.82</c:v>
                </c:pt>
                <c:pt idx="1909">
                  <c:v>21.07</c:v>
                </c:pt>
                <c:pt idx="1910">
                  <c:v>19.98</c:v>
                </c:pt>
                <c:pt idx="1911">
                  <c:v>19.440000000000001</c:v>
                </c:pt>
                <c:pt idx="1912">
                  <c:v>18.940000000000001</c:v>
                </c:pt>
                <c:pt idx="1913">
                  <c:v>18.86</c:v>
                </c:pt>
                <c:pt idx="1914">
                  <c:v>19.190000000000001</c:v>
                </c:pt>
                <c:pt idx="1915">
                  <c:v>19.010000000000009</c:v>
                </c:pt>
                <c:pt idx="1916">
                  <c:v>18.760000000000002</c:v>
                </c:pt>
                <c:pt idx="1917">
                  <c:v>18.02</c:v>
                </c:pt>
                <c:pt idx="1918">
                  <c:v>17.440000000000001</c:v>
                </c:pt>
                <c:pt idx="1919">
                  <c:v>17.59</c:v>
                </c:pt>
                <c:pt idx="1920">
                  <c:v>17.77</c:v>
                </c:pt>
                <c:pt idx="1921">
                  <c:v>17.88</c:v>
                </c:pt>
                <c:pt idx="1922">
                  <c:v>17.97</c:v>
                </c:pt>
                <c:pt idx="1923">
                  <c:v>18.05</c:v>
                </c:pt>
                <c:pt idx="1924">
                  <c:v>18.12</c:v>
                </c:pt>
                <c:pt idx="1925">
                  <c:v>18.2</c:v>
                </c:pt>
                <c:pt idx="1926">
                  <c:v>18.27</c:v>
                </c:pt>
                <c:pt idx="1927">
                  <c:v>18.34</c:v>
                </c:pt>
                <c:pt idx="1928">
                  <c:v>18.41</c:v>
                </c:pt>
                <c:pt idx="1929">
                  <c:v>18.489999999999981</c:v>
                </c:pt>
                <c:pt idx="1930">
                  <c:v>18.559999999999999</c:v>
                </c:pt>
                <c:pt idx="1931">
                  <c:v>18.63</c:v>
                </c:pt>
                <c:pt idx="1932">
                  <c:v>18.71</c:v>
                </c:pt>
                <c:pt idx="1933">
                  <c:v>18.78</c:v>
                </c:pt>
                <c:pt idx="1934">
                  <c:v>18.86</c:v>
                </c:pt>
                <c:pt idx="1935">
                  <c:v>18.93</c:v>
                </c:pt>
                <c:pt idx="1936">
                  <c:v>19.010000000000009</c:v>
                </c:pt>
                <c:pt idx="1937">
                  <c:v>19.079999999999991</c:v>
                </c:pt>
                <c:pt idx="1938">
                  <c:v>19.149999999999999</c:v>
                </c:pt>
                <c:pt idx="1939">
                  <c:v>19.22</c:v>
                </c:pt>
                <c:pt idx="1940">
                  <c:v>19.3</c:v>
                </c:pt>
                <c:pt idx="1941">
                  <c:v>19.36</c:v>
                </c:pt>
                <c:pt idx="1942">
                  <c:v>19.440000000000001</c:v>
                </c:pt>
                <c:pt idx="1943">
                  <c:v>19.510000000000009</c:v>
                </c:pt>
                <c:pt idx="1944">
                  <c:v>19.579999999999991</c:v>
                </c:pt>
                <c:pt idx="1945">
                  <c:v>19.66</c:v>
                </c:pt>
                <c:pt idx="1946">
                  <c:v>19.73</c:v>
                </c:pt>
                <c:pt idx="1947">
                  <c:v>19.809999999999999</c:v>
                </c:pt>
                <c:pt idx="1948">
                  <c:v>19.89</c:v>
                </c:pt>
                <c:pt idx="1949">
                  <c:v>19.97</c:v>
                </c:pt>
                <c:pt idx="1950">
                  <c:v>20.04</c:v>
                </c:pt>
                <c:pt idx="1951">
                  <c:v>20.11</c:v>
                </c:pt>
                <c:pt idx="1952">
                  <c:v>20.170000000000009</c:v>
                </c:pt>
                <c:pt idx="1953">
                  <c:v>20.239999999999991</c:v>
                </c:pt>
                <c:pt idx="1954">
                  <c:v>20.3</c:v>
                </c:pt>
                <c:pt idx="1955">
                  <c:v>20.36</c:v>
                </c:pt>
                <c:pt idx="1956">
                  <c:v>20.420000000000002</c:v>
                </c:pt>
                <c:pt idx="1957">
                  <c:v>20.47</c:v>
                </c:pt>
                <c:pt idx="1958">
                  <c:v>20.53</c:v>
                </c:pt>
                <c:pt idx="1959">
                  <c:v>20.58</c:v>
                </c:pt>
                <c:pt idx="1960">
                  <c:v>20.63</c:v>
                </c:pt>
                <c:pt idx="1961">
                  <c:v>20.68</c:v>
                </c:pt>
                <c:pt idx="1962">
                  <c:v>20.72</c:v>
                </c:pt>
                <c:pt idx="1963">
                  <c:v>20.77</c:v>
                </c:pt>
                <c:pt idx="1964">
                  <c:v>20.8</c:v>
                </c:pt>
                <c:pt idx="1965">
                  <c:v>20.84</c:v>
                </c:pt>
                <c:pt idx="1966">
                  <c:v>20.87</c:v>
                </c:pt>
                <c:pt idx="1967">
                  <c:v>20.9</c:v>
                </c:pt>
                <c:pt idx="1968">
                  <c:v>20.91</c:v>
                </c:pt>
                <c:pt idx="1969">
                  <c:v>20.92</c:v>
                </c:pt>
                <c:pt idx="1970">
                  <c:v>20.93</c:v>
                </c:pt>
                <c:pt idx="1971">
                  <c:v>20.92</c:v>
                </c:pt>
                <c:pt idx="1972">
                  <c:v>20.91</c:v>
                </c:pt>
                <c:pt idx="1973">
                  <c:v>20.88</c:v>
                </c:pt>
                <c:pt idx="1974">
                  <c:v>20.86</c:v>
                </c:pt>
                <c:pt idx="1975">
                  <c:v>20.81</c:v>
                </c:pt>
                <c:pt idx="1976">
                  <c:v>20.77</c:v>
                </c:pt>
                <c:pt idx="1977">
                  <c:v>20.72</c:v>
                </c:pt>
                <c:pt idx="1978">
                  <c:v>20.64</c:v>
                </c:pt>
                <c:pt idx="1979">
                  <c:v>20.58</c:v>
                </c:pt>
                <c:pt idx="1980">
                  <c:v>20.49</c:v>
                </c:pt>
                <c:pt idx="1981">
                  <c:v>20.41</c:v>
                </c:pt>
                <c:pt idx="1982">
                  <c:v>20.32</c:v>
                </c:pt>
                <c:pt idx="1983">
                  <c:v>20.22</c:v>
                </c:pt>
                <c:pt idx="1984">
                  <c:v>20.13</c:v>
                </c:pt>
                <c:pt idx="1985">
                  <c:v>20.02</c:v>
                </c:pt>
                <c:pt idx="1986">
                  <c:v>19.89</c:v>
                </c:pt>
                <c:pt idx="1987">
                  <c:v>19.77</c:v>
                </c:pt>
                <c:pt idx="1988">
                  <c:v>19.63</c:v>
                </c:pt>
                <c:pt idx="1989">
                  <c:v>19.5</c:v>
                </c:pt>
                <c:pt idx="1990">
                  <c:v>19.37</c:v>
                </c:pt>
                <c:pt idx="1991">
                  <c:v>19.239999999999991</c:v>
                </c:pt>
                <c:pt idx="1992">
                  <c:v>19.09</c:v>
                </c:pt>
                <c:pt idx="1993">
                  <c:v>18.96</c:v>
                </c:pt>
                <c:pt idx="1994">
                  <c:v>18.8</c:v>
                </c:pt>
                <c:pt idx="1995">
                  <c:v>18.670000000000009</c:v>
                </c:pt>
                <c:pt idx="1996">
                  <c:v>18.52</c:v>
                </c:pt>
                <c:pt idx="1997">
                  <c:v>18.37</c:v>
                </c:pt>
                <c:pt idx="1998">
                  <c:v>18.23</c:v>
                </c:pt>
                <c:pt idx="1999">
                  <c:v>18.09</c:v>
                </c:pt>
                <c:pt idx="2000">
                  <c:v>17.940000000000001</c:v>
                </c:pt>
                <c:pt idx="2001">
                  <c:v>17.809999999999999</c:v>
                </c:pt>
                <c:pt idx="2002">
                  <c:v>17.66</c:v>
                </c:pt>
                <c:pt idx="2003">
                  <c:v>17.510000000000009</c:v>
                </c:pt>
                <c:pt idx="2004">
                  <c:v>17.39</c:v>
                </c:pt>
                <c:pt idx="2005">
                  <c:v>17.25</c:v>
                </c:pt>
                <c:pt idx="2006">
                  <c:v>17.12</c:v>
                </c:pt>
                <c:pt idx="2007">
                  <c:v>16.98</c:v>
                </c:pt>
                <c:pt idx="2008">
                  <c:v>16.84</c:v>
                </c:pt>
                <c:pt idx="2009">
                  <c:v>16.73</c:v>
                </c:pt>
                <c:pt idx="2010">
                  <c:v>16.61</c:v>
                </c:pt>
                <c:pt idx="2011">
                  <c:v>16.48</c:v>
                </c:pt>
                <c:pt idx="2012">
                  <c:v>16.36</c:v>
                </c:pt>
                <c:pt idx="2013">
                  <c:v>16.25</c:v>
                </c:pt>
                <c:pt idx="2014">
                  <c:v>16.12</c:v>
                </c:pt>
                <c:pt idx="2015">
                  <c:v>16.010000000000009</c:v>
                </c:pt>
                <c:pt idx="2016">
                  <c:v>15.9</c:v>
                </c:pt>
                <c:pt idx="2017">
                  <c:v>15.8</c:v>
                </c:pt>
                <c:pt idx="2018">
                  <c:v>15.7</c:v>
                </c:pt>
                <c:pt idx="2019">
                  <c:v>15.59</c:v>
                </c:pt>
                <c:pt idx="2020">
                  <c:v>15.5</c:v>
                </c:pt>
                <c:pt idx="2021">
                  <c:v>15.41</c:v>
                </c:pt>
                <c:pt idx="2022">
                  <c:v>15.3</c:v>
                </c:pt>
                <c:pt idx="2023">
                  <c:v>15.21</c:v>
                </c:pt>
                <c:pt idx="2024">
                  <c:v>15.12</c:v>
                </c:pt>
                <c:pt idx="2025">
                  <c:v>15.04</c:v>
                </c:pt>
                <c:pt idx="2026">
                  <c:v>14.94</c:v>
                </c:pt>
                <c:pt idx="2027">
                  <c:v>14.85</c:v>
                </c:pt>
                <c:pt idx="2028">
                  <c:v>14.77</c:v>
                </c:pt>
                <c:pt idx="2029">
                  <c:v>14.69</c:v>
                </c:pt>
                <c:pt idx="2030">
                  <c:v>14.62</c:v>
                </c:pt>
                <c:pt idx="2031">
                  <c:v>14.53</c:v>
                </c:pt>
                <c:pt idx="2032">
                  <c:v>14.46</c:v>
                </c:pt>
                <c:pt idx="2033">
                  <c:v>14.39</c:v>
                </c:pt>
                <c:pt idx="2034">
                  <c:v>14.31</c:v>
                </c:pt>
                <c:pt idx="2035">
                  <c:v>14.24</c:v>
                </c:pt>
                <c:pt idx="2036">
                  <c:v>14.18</c:v>
                </c:pt>
                <c:pt idx="2037">
                  <c:v>14.09</c:v>
                </c:pt>
                <c:pt idx="2038">
                  <c:v>14</c:v>
                </c:pt>
                <c:pt idx="2039">
                  <c:v>13.96</c:v>
                </c:pt>
                <c:pt idx="2040">
                  <c:v>13.89</c:v>
                </c:pt>
                <c:pt idx="2041">
                  <c:v>13.83</c:v>
                </c:pt>
                <c:pt idx="2042">
                  <c:v>13.77</c:v>
                </c:pt>
                <c:pt idx="2043">
                  <c:v>13.7</c:v>
                </c:pt>
                <c:pt idx="2044">
                  <c:v>13.65</c:v>
                </c:pt>
                <c:pt idx="2045">
                  <c:v>13.59</c:v>
                </c:pt>
                <c:pt idx="2046">
                  <c:v>13.53</c:v>
                </c:pt>
                <c:pt idx="2047">
                  <c:v>13.48</c:v>
                </c:pt>
                <c:pt idx="2048">
                  <c:v>13.41</c:v>
                </c:pt>
                <c:pt idx="2049">
                  <c:v>13.34</c:v>
                </c:pt>
                <c:pt idx="2050">
                  <c:v>13.31</c:v>
                </c:pt>
                <c:pt idx="2051">
                  <c:v>13.26</c:v>
                </c:pt>
                <c:pt idx="2052">
                  <c:v>13.18</c:v>
                </c:pt>
                <c:pt idx="2053">
                  <c:v>13.13</c:v>
                </c:pt>
                <c:pt idx="2054">
                  <c:v>13.08</c:v>
                </c:pt>
                <c:pt idx="2055">
                  <c:v>13.04</c:v>
                </c:pt>
                <c:pt idx="2056">
                  <c:v>12.98</c:v>
                </c:pt>
                <c:pt idx="2057">
                  <c:v>12.94</c:v>
                </c:pt>
                <c:pt idx="2058">
                  <c:v>12.9</c:v>
                </c:pt>
                <c:pt idx="2059">
                  <c:v>12.85</c:v>
                </c:pt>
                <c:pt idx="2060">
                  <c:v>12.8</c:v>
                </c:pt>
                <c:pt idx="2061">
                  <c:v>12.76</c:v>
                </c:pt>
                <c:pt idx="2062">
                  <c:v>12.7</c:v>
                </c:pt>
                <c:pt idx="2063">
                  <c:v>12.67</c:v>
                </c:pt>
                <c:pt idx="2064">
                  <c:v>12.64</c:v>
                </c:pt>
                <c:pt idx="2065">
                  <c:v>12.59</c:v>
                </c:pt>
                <c:pt idx="2066">
                  <c:v>12.54</c:v>
                </c:pt>
                <c:pt idx="2067">
                  <c:v>12.51</c:v>
                </c:pt>
                <c:pt idx="2068">
                  <c:v>12.46</c:v>
                </c:pt>
                <c:pt idx="2069">
                  <c:v>12.44</c:v>
                </c:pt>
                <c:pt idx="2070">
                  <c:v>12.4</c:v>
                </c:pt>
                <c:pt idx="2071">
                  <c:v>12.35</c:v>
                </c:pt>
                <c:pt idx="2072">
                  <c:v>12.31</c:v>
                </c:pt>
                <c:pt idx="2073">
                  <c:v>12.27</c:v>
                </c:pt>
                <c:pt idx="2074">
                  <c:v>12.24</c:v>
                </c:pt>
                <c:pt idx="2075">
                  <c:v>12.2</c:v>
                </c:pt>
                <c:pt idx="2076">
                  <c:v>12.16</c:v>
                </c:pt>
                <c:pt idx="2077">
                  <c:v>12.13</c:v>
                </c:pt>
                <c:pt idx="2078">
                  <c:v>12.08</c:v>
                </c:pt>
                <c:pt idx="2079">
                  <c:v>12.07</c:v>
                </c:pt>
                <c:pt idx="2080">
                  <c:v>12.04</c:v>
                </c:pt>
                <c:pt idx="2081">
                  <c:v>12</c:v>
                </c:pt>
                <c:pt idx="2082">
                  <c:v>11.97</c:v>
                </c:pt>
                <c:pt idx="2083">
                  <c:v>11.91</c:v>
                </c:pt>
                <c:pt idx="2084">
                  <c:v>11.9</c:v>
                </c:pt>
                <c:pt idx="2085">
                  <c:v>11.88</c:v>
                </c:pt>
                <c:pt idx="2086">
                  <c:v>11.86</c:v>
                </c:pt>
                <c:pt idx="2087">
                  <c:v>11.81</c:v>
                </c:pt>
                <c:pt idx="2088">
                  <c:v>11.79</c:v>
                </c:pt>
                <c:pt idx="2089">
                  <c:v>11.76</c:v>
                </c:pt>
                <c:pt idx="2090">
                  <c:v>11.74</c:v>
                </c:pt>
                <c:pt idx="2091">
                  <c:v>11.71</c:v>
                </c:pt>
                <c:pt idx="2092">
                  <c:v>11.68</c:v>
                </c:pt>
                <c:pt idx="2093">
                  <c:v>11.67</c:v>
                </c:pt>
                <c:pt idx="2094">
                  <c:v>11.64</c:v>
                </c:pt>
                <c:pt idx="2095">
                  <c:v>11.62</c:v>
                </c:pt>
                <c:pt idx="2096">
                  <c:v>11.59</c:v>
                </c:pt>
                <c:pt idx="2097">
                  <c:v>11.56</c:v>
                </c:pt>
                <c:pt idx="2098">
                  <c:v>11.55</c:v>
                </c:pt>
                <c:pt idx="2099">
                  <c:v>11.98</c:v>
                </c:pt>
                <c:pt idx="2100">
                  <c:v>11.88</c:v>
                </c:pt>
                <c:pt idx="2101">
                  <c:v>11.71</c:v>
                </c:pt>
                <c:pt idx="2102">
                  <c:v>11.32</c:v>
                </c:pt>
                <c:pt idx="2103">
                  <c:v>10.63</c:v>
                </c:pt>
                <c:pt idx="2104">
                  <c:v>9.8800000000000008</c:v>
                </c:pt>
                <c:pt idx="2105">
                  <c:v>9.11</c:v>
                </c:pt>
                <c:pt idx="2106">
                  <c:v>8.43</c:v>
                </c:pt>
                <c:pt idx="2107">
                  <c:v>7.72</c:v>
                </c:pt>
                <c:pt idx="2108">
                  <c:v>7.1099999999999994</c:v>
                </c:pt>
                <c:pt idx="2109">
                  <c:v>6.57</c:v>
                </c:pt>
                <c:pt idx="2110">
                  <c:v>6.14</c:v>
                </c:pt>
                <c:pt idx="2111">
                  <c:v>5.74</c:v>
                </c:pt>
                <c:pt idx="2112">
                  <c:v>5.47</c:v>
                </c:pt>
                <c:pt idx="2113">
                  <c:v>5.22</c:v>
                </c:pt>
                <c:pt idx="2114">
                  <c:v>5.07</c:v>
                </c:pt>
                <c:pt idx="2115">
                  <c:v>4.9000000000000004</c:v>
                </c:pt>
                <c:pt idx="2116">
                  <c:v>4.79</c:v>
                </c:pt>
                <c:pt idx="2117">
                  <c:v>4.6899999999999986</c:v>
                </c:pt>
                <c:pt idx="2118">
                  <c:v>4.58</c:v>
                </c:pt>
                <c:pt idx="2119">
                  <c:v>4.5199999999999996</c:v>
                </c:pt>
                <c:pt idx="2120">
                  <c:v>4.4800000000000004</c:v>
                </c:pt>
                <c:pt idx="2121">
                  <c:v>4.42</c:v>
                </c:pt>
                <c:pt idx="2122">
                  <c:v>4.3499999999999996</c:v>
                </c:pt>
                <c:pt idx="2123">
                  <c:v>4.3099999999999996</c:v>
                </c:pt>
                <c:pt idx="2124">
                  <c:v>4.2699999999999996</c:v>
                </c:pt>
                <c:pt idx="2125">
                  <c:v>4.2300000000000004</c:v>
                </c:pt>
                <c:pt idx="2126">
                  <c:v>4.1899999999999986</c:v>
                </c:pt>
                <c:pt idx="2127">
                  <c:v>4.1499999999999986</c:v>
                </c:pt>
                <c:pt idx="2128">
                  <c:v>4.0999999999999996</c:v>
                </c:pt>
                <c:pt idx="2129">
                  <c:v>4.09</c:v>
                </c:pt>
                <c:pt idx="2130">
                  <c:v>4.07</c:v>
                </c:pt>
                <c:pt idx="2131">
                  <c:v>4.0599999999999996</c:v>
                </c:pt>
                <c:pt idx="2132">
                  <c:v>4.0599999999999996</c:v>
                </c:pt>
                <c:pt idx="2133">
                  <c:v>4.0599999999999996</c:v>
                </c:pt>
                <c:pt idx="2134">
                  <c:v>4.07</c:v>
                </c:pt>
                <c:pt idx="2135">
                  <c:v>4.07</c:v>
                </c:pt>
                <c:pt idx="2136">
                  <c:v>4.07</c:v>
                </c:pt>
                <c:pt idx="2137">
                  <c:v>4.07</c:v>
                </c:pt>
                <c:pt idx="2138">
                  <c:v>4.0599999999999996</c:v>
                </c:pt>
                <c:pt idx="2139">
                  <c:v>4.07</c:v>
                </c:pt>
                <c:pt idx="2140">
                  <c:v>4.0599999999999996</c:v>
                </c:pt>
                <c:pt idx="2141">
                  <c:v>4.0599999999999996</c:v>
                </c:pt>
                <c:pt idx="2142">
                  <c:v>4.07</c:v>
                </c:pt>
                <c:pt idx="2143">
                  <c:v>4.07</c:v>
                </c:pt>
                <c:pt idx="2144">
                  <c:v>4.07</c:v>
                </c:pt>
                <c:pt idx="2145">
                  <c:v>4.0599999999999996</c:v>
                </c:pt>
                <c:pt idx="2146">
                  <c:v>4.07</c:v>
                </c:pt>
                <c:pt idx="2147">
                  <c:v>4.07</c:v>
                </c:pt>
                <c:pt idx="2148">
                  <c:v>4.0599999999999996</c:v>
                </c:pt>
                <c:pt idx="2149">
                  <c:v>4.07</c:v>
                </c:pt>
                <c:pt idx="2150">
                  <c:v>4.08</c:v>
                </c:pt>
                <c:pt idx="2151">
                  <c:v>4.07</c:v>
                </c:pt>
                <c:pt idx="2152">
                  <c:v>4.07</c:v>
                </c:pt>
                <c:pt idx="2153">
                  <c:v>4.07</c:v>
                </c:pt>
                <c:pt idx="2154">
                  <c:v>4.07</c:v>
                </c:pt>
                <c:pt idx="2155">
                  <c:v>4.0599999999999996</c:v>
                </c:pt>
                <c:pt idx="2156">
                  <c:v>4.07</c:v>
                </c:pt>
                <c:pt idx="2157">
                  <c:v>4.07</c:v>
                </c:pt>
                <c:pt idx="2158">
                  <c:v>4.07</c:v>
                </c:pt>
                <c:pt idx="2159">
                  <c:v>4.08</c:v>
                </c:pt>
                <c:pt idx="2160">
                  <c:v>4.07</c:v>
                </c:pt>
                <c:pt idx="2161">
                  <c:v>4.08</c:v>
                </c:pt>
                <c:pt idx="2162">
                  <c:v>4.08</c:v>
                </c:pt>
                <c:pt idx="2163">
                  <c:v>4.08</c:v>
                </c:pt>
                <c:pt idx="2164">
                  <c:v>4.07</c:v>
                </c:pt>
                <c:pt idx="2165">
                  <c:v>4.08</c:v>
                </c:pt>
                <c:pt idx="2166">
                  <c:v>4.08</c:v>
                </c:pt>
                <c:pt idx="2167">
                  <c:v>4.08</c:v>
                </c:pt>
                <c:pt idx="2168">
                  <c:v>4.08</c:v>
                </c:pt>
                <c:pt idx="2169">
                  <c:v>4.09</c:v>
                </c:pt>
                <c:pt idx="2170">
                  <c:v>4.09</c:v>
                </c:pt>
                <c:pt idx="2171">
                  <c:v>4.09</c:v>
                </c:pt>
                <c:pt idx="2172">
                  <c:v>4.09</c:v>
                </c:pt>
                <c:pt idx="2173">
                  <c:v>4.09</c:v>
                </c:pt>
                <c:pt idx="2174">
                  <c:v>4.09</c:v>
                </c:pt>
                <c:pt idx="2175">
                  <c:v>4.0999999999999996</c:v>
                </c:pt>
                <c:pt idx="2176">
                  <c:v>4.0999999999999996</c:v>
                </c:pt>
                <c:pt idx="2177">
                  <c:v>4.0999999999999996</c:v>
                </c:pt>
                <c:pt idx="2178">
                  <c:v>4.0999999999999996</c:v>
                </c:pt>
                <c:pt idx="2179">
                  <c:v>4.0999999999999996</c:v>
                </c:pt>
                <c:pt idx="2180">
                  <c:v>4.1099999999999994</c:v>
                </c:pt>
                <c:pt idx="2181">
                  <c:v>4.1099999999999994</c:v>
                </c:pt>
                <c:pt idx="2182">
                  <c:v>4.1099999999999994</c:v>
                </c:pt>
                <c:pt idx="2183">
                  <c:v>4.1099999999999994</c:v>
                </c:pt>
                <c:pt idx="2184">
                  <c:v>4.1099999999999994</c:v>
                </c:pt>
                <c:pt idx="2185">
                  <c:v>4.1199999999999974</c:v>
                </c:pt>
                <c:pt idx="2186">
                  <c:v>4.1199999999999974</c:v>
                </c:pt>
                <c:pt idx="2187">
                  <c:v>4.1199999999999974</c:v>
                </c:pt>
                <c:pt idx="2188">
                  <c:v>4.1199999999999974</c:v>
                </c:pt>
                <c:pt idx="2189">
                  <c:v>4.1199999999999974</c:v>
                </c:pt>
                <c:pt idx="2190">
                  <c:v>4.1199999999999974</c:v>
                </c:pt>
                <c:pt idx="2191">
                  <c:v>4.13</c:v>
                </c:pt>
                <c:pt idx="2192">
                  <c:v>4.13</c:v>
                </c:pt>
                <c:pt idx="2193">
                  <c:v>4.13</c:v>
                </c:pt>
                <c:pt idx="2194">
                  <c:v>4.13</c:v>
                </c:pt>
                <c:pt idx="2195">
                  <c:v>4.13</c:v>
                </c:pt>
                <c:pt idx="2196">
                  <c:v>4.13</c:v>
                </c:pt>
                <c:pt idx="2197">
                  <c:v>4.13</c:v>
                </c:pt>
                <c:pt idx="2198">
                  <c:v>4.1399999999999997</c:v>
                </c:pt>
                <c:pt idx="2199">
                  <c:v>4.1399999999999997</c:v>
                </c:pt>
                <c:pt idx="2200">
                  <c:v>4.1399999999999997</c:v>
                </c:pt>
                <c:pt idx="2201">
                  <c:v>4.1399999999999997</c:v>
                </c:pt>
                <c:pt idx="2202">
                  <c:v>4.1399999999999997</c:v>
                </c:pt>
                <c:pt idx="2203">
                  <c:v>4.1499999999999986</c:v>
                </c:pt>
                <c:pt idx="2204">
                  <c:v>4.1499999999999986</c:v>
                </c:pt>
                <c:pt idx="2205">
                  <c:v>4.1499999999999986</c:v>
                </c:pt>
                <c:pt idx="2206">
                  <c:v>4.1499999999999986</c:v>
                </c:pt>
                <c:pt idx="2207">
                  <c:v>4.1599999999999966</c:v>
                </c:pt>
                <c:pt idx="2208">
                  <c:v>4.1599999999999966</c:v>
                </c:pt>
                <c:pt idx="2209">
                  <c:v>4.1599999999999966</c:v>
                </c:pt>
                <c:pt idx="2210">
                  <c:v>4.1599999999999966</c:v>
                </c:pt>
                <c:pt idx="2211">
                  <c:v>4.1599999999999966</c:v>
                </c:pt>
                <c:pt idx="2212">
                  <c:v>4.1599999999999966</c:v>
                </c:pt>
                <c:pt idx="2213">
                  <c:v>4.1599999999999966</c:v>
                </c:pt>
                <c:pt idx="2214">
                  <c:v>4.1599999999999966</c:v>
                </c:pt>
                <c:pt idx="2215">
                  <c:v>4.1499999999999986</c:v>
                </c:pt>
                <c:pt idx="2216">
                  <c:v>4.1499999999999986</c:v>
                </c:pt>
                <c:pt idx="2217">
                  <c:v>4.1499999999999986</c:v>
                </c:pt>
                <c:pt idx="2218">
                  <c:v>4.1499999999999986</c:v>
                </c:pt>
                <c:pt idx="2219">
                  <c:v>4.1499999999999986</c:v>
                </c:pt>
                <c:pt idx="2220">
                  <c:v>4.1499999999999986</c:v>
                </c:pt>
                <c:pt idx="2221">
                  <c:v>4.1499999999999986</c:v>
                </c:pt>
                <c:pt idx="2222">
                  <c:v>4.1499999999999986</c:v>
                </c:pt>
                <c:pt idx="2223">
                  <c:v>4.1399999999999997</c:v>
                </c:pt>
                <c:pt idx="2224">
                  <c:v>4.1399999999999997</c:v>
                </c:pt>
                <c:pt idx="2225">
                  <c:v>4.1399999999999997</c:v>
                </c:pt>
                <c:pt idx="2226">
                  <c:v>4.1399999999999997</c:v>
                </c:pt>
                <c:pt idx="2227">
                  <c:v>4.1399999999999997</c:v>
                </c:pt>
                <c:pt idx="2228">
                  <c:v>4.1399999999999997</c:v>
                </c:pt>
                <c:pt idx="2229">
                  <c:v>4.1399999999999997</c:v>
                </c:pt>
                <c:pt idx="2230">
                  <c:v>4.13</c:v>
                </c:pt>
                <c:pt idx="2231">
                  <c:v>4.13</c:v>
                </c:pt>
                <c:pt idx="2232">
                  <c:v>4.13</c:v>
                </c:pt>
                <c:pt idx="2233">
                  <c:v>4.13</c:v>
                </c:pt>
                <c:pt idx="2234">
                  <c:v>4.13</c:v>
                </c:pt>
                <c:pt idx="2235">
                  <c:v>4.13</c:v>
                </c:pt>
                <c:pt idx="2236">
                  <c:v>4.13</c:v>
                </c:pt>
                <c:pt idx="2237">
                  <c:v>4.13</c:v>
                </c:pt>
                <c:pt idx="2238">
                  <c:v>4.1199999999999974</c:v>
                </c:pt>
                <c:pt idx="2239">
                  <c:v>4.1199999999999974</c:v>
                </c:pt>
                <c:pt idx="2240">
                  <c:v>4.1199999999999974</c:v>
                </c:pt>
                <c:pt idx="2241">
                  <c:v>4.1199999999999974</c:v>
                </c:pt>
                <c:pt idx="2242">
                  <c:v>4.1199999999999974</c:v>
                </c:pt>
                <c:pt idx="2243">
                  <c:v>4.1199999999999974</c:v>
                </c:pt>
                <c:pt idx="2244">
                  <c:v>4.1199999999999974</c:v>
                </c:pt>
                <c:pt idx="2245">
                  <c:v>4.1099999999999994</c:v>
                </c:pt>
                <c:pt idx="2246">
                  <c:v>4.1099999999999994</c:v>
                </c:pt>
                <c:pt idx="2247">
                  <c:v>4.1099999999999994</c:v>
                </c:pt>
                <c:pt idx="2248">
                  <c:v>4.1099999999999994</c:v>
                </c:pt>
                <c:pt idx="2249">
                  <c:v>4.1099999999999994</c:v>
                </c:pt>
                <c:pt idx="2250">
                  <c:v>4.1099999999999994</c:v>
                </c:pt>
                <c:pt idx="2251">
                  <c:v>4.1099999999999994</c:v>
                </c:pt>
                <c:pt idx="2252">
                  <c:v>4.1099999999999994</c:v>
                </c:pt>
                <c:pt idx="2253">
                  <c:v>4.1099999999999994</c:v>
                </c:pt>
                <c:pt idx="2254">
                  <c:v>4.1099999999999994</c:v>
                </c:pt>
                <c:pt idx="2255">
                  <c:v>4.1099999999999994</c:v>
                </c:pt>
                <c:pt idx="2256">
                  <c:v>4.1099999999999994</c:v>
                </c:pt>
                <c:pt idx="2257">
                  <c:v>4.1099999999999994</c:v>
                </c:pt>
                <c:pt idx="2258">
                  <c:v>4.1099999999999994</c:v>
                </c:pt>
                <c:pt idx="2259">
                  <c:v>4.1099999999999994</c:v>
                </c:pt>
                <c:pt idx="2260">
                  <c:v>4.1099999999999994</c:v>
                </c:pt>
                <c:pt idx="2261">
                  <c:v>4.1099999999999994</c:v>
                </c:pt>
                <c:pt idx="2262">
                  <c:v>4.1099999999999994</c:v>
                </c:pt>
                <c:pt idx="2263">
                  <c:v>4.1099999999999994</c:v>
                </c:pt>
                <c:pt idx="2264">
                  <c:v>4.1099999999999994</c:v>
                </c:pt>
                <c:pt idx="2265">
                  <c:v>4.1099999999999994</c:v>
                </c:pt>
                <c:pt idx="2266">
                  <c:v>4.1099999999999994</c:v>
                </c:pt>
                <c:pt idx="2267">
                  <c:v>4.1099999999999994</c:v>
                </c:pt>
                <c:pt idx="2268">
                  <c:v>4.1099999999999994</c:v>
                </c:pt>
                <c:pt idx="2269">
                  <c:v>4.1199999999999974</c:v>
                </c:pt>
                <c:pt idx="2270">
                  <c:v>4.1199999999999974</c:v>
                </c:pt>
                <c:pt idx="2271">
                  <c:v>4.1199999999999974</c:v>
                </c:pt>
                <c:pt idx="2272">
                  <c:v>4.1199999999999974</c:v>
                </c:pt>
                <c:pt idx="2273">
                  <c:v>4.13</c:v>
                </c:pt>
                <c:pt idx="2274">
                  <c:v>4.13</c:v>
                </c:pt>
                <c:pt idx="2275">
                  <c:v>4.13</c:v>
                </c:pt>
                <c:pt idx="2276">
                  <c:v>4.13</c:v>
                </c:pt>
                <c:pt idx="2277">
                  <c:v>4.13</c:v>
                </c:pt>
                <c:pt idx="2278">
                  <c:v>4.1399999999999997</c:v>
                </c:pt>
                <c:pt idx="2279">
                  <c:v>4.1399999999999997</c:v>
                </c:pt>
                <c:pt idx="2280">
                  <c:v>4.1399999999999997</c:v>
                </c:pt>
                <c:pt idx="2281">
                  <c:v>4.1399999999999997</c:v>
                </c:pt>
                <c:pt idx="2282">
                  <c:v>4.1499999999999986</c:v>
                </c:pt>
                <c:pt idx="2283">
                  <c:v>4.1499999999999986</c:v>
                </c:pt>
                <c:pt idx="2284">
                  <c:v>4.1499999999999986</c:v>
                </c:pt>
                <c:pt idx="2285">
                  <c:v>4.1499999999999986</c:v>
                </c:pt>
                <c:pt idx="2286">
                  <c:v>4.1599999999999966</c:v>
                </c:pt>
                <c:pt idx="2287">
                  <c:v>4.1599999999999966</c:v>
                </c:pt>
                <c:pt idx="2288">
                  <c:v>4.1599999999999966</c:v>
                </c:pt>
                <c:pt idx="2289">
                  <c:v>4.1599999999999966</c:v>
                </c:pt>
                <c:pt idx="2290">
                  <c:v>4.1599999999999966</c:v>
                </c:pt>
                <c:pt idx="2291">
                  <c:v>4.1599999999999966</c:v>
                </c:pt>
                <c:pt idx="2292">
                  <c:v>4.1599999999999966</c:v>
                </c:pt>
                <c:pt idx="2293">
                  <c:v>4.1599999999999966</c:v>
                </c:pt>
                <c:pt idx="2294">
                  <c:v>4.17</c:v>
                </c:pt>
                <c:pt idx="2295">
                  <c:v>4.17</c:v>
                </c:pt>
                <c:pt idx="2296">
                  <c:v>4.17</c:v>
                </c:pt>
                <c:pt idx="2297">
                  <c:v>4.18</c:v>
                </c:pt>
                <c:pt idx="2298">
                  <c:v>4.18</c:v>
                </c:pt>
                <c:pt idx="2299">
                  <c:v>4.18</c:v>
                </c:pt>
                <c:pt idx="2300">
                  <c:v>4.1899999999999986</c:v>
                </c:pt>
                <c:pt idx="2301">
                  <c:v>4.1899999999999986</c:v>
                </c:pt>
                <c:pt idx="2302">
                  <c:v>4.1899999999999986</c:v>
                </c:pt>
                <c:pt idx="2303">
                  <c:v>4.2</c:v>
                </c:pt>
                <c:pt idx="2304">
                  <c:v>4.2</c:v>
                </c:pt>
                <c:pt idx="2305">
                  <c:v>4.2</c:v>
                </c:pt>
                <c:pt idx="2306">
                  <c:v>4.2</c:v>
                </c:pt>
                <c:pt idx="2307">
                  <c:v>4.21</c:v>
                </c:pt>
                <c:pt idx="2308">
                  <c:v>4.21</c:v>
                </c:pt>
                <c:pt idx="2309">
                  <c:v>4.21</c:v>
                </c:pt>
                <c:pt idx="2310">
                  <c:v>4.21</c:v>
                </c:pt>
                <c:pt idx="2311">
                  <c:v>4.21</c:v>
                </c:pt>
                <c:pt idx="2312">
                  <c:v>4.21</c:v>
                </c:pt>
                <c:pt idx="2313">
                  <c:v>4.22</c:v>
                </c:pt>
                <c:pt idx="2314">
                  <c:v>4.22</c:v>
                </c:pt>
                <c:pt idx="2315">
                  <c:v>4.22</c:v>
                </c:pt>
                <c:pt idx="2316">
                  <c:v>4.22</c:v>
                </c:pt>
                <c:pt idx="2317">
                  <c:v>4.22</c:v>
                </c:pt>
                <c:pt idx="2318">
                  <c:v>4.22</c:v>
                </c:pt>
                <c:pt idx="2319">
                  <c:v>4.22</c:v>
                </c:pt>
                <c:pt idx="2320">
                  <c:v>4.22</c:v>
                </c:pt>
                <c:pt idx="2321">
                  <c:v>4.22</c:v>
                </c:pt>
                <c:pt idx="2322">
                  <c:v>4.22</c:v>
                </c:pt>
                <c:pt idx="2323">
                  <c:v>4.22</c:v>
                </c:pt>
                <c:pt idx="2324">
                  <c:v>4.2300000000000004</c:v>
                </c:pt>
                <c:pt idx="2325">
                  <c:v>4.22</c:v>
                </c:pt>
                <c:pt idx="2326">
                  <c:v>4.2300000000000004</c:v>
                </c:pt>
                <c:pt idx="2327">
                  <c:v>4.2300000000000004</c:v>
                </c:pt>
                <c:pt idx="2328">
                  <c:v>4.2300000000000004</c:v>
                </c:pt>
                <c:pt idx="2329">
                  <c:v>4.2300000000000004</c:v>
                </c:pt>
                <c:pt idx="2330">
                  <c:v>4.2300000000000004</c:v>
                </c:pt>
                <c:pt idx="2331">
                  <c:v>4.2300000000000004</c:v>
                </c:pt>
                <c:pt idx="2332">
                  <c:v>4.2300000000000004</c:v>
                </c:pt>
                <c:pt idx="2333">
                  <c:v>4.2300000000000004</c:v>
                </c:pt>
                <c:pt idx="2334">
                  <c:v>4.2300000000000004</c:v>
                </c:pt>
                <c:pt idx="2335">
                  <c:v>4.2300000000000004</c:v>
                </c:pt>
                <c:pt idx="2336">
                  <c:v>4.2300000000000004</c:v>
                </c:pt>
                <c:pt idx="2337">
                  <c:v>4.2300000000000004</c:v>
                </c:pt>
                <c:pt idx="2338">
                  <c:v>4.2300000000000004</c:v>
                </c:pt>
                <c:pt idx="2339">
                  <c:v>4.2300000000000004</c:v>
                </c:pt>
                <c:pt idx="2340">
                  <c:v>4.2300000000000004</c:v>
                </c:pt>
                <c:pt idx="2341">
                  <c:v>4.2300000000000004</c:v>
                </c:pt>
                <c:pt idx="2342">
                  <c:v>4.2300000000000004</c:v>
                </c:pt>
                <c:pt idx="2343">
                  <c:v>4.2300000000000004</c:v>
                </c:pt>
                <c:pt idx="2344">
                  <c:v>4.2300000000000004</c:v>
                </c:pt>
                <c:pt idx="2345">
                  <c:v>4.2300000000000004</c:v>
                </c:pt>
                <c:pt idx="2346">
                  <c:v>4.2300000000000004</c:v>
                </c:pt>
                <c:pt idx="2347">
                  <c:v>4.2300000000000004</c:v>
                </c:pt>
                <c:pt idx="2348">
                  <c:v>4.2300000000000004</c:v>
                </c:pt>
                <c:pt idx="2349">
                  <c:v>4.2300000000000004</c:v>
                </c:pt>
                <c:pt idx="2350">
                  <c:v>4.2300000000000004</c:v>
                </c:pt>
                <c:pt idx="2351">
                  <c:v>4.2300000000000004</c:v>
                </c:pt>
                <c:pt idx="2352">
                  <c:v>4.2300000000000004</c:v>
                </c:pt>
                <c:pt idx="2353">
                  <c:v>4.2300000000000004</c:v>
                </c:pt>
                <c:pt idx="2354">
                  <c:v>4.2300000000000004</c:v>
                </c:pt>
                <c:pt idx="2355">
                  <c:v>4.2300000000000004</c:v>
                </c:pt>
                <c:pt idx="2356">
                  <c:v>4.2300000000000004</c:v>
                </c:pt>
                <c:pt idx="2357">
                  <c:v>4.2300000000000004</c:v>
                </c:pt>
                <c:pt idx="2358">
                  <c:v>4.2300000000000004</c:v>
                </c:pt>
                <c:pt idx="2359">
                  <c:v>4.2300000000000004</c:v>
                </c:pt>
                <c:pt idx="2360">
                  <c:v>4.2300000000000004</c:v>
                </c:pt>
                <c:pt idx="2361">
                  <c:v>4.2300000000000004</c:v>
                </c:pt>
                <c:pt idx="2362">
                  <c:v>4.2300000000000004</c:v>
                </c:pt>
                <c:pt idx="2363">
                  <c:v>4.2300000000000004</c:v>
                </c:pt>
                <c:pt idx="2364">
                  <c:v>4.2300000000000004</c:v>
                </c:pt>
                <c:pt idx="2365">
                  <c:v>4.2300000000000004</c:v>
                </c:pt>
                <c:pt idx="2366">
                  <c:v>4.2300000000000004</c:v>
                </c:pt>
                <c:pt idx="2367">
                  <c:v>4.2300000000000004</c:v>
                </c:pt>
                <c:pt idx="2368">
                  <c:v>4.2300000000000004</c:v>
                </c:pt>
                <c:pt idx="2369">
                  <c:v>4.22</c:v>
                </c:pt>
                <c:pt idx="2370">
                  <c:v>4.22</c:v>
                </c:pt>
                <c:pt idx="2371">
                  <c:v>4.22</c:v>
                </c:pt>
                <c:pt idx="2372">
                  <c:v>4.22</c:v>
                </c:pt>
                <c:pt idx="2373">
                  <c:v>4.22</c:v>
                </c:pt>
                <c:pt idx="2374">
                  <c:v>4.22</c:v>
                </c:pt>
                <c:pt idx="2375">
                  <c:v>4.22</c:v>
                </c:pt>
                <c:pt idx="2376">
                  <c:v>4.22</c:v>
                </c:pt>
                <c:pt idx="2377">
                  <c:v>4.22</c:v>
                </c:pt>
                <c:pt idx="2378">
                  <c:v>4.22</c:v>
                </c:pt>
                <c:pt idx="2379">
                  <c:v>4.22</c:v>
                </c:pt>
                <c:pt idx="2380">
                  <c:v>4.22</c:v>
                </c:pt>
                <c:pt idx="2381">
                  <c:v>4.22</c:v>
                </c:pt>
                <c:pt idx="2382">
                  <c:v>4.22</c:v>
                </c:pt>
                <c:pt idx="2383">
                  <c:v>4.22</c:v>
                </c:pt>
                <c:pt idx="2384">
                  <c:v>4.22</c:v>
                </c:pt>
                <c:pt idx="2385">
                  <c:v>4.22</c:v>
                </c:pt>
                <c:pt idx="2386">
                  <c:v>4.22</c:v>
                </c:pt>
                <c:pt idx="2387">
                  <c:v>4.22</c:v>
                </c:pt>
                <c:pt idx="2388">
                  <c:v>4.22</c:v>
                </c:pt>
                <c:pt idx="2389">
                  <c:v>4.22</c:v>
                </c:pt>
                <c:pt idx="2390">
                  <c:v>4.2300000000000004</c:v>
                </c:pt>
                <c:pt idx="2391">
                  <c:v>4.2300000000000004</c:v>
                </c:pt>
                <c:pt idx="2392">
                  <c:v>4.2300000000000004</c:v>
                </c:pt>
                <c:pt idx="2393">
                  <c:v>4.2300000000000004</c:v>
                </c:pt>
                <c:pt idx="2394">
                  <c:v>4.2300000000000004</c:v>
                </c:pt>
                <c:pt idx="2395">
                  <c:v>4.24</c:v>
                </c:pt>
                <c:pt idx="2396">
                  <c:v>4.24</c:v>
                </c:pt>
                <c:pt idx="2397">
                  <c:v>4.24</c:v>
                </c:pt>
                <c:pt idx="2398">
                  <c:v>4.24</c:v>
                </c:pt>
                <c:pt idx="2399">
                  <c:v>4.2300000000000004</c:v>
                </c:pt>
                <c:pt idx="2400">
                  <c:v>4.2300000000000004</c:v>
                </c:pt>
                <c:pt idx="2401">
                  <c:v>4.2300000000000004</c:v>
                </c:pt>
                <c:pt idx="2402">
                  <c:v>4.2300000000000004</c:v>
                </c:pt>
                <c:pt idx="2403">
                  <c:v>4.22</c:v>
                </c:pt>
                <c:pt idx="2404">
                  <c:v>4.22</c:v>
                </c:pt>
                <c:pt idx="2405">
                  <c:v>4.22</c:v>
                </c:pt>
                <c:pt idx="2406">
                  <c:v>4.22</c:v>
                </c:pt>
                <c:pt idx="2407">
                  <c:v>4.21</c:v>
                </c:pt>
                <c:pt idx="2408">
                  <c:v>4.21</c:v>
                </c:pt>
                <c:pt idx="2409">
                  <c:v>4.2</c:v>
                </c:pt>
                <c:pt idx="2410">
                  <c:v>4.2</c:v>
                </c:pt>
                <c:pt idx="2411">
                  <c:v>4.2</c:v>
                </c:pt>
                <c:pt idx="2412">
                  <c:v>4.1899999999999986</c:v>
                </c:pt>
                <c:pt idx="2413">
                  <c:v>4.1899999999999986</c:v>
                </c:pt>
                <c:pt idx="2414">
                  <c:v>4.18</c:v>
                </c:pt>
                <c:pt idx="2415">
                  <c:v>4.18</c:v>
                </c:pt>
                <c:pt idx="2416">
                  <c:v>4.18</c:v>
                </c:pt>
                <c:pt idx="2417">
                  <c:v>4.18</c:v>
                </c:pt>
                <c:pt idx="2418">
                  <c:v>4.18</c:v>
                </c:pt>
                <c:pt idx="2419">
                  <c:v>4.18</c:v>
                </c:pt>
                <c:pt idx="2420">
                  <c:v>4.18</c:v>
                </c:pt>
                <c:pt idx="2421">
                  <c:v>4.17</c:v>
                </c:pt>
                <c:pt idx="2422">
                  <c:v>4.17</c:v>
                </c:pt>
                <c:pt idx="2423">
                  <c:v>4.17</c:v>
                </c:pt>
                <c:pt idx="2424">
                  <c:v>4.17</c:v>
                </c:pt>
                <c:pt idx="2425">
                  <c:v>4.1599999999999966</c:v>
                </c:pt>
                <c:pt idx="2426">
                  <c:v>4.1599999999999966</c:v>
                </c:pt>
                <c:pt idx="2427">
                  <c:v>4.1599999999999966</c:v>
                </c:pt>
                <c:pt idx="2428">
                  <c:v>4.1599999999999966</c:v>
                </c:pt>
                <c:pt idx="2429">
                  <c:v>4.1599999999999966</c:v>
                </c:pt>
                <c:pt idx="2430">
                  <c:v>4.1499999999999986</c:v>
                </c:pt>
                <c:pt idx="2431">
                  <c:v>4.1499999999999986</c:v>
                </c:pt>
                <c:pt idx="2432">
                  <c:v>4.1499999999999986</c:v>
                </c:pt>
                <c:pt idx="2433">
                  <c:v>4.1499999999999986</c:v>
                </c:pt>
                <c:pt idx="2434">
                  <c:v>4.1499999999999986</c:v>
                </c:pt>
                <c:pt idx="2435">
                  <c:v>4.1499999999999986</c:v>
                </c:pt>
                <c:pt idx="2436">
                  <c:v>4.1499999999999986</c:v>
                </c:pt>
                <c:pt idx="2437">
                  <c:v>4.1399999999999997</c:v>
                </c:pt>
                <c:pt idx="2438">
                  <c:v>4.1399999999999997</c:v>
                </c:pt>
                <c:pt idx="2439">
                  <c:v>4.1399999999999997</c:v>
                </c:pt>
                <c:pt idx="2440">
                  <c:v>4.1399999999999997</c:v>
                </c:pt>
                <c:pt idx="2441">
                  <c:v>4.1399999999999997</c:v>
                </c:pt>
                <c:pt idx="2442">
                  <c:v>4.1399999999999997</c:v>
                </c:pt>
                <c:pt idx="2443">
                  <c:v>4.13</c:v>
                </c:pt>
                <c:pt idx="2444">
                  <c:v>4.13</c:v>
                </c:pt>
                <c:pt idx="2445">
                  <c:v>4.13</c:v>
                </c:pt>
                <c:pt idx="2446">
                  <c:v>4.13</c:v>
                </c:pt>
                <c:pt idx="2447">
                  <c:v>4.13</c:v>
                </c:pt>
                <c:pt idx="2448">
                  <c:v>4.13</c:v>
                </c:pt>
                <c:pt idx="2449">
                  <c:v>4.13</c:v>
                </c:pt>
                <c:pt idx="2450">
                  <c:v>4.13</c:v>
                </c:pt>
                <c:pt idx="2451">
                  <c:v>4.1199999999999974</c:v>
                </c:pt>
                <c:pt idx="2452">
                  <c:v>4.1199999999999974</c:v>
                </c:pt>
                <c:pt idx="2453">
                  <c:v>4.1199999999999974</c:v>
                </c:pt>
                <c:pt idx="2454">
                  <c:v>4.1199999999999974</c:v>
                </c:pt>
                <c:pt idx="2455">
                  <c:v>4.1199999999999974</c:v>
                </c:pt>
                <c:pt idx="2456">
                  <c:v>4.1199999999999974</c:v>
                </c:pt>
                <c:pt idx="2457">
                  <c:v>4.1099999999999994</c:v>
                </c:pt>
                <c:pt idx="2458">
                  <c:v>4.1099999999999994</c:v>
                </c:pt>
                <c:pt idx="2459">
                  <c:v>4.1099999999999994</c:v>
                </c:pt>
                <c:pt idx="2460">
                  <c:v>4.1099999999999994</c:v>
                </c:pt>
                <c:pt idx="2461">
                  <c:v>4.1099999999999994</c:v>
                </c:pt>
                <c:pt idx="2462">
                  <c:v>4.1099999999999994</c:v>
                </c:pt>
                <c:pt idx="2463">
                  <c:v>4.1099999999999994</c:v>
                </c:pt>
                <c:pt idx="2464">
                  <c:v>4.1099999999999994</c:v>
                </c:pt>
                <c:pt idx="2465">
                  <c:v>4.1099999999999994</c:v>
                </c:pt>
                <c:pt idx="2466">
                  <c:v>4.1099999999999994</c:v>
                </c:pt>
                <c:pt idx="2467">
                  <c:v>4.1099999999999994</c:v>
                </c:pt>
                <c:pt idx="2468">
                  <c:v>4.1099999999999994</c:v>
                </c:pt>
                <c:pt idx="2469">
                  <c:v>4.0999999999999996</c:v>
                </c:pt>
                <c:pt idx="2470">
                  <c:v>4.0999999999999996</c:v>
                </c:pt>
                <c:pt idx="2471">
                  <c:v>4.0999999999999996</c:v>
                </c:pt>
                <c:pt idx="2472">
                  <c:v>4.0999999999999996</c:v>
                </c:pt>
                <c:pt idx="2473">
                  <c:v>4.0999999999999996</c:v>
                </c:pt>
                <c:pt idx="2474">
                  <c:v>4.1099999999999994</c:v>
                </c:pt>
                <c:pt idx="2475">
                  <c:v>4.1099999999999994</c:v>
                </c:pt>
                <c:pt idx="2476">
                  <c:v>4.1099999999999994</c:v>
                </c:pt>
                <c:pt idx="2477">
                  <c:v>4.1099999999999994</c:v>
                </c:pt>
                <c:pt idx="2478">
                  <c:v>4.1199999999999974</c:v>
                </c:pt>
                <c:pt idx="2479">
                  <c:v>4.13</c:v>
                </c:pt>
                <c:pt idx="2480">
                  <c:v>4.13</c:v>
                </c:pt>
                <c:pt idx="2481">
                  <c:v>4.13</c:v>
                </c:pt>
                <c:pt idx="2482">
                  <c:v>4.13</c:v>
                </c:pt>
                <c:pt idx="2483">
                  <c:v>4.13</c:v>
                </c:pt>
                <c:pt idx="2484">
                  <c:v>4.13</c:v>
                </c:pt>
                <c:pt idx="2485">
                  <c:v>4.13</c:v>
                </c:pt>
                <c:pt idx="2486">
                  <c:v>4.1399999999999997</c:v>
                </c:pt>
                <c:pt idx="2487">
                  <c:v>4.1399999999999997</c:v>
                </c:pt>
                <c:pt idx="2488">
                  <c:v>4.1499999999999986</c:v>
                </c:pt>
                <c:pt idx="2489">
                  <c:v>4.1599999999999966</c:v>
                </c:pt>
                <c:pt idx="2490">
                  <c:v>4.17</c:v>
                </c:pt>
                <c:pt idx="2491">
                  <c:v>4.18</c:v>
                </c:pt>
                <c:pt idx="2492">
                  <c:v>4.2</c:v>
                </c:pt>
                <c:pt idx="2493">
                  <c:v>4.21</c:v>
                </c:pt>
                <c:pt idx="2494">
                  <c:v>4.2300000000000004</c:v>
                </c:pt>
                <c:pt idx="2495">
                  <c:v>4.24</c:v>
                </c:pt>
                <c:pt idx="2496">
                  <c:v>4.26</c:v>
                </c:pt>
                <c:pt idx="2497">
                  <c:v>4.28</c:v>
                </c:pt>
                <c:pt idx="2498">
                  <c:v>4.3099999999999996</c:v>
                </c:pt>
                <c:pt idx="2499">
                  <c:v>4.3499999999999996</c:v>
                </c:pt>
                <c:pt idx="2500">
                  <c:v>4.37</c:v>
                </c:pt>
                <c:pt idx="2501">
                  <c:v>4.3899999999999997</c:v>
                </c:pt>
                <c:pt idx="2502">
                  <c:v>4.3899999999999997</c:v>
                </c:pt>
                <c:pt idx="2503">
                  <c:v>4.4000000000000004</c:v>
                </c:pt>
                <c:pt idx="2504">
                  <c:v>4.4800000000000004</c:v>
                </c:pt>
                <c:pt idx="2505">
                  <c:v>4.49</c:v>
                </c:pt>
                <c:pt idx="2506">
                  <c:v>4.5199999999999996</c:v>
                </c:pt>
                <c:pt idx="2507">
                  <c:v>4.55</c:v>
                </c:pt>
                <c:pt idx="2508">
                  <c:v>4.5599999999999996</c:v>
                </c:pt>
                <c:pt idx="2509">
                  <c:v>4.58</c:v>
                </c:pt>
                <c:pt idx="2510">
                  <c:v>4.5999999999999996</c:v>
                </c:pt>
                <c:pt idx="2511">
                  <c:v>4.6499999999999977</c:v>
                </c:pt>
                <c:pt idx="2512">
                  <c:v>4.6599999999999957</c:v>
                </c:pt>
                <c:pt idx="2513">
                  <c:v>4.6899999999999986</c:v>
                </c:pt>
                <c:pt idx="2514">
                  <c:v>4.7300000000000004</c:v>
                </c:pt>
                <c:pt idx="2515">
                  <c:v>4.7300000000000004</c:v>
                </c:pt>
                <c:pt idx="2516">
                  <c:v>4.7699999999999987</c:v>
                </c:pt>
                <c:pt idx="2517">
                  <c:v>4.79</c:v>
                </c:pt>
                <c:pt idx="2518">
                  <c:v>4.83</c:v>
                </c:pt>
                <c:pt idx="2519">
                  <c:v>4.83</c:v>
                </c:pt>
                <c:pt idx="2520">
                  <c:v>4.8499999999999996</c:v>
                </c:pt>
                <c:pt idx="2521">
                  <c:v>4.87</c:v>
                </c:pt>
                <c:pt idx="2522">
                  <c:v>4.92</c:v>
                </c:pt>
                <c:pt idx="2523">
                  <c:v>4.9800000000000004</c:v>
                </c:pt>
                <c:pt idx="2524">
                  <c:v>4.9800000000000004</c:v>
                </c:pt>
                <c:pt idx="2525">
                  <c:v>5.04</c:v>
                </c:pt>
                <c:pt idx="2526">
                  <c:v>5.08</c:v>
                </c:pt>
                <c:pt idx="2527">
                  <c:v>5.1099999999999994</c:v>
                </c:pt>
                <c:pt idx="2528">
                  <c:v>5.1199999999999974</c:v>
                </c:pt>
                <c:pt idx="2529">
                  <c:v>5.1599999999999966</c:v>
                </c:pt>
                <c:pt idx="2530">
                  <c:v>5.1899999999999986</c:v>
                </c:pt>
                <c:pt idx="2531">
                  <c:v>5.23</c:v>
                </c:pt>
                <c:pt idx="2532">
                  <c:v>5.34</c:v>
                </c:pt>
                <c:pt idx="2533">
                  <c:v>5.33</c:v>
                </c:pt>
                <c:pt idx="2534">
                  <c:v>5.35</c:v>
                </c:pt>
                <c:pt idx="2535">
                  <c:v>5.38</c:v>
                </c:pt>
                <c:pt idx="2536">
                  <c:v>5.38</c:v>
                </c:pt>
                <c:pt idx="2537">
                  <c:v>5.46</c:v>
                </c:pt>
                <c:pt idx="2538">
                  <c:v>5.49</c:v>
                </c:pt>
                <c:pt idx="2539">
                  <c:v>5.55</c:v>
                </c:pt>
                <c:pt idx="2540">
                  <c:v>5.58</c:v>
                </c:pt>
                <c:pt idx="2541">
                  <c:v>5.6199999999999957</c:v>
                </c:pt>
                <c:pt idx="2542">
                  <c:v>5.7</c:v>
                </c:pt>
                <c:pt idx="2543">
                  <c:v>5.79</c:v>
                </c:pt>
                <c:pt idx="2544">
                  <c:v>5.83</c:v>
                </c:pt>
                <c:pt idx="2545">
                  <c:v>5.8599999999999977</c:v>
                </c:pt>
                <c:pt idx="2546">
                  <c:v>5.94</c:v>
                </c:pt>
                <c:pt idx="2547">
                  <c:v>5.98</c:v>
                </c:pt>
                <c:pt idx="2548">
                  <c:v>5.99</c:v>
                </c:pt>
                <c:pt idx="2549">
                  <c:v>6.1099999999999994</c:v>
                </c:pt>
                <c:pt idx="2550">
                  <c:v>6.1199999999999974</c:v>
                </c:pt>
                <c:pt idx="2551">
                  <c:v>6.1899999999999986</c:v>
                </c:pt>
                <c:pt idx="2552">
                  <c:v>6.3</c:v>
                </c:pt>
                <c:pt idx="2553">
                  <c:v>6.27</c:v>
                </c:pt>
                <c:pt idx="2554">
                  <c:v>6.33</c:v>
                </c:pt>
                <c:pt idx="2555">
                  <c:v>6.39</c:v>
                </c:pt>
                <c:pt idx="2556">
                  <c:v>6.45</c:v>
                </c:pt>
                <c:pt idx="2557">
                  <c:v>6.48</c:v>
                </c:pt>
                <c:pt idx="2558">
                  <c:v>6.55</c:v>
                </c:pt>
                <c:pt idx="2559">
                  <c:v>6.6199999999999957</c:v>
                </c:pt>
                <c:pt idx="2560">
                  <c:v>6.68</c:v>
                </c:pt>
                <c:pt idx="2561">
                  <c:v>6.72</c:v>
                </c:pt>
                <c:pt idx="2562">
                  <c:v>6.78</c:v>
                </c:pt>
                <c:pt idx="2563">
                  <c:v>6.85</c:v>
                </c:pt>
                <c:pt idx="2564">
                  <c:v>6.9</c:v>
                </c:pt>
                <c:pt idx="2565">
                  <c:v>6.9</c:v>
                </c:pt>
                <c:pt idx="2566">
                  <c:v>6.99</c:v>
                </c:pt>
                <c:pt idx="2567">
                  <c:v>7.1099999999999994</c:v>
                </c:pt>
                <c:pt idx="2568">
                  <c:v>7.18</c:v>
                </c:pt>
                <c:pt idx="2569">
                  <c:v>7.1599999999999966</c:v>
                </c:pt>
                <c:pt idx="2570">
                  <c:v>7.28</c:v>
                </c:pt>
                <c:pt idx="2571">
                  <c:v>7.33</c:v>
                </c:pt>
                <c:pt idx="2572">
                  <c:v>7.51</c:v>
                </c:pt>
                <c:pt idx="2573">
                  <c:v>7.53</c:v>
                </c:pt>
                <c:pt idx="2574">
                  <c:v>7.64</c:v>
                </c:pt>
                <c:pt idx="2575">
                  <c:v>7.67</c:v>
                </c:pt>
                <c:pt idx="2576">
                  <c:v>7.81</c:v>
                </c:pt>
                <c:pt idx="2577">
                  <c:v>7.88</c:v>
                </c:pt>
                <c:pt idx="2578">
                  <c:v>8.0400000000000009</c:v>
                </c:pt>
                <c:pt idx="2579">
                  <c:v>8.01</c:v>
                </c:pt>
                <c:pt idx="2580">
                  <c:v>8.15</c:v>
                </c:pt>
                <c:pt idx="2581">
                  <c:v>8.14</c:v>
                </c:pt>
                <c:pt idx="2582">
                  <c:v>8.3000000000000007</c:v>
                </c:pt>
                <c:pt idx="2583">
                  <c:v>8.39</c:v>
                </c:pt>
                <c:pt idx="2584">
                  <c:v>8.4600000000000026</c:v>
                </c:pt>
                <c:pt idx="2585">
                  <c:v>8.5400000000000009</c:v>
                </c:pt>
                <c:pt idx="2586">
                  <c:v>8.61</c:v>
                </c:pt>
                <c:pt idx="2587">
                  <c:v>8.74</c:v>
                </c:pt>
                <c:pt idx="2588">
                  <c:v>8.82</c:v>
                </c:pt>
                <c:pt idx="2589">
                  <c:v>8.8700000000000028</c:v>
                </c:pt>
                <c:pt idx="2590">
                  <c:v>8.93</c:v>
                </c:pt>
                <c:pt idx="2591">
                  <c:v>9.07</c:v>
                </c:pt>
                <c:pt idx="2592">
                  <c:v>9.14</c:v>
                </c:pt>
                <c:pt idx="2593">
                  <c:v>9.25</c:v>
                </c:pt>
                <c:pt idx="2594">
                  <c:v>9.35</c:v>
                </c:pt>
                <c:pt idx="2595">
                  <c:v>9.44</c:v>
                </c:pt>
                <c:pt idx="2596">
                  <c:v>9.6</c:v>
                </c:pt>
                <c:pt idx="2597">
                  <c:v>9.7000000000000011</c:v>
                </c:pt>
                <c:pt idx="2598">
                  <c:v>9.74</c:v>
                </c:pt>
                <c:pt idx="2599">
                  <c:v>9.7800000000000011</c:v>
                </c:pt>
                <c:pt idx="2600">
                  <c:v>9.83</c:v>
                </c:pt>
                <c:pt idx="2601">
                  <c:v>9.93</c:v>
                </c:pt>
                <c:pt idx="2602">
                  <c:v>10.06</c:v>
                </c:pt>
                <c:pt idx="2603">
                  <c:v>10.27</c:v>
                </c:pt>
                <c:pt idx="2604">
                  <c:v>10.25</c:v>
                </c:pt>
                <c:pt idx="2605">
                  <c:v>10.44</c:v>
                </c:pt>
                <c:pt idx="2606">
                  <c:v>10.62</c:v>
                </c:pt>
                <c:pt idx="2607">
                  <c:v>10.73</c:v>
                </c:pt>
                <c:pt idx="2608">
                  <c:v>10.86</c:v>
                </c:pt>
                <c:pt idx="2609">
                  <c:v>10.97</c:v>
                </c:pt>
                <c:pt idx="2610">
                  <c:v>11.09</c:v>
                </c:pt>
                <c:pt idx="2611">
                  <c:v>11.18</c:v>
                </c:pt>
                <c:pt idx="2612">
                  <c:v>11.22</c:v>
                </c:pt>
                <c:pt idx="2613">
                  <c:v>11.39</c:v>
                </c:pt>
                <c:pt idx="2614">
                  <c:v>11.51</c:v>
                </c:pt>
                <c:pt idx="2615">
                  <c:v>11.66</c:v>
                </c:pt>
                <c:pt idx="2616">
                  <c:v>11.91</c:v>
                </c:pt>
                <c:pt idx="2617">
                  <c:v>12.07</c:v>
                </c:pt>
                <c:pt idx="2618">
                  <c:v>12.12</c:v>
                </c:pt>
                <c:pt idx="2619">
                  <c:v>12.26</c:v>
                </c:pt>
                <c:pt idx="2620">
                  <c:v>12.45</c:v>
                </c:pt>
                <c:pt idx="2621">
                  <c:v>12.45</c:v>
                </c:pt>
                <c:pt idx="2622">
                  <c:v>12.57</c:v>
                </c:pt>
                <c:pt idx="2623">
                  <c:v>12.65</c:v>
                </c:pt>
                <c:pt idx="2624">
                  <c:v>12.82</c:v>
                </c:pt>
                <c:pt idx="2625">
                  <c:v>12.95</c:v>
                </c:pt>
                <c:pt idx="2626">
                  <c:v>13.12</c:v>
                </c:pt>
                <c:pt idx="2627">
                  <c:v>13.31</c:v>
                </c:pt>
                <c:pt idx="2628">
                  <c:v>13.48</c:v>
                </c:pt>
                <c:pt idx="2629">
                  <c:v>13.56</c:v>
                </c:pt>
                <c:pt idx="2630">
                  <c:v>13.72</c:v>
                </c:pt>
                <c:pt idx="2631">
                  <c:v>13.83</c:v>
                </c:pt>
                <c:pt idx="2632">
                  <c:v>14.02</c:v>
                </c:pt>
                <c:pt idx="2633">
                  <c:v>14.21</c:v>
                </c:pt>
                <c:pt idx="2634">
                  <c:v>14.49</c:v>
                </c:pt>
                <c:pt idx="2635">
                  <c:v>14.65</c:v>
                </c:pt>
                <c:pt idx="2636">
                  <c:v>14.81</c:v>
                </c:pt>
                <c:pt idx="2637">
                  <c:v>14.85</c:v>
                </c:pt>
                <c:pt idx="2638">
                  <c:v>15.03</c:v>
                </c:pt>
                <c:pt idx="2639">
                  <c:v>15.14</c:v>
                </c:pt>
                <c:pt idx="2640">
                  <c:v>15.42</c:v>
                </c:pt>
                <c:pt idx="2641">
                  <c:v>15.65</c:v>
                </c:pt>
                <c:pt idx="2642">
                  <c:v>15.71</c:v>
                </c:pt>
                <c:pt idx="2643">
                  <c:v>15.83</c:v>
                </c:pt>
                <c:pt idx="2644">
                  <c:v>15.99</c:v>
                </c:pt>
                <c:pt idx="2645">
                  <c:v>16.18</c:v>
                </c:pt>
                <c:pt idx="2646">
                  <c:v>16.29</c:v>
                </c:pt>
                <c:pt idx="2647">
                  <c:v>16.52</c:v>
                </c:pt>
                <c:pt idx="2648">
                  <c:v>16.670000000000009</c:v>
                </c:pt>
                <c:pt idx="2649">
                  <c:v>16.829999999999991</c:v>
                </c:pt>
                <c:pt idx="2650">
                  <c:v>16.940000000000001</c:v>
                </c:pt>
                <c:pt idx="2651">
                  <c:v>17.14</c:v>
                </c:pt>
                <c:pt idx="2652">
                  <c:v>17.41</c:v>
                </c:pt>
                <c:pt idx="2653">
                  <c:v>17.579999999999991</c:v>
                </c:pt>
                <c:pt idx="2654">
                  <c:v>17.77</c:v>
                </c:pt>
                <c:pt idx="2655">
                  <c:v>18.22</c:v>
                </c:pt>
                <c:pt idx="2656">
                  <c:v>18.25</c:v>
                </c:pt>
                <c:pt idx="2657">
                  <c:v>18.34</c:v>
                </c:pt>
                <c:pt idx="2658">
                  <c:v>18.5</c:v>
                </c:pt>
                <c:pt idx="2659">
                  <c:v>18.670000000000009</c:v>
                </c:pt>
                <c:pt idx="2660">
                  <c:v>18.89</c:v>
                </c:pt>
                <c:pt idx="2661">
                  <c:v>19.07</c:v>
                </c:pt>
                <c:pt idx="2662">
                  <c:v>19.23</c:v>
                </c:pt>
                <c:pt idx="2663">
                  <c:v>19.41</c:v>
                </c:pt>
                <c:pt idx="2664">
                  <c:v>19.579999999999991</c:v>
                </c:pt>
                <c:pt idx="2665">
                  <c:v>19.86</c:v>
                </c:pt>
                <c:pt idx="2666">
                  <c:v>20.04</c:v>
                </c:pt>
                <c:pt idx="2667">
                  <c:v>20.23</c:v>
                </c:pt>
                <c:pt idx="2668">
                  <c:v>20.37</c:v>
                </c:pt>
                <c:pt idx="2669">
                  <c:v>20.61</c:v>
                </c:pt>
                <c:pt idx="2670">
                  <c:v>20.78</c:v>
                </c:pt>
                <c:pt idx="2671">
                  <c:v>21.01</c:v>
                </c:pt>
                <c:pt idx="2672">
                  <c:v>21.14</c:v>
                </c:pt>
                <c:pt idx="2673">
                  <c:v>21.42</c:v>
                </c:pt>
                <c:pt idx="2674">
                  <c:v>21.65</c:v>
                </c:pt>
                <c:pt idx="2675">
                  <c:v>21.8</c:v>
                </c:pt>
                <c:pt idx="2676">
                  <c:v>21.94</c:v>
                </c:pt>
                <c:pt idx="2677">
                  <c:v>22.07</c:v>
                </c:pt>
                <c:pt idx="2678">
                  <c:v>22.33</c:v>
                </c:pt>
                <c:pt idx="2679">
                  <c:v>22.51</c:v>
                </c:pt>
                <c:pt idx="2680">
                  <c:v>22.64</c:v>
                </c:pt>
                <c:pt idx="2681">
                  <c:v>22.76</c:v>
                </c:pt>
                <c:pt idx="2682">
                  <c:v>22.89</c:v>
                </c:pt>
                <c:pt idx="2683">
                  <c:v>22.99</c:v>
                </c:pt>
                <c:pt idx="2684">
                  <c:v>23.23</c:v>
                </c:pt>
                <c:pt idx="2685">
                  <c:v>23.41</c:v>
                </c:pt>
                <c:pt idx="2686">
                  <c:v>23.58</c:v>
                </c:pt>
                <c:pt idx="2687">
                  <c:v>23.7</c:v>
                </c:pt>
                <c:pt idx="2688">
                  <c:v>23.88</c:v>
                </c:pt>
                <c:pt idx="2689">
                  <c:v>23.98</c:v>
                </c:pt>
                <c:pt idx="2690">
                  <c:v>24.21</c:v>
                </c:pt>
                <c:pt idx="2691">
                  <c:v>24.42</c:v>
                </c:pt>
                <c:pt idx="2692">
                  <c:v>24.62</c:v>
                </c:pt>
                <c:pt idx="2693">
                  <c:v>24.78</c:v>
                </c:pt>
                <c:pt idx="2694">
                  <c:v>24.97</c:v>
                </c:pt>
                <c:pt idx="2695">
                  <c:v>25.17</c:v>
                </c:pt>
                <c:pt idx="2696">
                  <c:v>25.31</c:v>
                </c:pt>
                <c:pt idx="2697">
                  <c:v>25.48</c:v>
                </c:pt>
                <c:pt idx="2698">
                  <c:v>25.57</c:v>
                </c:pt>
                <c:pt idx="2699">
                  <c:v>25.79</c:v>
                </c:pt>
                <c:pt idx="2700">
                  <c:v>25.99</c:v>
                </c:pt>
                <c:pt idx="2701">
                  <c:v>26.22</c:v>
                </c:pt>
                <c:pt idx="2702">
                  <c:v>26.39</c:v>
                </c:pt>
                <c:pt idx="2703">
                  <c:v>26.54</c:v>
                </c:pt>
                <c:pt idx="2704">
                  <c:v>26.66</c:v>
                </c:pt>
                <c:pt idx="2705">
                  <c:v>26.92</c:v>
                </c:pt>
                <c:pt idx="2706">
                  <c:v>27.14</c:v>
                </c:pt>
                <c:pt idx="2707">
                  <c:v>27.32</c:v>
                </c:pt>
                <c:pt idx="2708">
                  <c:v>27.53</c:v>
                </c:pt>
                <c:pt idx="2709">
                  <c:v>27.73</c:v>
                </c:pt>
                <c:pt idx="2710">
                  <c:v>27.81</c:v>
                </c:pt>
                <c:pt idx="2711">
                  <c:v>28.04</c:v>
                </c:pt>
                <c:pt idx="2712">
                  <c:v>28.1</c:v>
                </c:pt>
                <c:pt idx="2713">
                  <c:v>28.32</c:v>
                </c:pt>
                <c:pt idx="2714">
                  <c:v>28.49</c:v>
                </c:pt>
                <c:pt idx="2715">
                  <c:v>28.67</c:v>
                </c:pt>
                <c:pt idx="2716">
                  <c:v>28.86</c:v>
                </c:pt>
                <c:pt idx="2717">
                  <c:v>29.08</c:v>
                </c:pt>
                <c:pt idx="2718">
                  <c:v>29.3</c:v>
                </c:pt>
                <c:pt idx="2719">
                  <c:v>29.47</c:v>
                </c:pt>
                <c:pt idx="2720">
                  <c:v>29.6</c:v>
                </c:pt>
                <c:pt idx="2721">
                  <c:v>29.73</c:v>
                </c:pt>
                <c:pt idx="2722">
                  <c:v>29.93</c:v>
                </c:pt>
                <c:pt idx="2723">
                  <c:v>30.09</c:v>
                </c:pt>
                <c:pt idx="2724">
                  <c:v>30.23</c:v>
                </c:pt>
                <c:pt idx="2725">
                  <c:v>30.39</c:v>
                </c:pt>
                <c:pt idx="2726">
                  <c:v>30.55</c:v>
                </c:pt>
                <c:pt idx="2727">
                  <c:v>30.72</c:v>
                </c:pt>
                <c:pt idx="2728">
                  <c:v>30.86</c:v>
                </c:pt>
                <c:pt idx="2729">
                  <c:v>30.99</c:v>
                </c:pt>
                <c:pt idx="2730">
                  <c:v>31.14</c:v>
                </c:pt>
                <c:pt idx="2731">
                  <c:v>31.34</c:v>
                </c:pt>
                <c:pt idx="2732">
                  <c:v>31.51</c:v>
                </c:pt>
                <c:pt idx="2733">
                  <c:v>31.7</c:v>
                </c:pt>
                <c:pt idx="2734">
                  <c:v>31.85</c:v>
                </c:pt>
                <c:pt idx="2735">
                  <c:v>31.99</c:v>
                </c:pt>
                <c:pt idx="2736">
                  <c:v>32.17</c:v>
                </c:pt>
                <c:pt idx="2737">
                  <c:v>32.31</c:v>
                </c:pt>
                <c:pt idx="2738">
                  <c:v>32.43</c:v>
                </c:pt>
                <c:pt idx="2739">
                  <c:v>32.6</c:v>
                </c:pt>
                <c:pt idx="2740">
                  <c:v>32.75</c:v>
                </c:pt>
                <c:pt idx="2741">
                  <c:v>32.85</c:v>
                </c:pt>
                <c:pt idx="2742">
                  <c:v>32.99</c:v>
                </c:pt>
                <c:pt idx="2743">
                  <c:v>33.17</c:v>
                </c:pt>
                <c:pt idx="2744">
                  <c:v>33.24</c:v>
                </c:pt>
                <c:pt idx="2745">
                  <c:v>33.43</c:v>
                </c:pt>
                <c:pt idx="2746">
                  <c:v>33.56</c:v>
                </c:pt>
                <c:pt idx="2747">
                  <c:v>33.700000000000003</c:v>
                </c:pt>
                <c:pt idx="2748">
                  <c:v>33.799999999999997</c:v>
                </c:pt>
                <c:pt idx="2749">
                  <c:v>33.99</c:v>
                </c:pt>
                <c:pt idx="2750">
                  <c:v>34.119999999999997</c:v>
                </c:pt>
                <c:pt idx="2751">
                  <c:v>34.29</c:v>
                </c:pt>
                <c:pt idx="2752">
                  <c:v>34.43</c:v>
                </c:pt>
                <c:pt idx="2753">
                  <c:v>34.51</c:v>
                </c:pt>
                <c:pt idx="2754">
                  <c:v>34.630000000000003</c:v>
                </c:pt>
                <c:pt idx="2755">
                  <c:v>34.82</c:v>
                </c:pt>
                <c:pt idx="2756">
                  <c:v>34.92</c:v>
                </c:pt>
                <c:pt idx="2757">
                  <c:v>35.07</c:v>
                </c:pt>
                <c:pt idx="2758">
                  <c:v>35.119999999999997</c:v>
                </c:pt>
                <c:pt idx="2759">
                  <c:v>35.230000000000011</c:v>
                </c:pt>
                <c:pt idx="2760">
                  <c:v>35.43</c:v>
                </c:pt>
                <c:pt idx="2761">
                  <c:v>35.659999999999997</c:v>
                </c:pt>
                <c:pt idx="2762">
                  <c:v>35.76</c:v>
                </c:pt>
                <c:pt idx="2763">
                  <c:v>35.94</c:v>
                </c:pt>
                <c:pt idx="2764">
                  <c:v>36.090000000000003</c:v>
                </c:pt>
                <c:pt idx="2765">
                  <c:v>36.17</c:v>
                </c:pt>
                <c:pt idx="2766">
                  <c:v>36.36</c:v>
                </c:pt>
                <c:pt idx="2767">
                  <c:v>36.51</c:v>
                </c:pt>
                <c:pt idx="2768">
                  <c:v>36.58</c:v>
                </c:pt>
                <c:pt idx="2769">
                  <c:v>36.730000000000011</c:v>
                </c:pt>
                <c:pt idx="2770">
                  <c:v>36.82</c:v>
                </c:pt>
                <c:pt idx="2771">
                  <c:v>36.950000000000003</c:v>
                </c:pt>
                <c:pt idx="2772">
                  <c:v>36.97</c:v>
                </c:pt>
                <c:pt idx="2773">
                  <c:v>37.15</c:v>
                </c:pt>
                <c:pt idx="2774">
                  <c:v>37.340000000000003</c:v>
                </c:pt>
                <c:pt idx="2775">
                  <c:v>37.520000000000003</c:v>
                </c:pt>
                <c:pt idx="2776">
                  <c:v>37.65</c:v>
                </c:pt>
                <c:pt idx="2777">
                  <c:v>37.71</c:v>
                </c:pt>
                <c:pt idx="2778">
                  <c:v>37.86</c:v>
                </c:pt>
                <c:pt idx="2779">
                  <c:v>38.04</c:v>
                </c:pt>
                <c:pt idx="2780">
                  <c:v>38.21</c:v>
                </c:pt>
                <c:pt idx="2781">
                  <c:v>38.36</c:v>
                </c:pt>
                <c:pt idx="2782">
                  <c:v>38.479999999999997</c:v>
                </c:pt>
                <c:pt idx="2783">
                  <c:v>38.56</c:v>
                </c:pt>
                <c:pt idx="2784">
                  <c:v>38.730000000000011</c:v>
                </c:pt>
                <c:pt idx="2785">
                  <c:v>38.869999999999997</c:v>
                </c:pt>
                <c:pt idx="2786">
                  <c:v>39.049999999999997</c:v>
                </c:pt>
                <c:pt idx="2787">
                  <c:v>39.200000000000003</c:v>
                </c:pt>
                <c:pt idx="2788">
                  <c:v>39.33</c:v>
                </c:pt>
                <c:pt idx="2789">
                  <c:v>39.46</c:v>
                </c:pt>
                <c:pt idx="2790">
                  <c:v>39.58</c:v>
                </c:pt>
                <c:pt idx="2791">
                  <c:v>39.659999999999997</c:v>
                </c:pt>
                <c:pt idx="2792">
                  <c:v>39.76</c:v>
                </c:pt>
                <c:pt idx="2793">
                  <c:v>39.869999999999997</c:v>
                </c:pt>
                <c:pt idx="2794">
                  <c:v>40.119999999999997</c:v>
                </c:pt>
                <c:pt idx="2795">
                  <c:v>40.19</c:v>
                </c:pt>
                <c:pt idx="2796">
                  <c:v>40.31</c:v>
                </c:pt>
                <c:pt idx="2797">
                  <c:v>40.43</c:v>
                </c:pt>
                <c:pt idx="2798">
                  <c:v>40.53</c:v>
                </c:pt>
                <c:pt idx="2799">
                  <c:v>40.6</c:v>
                </c:pt>
                <c:pt idx="2800">
                  <c:v>40.700000000000003</c:v>
                </c:pt>
                <c:pt idx="2801">
                  <c:v>40.869999999999997</c:v>
                </c:pt>
                <c:pt idx="2802">
                  <c:v>40.869999999999997</c:v>
                </c:pt>
                <c:pt idx="2803">
                  <c:v>41.04</c:v>
                </c:pt>
                <c:pt idx="2804">
                  <c:v>41.24</c:v>
                </c:pt>
                <c:pt idx="2805">
                  <c:v>41.34</c:v>
                </c:pt>
                <c:pt idx="2806">
                  <c:v>41.46</c:v>
                </c:pt>
                <c:pt idx="2807">
                  <c:v>41.58</c:v>
                </c:pt>
                <c:pt idx="2808">
                  <c:v>41.73</c:v>
                </c:pt>
                <c:pt idx="2809">
                  <c:v>41.82</c:v>
                </c:pt>
                <c:pt idx="2810">
                  <c:v>41.9</c:v>
                </c:pt>
                <c:pt idx="2811">
                  <c:v>41.97</c:v>
                </c:pt>
                <c:pt idx="2812">
                  <c:v>42.1</c:v>
                </c:pt>
                <c:pt idx="2813">
                  <c:v>42.23</c:v>
                </c:pt>
                <c:pt idx="2814">
                  <c:v>42.39</c:v>
                </c:pt>
                <c:pt idx="2815">
                  <c:v>42.49</c:v>
                </c:pt>
                <c:pt idx="2816">
                  <c:v>42.6</c:v>
                </c:pt>
                <c:pt idx="2817">
                  <c:v>42.73</c:v>
                </c:pt>
                <c:pt idx="2818">
                  <c:v>42.81</c:v>
                </c:pt>
                <c:pt idx="2819">
                  <c:v>42.97</c:v>
                </c:pt>
                <c:pt idx="2820">
                  <c:v>43.09</c:v>
                </c:pt>
                <c:pt idx="2821">
                  <c:v>43.17</c:v>
                </c:pt>
                <c:pt idx="2822">
                  <c:v>43.26</c:v>
                </c:pt>
                <c:pt idx="2823">
                  <c:v>43.39</c:v>
                </c:pt>
                <c:pt idx="2824">
                  <c:v>43.48</c:v>
                </c:pt>
                <c:pt idx="2825">
                  <c:v>43.56</c:v>
                </c:pt>
                <c:pt idx="2826">
                  <c:v>43.73</c:v>
                </c:pt>
                <c:pt idx="2827">
                  <c:v>43.8</c:v>
                </c:pt>
                <c:pt idx="2828">
                  <c:v>43.9</c:v>
                </c:pt>
                <c:pt idx="2829">
                  <c:v>43.99</c:v>
                </c:pt>
                <c:pt idx="2830">
                  <c:v>44.12</c:v>
                </c:pt>
                <c:pt idx="2831">
                  <c:v>44.24</c:v>
                </c:pt>
                <c:pt idx="2832">
                  <c:v>44.36</c:v>
                </c:pt>
                <c:pt idx="2833">
                  <c:v>44.51</c:v>
                </c:pt>
                <c:pt idx="2834">
                  <c:v>44.58</c:v>
                </c:pt>
                <c:pt idx="2835">
                  <c:v>44.68</c:v>
                </c:pt>
                <c:pt idx="2836">
                  <c:v>44.75</c:v>
                </c:pt>
                <c:pt idx="2837">
                  <c:v>44.87</c:v>
                </c:pt>
                <c:pt idx="2838">
                  <c:v>44.95</c:v>
                </c:pt>
                <c:pt idx="2839">
                  <c:v>45.09</c:v>
                </c:pt>
                <c:pt idx="2840">
                  <c:v>45.14</c:v>
                </c:pt>
                <c:pt idx="2841">
                  <c:v>45.29</c:v>
                </c:pt>
                <c:pt idx="2842">
                  <c:v>45.34</c:v>
                </c:pt>
                <c:pt idx="2843">
                  <c:v>45.46</c:v>
                </c:pt>
                <c:pt idx="2844">
                  <c:v>45.58</c:v>
                </c:pt>
                <c:pt idx="2845">
                  <c:v>45.68</c:v>
                </c:pt>
                <c:pt idx="2846">
                  <c:v>45.8</c:v>
                </c:pt>
                <c:pt idx="2847">
                  <c:v>45.9</c:v>
                </c:pt>
                <c:pt idx="2848">
                  <c:v>45.99</c:v>
                </c:pt>
                <c:pt idx="2849">
                  <c:v>46.12</c:v>
                </c:pt>
                <c:pt idx="2850">
                  <c:v>46.24</c:v>
                </c:pt>
                <c:pt idx="2851">
                  <c:v>46.34</c:v>
                </c:pt>
                <c:pt idx="2852">
                  <c:v>46.46</c:v>
                </c:pt>
                <c:pt idx="2853">
                  <c:v>46.51</c:v>
                </c:pt>
                <c:pt idx="2854">
                  <c:v>46.65</c:v>
                </c:pt>
                <c:pt idx="2855">
                  <c:v>46.73</c:v>
                </c:pt>
                <c:pt idx="2856">
                  <c:v>46.92</c:v>
                </c:pt>
                <c:pt idx="2857">
                  <c:v>46.97</c:v>
                </c:pt>
                <c:pt idx="2858">
                  <c:v>47.09</c:v>
                </c:pt>
                <c:pt idx="2859">
                  <c:v>47.26</c:v>
                </c:pt>
                <c:pt idx="2860">
                  <c:v>47.34</c:v>
                </c:pt>
                <c:pt idx="2861">
                  <c:v>47.43</c:v>
                </c:pt>
                <c:pt idx="2862">
                  <c:v>47.6</c:v>
                </c:pt>
                <c:pt idx="2863">
                  <c:v>47.7</c:v>
                </c:pt>
                <c:pt idx="2864">
                  <c:v>47.85</c:v>
                </c:pt>
                <c:pt idx="2865">
                  <c:v>47.97</c:v>
                </c:pt>
                <c:pt idx="2866">
                  <c:v>48.09</c:v>
                </c:pt>
                <c:pt idx="2867">
                  <c:v>48.19</c:v>
                </c:pt>
                <c:pt idx="2868">
                  <c:v>48.31</c:v>
                </c:pt>
                <c:pt idx="2869">
                  <c:v>48.43</c:v>
                </c:pt>
                <c:pt idx="2870">
                  <c:v>48.53</c:v>
                </c:pt>
                <c:pt idx="2871">
                  <c:v>48.73</c:v>
                </c:pt>
                <c:pt idx="2872">
                  <c:v>48.87</c:v>
                </c:pt>
                <c:pt idx="2873">
                  <c:v>48.99</c:v>
                </c:pt>
                <c:pt idx="2874">
                  <c:v>49.13</c:v>
                </c:pt>
                <c:pt idx="2875">
                  <c:v>49.24</c:v>
                </c:pt>
                <c:pt idx="2876">
                  <c:v>49.34</c:v>
                </c:pt>
                <c:pt idx="2877">
                  <c:v>49.47</c:v>
                </c:pt>
                <c:pt idx="2878">
                  <c:v>49.56</c:v>
                </c:pt>
                <c:pt idx="2879">
                  <c:v>49.7</c:v>
                </c:pt>
              </c:numCache>
            </c:numRef>
          </c:yVal>
          <c:smooth val="0"/>
        </c:ser>
        <c:ser>
          <c:idx val="2"/>
          <c:order val="2"/>
          <c:tx>
            <c:v>middle</c:v>
          </c:tx>
          <c:spPr>
            <a:ln w="28575">
              <a:noFill/>
            </a:ln>
          </c:spPr>
          <c:marker>
            <c:spPr>
              <a:solidFill>
                <a:srgbClr val="FF0000"/>
              </a:solidFill>
            </c:spPr>
          </c:marker>
          <c:xVal>
            <c:numRef>
              <c:f>'LSF1-3 20K warmup 04_22_2014'!$A$1:$A$2880</c:f>
              <c:numCache>
                <c:formatCode>h:mm:ss\ AM/PM</c:formatCode>
                <c:ptCount val="2880"/>
                <c:pt idx="0">
                  <c:v>3.2407407407407401E-4</c:v>
                </c:pt>
                <c:pt idx="1">
                  <c:v>6.5972222222222203E-4</c:v>
                </c:pt>
                <c:pt idx="2">
                  <c:v>1.0185185185185199E-3</c:v>
                </c:pt>
                <c:pt idx="3">
                  <c:v>1.3657407407407401E-3</c:v>
                </c:pt>
                <c:pt idx="4">
                  <c:v>1.71296296296296E-3</c:v>
                </c:pt>
                <c:pt idx="5">
                  <c:v>2.04861111111111E-3</c:v>
                </c:pt>
                <c:pt idx="6">
                  <c:v>2.4074074074074102E-3</c:v>
                </c:pt>
                <c:pt idx="7">
                  <c:v>2.7430555555555602E-3</c:v>
                </c:pt>
                <c:pt idx="8">
                  <c:v>3.0902777777777799E-3</c:v>
                </c:pt>
                <c:pt idx="9">
                  <c:v>3.4490740740740701E-3</c:v>
                </c:pt>
                <c:pt idx="10">
                  <c:v>3.7847222222222201E-3</c:v>
                </c:pt>
                <c:pt idx="11">
                  <c:v>4.1435185185185203E-3</c:v>
                </c:pt>
                <c:pt idx="12">
                  <c:v>4.4791666666666704E-3</c:v>
                </c:pt>
                <c:pt idx="13">
                  <c:v>4.8263888888888896E-3</c:v>
                </c:pt>
                <c:pt idx="14">
                  <c:v>5.1736111111111097E-3</c:v>
                </c:pt>
                <c:pt idx="15">
                  <c:v>5.5208333333333299E-3</c:v>
                </c:pt>
                <c:pt idx="16">
                  <c:v>5.86805555555555E-3</c:v>
                </c:pt>
                <c:pt idx="17">
                  <c:v>6.2152777777777796E-3</c:v>
                </c:pt>
                <c:pt idx="18">
                  <c:v>6.5624999999999998E-3</c:v>
                </c:pt>
                <c:pt idx="19">
                  <c:v>6.9097222222222199E-3</c:v>
                </c:pt>
                <c:pt idx="20">
                  <c:v>7.25694444444444E-3</c:v>
                </c:pt>
                <c:pt idx="21">
                  <c:v>7.6041666666666697E-3</c:v>
                </c:pt>
                <c:pt idx="22">
                  <c:v>7.9513888888888898E-3</c:v>
                </c:pt>
                <c:pt idx="23">
                  <c:v>8.2986111111111108E-3</c:v>
                </c:pt>
                <c:pt idx="24">
                  <c:v>8.64583333333333E-3</c:v>
                </c:pt>
                <c:pt idx="25">
                  <c:v>8.9930555555555493E-3</c:v>
                </c:pt>
                <c:pt idx="26">
                  <c:v>9.3402777777777703E-3</c:v>
                </c:pt>
                <c:pt idx="27">
                  <c:v>9.6874999999999999E-3</c:v>
                </c:pt>
                <c:pt idx="28">
                  <c:v>1.00347222222222E-2</c:v>
                </c:pt>
                <c:pt idx="29">
                  <c:v>1.03819444444444E-2</c:v>
                </c:pt>
                <c:pt idx="30">
                  <c:v>1.0729166666666699E-2</c:v>
                </c:pt>
                <c:pt idx="31">
                  <c:v>1.1076388888888899E-2</c:v>
                </c:pt>
                <c:pt idx="32">
                  <c:v>1.14236111111111E-2</c:v>
                </c:pt>
                <c:pt idx="33">
                  <c:v>1.17708333333333E-2</c:v>
                </c:pt>
                <c:pt idx="34">
                  <c:v>1.2118055555555601E-2</c:v>
                </c:pt>
                <c:pt idx="35">
                  <c:v>1.2465277777777801E-2</c:v>
                </c:pt>
                <c:pt idx="36">
                  <c:v>1.2812499999999999E-2</c:v>
                </c:pt>
                <c:pt idx="37">
                  <c:v>1.3159722222222199E-2</c:v>
                </c:pt>
                <c:pt idx="38">
                  <c:v>1.35069444444444E-2</c:v>
                </c:pt>
                <c:pt idx="39">
                  <c:v>1.38541666666667E-2</c:v>
                </c:pt>
                <c:pt idx="40">
                  <c:v>1.4201388888888901E-2</c:v>
                </c:pt>
                <c:pt idx="41">
                  <c:v>1.4548611111111101E-2</c:v>
                </c:pt>
                <c:pt idx="42">
                  <c:v>1.4895833333333299E-2</c:v>
                </c:pt>
                <c:pt idx="43">
                  <c:v>1.52430555555556E-2</c:v>
                </c:pt>
                <c:pt idx="44">
                  <c:v>1.55902777777778E-2</c:v>
                </c:pt>
                <c:pt idx="45">
                  <c:v>1.59375E-2</c:v>
                </c:pt>
                <c:pt idx="46">
                  <c:v>1.62847222222222E-2</c:v>
                </c:pt>
                <c:pt idx="47">
                  <c:v>1.6631944444444401E-2</c:v>
                </c:pt>
                <c:pt idx="48">
                  <c:v>1.6979166666666701E-2</c:v>
                </c:pt>
                <c:pt idx="49">
                  <c:v>1.7326388888888902E-2</c:v>
                </c:pt>
                <c:pt idx="50">
                  <c:v>1.7673611111111098E-2</c:v>
                </c:pt>
                <c:pt idx="51">
                  <c:v>1.8020833333333298E-2</c:v>
                </c:pt>
                <c:pt idx="52">
                  <c:v>1.8368055555555599E-2</c:v>
                </c:pt>
                <c:pt idx="53">
                  <c:v>1.8715277777777799E-2</c:v>
                </c:pt>
                <c:pt idx="54">
                  <c:v>1.90625E-2</c:v>
                </c:pt>
                <c:pt idx="55">
                  <c:v>1.94097222222222E-2</c:v>
                </c:pt>
                <c:pt idx="56">
                  <c:v>1.97569444444444E-2</c:v>
                </c:pt>
                <c:pt idx="57">
                  <c:v>2.0104166666666701E-2</c:v>
                </c:pt>
                <c:pt idx="58">
                  <c:v>2.0451388888888901E-2</c:v>
                </c:pt>
                <c:pt idx="59">
                  <c:v>2.0798611111111101E-2</c:v>
                </c:pt>
                <c:pt idx="60">
                  <c:v>2.1145833333333301E-2</c:v>
                </c:pt>
                <c:pt idx="61">
                  <c:v>2.1493055555555599E-2</c:v>
                </c:pt>
                <c:pt idx="62">
                  <c:v>2.1840277777777799E-2</c:v>
                </c:pt>
                <c:pt idx="63">
                  <c:v>2.2187499999999999E-2</c:v>
                </c:pt>
                <c:pt idx="64">
                  <c:v>2.2534722222222199E-2</c:v>
                </c:pt>
                <c:pt idx="65">
                  <c:v>2.28819444444445E-2</c:v>
                </c:pt>
                <c:pt idx="66">
                  <c:v>2.32291666666667E-2</c:v>
                </c:pt>
                <c:pt idx="67">
                  <c:v>2.35763888888889E-2</c:v>
                </c:pt>
                <c:pt idx="68">
                  <c:v>2.39236111111111E-2</c:v>
                </c:pt>
                <c:pt idx="69">
                  <c:v>2.4270833333333301E-2</c:v>
                </c:pt>
                <c:pt idx="70">
                  <c:v>2.4618055555555601E-2</c:v>
                </c:pt>
                <c:pt idx="71">
                  <c:v>2.4965277777777801E-2</c:v>
                </c:pt>
                <c:pt idx="72">
                  <c:v>2.5312500000000002E-2</c:v>
                </c:pt>
                <c:pt idx="73">
                  <c:v>2.5659722222222198E-2</c:v>
                </c:pt>
                <c:pt idx="74">
                  <c:v>2.6006944444444499E-2</c:v>
                </c:pt>
                <c:pt idx="75">
                  <c:v>2.6354166666666699E-2</c:v>
                </c:pt>
                <c:pt idx="76">
                  <c:v>2.6701388888888899E-2</c:v>
                </c:pt>
                <c:pt idx="77">
                  <c:v>2.70486111111111E-2</c:v>
                </c:pt>
                <c:pt idx="78">
                  <c:v>2.73958333333333E-2</c:v>
                </c:pt>
                <c:pt idx="79">
                  <c:v>2.7743055555555601E-2</c:v>
                </c:pt>
                <c:pt idx="80">
                  <c:v>2.8090277777777801E-2</c:v>
                </c:pt>
                <c:pt idx="81">
                  <c:v>2.8437500000000001E-2</c:v>
                </c:pt>
                <c:pt idx="82">
                  <c:v>2.8784722222222201E-2</c:v>
                </c:pt>
                <c:pt idx="83">
                  <c:v>2.9131944444444401E-2</c:v>
                </c:pt>
                <c:pt idx="84">
                  <c:v>2.9479166666666699E-2</c:v>
                </c:pt>
                <c:pt idx="85">
                  <c:v>2.9826388888888899E-2</c:v>
                </c:pt>
                <c:pt idx="86">
                  <c:v>3.0173611111111099E-2</c:v>
                </c:pt>
                <c:pt idx="87">
                  <c:v>3.0520833333333299E-2</c:v>
                </c:pt>
                <c:pt idx="88">
                  <c:v>3.08680555555556E-2</c:v>
                </c:pt>
                <c:pt idx="89">
                  <c:v>3.12152777777778E-2</c:v>
                </c:pt>
                <c:pt idx="90">
                  <c:v>3.15625E-2</c:v>
                </c:pt>
                <c:pt idx="91">
                  <c:v>3.19097222222222E-2</c:v>
                </c:pt>
                <c:pt idx="92">
                  <c:v>3.2256944444444401E-2</c:v>
                </c:pt>
                <c:pt idx="93">
                  <c:v>3.2604166666666698E-2</c:v>
                </c:pt>
                <c:pt idx="94">
                  <c:v>3.2951388888888898E-2</c:v>
                </c:pt>
                <c:pt idx="95">
                  <c:v>3.3298611111111098E-2</c:v>
                </c:pt>
                <c:pt idx="96">
                  <c:v>3.3645833333333298E-2</c:v>
                </c:pt>
                <c:pt idx="97">
                  <c:v>3.3993055555555603E-2</c:v>
                </c:pt>
                <c:pt idx="98">
                  <c:v>3.4340277777777803E-2</c:v>
                </c:pt>
                <c:pt idx="99">
                  <c:v>3.4687500000000003E-2</c:v>
                </c:pt>
                <c:pt idx="100">
                  <c:v>3.5034722222222203E-2</c:v>
                </c:pt>
                <c:pt idx="101">
                  <c:v>3.5381944444444403E-2</c:v>
                </c:pt>
                <c:pt idx="102">
                  <c:v>3.5729166666666701E-2</c:v>
                </c:pt>
                <c:pt idx="103">
                  <c:v>3.6076388888888901E-2</c:v>
                </c:pt>
                <c:pt idx="104">
                  <c:v>3.6423611111111101E-2</c:v>
                </c:pt>
                <c:pt idx="105">
                  <c:v>3.6770833333333301E-2</c:v>
                </c:pt>
                <c:pt idx="106">
                  <c:v>3.7118055555555599E-2</c:v>
                </c:pt>
                <c:pt idx="107">
                  <c:v>3.7465277777777799E-2</c:v>
                </c:pt>
                <c:pt idx="108">
                  <c:v>3.7812499999999999E-2</c:v>
                </c:pt>
                <c:pt idx="109">
                  <c:v>3.8159722222222199E-2</c:v>
                </c:pt>
                <c:pt idx="110">
                  <c:v>3.8506944444444399E-2</c:v>
                </c:pt>
                <c:pt idx="111">
                  <c:v>3.8854166666666697E-2</c:v>
                </c:pt>
                <c:pt idx="112">
                  <c:v>3.9201388888888897E-2</c:v>
                </c:pt>
                <c:pt idx="113">
                  <c:v>3.9548611111111097E-2</c:v>
                </c:pt>
                <c:pt idx="114">
                  <c:v>3.9895833333333297E-2</c:v>
                </c:pt>
                <c:pt idx="115">
                  <c:v>4.0243055555555497E-2</c:v>
                </c:pt>
                <c:pt idx="116">
                  <c:v>4.0590277777777801E-2</c:v>
                </c:pt>
                <c:pt idx="117">
                  <c:v>4.0937500000000002E-2</c:v>
                </c:pt>
                <c:pt idx="118">
                  <c:v>4.1284722222222202E-2</c:v>
                </c:pt>
                <c:pt idx="119">
                  <c:v>4.1631944444444402E-2</c:v>
                </c:pt>
                <c:pt idx="120">
                  <c:v>4.1979166666666602E-2</c:v>
                </c:pt>
                <c:pt idx="121">
                  <c:v>4.2326388888888899E-2</c:v>
                </c:pt>
                <c:pt idx="122">
                  <c:v>4.26736111111111E-2</c:v>
                </c:pt>
                <c:pt idx="123">
                  <c:v>4.30208333333333E-2</c:v>
                </c:pt>
                <c:pt idx="124">
                  <c:v>4.3368055555555597E-2</c:v>
                </c:pt>
                <c:pt idx="125">
                  <c:v>4.3715277777777797E-2</c:v>
                </c:pt>
                <c:pt idx="126">
                  <c:v>4.4062499999999998E-2</c:v>
                </c:pt>
                <c:pt idx="127">
                  <c:v>4.4409722222222198E-2</c:v>
                </c:pt>
                <c:pt idx="128">
                  <c:v>4.4756944444444502E-2</c:v>
                </c:pt>
                <c:pt idx="129">
                  <c:v>4.5104166666666702E-2</c:v>
                </c:pt>
                <c:pt idx="130">
                  <c:v>4.5451388888888902E-2</c:v>
                </c:pt>
                <c:pt idx="131">
                  <c:v>4.5798611111111102E-2</c:v>
                </c:pt>
                <c:pt idx="132">
                  <c:v>4.6145833333333303E-2</c:v>
                </c:pt>
                <c:pt idx="133">
                  <c:v>4.6493055555555503E-2</c:v>
                </c:pt>
                <c:pt idx="134">
                  <c:v>4.68402777777778E-2</c:v>
                </c:pt>
                <c:pt idx="135">
                  <c:v>4.71875E-2</c:v>
                </c:pt>
                <c:pt idx="136">
                  <c:v>4.75347222222222E-2</c:v>
                </c:pt>
                <c:pt idx="137">
                  <c:v>4.7881944444444401E-2</c:v>
                </c:pt>
                <c:pt idx="138">
                  <c:v>4.8229166666666601E-2</c:v>
                </c:pt>
                <c:pt idx="139">
                  <c:v>4.8576388888888898E-2</c:v>
                </c:pt>
                <c:pt idx="140">
                  <c:v>4.8923611111111098E-2</c:v>
                </c:pt>
                <c:pt idx="141">
                  <c:v>4.9270833333333403E-2</c:v>
                </c:pt>
                <c:pt idx="142">
                  <c:v>4.9618055555555603E-2</c:v>
                </c:pt>
                <c:pt idx="143">
                  <c:v>4.9965277777777803E-2</c:v>
                </c:pt>
                <c:pt idx="144">
                  <c:v>5.0312500000000003E-2</c:v>
                </c:pt>
                <c:pt idx="145">
                  <c:v>5.0659722222222203E-2</c:v>
                </c:pt>
                <c:pt idx="146">
                  <c:v>5.1006944444444501E-2</c:v>
                </c:pt>
                <c:pt idx="147">
                  <c:v>5.1354166666666701E-2</c:v>
                </c:pt>
                <c:pt idx="148">
                  <c:v>5.1701388888888901E-2</c:v>
                </c:pt>
                <c:pt idx="149">
                  <c:v>5.2048611111111101E-2</c:v>
                </c:pt>
                <c:pt idx="150">
                  <c:v>5.2395833333333301E-2</c:v>
                </c:pt>
                <c:pt idx="151">
                  <c:v>5.2743055555555599E-2</c:v>
                </c:pt>
                <c:pt idx="152">
                  <c:v>5.3090277777777799E-2</c:v>
                </c:pt>
                <c:pt idx="153">
                  <c:v>5.3437499999999999E-2</c:v>
                </c:pt>
                <c:pt idx="154">
                  <c:v>5.3784722222222199E-2</c:v>
                </c:pt>
                <c:pt idx="155">
                  <c:v>5.4131944444444399E-2</c:v>
                </c:pt>
                <c:pt idx="156">
                  <c:v>5.4479166666666697E-2</c:v>
                </c:pt>
                <c:pt idx="157">
                  <c:v>5.4826388888888897E-2</c:v>
                </c:pt>
                <c:pt idx="158">
                  <c:v>5.5173611111111097E-2</c:v>
                </c:pt>
                <c:pt idx="159">
                  <c:v>5.5520833333333297E-2</c:v>
                </c:pt>
                <c:pt idx="160">
                  <c:v>5.5868055555555497E-2</c:v>
                </c:pt>
                <c:pt idx="161">
                  <c:v>5.6215277777777801E-2</c:v>
                </c:pt>
                <c:pt idx="162">
                  <c:v>5.6562500000000002E-2</c:v>
                </c:pt>
                <c:pt idx="163">
                  <c:v>5.6909722222222202E-2</c:v>
                </c:pt>
                <c:pt idx="164">
                  <c:v>5.7256944444444402E-2</c:v>
                </c:pt>
                <c:pt idx="165">
                  <c:v>5.7604166666666699E-2</c:v>
                </c:pt>
                <c:pt idx="166">
                  <c:v>5.7951388888888899E-2</c:v>
                </c:pt>
                <c:pt idx="167">
                  <c:v>5.82986111111111E-2</c:v>
                </c:pt>
                <c:pt idx="168">
                  <c:v>5.86458333333333E-2</c:v>
                </c:pt>
                <c:pt idx="169">
                  <c:v>5.8993055555555597E-2</c:v>
                </c:pt>
                <c:pt idx="170">
                  <c:v>5.9340277777777797E-2</c:v>
                </c:pt>
                <c:pt idx="171">
                  <c:v>5.9687499999999998E-2</c:v>
                </c:pt>
                <c:pt idx="172">
                  <c:v>6.0034722222222198E-2</c:v>
                </c:pt>
                <c:pt idx="173">
                  <c:v>6.0381944444444502E-2</c:v>
                </c:pt>
                <c:pt idx="174">
                  <c:v>6.0729166666666702E-2</c:v>
                </c:pt>
                <c:pt idx="175">
                  <c:v>6.1076388888888902E-2</c:v>
                </c:pt>
                <c:pt idx="176">
                  <c:v>6.1423611111111102E-2</c:v>
                </c:pt>
                <c:pt idx="177">
                  <c:v>6.1770833333333303E-2</c:v>
                </c:pt>
                <c:pt idx="178">
                  <c:v>6.2118055555555503E-2</c:v>
                </c:pt>
                <c:pt idx="179">
                  <c:v>6.24652777777778E-2</c:v>
                </c:pt>
                <c:pt idx="180">
                  <c:v>6.2812499999999993E-2</c:v>
                </c:pt>
                <c:pt idx="181">
                  <c:v>6.31597222222222E-2</c:v>
                </c:pt>
                <c:pt idx="182">
                  <c:v>6.3506944444444505E-2</c:v>
                </c:pt>
                <c:pt idx="183">
                  <c:v>6.3854166666666698E-2</c:v>
                </c:pt>
                <c:pt idx="184">
                  <c:v>6.4201388888888905E-2</c:v>
                </c:pt>
                <c:pt idx="185">
                  <c:v>6.4548611111111098E-2</c:v>
                </c:pt>
                <c:pt idx="186">
                  <c:v>6.4895833333333305E-2</c:v>
                </c:pt>
                <c:pt idx="187">
                  <c:v>6.5243055555555499E-2</c:v>
                </c:pt>
                <c:pt idx="188">
                  <c:v>6.5590277777777803E-2</c:v>
                </c:pt>
                <c:pt idx="189">
                  <c:v>6.5937499999999996E-2</c:v>
                </c:pt>
                <c:pt idx="190">
                  <c:v>6.6284722222222203E-2</c:v>
                </c:pt>
                <c:pt idx="191">
                  <c:v>6.6620370370370399E-2</c:v>
                </c:pt>
                <c:pt idx="192">
                  <c:v>6.6979166666666604E-2</c:v>
                </c:pt>
                <c:pt idx="193">
                  <c:v>6.7326388888888894E-2</c:v>
                </c:pt>
                <c:pt idx="194">
                  <c:v>6.7673611111111101E-2</c:v>
                </c:pt>
                <c:pt idx="195">
                  <c:v>6.8020833333333294E-2</c:v>
                </c:pt>
                <c:pt idx="196">
                  <c:v>6.8368055555555599E-2</c:v>
                </c:pt>
                <c:pt idx="197">
                  <c:v>6.8715277777777806E-2</c:v>
                </c:pt>
                <c:pt idx="198">
                  <c:v>6.9050925925925905E-2</c:v>
                </c:pt>
                <c:pt idx="199">
                  <c:v>6.9409722222222206E-2</c:v>
                </c:pt>
                <c:pt idx="200">
                  <c:v>6.9756944444444496E-2</c:v>
                </c:pt>
                <c:pt idx="201">
                  <c:v>7.0104166666666703E-2</c:v>
                </c:pt>
                <c:pt idx="202">
                  <c:v>7.0451388888888897E-2</c:v>
                </c:pt>
                <c:pt idx="203">
                  <c:v>7.0798611111111104E-2</c:v>
                </c:pt>
                <c:pt idx="204">
                  <c:v>7.11342592592593E-2</c:v>
                </c:pt>
                <c:pt idx="205">
                  <c:v>7.1493055555555601E-2</c:v>
                </c:pt>
                <c:pt idx="206">
                  <c:v>7.1840277777777795E-2</c:v>
                </c:pt>
                <c:pt idx="207">
                  <c:v>7.2187500000000002E-2</c:v>
                </c:pt>
                <c:pt idx="208">
                  <c:v>7.2534722222222195E-2</c:v>
                </c:pt>
                <c:pt idx="209">
                  <c:v>7.2881944444444499E-2</c:v>
                </c:pt>
                <c:pt idx="210">
                  <c:v>7.3229166666666706E-2</c:v>
                </c:pt>
                <c:pt idx="211">
                  <c:v>7.3576388888888899E-2</c:v>
                </c:pt>
                <c:pt idx="212">
                  <c:v>7.3923611111111107E-2</c:v>
                </c:pt>
                <c:pt idx="213">
                  <c:v>7.4270833333333397E-2</c:v>
                </c:pt>
                <c:pt idx="214">
                  <c:v>7.4618055555555604E-2</c:v>
                </c:pt>
                <c:pt idx="215">
                  <c:v>7.4965277777777797E-2</c:v>
                </c:pt>
                <c:pt idx="216">
                  <c:v>7.5300925925925896E-2</c:v>
                </c:pt>
                <c:pt idx="217">
                  <c:v>7.5659722222222198E-2</c:v>
                </c:pt>
                <c:pt idx="218">
                  <c:v>7.5995370370370394E-2</c:v>
                </c:pt>
                <c:pt idx="219">
                  <c:v>7.6354166666666695E-2</c:v>
                </c:pt>
                <c:pt idx="220">
                  <c:v>7.6701388888888902E-2</c:v>
                </c:pt>
                <c:pt idx="221">
                  <c:v>7.7048611111111096E-2</c:v>
                </c:pt>
                <c:pt idx="222">
                  <c:v>7.7384259259259305E-2</c:v>
                </c:pt>
                <c:pt idx="223">
                  <c:v>7.7731481481481499E-2</c:v>
                </c:pt>
                <c:pt idx="224">
                  <c:v>7.8078703703703706E-2</c:v>
                </c:pt>
                <c:pt idx="225">
                  <c:v>7.8437499999999993E-2</c:v>
                </c:pt>
                <c:pt idx="226">
                  <c:v>7.87847222222222E-2</c:v>
                </c:pt>
                <c:pt idx="227">
                  <c:v>7.9131944444444505E-2</c:v>
                </c:pt>
                <c:pt idx="228">
                  <c:v>7.9467592592592604E-2</c:v>
                </c:pt>
                <c:pt idx="229">
                  <c:v>7.9814814814814797E-2</c:v>
                </c:pt>
                <c:pt idx="230">
                  <c:v>8.0162037037037004E-2</c:v>
                </c:pt>
                <c:pt idx="231">
                  <c:v>8.0509259259259294E-2</c:v>
                </c:pt>
                <c:pt idx="232">
                  <c:v>8.0856481481481501E-2</c:v>
                </c:pt>
                <c:pt idx="233">
                  <c:v>8.1215277777777706E-2</c:v>
                </c:pt>
                <c:pt idx="234">
                  <c:v>8.1550925925925999E-2</c:v>
                </c:pt>
                <c:pt idx="235">
                  <c:v>8.1898148148148206E-2</c:v>
                </c:pt>
                <c:pt idx="236">
                  <c:v>8.2245370370370399E-2</c:v>
                </c:pt>
                <c:pt idx="237">
                  <c:v>8.2592592592592606E-2</c:v>
                </c:pt>
                <c:pt idx="238">
                  <c:v>8.29398148148148E-2</c:v>
                </c:pt>
                <c:pt idx="239">
                  <c:v>8.3287037037037007E-2</c:v>
                </c:pt>
                <c:pt idx="240">
                  <c:v>8.3634259259259297E-2</c:v>
                </c:pt>
                <c:pt idx="241">
                  <c:v>8.3981481481481504E-2</c:v>
                </c:pt>
                <c:pt idx="242">
                  <c:v>8.4328703703703697E-2</c:v>
                </c:pt>
                <c:pt idx="243">
                  <c:v>8.4675925925926002E-2</c:v>
                </c:pt>
                <c:pt idx="244">
                  <c:v>8.5023148148148195E-2</c:v>
                </c:pt>
                <c:pt idx="245">
                  <c:v>8.5370370370370402E-2</c:v>
                </c:pt>
                <c:pt idx="246">
                  <c:v>8.5729166666666703E-2</c:v>
                </c:pt>
                <c:pt idx="247">
                  <c:v>8.6064814814814802E-2</c:v>
                </c:pt>
                <c:pt idx="248">
                  <c:v>8.6412037037036996E-2</c:v>
                </c:pt>
                <c:pt idx="249">
                  <c:v>8.67592592592593E-2</c:v>
                </c:pt>
                <c:pt idx="250">
                  <c:v>8.7106481481481507E-2</c:v>
                </c:pt>
                <c:pt idx="251">
                  <c:v>8.74537037037037E-2</c:v>
                </c:pt>
                <c:pt idx="252">
                  <c:v>8.7800925925925893E-2</c:v>
                </c:pt>
                <c:pt idx="253">
                  <c:v>8.8148148148148198E-2</c:v>
                </c:pt>
                <c:pt idx="254">
                  <c:v>8.8495370370370405E-2</c:v>
                </c:pt>
                <c:pt idx="255">
                  <c:v>8.8842592592592598E-2</c:v>
                </c:pt>
                <c:pt idx="256">
                  <c:v>8.9189814814814805E-2</c:v>
                </c:pt>
                <c:pt idx="257">
                  <c:v>8.9537037037036998E-2</c:v>
                </c:pt>
                <c:pt idx="258">
                  <c:v>8.9884259259259303E-2</c:v>
                </c:pt>
                <c:pt idx="259">
                  <c:v>9.0231481481481496E-2</c:v>
                </c:pt>
                <c:pt idx="260">
                  <c:v>9.0578703703703703E-2</c:v>
                </c:pt>
                <c:pt idx="261">
                  <c:v>9.0925925925925896E-2</c:v>
                </c:pt>
                <c:pt idx="262">
                  <c:v>9.1273148148148103E-2</c:v>
                </c:pt>
                <c:pt idx="263">
                  <c:v>9.1620370370370394E-2</c:v>
                </c:pt>
                <c:pt idx="264">
                  <c:v>9.1967592592592601E-2</c:v>
                </c:pt>
                <c:pt idx="265">
                  <c:v>9.2314814814814794E-2</c:v>
                </c:pt>
                <c:pt idx="266">
                  <c:v>9.2662037037037001E-2</c:v>
                </c:pt>
                <c:pt idx="267">
                  <c:v>9.3009259259259305E-2</c:v>
                </c:pt>
                <c:pt idx="268">
                  <c:v>9.3356481481481499E-2</c:v>
                </c:pt>
                <c:pt idx="269">
                  <c:v>9.3703703703703706E-2</c:v>
                </c:pt>
                <c:pt idx="270">
                  <c:v>9.4050925925925899E-2</c:v>
                </c:pt>
                <c:pt idx="271">
                  <c:v>9.4398148148148106E-2</c:v>
                </c:pt>
                <c:pt idx="272">
                  <c:v>9.4745370370370396E-2</c:v>
                </c:pt>
                <c:pt idx="273">
                  <c:v>9.5092592592592604E-2</c:v>
                </c:pt>
                <c:pt idx="274">
                  <c:v>9.5439814814814797E-2</c:v>
                </c:pt>
                <c:pt idx="275">
                  <c:v>9.5787037037037004E-2</c:v>
                </c:pt>
                <c:pt idx="276">
                  <c:v>9.6134259259259294E-2</c:v>
                </c:pt>
                <c:pt idx="277">
                  <c:v>9.6481481481481501E-2</c:v>
                </c:pt>
                <c:pt idx="278">
                  <c:v>9.6828703703703695E-2</c:v>
                </c:pt>
                <c:pt idx="279">
                  <c:v>9.7175925925925902E-2</c:v>
                </c:pt>
                <c:pt idx="280">
                  <c:v>9.7523148148148206E-2</c:v>
                </c:pt>
                <c:pt idx="281">
                  <c:v>9.7870370370370399E-2</c:v>
                </c:pt>
                <c:pt idx="282">
                  <c:v>9.8217592592592606E-2</c:v>
                </c:pt>
                <c:pt idx="283">
                  <c:v>9.85648148148148E-2</c:v>
                </c:pt>
                <c:pt idx="284">
                  <c:v>9.8912037037037007E-2</c:v>
                </c:pt>
                <c:pt idx="285">
                  <c:v>9.9259259259259297E-2</c:v>
                </c:pt>
                <c:pt idx="286">
                  <c:v>9.9606481481481504E-2</c:v>
                </c:pt>
                <c:pt idx="287">
                  <c:v>9.9953703703703697E-2</c:v>
                </c:pt>
                <c:pt idx="288">
                  <c:v>0.100300925925926</c:v>
                </c:pt>
                <c:pt idx="289">
                  <c:v>0.100648148148148</c:v>
                </c:pt>
                <c:pt idx="290">
                  <c:v>0.10099537037037</c:v>
                </c:pt>
                <c:pt idx="291">
                  <c:v>0.101342592592593</c:v>
                </c:pt>
                <c:pt idx="292">
                  <c:v>0.101689814814815</c:v>
                </c:pt>
                <c:pt idx="293">
                  <c:v>0.102037037037037</c:v>
                </c:pt>
                <c:pt idx="294">
                  <c:v>0.10238425925925899</c:v>
                </c:pt>
                <c:pt idx="295">
                  <c:v>0.10273148148148201</c:v>
                </c:pt>
                <c:pt idx="296">
                  <c:v>0.10307870370370401</c:v>
                </c:pt>
                <c:pt idx="297">
                  <c:v>0.103425925925926</c:v>
                </c:pt>
                <c:pt idx="298">
                  <c:v>0.103773148148148</c:v>
                </c:pt>
                <c:pt idx="299">
                  <c:v>0.10412037037037</c:v>
                </c:pt>
                <c:pt idx="300">
                  <c:v>0.104467592592593</c:v>
                </c:pt>
                <c:pt idx="301">
                  <c:v>0.104814814814815</c:v>
                </c:pt>
                <c:pt idx="302">
                  <c:v>0.105162037037037</c:v>
                </c:pt>
                <c:pt idx="303">
                  <c:v>0.105509259259259</c:v>
                </c:pt>
                <c:pt idx="304">
                  <c:v>0.105856481481482</c:v>
                </c:pt>
                <c:pt idx="305">
                  <c:v>0.10620370370370399</c:v>
                </c:pt>
                <c:pt idx="306">
                  <c:v>0.10655092592592599</c:v>
                </c:pt>
                <c:pt idx="307">
                  <c:v>0.10689814814814801</c:v>
                </c:pt>
                <c:pt idx="308">
                  <c:v>0.10724537037037001</c:v>
                </c:pt>
                <c:pt idx="309">
                  <c:v>0.107592592592593</c:v>
                </c:pt>
                <c:pt idx="310">
                  <c:v>0.107939814814815</c:v>
                </c:pt>
                <c:pt idx="311">
                  <c:v>0.108287037037037</c:v>
                </c:pt>
                <c:pt idx="312">
                  <c:v>0.108634259259259</c:v>
                </c:pt>
                <c:pt idx="313">
                  <c:v>0.108981481481481</c:v>
                </c:pt>
                <c:pt idx="314">
                  <c:v>0.109328703703704</c:v>
                </c:pt>
                <c:pt idx="315">
                  <c:v>0.109675925925926</c:v>
                </c:pt>
                <c:pt idx="316">
                  <c:v>0.110023148148148</c:v>
                </c:pt>
                <c:pt idx="317">
                  <c:v>0.11037037037036999</c:v>
                </c:pt>
                <c:pt idx="318">
                  <c:v>0.11071759259259301</c:v>
                </c:pt>
                <c:pt idx="319">
                  <c:v>0.111064814814815</c:v>
                </c:pt>
                <c:pt idx="320">
                  <c:v>0.111412037037037</c:v>
                </c:pt>
                <c:pt idx="321">
                  <c:v>0.111759259259259</c:v>
                </c:pt>
                <c:pt idx="322">
                  <c:v>0.112106481481482</c:v>
                </c:pt>
                <c:pt idx="323">
                  <c:v>0.112453703703704</c:v>
                </c:pt>
                <c:pt idx="324">
                  <c:v>0.112800925925926</c:v>
                </c:pt>
                <c:pt idx="325">
                  <c:v>0.113148148148148</c:v>
                </c:pt>
                <c:pt idx="326">
                  <c:v>0.11349537037037</c:v>
                </c:pt>
                <c:pt idx="327">
                  <c:v>0.11384259259259299</c:v>
                </c:pt>
                <c:pt idx="328">
                  <c:v>0.11418981481481499</c:v>
                </c:pt>
                <c:pt idx="329">
                  <c:v>0.11453703703703701</c:v>
                </c:pt>
                <c:pt idx="330">
                  <c:v>0.11488425925925901</c:v>
                </c:pt>
                <c:pt idx="331">
                  <c:v>0.115231481481482</c:v>
                </c:pt>
                <c:pt idx="332">
                  <c:v>0.115578703703704</c:v>
                </c:pt>
                <c:pt idx="333">
                  <c:v>0.115925925925926</c:v>
                </c:pt>
                <c:pt idx="334">
                  <c:v>0.116273148148148</c:v>
                </c:pt>
                <c:pt idx="335">
                  <c:v>0.11662037037037</c:v>
                </c:pt>
                <c:pt idx="336">
                  <c:v>0.116967592592593</c:v>
                </c:pt>
                <c:pt idx="337">
                  <c:v>0.117314814814815</c:v>
                </c:pt>
                <c:pt idx="338">
                  <c:v>0.117662037037037</c:v>
                </c:pt>
                <c:pt idx="339">
                  <c:v>0.11800925925925899</c:v>
                </c:pt>
                <c:pt idx="340">
                  <c:v>0.11835648148148201</c:v>
                </c:pt>
                <c:pt idx="341">
                  <c:v>0.11870370370370401</c:v>
                </c:pt>
                <c:pt idx="342">
                  <c:v>0.119050925925926</c:v>
                </c:pt>
                <c:pt idx="343">
                  <c:v>0.119398148148148</c:v>
                </c:pt>
                <c:pt idx="344">
                  <c:v>0.11974537037037</c:v>
                </c:pt>
                <c:pt idx="345">
                  <c:v>0.120092592592593</c:v>
                </c:pt>
                <c:pt idx="346">
                  <c:v>0.120439814814815</c:v>
                </c:pt>
                <c:pt idx="347">
                  <c:v>0.120787037037037</c:v>
                </c:pt>
                <c:pt idx="348">
                  <c:v>0.121134259259259</c:v>
                </c:pt>
                <c:pt idx="349">
                  <c:v>0.121481481481481</c:v>
                </c:pt>
                <c:pt idx="350">
                  <c:v>0.12182870370370399</c:v>
                </c:pt>
                <c:pt idx="351">
                  <c:v>0.12217592592592599</c:v>
                </c:pt>
                <c:pt idx="352">
                  <c:v>0.12252314814814801</c:v>
                </c:pt>
                <c:pt idx="353">
                  <c:v>0.12287037037037001</c:v>
                </c:pt>
                <c:pt idx="354">
                  <c:v>0.123217592592593</c:v>
                </c:pt>
                <c:pt idx="355">
                  <c:v>0.123564814814815</c:v>
                </c:pt>
                <c:pt idx="356">
                  <c:v>0.123912037037037</c:v>
                </c:pt>
                <c:pt idx="357">
                  <c:v>0.124259259259259</c:v>
                </c:pt>
                <c:pt idx="358">
                  <c:v>0.124606481481482</c:v>
                </c:pt>
                <c:pt idx="359">
                  <c:v>0.124953703703704</c:v>
                </c:pt>
                <c:pt idx="360">
                  <c:v>0.12530092592592601</c:v>
                </c:pt>
                <c:pt idx="361">
                  <c:v>0.12564814814814801</c:v>
                </c:pt>
                <c:pt idx="362">
                  <c:v>0.12599537037037001</c:v>
                </c:pt>
                <c:pt idx="363">
                  <c:v>0.12634259259259301</c:v>
                </c:pt>
                <c:pt idx="364">
                  <c:v>0.126689814814815</c:v>
                </c:pt>
                <c:pt idx="365">
                  <c:v>0.127037037037037</c:v>
                </c:pt>
                <c:pt idx="366">
                  <c:v>0.127384259259259</c:v>
                </c:pt>
                <c:pt idx="367">
                  <c:v>0.127731481481482</c:v>
                </c:pt>
                <c:pt idx="368">
                  <c:v>0.128078703703704</c:v>
                </c:pt>
                <c:pt idx="369">
                  <c:v>0.128425925925926</c:v>
                </c:pt>
                <c:pt idx="370">
                  <c:v>0.128773148148148</c:v>
                </c:pt>
                <c:pt idx="371">
                  <c:v>0.12912037037037</c:v>
                </c:pt>
                <c:pt idx="372">
                  <c:v>0.12946759259259299</c:v>
                </c:pt>
                <c:pt idx="373">
                  <c:v>0.12981481481481499</c:v>
                </c:pt>
                <c:pt idx="374">
                  <c:v>0.13016203703703699</c:v>
                </c:pt>
                <c:pt idx="375">
                  <c:v>0.13050925925925899</c:v>
                </c:pt>
                <c:pt idx="376">
                  <c:v>0.13085648148148199</c:v>
                </c:pt>
                <c:pt idx="377">
                  <c:v>0.13120370370370399</c:v>
                </c:pt>
                <c:pt idx="378">
                  <c:v>0.13155092592592599</c:v>
                </c:pt>
                <c:pt idx="379">
                  <c:v>0.13189814814814799</c:v>
                </c:pt>
                <c:pt idx="380">
                  <c:v>0.13224537037037001</c:v>
                </c:pt>
                <c:pt idx="381">
                  <c:v>0.13259259259259301</c:v>
                </c:pt>
                <c:pt idx="382">
                  <c:v>0.13293981481481501</c:v>
                </c:pt>
                <c:pt idx="383">
                  <c:v>0.13328703703703701</c:v>
                </c:pt>
                <c:pt idx="384">
                  <c:v>0.13363425925925901</c:v>
                </c:pt>
                <c:pt idx="385">
                  <c:v>0.13398148148148201</c:v>
                </c:pt>
                <c:pt idx="386">
                  <c:v>0.13432870370370401</c:v>
                </c:pt>
                <c:pt idx="387">
                  <c:v>0.134675925925926</c:v>
                </c:pt>
                <c:pt idx="388">
                  <c:v>0.135023148148148</c:v>
                </c:pt>
                <c:pt idx="389">
                  <c:v>0.13537037037037</c:v>
                </c:pt>
                <c:pt idx="390">
                  <c:v>0.135717592592593</c:v>
                </c:pt>
                <c:pt idx="391">
                  <c:v>0.136064814814815</c:v>
                </c:pt>
                <c:pt idx="392">
                  <c:v>0.136412037037037</c:v>
                </c:pt>
                <c:pt idx="393">
                  <c:v>0.136759259259259</c:v>
                </c:pt>
                <c:pt idx="394">
                  <c:v>0.137106481481482</c:v>
                </c:pt>
                <c:pt idx="395">
                  <c:v>0.13745370370370399</c:v>
                </c:pt>
                <c:pt idx="396">
                  <c:v>0.13780092592592599</c:v>
                </c:pt>
                <c:pt idx="397">
                  <c:v>0.13814814814814799</c:v>
                </c:pt>
                <c:pt idx="398">
                  <c:v>0.13849537037036999</c:v>
                </c:pt>
                <c:pt idx="399">
                  <c:v>0.13884259259259299</c:v>
                </c:pt>
                <c:pt idx="400">
                  <c:v>0.13918981481481499</c:v>
                </c:pt>
                <c:pt idx="401">
                  <c:v>0.13953703703703699</c:v>
                </c:pt>
                <c:pt idx="402">
                  <c:v>0.13988425925925899</c:v>
                </c:pt>
                <c:pt idx="403">
                  <c:v>0.14023148148148201</c:v>
                </c:pt>
                <c:pt idx="404">
                  <c:v>0.14057870370370401</c:v>
                </c:pt>
                <c:pt idx="405">
                  <c:v>0.14092592592592601</c:v>
                </c:pt>
                <c:pt idx="406">
                  <c:v>0.14127314814814801</c:v>
                </c:pt>
                <c:pt idx="407">
                  <c:v>0.14162037037037001</c:v>
                </c:pt>
                <c:pt idx="408">
                  <c:v>0.14196759259259301</c:v>
                </c:pt>
                <c:pt idx="409">
                  <c:v>0.142314814814815</c:v>
                </c:pt>
                <c:pt idx="410">
                  <c:v>0.142662037037037</c:v>
                </c:pt>
                <c:pt idx="411">
                  <c:v>0.143009259259259</c:v>
                </c:pt>
                <c:pt idx="412">
                  <c:v>0.143356481481482</c:v>
                </c:pt>
                <c:pt idx="413">
                  <c:v>0.143703703703704</c:v>
                </c:pt>
                <c:pt idx="414">
                  <c:v>0.144050925925926</c:v>
                </c:pt>
                <c:pt idx="415">
                  <c:v>0.14438657407407399</c:v>
                </c:pt>
                <c:pt idx="416">
                  <c:v>0.14474537037037</c:v>
                </c:pt>
                <c:pt idx="417">
                  <c:v>0.14509259259259299</c:v>
                </c:pt>
                <c:pt idx="418">
                  <c:v>0.14543981481481499</c:v>
                </c:pt>
                <c:pt idx="419">
                  <c:v>0.14577546296296301</c:v>
                </c:pt>
                <c:pt idx="420">
                  <c:v>0.14613425925925899</c:v>
                </c:pt>
                <c:pt idx="421">
                  <c:v>0.14646990740740701</c:v>
                </c:pt>
                <c:pt idx="422">
                  <c:v>0.14682870370370399</c:v>
                </c:pt>
                <c:pt idx="423">
                  <c:v>0.14717592592592599</c:v>
                </c:pt>
                <c:pt idx="424">
                  <c:v>0.14752314814814799</c:v>
                </c:pt>
                <c:pt idx="425">
                  <c:v>0.14787037037037001</c:v>
                </c:pt>
                <c:pt idx="426">
                  <c:v>0.148206018518519</c:v>
                </c:pt>
                <c:pt idx="427">
                  <c:v>0.14856481481481501</c:v>
                </c:pt>
                <c:pt idx="428">
                  <c:v>0.148900462962963</c:v>
                </c:pt>
                <c:pt idx="429">
                  <c:v>0.14925925925925901</c:v>
                </c:pt>
                <c:pt idx="430">
                  <c:v>0.149594907407407</c:v>
                </c:pt>
                <c:pt idx="431">
                  <c:v>0.14995370370370401</c:v>
                </c:pt>
                <c:pt idx="432">
                  <c:v>0.150300925925926</c:v>
                </c:pt>
                <c:pt idx="433">
                  <c:v>0.15063657407407399</c:v>
                </c:pt>
                <c:pt idx="434">
                  <c:v>0.15098379629629599</c:v>
                </c:pt>
                <c:pt idx="435">
                  <c:v>0.15133101851851899</c:v>
                </c:pt>
                <c:pt idx="436">
                  <c:v>0.15167824074074099</c:v>
                </c:pt>
                <c:pt idx="437">
                  <c:v>0.15202546296296299</c:v>
                </c:pt>
                <c:pt idx="438">
                  <c:v>0.15237268518518499</c:v>
                </c:pt>
                <c:pt idx="439">
                  <c:v>0.15271990740740701</c:v>
                </c:pt>
                <c:pt idx="440">
                  <c:v>0.15307870370370399</c:v>
                </c:pt>
                <c:pt idx="441">
                  <c:v>0.15341435185185201</c:v>
                </c:pt>
                <c:pt idx="442">
                  <c:v>0.15376157407407401</c:v>
                </c:pt>
                <c:pt idx="443">
                  <c:v>0.15410879629629601</c:v>
                </c:pt>
                <c:pt idx="444">
                  <c:v>0.15445601851851801</c:v>
                </c:pt>
                <c:pt idx="445">
                  <c:v>0.154803240740741</c:v>
                </c:pt>
                <c:pt idx="446">
                  <c:v>0.155150462962963</c:v>
                </c:pt>
                <c:pt idx="447">
                  <c:v>0.155497685185185</c:v>
                </c:pt>
                <c:pt idx="448">
                  <c:v>0.155844907407407</c:v>
                </c:pt>
                <c:pt idx="449">
                  <c:v>0.15619212962963</c:v>
                </c:pt>
                <c:pt idx="450">
                  <c:v>0.156539351851852</c:v>
                </c:pt>
                <c:pt idx="451">
                  <c:v>0.156886574074074</c:v>
                </c:pt>
                <c:pt idx="452">
                  <c:v>0.157233796296296</c:v>
                </c:pt>
                <c:pt idx="453">
                  <c:v>0.15758101851851899</c:v>
                </c:pt>
                <c:pt idx="454">
                  <c:v>0.15792824074074099</c:v>
                </c:pt>
                <c:pt idx="455">
                  <c:v>0.15827546296296299</c:v>
                </c:pt>
                <c:pt idx="456">
                  <c:v>0.15862268518518499</c:v>
                </c:pt>
                <c:pt idx="457">
                  <c:v>0.15896990740740699</c:v>
                </c:pt>
                <c:pt idx="458">
                  <c:v>0.15931712962962999</c:v>
                </c:pt>
                <c:pt idx="459">
                  <c:v>0.15966435185185199</c:v>
                </c:pt>
                <c:pt idx="460">
                  <c:v>0.16001157407407399</c:v>
                </c:pt>
                <c:pt idx="461">
                  <c:v>0.16035879629629601</c:v>
                </c:pt>
                <c:pt idx="462">
                  <c:v>0.16070601851851801</c:v>
                </c:pt>
                <c:pt idx="463">
                  <c:v>0.16105324074074101</c:v>
                </c:pt>
                <c:pt idx="464">
                  <c:v>0.16140046296296301</c:v>
                </c:pt>
                <c:pt idx="465">
                  <c:v>0.16174768518518501</c:v>
                </c:pt>
                <c:pt idx="466">
                  <c:v>0.16209490740740701</c:v>
                </c:pt>
                <c:pt idx="467">
                  <c:v>0.16244212962963001</c:v>
                </c:pt>
                <c:pt idx="468">
                  <c:v>0.162789351851852</c:v>
                </c:pt>
                <c:pt idx="469">
                  <c:v>0.163136574074074</c:v>
                </c:pt>
                <c:pt idx="470">
                  <c:v>0.163483796296296</c:v>
                </c:pt>
                <c:pt idx="471">
                  <c:v>0.163831018518519</c:v>
                </c:pt>
                <c:pt idx="472">
                  <c:v>0.164178240740741</c:v>
                </c:pt>
                <c:pt idx="473">
                  <c:v>0.164525462962963</c:v>
                </c:pt>
                <c:pt idx="474">
                  <c:v>0.164872685185185</c:v>
                </c:pt>
                <c:pt idx="475">
                  <c:v>0.165219907407407</c:v>
                </c:pt>
                <c:pt idx="476">
                  <c:v>0.16556712962962999</c:v>
                </c:pt>
                <c:pt idx="477">
                  <c:v>0.16591435185185199</c:v>
                </c:pt>
                <c:pt idx="478">
                  <c:v>0.16626157407407399</c:v>
                </c:pt>
                <c:pt idx="479">
                  <c:v>0.16660879629629599</c:v>
                </c:pt>
                <c:pt idx="480">
                  <c:v>0.16695601851851899</c:v>
                </c:pt>
                <c:pt idx="481">
                  <c:v>0.16730324074074099</c:v>
                </c:pt>
                <c:pt idx="482">
                  <c:v>0.16765046296296299</c:v>
                </c:pt>
                <c:pt idx="483">
                  <c:v>0.16799768518518499</c:v>
                </c:pt>
                <c:pt idx="484">
                  <c:v>0.16834490740740701</c:v>
                </c:pt>
                <c:pt idx="485">
                  <c:v>0.16869212962963001</c:v>
                </c:pt>
                <c:pt idx="486">
                  <c:v>0.16903935185185201</c:v>
                </c:pt>
                <c:pt idx="487">
                  <c:v>0.16938657407407401</c:v>
                </c:pt>
                <c:pt idx="488">
                  <c:v>0.16973379629629601</c:v>
                </c:pt>
                <c:pt idx="489">
                  <c:v>0.17008101851851801</c:v>
                </c:pt>
                <c:pt idx="490">
                  <c:v>0.170428240740741</c:v>
                </c:pt>
                <c:pt idx="491">
                  <c:v>0.170775462962963</c:v>
                </c:pt>
                <c:pt idx="492">
                  <c:v>0.171122685185185</c:v>
                </c:pt>
                <c:pt idx="493">
                  <c:v>0.171469907407407</c:v>
                </c:pt>
                <c:pt idx="494">
                  <c:v>0.17181712962963</c:v>
                </c:pt>
                <c:pt idx="495">
                  <c:v>0.172164351851852</c:v>
                </c:pt>
                <c:pt idx="496">
                  <c:v>0.172511574074074</c:v>
                </c:pt>
                <c:pt idx="497">
                  <c:v>0.172858796296296</c:v>
                </c:pt>
                <c:pt idx="498">
                  <c:v>0.173206018518518</c:v>
                </c:pt>
                <c:pt idx="499">
                  <c:v>0.17355324074074099</c:v>
                </c:pt>
                <c:pt idx="500">
                  <c:v>0.17390046296296299</c:v>
                </c:pt>
                <c:pt idx="501">
                  <c:v>0.17424768518518499</c:v>
                </c:pt>
                <c:pt idx="502">
                  <c:v>0.17459490740740699</c:v>
                </c:pt>
                <c:pt idx="503">
                  <c:v>0.17494212962962999</c:v>
                </c:pt>
                <c:pt idx="504">
                  <c:v>0.17528935185185199</c:v>
                </c:pt>
                <c:pt idx="505">
                  <c:v>0.17563657407407399</c:v>
                </c:pt>
                <c:pt idx="506">
                  <c:v>0.17598379629629601</c:v>
                </c:pt>
                <c:pt idx="507">
                  <c:v>0.17633101851851801</c:v>
                </c:pt>
                <c:pt idx="508">
                  <c:v>0.17667824074074101</c:v>
                </c:pt>
                <c:pt idx="509">
                  <c:v>0.17702546296296301</c:v>
                </c:pt>
                <c:pt idx="510">
                  <c:v>0.17737268518518501</c:v>
                </c:pt>
                <c:pt idx="511">
                  <c:v>0.17771990740740701</c:v>
                </c:pt>
                <c:pt idx="512">
                  <c:v>0.17806712962963001</c:v>
                </c:pt>
                <c:pt idx="513">
                  <c:v>0.178414351851852</c:v>
                </c:pt>
                <c:pt idx="514">
                  <c:v>0.178761574074074</c:v>
                </c:pt>
                <c:pt idx="515">
                  <c:v>0.179108796296296</c:v>
                </c:pt>
                <c:pt idx="516">
                  <c:v>0.179456018518519</c:v>
                </c:pt>
                <c:pt idx="517">
                  <c:v>0.179803240740741</c:v>
                </c:pt>
                <c:pt idx="518">
                  <c:v>0.180150462962963</c:v>
                </c:pt>
                <c:pt idx="519">
                  <c:v>0.180497685185185</c:v>
                </c:pt>
                <c:pt idx="520">
                  <c:v>0.180844907407407</c:v>
                </c:pt>
                <c:pt idx="521">
                  <c:v>0.18119212962962999</c:v>
                </c:pt>
                <c:pt idx="522">
                  <c:v>0.18153935185185199</c:v>
                </c:pt>
                <c:pt idx="523">
                  <c:v>0.18188657407407399</c:v>
                </c:pt>
                <c:pt idx="524">
                  <c:v>0.18223379629629599</c:v>
                </c:pt>
                <c:pt idx="525">
                  <c:v>0.18258101851851799</c:v>
                </c:pt>
                <c:pt idx="526">
                  <c:v>0.18292824074074099</c:v>
                </c:pt>
                <c:pt idx="527">
                  <c:v>0.18327546296296299</c:v>
                </c:pt>
                <c:pt idx="528">
                  <c:v>0.18362268518518499</c:v>
                </c:pt>
                <c:pt idx="529">
                  <c:v>0.18396990740740701</c:v>
                </c:pt>
                <c:pt idx="530">
                  <c:v>0.18431712962963001</c:v>
                </c:pt>
                <c:pt idx="531">
                  <c:v>0.18466435185185201</c:v>
                </c:pt>
                <c:pt idx="532">
                  <c:v>0.18501157407407401</c:v>
                </c:pt>
                <c:pt idx="533">
                  <c:v>0.18535879629629601</c:v>
                </c:pt>
                <c:pt idx="534">
                  <c:v>0.18570601851851901</c:v>
                </c:pt>
                <c:pt idx="535">
                  <c:v>0.186053240740741</c:v>
                </c:pt>
                <c:pt idx="536">
                  <c:v>0.186400462962963</c:v>
                </c:pt>
                <c:pt idx="537">
                  <c:v>0.186747685185185</c:v>
                </c:pt>
                <c:pt idx="538">
                  <c:v>0.187094907407407</c:v>
                </c:pt>
                <c:pt idx="539">
                  <c:v>0.18744212962963</c:v>
                </c:pt>
                <c:pt idx="540">
                  <c:v>0.187789351851852</c:v>
                </c:pt>
                <c:pt idx="541">
                  <c:v>0.188136574074074</c:v>
                </c:pt>
                <c:pt idx="542">
                  <c:v>0.188483796296296</c:v>
                </c:pt>
                <c:pt idx="543">
                  <c:v>0.188831018518518</c:v>
                </c:pt>
                <c:pt idx="544">
                  <c:v>0.18917824074074099</c:v>
                </c:pt>
                <c:pt idx="545">
                  <c:v>0.18952546296296299</c:v>
                </c:pt>
                <c:pt idx="546">
                  <c:v>0.18987268518518499</c:v>
                </c:pt>
                <c:pt idx="547">
                  <c:v>0.19021990740740699</c:v>
                </c:pt>
                <c:pt idx="548">
                  <c:v>0.19056712962962999</c:v>
                </c:pt>
                <c:pt idx="549">
                  <c:v>0.19091435185185199</c:v>
                </c:pt>
                <c:pt idx="550">
                  <c:v>0.19126157407407399</c:v>
                </c:pt>
                <c:pt idx="551">
                  <c:v>0.19160879629629601</c:v>
                </c:pt>
                <c:pt idx="552">
                  <c:v>0.19195601851851801</c:v>
                </c:pt>
                <c:pt idx="553">
                  <c:v>0.19230324074074101</c:v>
                </c:pt>
                <c:pt idx="554">
                  <c:v>0.19265046296296301</c:v>
                </c:pt>
                <c:pt idx="555">
                  <c:v>0.19299768518518501</c:v>
                </c:pt>
                <c:pt idx="556">
                  <c:v>0.19334490740740701</c:v>
                </c:pt>
                <c:pt idx="557">
                  <c:v>0.19369212962963001</c:v>
                </c:pt>
                <c:pt idx="558">
                  <c:v>0.194039351851852</c:v>
                </c:pt>
                <c:pt idx="559">
                  <c:v>0.194386574074074</c:v>
                </c:pt>
                <c:pt idx="560">
                  <c:v>0.194733796296296</c:v>
                </c:pt>
                <c:pt idx="561">
                  <c:v>0.195081018518518</c:v>
                </c:pt>
                <c:pt idx="562">
                  <c:v>0.195428240740741</c:v>
                </c:pt>
                <c:pt idx="563">
                  <c:v>0.195775462962963</c:v>
                </c:pt>
                <c:pt idx="564">
                  <c:v>0.196122685185185</c:v>
                </c:pt>
                <c:pt idx="565">
                  <c:v>0.196469907407407</c:v>
                </c:pt>
                <c:pt idx="566">
                  <c:v>0.19681712962962999</c:v>
                </c:pt>
                <c:pt idx="567">
                  <c:v>0.19716435185185199</c:v>
                </c:pt>
                <c:pt idx="568">
                  <c:v>0.19751157407407399</c:v>
                </c:pt>
                <c:pt idx="569">
                  <c:v>0.19785879629629599</c:v>
                </c:pt>
                <c:pt idx="570">
                  <c:v>0.19820601851851899</c:v>
                </c:pt>
                <c:pt idx="571">
                  <c:v>0.19855324074074099</c:v>
                </c:pt>
                <c:pt idx="572">
                  <c:v>0.19890046296296299</c:v>
                </c:pt>
                <c:pt idx="573">
                  <c:v>0.19924768518518499</c:v>
                </c:pt>
                <c:pt idx="574">
                  <c:v>0.19959490740740701</c:v>
                </c:pt>
                <c:pt idx="575">
                  <c:v>0.19994212962963001</c:v>
                </c:pt>
                <c:pt idx="576">
                  <c:v>0.20028935185185201</c:v>
                </c:pt>
                <c:pt idx="577">
                  <c:v>0.20063657407407401</c:v>
                </c:pt>
                <c:pt idx="578">
                  <c:v>0.20098379629629601</c:v>
                </c:pt>
                <c:pt idx="579">
                  <c:v>0.20133101851851801</c:v>
                </c:pt>
                <c:pt idx="580">
                  <c:v>0.201678240740741</c:v>
                </c:pt>
                <c:pt idx="581">
                  <c:v>0.202025462962963</c:v>
                </c:pt>
                <c:pt idx="582">
                  <c:v>0.202372685185185</c:v>
                </c:pt>
                <c:pt idx="583">
                  <c:v>0.202719907407407</c:v>
                </c:pt>
                <c:pt idx="584">
                  <c:v>0.20306712962963</c:v>
                </c:pt>
                <c:pt idx="585">
                  <c:v>0.203414351851852</c:v>
                </c:pt>
                <c:pt idx="586">
                  <c:v>0.203761574074074</c:v>
                </c:pt>
                <c:pt idx="587">
                  <c:v>0.204108796296296</c:v>
                </c:pt>
                <c:pt idx="588">
                  <c:v>0.204456018518518</c:v>
                </c:pt>
                <c:pt idx="589">
                  <c:v>0.20480324074074099</c:v>
                </c:pt>
                <c:pt idx="590">
                  <c:v>0.20515046296296299</c:v>
                </c:pt>
                <c:pt idx="591">
                  <c:v>0.20549768518518499</c:v>
                </c:pt>
                <c:pt idx="592">
                  <c:v>0.20584490740740699</c:v>
                </c:pt>
                <c:pt idx="593">
                  <c:v>0.20619212962962999</c:v>
                </c:pt>
                <c:pt idx="594">
                  <c:v>0.20653935185185199</c:v>
                </c:pt>
                <c:pt idx="595">
                  <c:v>0.20688657407407399</c:v>
                </c:pt>
                <c:pt idx="596">
                  <c:v>0.20723379629629601</c:v>
                </c:pt>
                <c:pt idx="597">
                  <c:v>0.20758101851851801</c:v>
                </c:pt>
                <c:pt idx="598">
                  <c:v>0.20792824074074101</c:v>
                </c:pt>
                <c:pt idx="599">
                  <c:v>0.20827546296296301</c:v>
                </c:pt>
                <c:pt idx="600">
                  <c:v>0.20862268518518501</c:v>
                </c:pt>
                <c:pt idx="601">
                  <c:v>0.20896990740740701</c:v>
                </c:pt>
                <c:pt idx="602">
                  <c:v>0.20931712962963001</c:v>
                </c:pt>
                <c:pt idx="603">
                  <c:v>0.209664351851852</c:v>
                </c:pt>
                <c:pt idx="604">
                  <c:v>0.210011574074074</c:v>
                </c:pt>
                <c:pt idx="605">
                  <c:v>0.210358796296296</c:v>
                </c:pt>
                <c:pt idx="606">
                  <c:v>0.210706018518519</c:v>
                </c:pt>
                <c:pt idx="607">
                  <c:v>0.211053240740741</c:v>
                </c:pt>
                <c:pt idx="608">
                  <c:v>0.211400462962963</c:v>
                </c:pt>
                <c:pt idx="609">
                  <c:v>0.211747685185185</c:v>
                </c:pt>
                <c:pt idx="610">
                  <c:v>0.212094907407407</c:v>
                </c:pt>
                <c:pt idx="611">
                  <c:v>0.21244212962962999</c:v>
                </c:pt>
                <c:pt idx="612">
                  <c:v>0.21278935185185199</c:v>
                </c:pt>
                <c:pt idx="613">
                  <c:v>0.21313657407407399</c:v>
                </c:pt>
                <c:pt idx="614">
                  <c:v>0.21348379629629599</c:v>
                </c:pt>
                <c:pt idx="615">
                  <c:v>0.21383101851851899</c:v>
                </c:pt>
                <c:pt idx="616">
                  <c:v>0.21417824074074099</c:v>
                </c:pt>
                <c:pt idx="617">
                  <c:v>0.21452546296296299</c:v>
                </c:pt>
                <c:pt idx="618">
                  <c:v>0.21487268518518499</c:v>
                </c:pt>
                <c:pt idx="619">
                  <c:v>0.21521990740740701</c:v>
                </c:pt>
                <c:pt idx="620">
                  <c:v>0.21556712962963001</c:v>
                </c:pt>
                <c:pt idx="621">
                  <c:v>0.21591435185185201</c:v>
                </c:pt>
                <c:pt idx="622">
                  <c:v>0.21626157407407401</c:v>
                </c:pt>
                <c:pt idx="623">
                  <c:v>0.21660879629629601</c:v>
                </c:pt>
                <c:pt idx="624">
                  <c:v>0.21695601851851901</c:v>
                </c:pt>
                <c:pt idx="625">
                  <c:v>0.217303240740741</c:v>
                </c:pt>
                <c:pt idx="626">
                  <c:v>0.217650462962963</c:v>
                </c:pt>
                <c:pt idx="627">
                  <c:v>0.217997685185185</c:v>
                </c:pt>
                <c:pt idx="628">
                  <c:v>0.21833333333333299</c:v>
                </c:pt>
                <c:pt idx="629">
                  <c:v>0.21869212962963</c:v>
                </c:pt>
                <c:pt idx="630">
                  <c:v>0.219039351851852</c:v>
                </c:pt>
                <c:pt idx="631">
                  <c:v>0.219386574074074</c:v>
                </c:pt>
                <c:pt idx="632">
                  <c:v>0.219733796296296</c:v>
                </c:pt>
                <c:pt idx="633">
                  <c:v>0.220081018518518</c:v>
                </c:pt>
                <c:pt idx="634">
                  <c:v>0.22041666666666701</c:v>
                </c:pt>
                <c:pt idx="635">
                  <c:v>0.22076388888888901</c:v>
                </c:pt>
                <c:pt idx="636">
                  <c:v>0.22112268518518499</c:v>
                </c:pt>
                <c:pt idx="637">
                  <c:v>0.22146990740740699</c:v>
                </c:pt>
                <c:pt idx="638">
                  <c:v>0.22181712962962999</c:v>
                </c:pt>
                <c:pt idx="639">
                  <c:v>0.222152777777778</c:v>
                </c:pt>
                <c:pt idx="640">
                  <c:v>0.22251157407407399</c:v>
                </c:pt>
                <c:pt idx="641">
                  <c:v>0.222847222222222</c:v>
                </c:pt>
                <c:pt idx="642">
                  <c:v>0.22320601851851801</c:v>
                </c:pt>
                <c:pt idx="643">
                  <c:v>0.223541666666667</c:v>
                </c:pt>
                <c:pt idx="644">
                  <c:v>0.223888888888889</c:v>
                </c:pt>
                <c:pt idx="645">
                  <c:v>0.224236111111111</c:v>
                </c:pt>
                <c:pt idx="646">
                  <c:v>0.22459490740740701</c:v>
                </c:pt>
                <c:pt idx="647">
                  <c:v>0.22493055555555599</c:v>
                </c:pt>
                <c:pt idx="648">
                  <c:v>0.225289351851852</c:v>
                </c:pt>
                <c:pt idx="649">
                  <c:v>0.225636574074074</c:v>
                </c:pt>
                <c:pt idx="650">
                  <c:v>0.22597222222222199</c:v>
                </c:pt>
                <c:pt idx="651">
                  <c:v>0.226331018518519</c:v>
                </c:pt>
                <c:pt idx="652">
                  <c:v>0.226678240740741</c:v>
                </c:pt>
                <c:pt idx="653">
                  <c:v>0.227025462962963</c:v>
                </c:pt>
                <c:pt idx="654">
                  <c:v>0.22736111111111099</c:v>
                </c:pt>
                <c:pt idx="655">
                  <c:v>0.22770833333333301</c:v>
                </c:pt>
                <c:pt idx="656">
                  <c:v>0.22805555555555601</c:v>
                </c:pt>
                <c:pt idx="657">
                  <c:v>0.22840277777777801</c:v>
                </c:pt>
                <c:pt idx="658">
                  <c:v>0.22875000000000001</c:v>
                </c:pt>
                <c:pt idx="659">
                  <c:v>0.22909722222222201</c:v>
                </c:pt>
                <c:pt idx="660">
                  <c:v>0.22944444444444501</c:v>
                </c:pt>
                <c:pt idx="661">
                  <c:v>0.229791666666667</c:v>
                </c:pt>
                <c:pt idx="662">
                  <c:v>0.230138888888889</c:v>
                </c:pt>
                <c:pt idx="663">
                  <c:v>0.230486111111111</c:v>
                </c:pt>
                <c:pt idx="664">
                  <c:v>0.230833333333333</c:v>
                </c:pt>
                <c:pt idx="665">
                  <c:v>0.231180555555556</c:v>
                </c:pt>
                <c:pt idx="666">
                  <c:v>0.231527777777778</c:v>
                </c:pt>
                <c:pt idx="667">
                  <c:v>0.231875</c:v>
                </c:pt>
                <c:pt idx="668">
                  <c:v>0.232222222222222</c:v>
                </c:pt>
                <c:pt idx="669">
                  <c:v>0.23256944444444499</c:v>
                </c:pt>
                <c:pt idx="670">
                  <c:v>0.23291666666666699</c:v>
                </c:pt>
                <c:pt idx="671">
                  <c:v>0.23326388888888899</c:v>
                </c:pt>
                <c:pt idx="672">
                  <c:v>0.23361111111111099</c:v>
                </c:pt>
                <c:pt idx="673">
                  <c:v>0.23395833333333299</c:v>
                </c:pt>
                <c:pt idx="674">
                  <c:v>0.23430555555555499</c:v>
                </c:pt>
                <c:pt idx="675">
                  <c:v>0.23465277777777799</c:v>
                </c:pt>
                <c:pt idx="676">
                  <c:v>0.23499999999999999</c:v>
                </c:pt>
                <c:pt idx="677">
                  <c:v>0.23534722222222201</c:v>
                </c:pt>
                <c:pt idx="678">
                  <c:v>0.23569444444444401</c:v>
                </c:pt>
                <c:pt idx="679">
                  <c:v>0.23604166666666701</c:v>
                </c:pt>
                <c:pt idx="680">
                  <c:v>0.23638888888888901</c:v>
                </c:pt>
                <c:pt idx="681">
                  <c:v>0.23673611111111101</c:v>
                </c:pt>
                <c:pt idx="682">
                  <c:v>0.23708333333333301</c:v>
                </c:pt>
                <c:pt idx="683">
                  <c:v>0.23743055555555601</c:v>
                </c:pt>
                <c:pt idx="684">
                  <c:v>0.237777777777778</c:v>
                </c:pt>
                <c:pt idx="685">
                  <c:v>0.238125</c:v>
                </c:pt>
                <c:pt idx="686">
                  <c:v>0.238472222222222</c:v>
                </c:pt>
                <c:pt idx="687">
                  <c:v>0.238819444444444</c:v>
                </c:pt>
                <c:pt idx="688">
                  <c:v>0.239166666666667</c:v>
                </c:pt>
                <c:pt idx="689">
                  <c:v>0.239513888888889</c:v>
                </c:pt>
                <c:pt idx="690">
                  <c:v>0.239861111111111</c:v>
                </c:pt>
                <c:pt idx="691">
                  <c:v>0.240208333333333</c:v>
                </c:pt>
                <c:pt idx="692">
                  <c:v>0.24055555555555599</c:v>
                </c:pt>
                <c:pt idx="693">
                  <c:v>0.24090277777777799</c:v>
                </c:pt>
                <c:pt idx="694">
                  <c:v>0.24124999999999999</c:v>
                </c:pt>
                <c:pt idx="695">
                  <c:v>0.24159722222222199</c:v>
                </c:pt>
                <c:pt idx="696">
                  <c:v>0.24194444444444399</c:v>
                </c:pt>
                <c:pt idx="697">
                  <c:v>0.24229166666666699</c:v>
                </c:pt>
                <c:pt idx="698">
                  <c:v>0.24263888888888899</c:v>
                </c:pt>
                <c:pt idx="699">
                  <c:v>0.24298611111111099</c:v>
                </c:pt>
                <c:pt idx="700">
                  <c:v>0.24333333333333301</c:v>
                </c:pt>
                <c:pt idx="701">
                  <c:v>0.24368055555555601</c:v>
                </c:pt>
                <c:pt idx="702">
                  <c:v>0.24402777777777801</c:v>
                </c:pt>
                <c:pt idx="703">
                  <c:v>0.24437500000000001</c:v>
                </c:pt>
                <c:pt idx="704">
                  <c:v>0.24472222222222201</c:v>
                </c:pt>
                <c:pt idx="705">
                  <c:v>0.24506944444444401</c:v>
                </c:pt>
                <c:pt idx="706">
                  <c:v>0.245416666666667</c:v>
                </c:pt>
                <c:pt idx="707">
                  <c:v>0.245763888888889</c:v>
                </c:pt>
                <c:pt idx="708">
                  <c:v>0.246111111111111</c:v>
                </c:pt>
                <c:pt idx="709">
                  <c:v>0.246458333333333</c:v>
                </c:pt>
                <c:pt idx="710">
                  <c:v>0.246805555555556</c:v>
                </c:pt>
                <c:pt idx="711">
                  <c:v>0.247152777777778</c:v>
                </c:pt>
                <c:pt idx="712">
                  <c:v>0.2475</c:v>
                </c:pt>
                <c:pt idx="713">
                  <c:v>0.247847222222222</c:v>
                </c:pt>
                <c:pt idx="714">
                  <c:v>0.24819444444444499</c:v>
                </c:pt>
                <c:pt idx="715">
                  <c:v>0.24854166666666699</c:v>
                </c:pt>
                <c:pt idx="716">
                  <c:v>0.24888888888888899</c:v>
                </c:pt>
                <c:pt idx="717">
                  <c:v>0.24923611111111099</c:v>
                </c:pt>
                <c:pt idx="718">
                  <c:v>0.24958333333333299</c:v>
                </c:pt>
                <c:pt idx="719">
                  <c:v>0.24993055555555599</c:v>
                </c:pt>
                <c:pt idx="720">
                  <c:v>0.25027777777777799</c:v>
                </c:pt>
                <c:pt idx="721">
                  <c:v>0.25062499999999999</c:v>
                </c:pt>
                <c:pt idx="722">
                  <c:v>0.25097222222222199</c:v>
                </c:pt>
                <c:pt idx="723">
                  <c:v>0.25131944444444398</c:v>
                </c:pt>
                <c:pt idx="724">
                  <c:v>0.25166666666666698</c:v>
                </c:pt>
                <c:pt idx="725">
                  <c:v>0.25201388888888898</c:v>
                </c:pt>
                <c:pt idx="726">
                  <c:v>0.25236111111111098</c:v>
                </c:pt>
                <c:pt idx="727">
                  <c:v>0.25270833333333298</c:v>
                </c:pt>
                <c:pt idx="728">
                  <c:v>0.25305555555555598</c:v>
                </c:pt>
                <c:pt idx="729">
                  <c:v>0.25340277777777798</c:v>
                </c:pt>
                <c:pt idx="730">
                  <c:v>0.25374999999999998</c:v>
                </c:pt>
                <c:pt idx="731">
                  <c:v>0.25409722222222197</c:v>
                </c:pt>
                <c:pt idx="732">
                  <c:v>0.25444444444444397</c:v>
                </c:pt>
                <c:pt idx="733">
                  <c:v>0.25479166666666703</c:v>
                </c:pt>
                <c:pt idx="734">
                  <c:v>0.25513888888888903</c:v>
                </c:pt>
                <c:pt idx="735">
                  <c:v>0.25548611111111103</c:v>
                </c:pt>
                <c:pt idx="736">
                  <c:v>0.25583333333333302</c:v>
                </c:pt>
                <c:pt idx="737">
                  <c:v>0.25618055555555602</c:v>
                </c:pt>
                <c:pt idx="738">
                  <c:v>0.25652777777777802</c:v>
                </c:pt>
                <c:pt idx="739">
                  <c:v>0.25687500000000002</c:v>
                </c:pt>
                <c:pt idx="740">
                  <c:v>0.25722222222222202</c:v>
                </c:pt>
                <c:pt idx="741">
                  <c:v>0.25756944444444402</c:v>
                </c:pt>
                <c:pt idx="742">
                  <c:v>0.25791666666666702</c:v>
                </c:pt>
                <c:pt idx="743">
                  <c:v>0.25826388888888901</c:v>
                </c:pt>
                <c:pt idx="744">
                  <c:v>0.25861111111111101</c:v>
                </c:pt>
                <c:pt idx="745">
                  <c:v>0.25895833333333301</c:v>
                </c:pt>
                <c:pt idx="746">
                  <c:v>0.25930555555555601</c:v>
                </c:pt>
                <c:pt idx="747">
                  <c:v>0.25965277777777801</c:v>
                </c:pt>
                <c:pt idx="748">
                  <c:v>0.26</c:v>
                </c:pt>
                <c:pt idx="749">
                  <c:v>0.26034722222222201</c:v>
                </c:pt>
                <c:pt idx="750">
                  <c:v>0.26069444444444401</c:v>
                </c:pt>
                <c:pt idx="751">
                  <c:v>0.261041666666667</c:v>
                </c:pt>
                <c:pt idx="752">
                  <c:v>0.261388888888889</c:v>
                </c:pt>
                <c:pt idx="753">
                  <c:v>0.261736111111111</c:v>
                </c:pt>
                <c:pt idx="754">
                  <c:v>0.262083333333333</c:v>
                </c:pt>
                <c:pt idx="755">
                  <c:v>0.262430555555556</c:v>
                </c:pt>
                <c:pt idx="756">
                  <c:v>0.262777777777778</c:v>
                </c:pt>
                <c:pt idx="757">
                  <c:v>0.263125</c:v>
                </c:pt>
                <c:pt idx="758">
                  <c:v>0.263472222222222</c:v>
                </c:pt>
                <c:pt idx="759">
                  <c:v>0.263819444444444</c:v>
                </c:pt>
                <c:pt idx="760">
                  <c:v>0.26416666666666699</c:v>
                </c:pt>
                <c:pt idx="761">
                  <c:v>0.26451388888888899</c:v>
                </c:pt>
                <c:pt idx="762">
                  <c:v>0.26486111111111099</c:v>
                </c:pt>
                <c:pt idx="763">
                  <c:v>0.26520833333333299</c:v>
                </c:pt>
                <c:pt idx="764">
                  <c:v>0.26555555555555599</c:v>
                </c:pt>
                <c:pt idx="765">
                  <c:v>0.26590277777777799</c:v>
                </c:pt>
                <c:pt idx="766">
                  <c:v>0.26624999999999999</c:v>
                </c:pt>
                <c:pt idx="767">
                  <c:v>0.26659722222222199</c:v>
                </c:pt>
                <c:pt idx="768">
                  <c:v>0.26694444444444398</c:v>
                </c:pt>
                <c:pt idx="769">
                  <c:v>0.26729166666666698</c:v>
                </c:pt>
                <c:pt idx="770">
                  <c:v>0.26763888888888898</c:v>
                </c:pt>
                <c:pt idx="771">
                  <c:v>0.26798611111111098</c:v>
                </c:pt>
                <c:pt idx="772">
                  <c:v>0.26833333333333298</c:v>
                </c:pt>
                <c:pt idx="773">
                  <c:v>0.26868055555555598</c:v>
                </c:pt>
                <c:pt idx="774">
                  <c:v>0.26902777777777798</c:v>
                </c:pt>
                <c:pt idx="775">
                  <c:v>0.26937499999999998</c:v>
                </c:pt>
                <c:pt idx="776">
                  <c:v>0.26972222222222197</c:v>
                </c:pt>
                <c:pt idx="777">
                  <c:v>0.27006944444444397</c:v>
                </c:pt>
                <c:pt idx="778">
                  <c:v>0.27041666666666703</c:v>
                </c:pt>
                <c:pt idx="779">
                  <c:v>0.27076388888888903</c:v>
                </c:pt>
                <c:pt idx="780">
                  <c:v>0.27111111111111103</c:v>
                </c:pt>
                <c:pt idx="781">
                  <c:v>0.27145833333333302</c:v>
                </c:pt>
                <c:pt idx="782">
                  <c:v>0.27180555555555602</c:v>
                </c:pt>
                <c:pt idx="783">
                  <c:v>0.27215277777777802</c:v>
                </c:pt>
                <c:pt idx="784">
                  <c:v>0.27250000000000002</c:v>
                </c:pt>
                <c:pt idx="785">
                  <c:v>0.27284722222222202</c:v>
                </c:pt>
                <c:pt idx="786">
                  <c:v>0.27319444444444402</c:v>
                </c:pt>
                <c:pt idx="787">
                  <c:v>0.27354166666666702</c:v>
                </c:pt>
                <c:pt idx="788">
                  <c:v>0.27388888888888901</c:v>
                </c:pt>
                <c:pt idx="789">
                  <c:v>0.27423611111111101</c:v>
                </c:pt>
                <c:pt idx="790">
                  <c:v>0.27458333333333301</c:v>
                </c:pt>
                <c:pt idx="791">
                  <c:v>0.27493055555555601</c:v>
                </c:pt>
                <c:pt idx="792">
                  <c:v>0.27527777777777801</c:v>
                </c:pt>
                <c:pt idx="793">
                  <c:v>0.27562500000000001</c:v>
                </c:pt>
                <c:pt idx="794">
                  <c:v>0.27597222222222201</c:v>
                </c:pt>
                <c:pt idx="795">
                  <c:v>0.27631944444444401</c:v>
                </c:pt>
                <c:pt idx="796">
                  <c:v>0.276666666666667</c:v>
                </c:pt>
                <c:pt idx="797">
                  <c:v>0.277013888888889</c:v>
                </c:pt>
                <c:pt idx="798">
                  <c:v>0.277361111111111</c:v>
                </c:pt>
                <c:pt idx="799">
                  <c:v>0.277708333333333</c:v>
                </c:pt>
                <c:pt idx="800">
                  <c:v>0.278055555555556</c:v>
                </c:pt>
                <c:pt idx="801">
                  <c:v>0.278402777777778</c:v>
                </c:pt>
                <c:pt idx="802">
                  <c:v>0.27875</c:v>
                </c:pt>
                <c:pt idx="803">
                  <c:v>0.279097222222222</c:v>
                </c:pt>
                <c:pt idx="804">
                  <c:v>0.279444444444444</c:v>
                </c:pt>
                <c:pt idx="805">
                  <c:v>0.27979166666666699</c:v>
                </c:pt>
                <c:pt idx="806">
                  <c:v>0.28013888888888899</c:v>
                </c:pt>
                <c:pt idx="807">
                  <c:v>0.28048611111111099</c:v>
                </c:pt>
                <c:pt idx="808">
                  <c:v>0.28083333333333299</c:v>
                </c:pt>
                <c:pt idx="809">
                  <c:v>0.28118055555555599</c:v>
                </c:pt>
                <c:pt idx="810">
                  <c:v>0.28152777777777799</c:v>
                </c:pt>
                <c:pt idx="811">
                  <c:v>0.28187499999999999</c:v>
                </c:pt>
                <c:pt idx="812">
                  <c:v>0.28222222222222199</c:v>
                </c:pt>
                <c:pt idx="813">
                  <c:v>0.28256944444444398</c:v>
                </c:pt>
                <c:pt idx="814">
                  <c:v>0.28291666666666698</c:v>
                </c:pt>
                <c:pt idx="815">
                  <c:v>0.28326388888888898</c:v>
                </c:pt>
                <c:pt idx="816">
                  <c:v>0.28361111111111098</c:v>
                </c:pt>
                <c:pt idx="817">
                  <c:v>0.28395833333333298</c:v>
                </c:pt>
                <c:pt idx="818">
                  <c:v>0.28430555555555598</c:v>
                </c:pt>
                <c:pt idx="819">
                  <c:v>0.28465277777777798</c:v>
                </c:pt>
                <c:pt idx="820">
                  <c:v>0.28499999999999998</c:v>
                </c:pt>
                <c:pt idx="821">
                  <c:v>0.28534722222222197</c:v>
                </c:pt>
                <c:pt idx="822">
                  <c:v>0.28569444444444397</c:v>
                </c:pt>
                <c:pt idx="823">
                  <c:v>0.28604166666666703</c:v>
                </c:pt>
                <c:pt idx="824">
                  <c:v>0.28638888888888903</c:v>
                </c:pt>
                <c:pt idx="825">
                  <c:v>0.28673611111111103</c:v>
                </c:pt>
                <c:pt idx="826">
                  <c:v>0.28708333333333302</c:v>
                </c:pt>
                <c:pt idx="827">
                  <c:v>0.28743055555555602</c:v>
                </c:pt>
                <c:pt idx="828">
                  <c:v>0.28777777777777802</c:v>
                </c:pt>
                <c:pt idx="829">
                  <c:v>0.28812500000000002</c:v>
                </c:pt>
                <c:pt idx="830">
                  <c:v>0.28847222222222202</c:v>
                </c:pt>
                <c:pt idx="831">
                  <c:v>0.28881944444444402</c:v>
                </c:pt>
                <c:pt idx="832">
                  <c:v>0.28916666666666702</c:v>
                </c:pt>
                <c:pt idx="833">
                  <c:v>0.28951388888888901</c:v>
                </c:pt>
                <c:pt idx="834">
                  <c:v>0.28986111111111101</c:v>
                </c:pt>
                <c:pt idx="835">
                  <c:v>0.29020833333333301</c:v>
                </c:pt>
                <c:pt idx="836">
                  <c:v>0.29055555555555601</c:v>
                </c:pt>
                <c:pt idx="837">
                  <c:v>0.29089120370370403</c:v>
                </c:pt>
                <c:pt idx="838">
                  <c:v>0.29125000000000001</c:v>
                </c:pt>
                <c:pt idx="839">
                  <c:v>0.29159722222222201</c:v>
                </c:pt>
                <c:pt idx="840">
                  <c:v>0.29194444444444401</c:v>
                </c:pt>
                <c:pt idx="841">
                  <c:v>0.292291666666667</c:v>
                </c:pt>
                <c:pt idx="842">
                  <c:v>0.292638888888889</c:v>
                </c:pt>
                <c:pt idx="843">
                  <c:v>0.292986111111111</c:v>
                </c:pt>
                <c:pt idx="844">
                  <c:v>0.29332175925925902</c:v>
                </c:pt>
                <c:pt idx="845">
                  <c:v>0.29366898148148202</c:v>
                </c:pt>
                <c:pt idx="846">
                  <c:v>0.29401620370370402</c:v>
                </c:pt>
                <c:pt idx="847">
                  <c:v>0.294375</c:v>
                </c:pt>
                <c:pt idx="848">
                  <c:v>0.29471064814814801</c:v>
                </c:pt>
                <c:pt idx="849">
                  <c:v>0.295069444444444</c:v>
                </c:pt>
                <c:pt idx="850">
                  <c:v>0.29541666666666699</c:v>
                </c:pt>
                <c:pt idx="851">
                  <c:v>0.29575231481481501</c:v>
                </c:pt>
                <c:pt idx="852">
                  <c:v>0.29609953703703701</c:v>
                </c:pt>
                <c:pt idx="853">
                  <c:v>0.29644675925925901</c:v>
                </c:pt>
                <c:pt idx="854">
                  <c:v>0.29680555555555599</c:v>
                </c:pt>
                <c:pt idx="855">
                  <c:v>0.297141203703704</c:v>
                </c:pt>
                <c:pt idx="856">
                  <c:v>0.297488425925926</c:v>
                </c:pt>
                <c:pt idx="857">
                  <c:v>0.297835648148148</c:v>
                </c:pt>
                <c:pt idx="858">
                  <c:v>0.29818287037037</c:v>
                </c:pt>
                <c:pt idx="859">
                  <c:v>0.298530092592593</c:v>
                </c:pt>
                <c:pt idx="860">
                  <c:v>0.298877314814815</c:v>
                </c:pt>
                <c:pt idx="861">
                  <c:v>0.29923611111111098</c:v>
                </c:pt>
                <c:pt idx="862">
                  <c:v>0.299571759259259</c:v>
                </c:pt>
                <c:pt idx="863">
                  <c:v>0.29993055555555598</c:v>
                </c:pt>
                <c:pt idx="864">
                  <c:v>0.30026620370370399</c:v>
                </c:pt>
                <c:pt idx="865">
                  <c:v>0.30061342592592599</c:v>
                </c:pt>
                <c:pt idx="866">
                  <c:v>0.30096064814814799</c:v>
                </c:pt>
                <c:pt idx="867">
                  <c:v>0.30130787037036999</c:v>
                </c:pt>
                <c:pt idx="868">
                  <c:v>0.30165509259259299</c:v>
                </c:pt>
                <c:pt idx="869">
                  <c:v>0.30200231481481499</c:v>
                </c:pt>
                <c:pt idx="870">
                  <c:v>0.30234953703703699</c:v>
                </c:pt>
                <c:pt idx="871">
                  <c:v>0.30269675925925899</c:v>
                </c:pt>
                <c:pt idx="872">
                  <c:v>0.30304398148148098</c:v>
                </c:pt>
                <c:pt idx="873">
                  <c:v>0.30339120370370398</c:v>
                </c:pt>
                <c:pt idx="874">
                  <c:v>0.30373842592592598</c:v>
                </c:pt>
                <c:pt idx="875">
                  <c:v>0.30408564814814798</c:v>
                </c:pt>
                <c:pt idx="876">
                  <c:v>0.30443287037036998</c:v>
                </c:pt>
                <c:pt idx="877">
                  <c:v>0.30478009259259298</c:v>
                </c:pt>
                <c:pt idx="878">
                  <c:v>0.30512731481481498</c:v>
                </c:pt>
                <c:pt idx="879">
                  <c:v>0.30547453703703698</c:v>
                </c:pt>
                <c:pt idx="880">
                  <c:v>0.30582175925925897</c:v>
                </c:pt>
                <c:pt idx="881">
                  <c:v>0.30616898148148097</c:v>
                </c:pt>
                <c:pt idx="882">
                  <c:v>0.30651620370370403</c:v>
                </c:pt>
                <c:pt idx="883">
                  <c:v>0.30686342592592603</c:v>
                </c:pt>
                <c:pt idx="884">
                  <c:v>0.30721064814814802</c:v>
                </c:pt>
                <c:pt idx="885">
                  <c:v>0.30755787037037002</c:v>
                </c:pt>
                <c:pt idx="886">
                  <c:v>0.30790509259259302</c:v>
                </c:pt>
                <c:pt idx="887">
                  <c:v>0.30825231481481502</c:v>
                </c:pt>
                <c:pt idx="888">
                  <c:v>0.30859953703703702</c:v>
                </c:pt>
                <c:pt idx="889">
                  <c:v>0.30894675925925902</c:v>
                </c:pt>
                <c:pt idx="890">
                  <c:v>0.30929398148148102</c:v>
                </c:pt>
                <c:pt idx="891">
                  <c:v>0.30964120370370402</c:v>
                </c:pt>
                <c:pt idx="892">
                  <c:v>0.30998842592592601</c:v>
                </c:pt>
                <c:pt idx="893">
                  <c:v>0.31033564814814801</c:v>
                </c:pt>
                <c:pt idx="894">
                  <c:v>0.31068287037037001</c:v>
                </c:pt>
                <c:pt idx="895">
                  <c:v>0.31103009259259301</c:v>
                </c:pt>
                <c:pt idx="896">
                  <c:v>0.31137731481481501</c:v>
                </c:pt>
                <c:pt idx="897">
                  <c:v>0.31172453703703701</c:v>
                </c:pt>
                <c:pt idx="898">
                  <c:v>0.31207175925925901</c:v>
                </c:pt>
                <c:pt idx="899">
                  <c:v>0.31241898148148201</c:v>
                </c:pt>
                <c:pt idx="900">
                  <c:v>0.312766203703704</c:v>
                </c:pt>
                <c:pt idx="901">
                  <c:v>0.313113425925926</c:v>
                </c:pt>
                <c:pt idx="902">
                  <c:v>0.313460648148148</c:v>
                </c:pt>
                <c:pt idx="903">
                  <c:v>0.31380787037037</c:v>
                </c:pt>
                <c:pt idx="904">
                  <c:v>0.314155092592593</c:v>
                </c:pt>
                <c:pt idx="905">
                  <c:v>0.314502314814815</c:v>
                </c:pt>
                <c:pt idx="906">
                  <c:v>0.314849537037037</c:v>
                </c:pt>
                <c:pt idx="907">
                  <c:v>0.315196759259259</c:v>
                </c:pt>
                <c:pt idx="908">
                  <c:v>0.31554398148148199</c:v>
                </c:pt>
                <c:pt idx="909">
                  <c:v>0.31589120370370399</c:v>
                </c:pt>
                <c:pt idx="910">
                  <c:v>0.31623842592592599</c:v>
                </c:pt>
                <c:pt idx="911">
                  <c:v>0.31658564814814799</c:v>
                </c:pt>
                <c:pt idx="912">
                  <c:v>0.31693287037036999</c:v>
                </c:pt>
                <c:pt idx="913">
                  <c:v>0.31728009259259299</c:v>
                </c:pt>
                <c:pt idx="914">
                  <c:v>0.31762731481481499</c:v>
                </c:pt>
                <c:pt idx="915">
                  <c:v>0.31797453703703699</c:v>
                </c:pt>
                <c:pt idx="916">
                  <c:v>0.31832175925925899</c:v>
                </c:pt>
                <c:pt idx="917">
                  <c:v>0.31866898148148098</c:v>
                </c:pt>
                <c:pt idx="918">
                  <c:v>0.31901620370370398</c:v>
                </c:pt>
                <c:pt idx="919">
                  <c:v>0.31936342592592598</c:v>
                </c:pt>
                <c:pt idx="920">
                  <c:v>0.31971064814814798</c:v>
                </c:pt>
                <c:pt idx="921">
                  <c:v>0.32005787037036998</c:v>
                </c:pt>
                <c:pt idx="922">
                  <c:v>0.32040509259259298</c:v>
                </c:pt>
                <c:pt idx="923">
                  <c:v>0.32075231481481498</c:v>
                </c:pt>
                <c:pt idx="924">
                  <c:v>0.32109953703703698</c:v>
                </c:pt>
                <c:pt idx="925">
                  <c:v>0.32144675925925897</c:v>
                </c:pt>
                <c:pt idx="926">
                  <c:v>0.32179398148148097</c:v>
                </c:pt>
                <c:pt idx="927">
                  <c:v>0.32214120370370403</c:v>
                </c:pt>
                <c:pt idx="928">
                  <c:v>0.32248842592592603</c:v>
                </c:pt>
                <c:pt idx="929">
                  <c:v>0.32283564814814802</c:v>
                </c:pt>
                <c:pt idx="930">
                  <c:v>0.32318287037037002</c:v>
                </c:pt>
                <c:pt idx="931">
                  <c:v>0.32353009259259302</c:v>
                </c:pt>
                <c:pt idx="932">
                  <c:v>0.32387731481481502</c:v>
                </c:pt>
                <c:pt idx="933">
                  <c:v>0.32422453703703702</c:v>
                </c:pt>
                <c:pt idx="934">
                  <c:v>0.32457175925925902</c:v>
                </c:pt>
                <c:pt idx="935">
                  <c:v>0.32491898148148202</c:v>
                </c:pt>
                <c:pt idx="936">
                  <c:v>0.32526620370370402</c:v>
                </c:pt>
                <c:pt idx="937">
                  <c:v>0.32561342592592601</c:v>
                </c:pt>
                <c:pt idx="938">
                  <c:v>0.32596064814814801</c:v>
                </c:pt>
                <c:pt idx="939">
                  <c:v>0.32630787037037001</c:v>
                </c:pt>
                <c:pt idx="940">
                  <c:v>0.32665509259259301</c:v>
                </c:pt>
                <c:pt idx="941">
                  <c:v>0.32700231481481501</c:v>
                </c:pt>
                <c:pt idx="942">
                  <c:v>0.32734953703703701</c:v>
                </c:pt>
                <c:pt idx="943">
                  <c:v>0.32769675925925901</c:v>
                </c:pt>
                <c:pt idx="944">
                  <c:v>0.32804398148148101</c:v>
                </c:pt>
                <c:pt idx="945">
                  <c:v>0.328391203703704</c:v>
                </c:pt>
                <c:pt idx="946">
                  <c:v>0.328738425925926</c:v>
                </c:pt>
                <c:pt idx="947">
                  <c:v>0.329085648148148</c:v>
                </c:pt>
                <c:pt idx="948">
                  <c:v>0.32943287037037</c:v>
                </c:pt>
                <c:pt idx="949">
                  <c:v>0.329780092592593</c:v>
                </c:pt>
                <c:pt idx="950">
                  <c:v>0.330127314814815</c:v>
                </c:pt>
                <c:pt idx="951">
                  <c:v>0.330474537037037</c:v>
                </c:pt>
                <c:pt idx="952">
                  <c:v>0.330821759259259</c:v>
                </c:pt>
                <c:pt idx="953">
                  <c:v>0.33116898148148199</c:v>
                </c:pt>
                <c:pt idx="954">
                  <c:v>0.33151620370370399</c:v>
                </c:pt>
                <c:pt idx="955">
                  <c:v>0.33186342592592599</c:v>
                </c:pt>
                <c:pt idx="956">
                  <c:v>0.33221064814814799</c:v>
                </c:pt>
                <c:pt idx="957">
                  <c:v>0.33255787037036999</c:v>
                </c:pt>
                <c:pt idx="958">
                  <c:v>0.33290509259259299</c:v>
                </c:pt>
                <c:pt idx="959">
                  <c:v>0.33325231481481499</c:v>
                </c:pt>
                <c:pt idx="960">
                  <c:v>0.33359953703703699</c:v>
                </c:pt>
                <c:pt idx="961">
                  <c:v>0.33394675925925899</c:v>
                </c:pt>
                <c:pt idx="962">
                  <c:v>0.33429398148148098</c:v>
                </c:pt>
                <c:pt idx="963">
                  <c:v>0.33464120370370398</c:v>
                </c:pt>
                <c:pt idx="964">
                  <c:v>0.33498842592592598</c:v>
                </c:pt>
                <c:pt idx="965">
                  <c:v>0.33533564814814798</c:v>
                </c:pt>
                <c:pt idx="966">
                  <c:v>0.33568287037036998</c:v>
                </c:pt>
                <c:pt idx="967">
                  <c:v>0.33603009259259298</c:v>
                </c:pt>
                <c:pt idx="968">
                  <c:v>0.33637731481481498</c:v>
                </c:pt>
                <c:pt idx="969">
                  <c:v>0.33672453703703698</c:v>
                </c:pt>
                <c:pt idx="970">
                  <c:v>0.33707175925925897</c:v>
                </c:pt>
                <c:pt idx="971">
                  <c:v>0.33741898148148203</c:v>
                </c:pt>
                <c:pt idx="972">
                  <c:v>0.33776620370370403</c:v>
                </c:pt>
                <c:pt idx="973">
                  <c:v>0.33811342592592603</c:v>
                </c:pt>
                <c:pt idx="974">
                  <c:v>0.33846064814814802</c:v>
                </c:pt>
                <c:pt idx="975">
                  <c:v>0.33880787037037002</c:v>
                </c:pt>
                <c:pt idx="976">
                  <c:v>0.33915509259259302</c:v>
                </c:pt>
                <c:pt idx="977">
                  <c:v>0.33950231481481502</c:v>
                </c:pt>
                <c:pt idx="978">
                  <c:v>0.33984953703703702</c:v>
                </c:pt>
                <c:pt idx="979">
                  <c:v>0.34019675925925902</c:v>
                </c:pt>
                <c:pt idx="980">
                  <c:v>0.34054398148148102</c:v>
                </c:pt>
                <c:pt idx="981">
                  <c:v>0.34089120370370402</c:v>
                </c:pt>
                <c:pt idx="982">
                  <c:v>0.34123842592592601</c:v>
                </c:pt>
                <c:pt idx="983">
                  <c:v>0.34158564814814801</c:v>
                </c:pt>
                <c:pt idx="984">
                  <c:v>0.34193287037037001</c:v>
                </c:pt>
                <c:pt idx="985">
                  <c:v>0.34228009259259301</c:v>
                </c:pt>
                <c:pt idx="986">
                  <c:v>0.34262731481481501</c:v>
                </c:pt>
                <c:pt idx="987">
                  <c:v>0.34297453703703701</c:v>
                </c:pt>
                <c:pt idx="988">
                  <c:v>0.34332175925925901</c:v>
                </c:pt>
                <c:pt idx="989">
                  <c:v>0.34366898148148201</c:v>
                </c:pt>
                <c:pt idx="990">
                  <c:v>0.344016203703704</c:v>
                </c:pt>
                <c:pt idx="991">
                  <c:v>0.344363425925926</c:v>
                </c:pt>
                <c:pt idx="992">
                  <c:v>0.344710648148148</c:v>
                </c:pt>
                <c:pt idx="993">
                  <c:v>0.34505787037037</c:v>
                </c:pt>
                <c:pt idx="994">
                  <c:v>0.345405092592593</c:v>
                </c:pt>
                <c:pt idx="995">
                  <c:v>0.345752314814815</c:v>
                </c:pt>
                <c:pt idx="996">
                  <c:v>0.346099537037037</c:v>
                </c:pt>
                <c:pt idx="997">
                  <c:v>0.346446759259259</c:v>
                </c:pt>
                <c:pt idx="998">
                  <c:v>0.346793981481481</c:v>
                </c:pt>
                <c:pt idx="999">
                  <c:v>0.34714120370370399</c:v>
                </c:pt>
                <c:pt idx="1000">
                  <c:v>0.34748842592592599</c:v>
                </c:pt>
                <c:pt idx="1001">
                  <c:v>0.34783564814814799</c:v>
                </c:pt>
                <c:pt idx="1002">
                  <c:v>0.34818287037036999</c:v>
                </c:pt>
                <c:pt idx="1003">
                  <c:v>0.34853009259259299</c:v>
                </c:pt>
                <c:pt idx="1004">
                  <c:v>0.34887731481481499</c:v>
                </c:pt>
                <c:pt idx="1005">
                  <c:v>0.34922453703703699</c:v>
                </c:pt>
                <c:pt idx="1006">
                  <c:v>0.34957175925925899</c:v>
                </c:pt>
                <c:pt idx="1007">
                  <c:v>0.34991898148148198</c:v>
                </c:pt>
                <c:pt idx="1008">
                  <c:v>0.35026620370370398</c:v>
                </c:pt>
                <c:pt idx="1009">
                  <c:v>0.35061342592592598</c:v>
                </c:pt>
                <c:pt idx="1010">
                  <c:v>0.35096064814814798</c:v>
                </c:pt>
                <c:pt idx="1011">
                  <c:v>0.35130787037036998</c:v>
                </c:pt>
                <c:pt idx="1012">
                  <c:v>0.35165509259259298</c:v>
                </c:pt>
                <c:pt idx="1013">
                  <c:v>0.35200231481481498</c:v>
                </c:pt>
                <c:pt idx="1014">
                  <c:v>0.35234953703703698</c:v>
                </c:pt>
                <c:pt idx="1015">
                  <c:v>0.35269675925925897</c:v>
                </c:pt>
                <c:pt idx="1016">
                  <c:v>0.35304398148148097</c:v>
                </c:pt>
                <c:pt idx="1017">
                  <c:v>0.35339120370370403</c:v>
                </c:pt>
                <c:pt idx="1018">
                  <c:v>0.35373842592592603</c:v>
                </c:pt>
                <c:pt idx="1019">
                  <c:v>0.35408564814814802</c:v>
                </c:pt>
                <c:pt idx="1020">
                  <c:v>0.35443287037037002</c:v>
                </c:pt>
                <c:pt idx="1021">
                  <c:v>0.35478009259259302</c:v>
                </c:pt>
                <c:pt idx="1022">
                  <c:v>0.35512731481481502</c:v>
                </c:pt>
                <c:pt idx="1023">
                  <c:v>0.35547453703703702</c:v>
                </c:pt>
                <c:pt idx="1024">
                  <c:v>0.35582175925925902</c:v>
                </c:pt>
                <c:pt idx="1025">
                  <c:v>0.35616898148148102</c:v>
                </c:pt>
                <c:pt idx="1026">
                  <c:v>0.35651620370370402</c:v>
                </c:pt>
                <c:pt idx="1027">
                  <c:v>0.35686342592592601</c:v>
                </c:pt>
                <c:pt idx="1028">
                  <c:v>0.35721064814814801</c:v>
                </c:pt>
                <c:pt idx="1029">
                  <c:v>0.35755787037037001</c:v>
                </c:pt>
                <c:pt idx="1030">
                  <c:v>0.35790509259259301</c:v>
                </c:pt>
                <c:pt idx="1031">
                  <c:v>0.35825231481481501</c:v>
                </c:pt>
                <c:pt idx="1032">
                  <c:v>0.35859953703703701</c:v>
                </c:pt>
                <c:pt idx="1033">
                  <c:v>0.35894675925925901</c:v>
                </c:pt>
                <c:pt idx="1034">
                  <c:v>0.35929398148148101</c:v>
                </c:pt>
                <c:pt idx="1035">
                  <c:v>0.359641203703704</c:v>
                </c:pt>
                <c:pt idx="1036">
                  <c:v>0.359988425925926</c:v>
                </c:pt>
                <c:pt idx="1037">
                  <c:v>0.36032407407407402</c:v>
                </c:pt>
                <c:pt idx="1038">
                  <c:v>0.36068287037037</c:v>
                </c:pt>
                <c:pt idx="1039">
                  <c:v>0.361030092592593</c:v>
                </c:pt>
                <c:pt idx="1040">
                  <c:v>0.361377314814815</c:v>
                </c:pt>
                <c:pt idx="1041">
                  <c:v>0.36171296296296301</c:v>
                </c:pt>
                <c:pt idx="1042">
                  <c:v>0.362071759259259</c:v>
                </c:pt>
                <c:pt idx="1043">
                  <c:v>0.36241898148148199</c:v>
                </c:pt>
                <c:pt idx="1044">
                  <c:v>0.36276620370370399</c:v>
                </c:pt>
                <c:pt idx="1045">
                  <c:v>0.36310185185185201</c:v>
                </c:pt>
                <c:pt idx="1046">
                  <c:v>0.36346064814814799</c:v>
                </c:pt>
                <c:pt idx="1047">
                  <c:v>0.36379629629629601</c:v>
                </c:pt>
                <c:pt idx="1048">
                  <c:v>0.36415509259259199</c:v>
                </c:pt>
                <c:pt idx="1049">
                  <c:v>0.364490740740741</c:v>
                </c:pt>
                <c:pt idx="1050">
                  <c:v>0.36484953703703699</c:v>
                </c:pt>
                <c:pt idx="1051">
                  <c:v>0.365185185185185</c:v>
                </c:pt>
                <c:pt idx="1052">
                  <c:v>0.36554398148148098</c:v>
                </c:pt>
                <c:pt idx="1053">
                  <c:v>0.36589120370370398</c:v>
                </c:pt>
                <c:pt idx="1054">
                  <c:v>0.36623842592592598</c:v>
                </c:pt>
                <c:pt idx="1055">
                  <c:v>0.366574074074074</c:v>
                </c:pt>
                <c:pt idx="1056">
                  <c:v>0.366921296296296</c:v>
                </c:pt>
                <c:pt idx="1057">
                  <c:v>0.36728009259259298</c:v>
                </c:pt>
                <c:pt idx="1058">
                  <c:v>0.36762731481481498</c:v>
                </c:pt>
                <c:pt idx="1059">
                  <c:v>0.36796296296296299</c:v>
                </c:pt>
                <c:pt idx="1060">
                  <c:v>0.36832175925925897</c:v>
                </c:pt>
                <c:pt idx="1061">
                  <c:v>0.36865740740740699</c:v>
                </c:pt>
                <c:pt idx="1062">
                  <c:v>0.36900462962962999</c:v>
                </c:pt>
                <c:pt idx="1063">
                  <c:v>0.36935185185185199</c:v>
                </c:pt>
                <c:pt idx="1064">
                  <c:v>0.36971064814814802</c:v>
                </c:pt>
                <c:pt idx="1065">
                  <c:v>0.37004629629629598</c:v>
                </c:pt>
                <c:pt idx="1066">
                  <c:v>0.37040509259259302</c:v>
                </c:pt>
                <c:pt idx="1067">
                  <c:v>0.37074074074074098</c:v>
                </c:pt>
                <c:pt idx="1068">
                  <c:v>0.37108796296296298</c:v>
                </c:pt>
                <c:pt idx="1069">
                  <c:v>0.37143518518518498</c:v>
                </c:pt>
                <c:pt idx="1070">
                  <c:v>0.37178240740740698</c:v>
                </c:pt>
                <c:pt idx="1071">
                  <c:v>0.37212962962962998</c:v>
                </c:pt>
                <c:pt idx="1072">
                  <c:v>0.37248842592592601</c:v>
                </c:pt>
                <c:pt idx="1073">
                  <c:v>0.37282407407407397</c:v>
                </c:pt>
                <c:pt idx="1074">
                  <c:v>0.37317129629629597</c:v>
                </c:pt>
                <c:pt idx="1075">
                  <c:v>0.37351851851851903</c:v>
                </c:pt>
                <c:pt idx="1076">
                  <c:v>0.37386574074074103</c:v>
                </c:pt>
                <c:pt idx="1077">
                  <c:v>0.37421296296296302</c:v>
                </c:pt>
                <c:pt idx="1078">
                  <c:v>0.37456018518518502</c:v>
                </c:pt>
                <c:pt idx="1079">
                  <c:v>0.37490740740740702</c:v>
                </c:pt>
                <c:pt idx="1080">
                  <c:v>0.37525462962963002</c:v>
                </c:pt>
                <c:pt idx="1081">
                  <c:v>0.37560185185185202</c:v>
                </c:pt>
                <c:pt idx="1082">
                  <c:v>0.37594907407407402</c:v>
                </c:pt>
                <c:pt idx="1083">
                  <c:v>0.37629629629629602</c:v>
                </c:pt>
                <c:pt idx="1084">
                  <c:v>0.37664351851851802</c:v>
                </c:pt>
                <c:pt idx="1085">
                  <c:v>0.37699074074074101</c:v>
                </c:pt>
                <c:pt idx="1086">
                  <c:v>0.37733796296296301</c:v>
                </c:pt>
                <c:pt idx="1087">
                  <c:v>0.37768518518518501</c:v>
                </c:pt>
                <c:pt idx="1088">
                  <c:v>0.37803240740740701</c:v>
                </c:pt>
                <c:pt idx="1089">
                  <c:v>0.37837962962963001</c:v>
                </c:pt>
                <c:pt idx="1090">
                  <c:v>0.37872685185185201</c:v>
                </c:pt>
                <c:pt idx="1091">
                  <c:v>0.37907407407407401</c:v>
                </c:pt>
                <c:pt idx="1092">
                  <c:v>0.37942129629629601</c:v>
                </c:pt>
                <c:pt idx="1093">
                  <c:v>0.37976851851851801</c:v>
                </c:pt>
                <c:pt idx="1094">
                  <c:v>0.380115740740741</c:v>
                </c:pt>
                <c:pt idx="1095">
                  <c:v>0.380462962962963</c:v>
                </c:pt>
                <c:pt idx="1096">
                  <c:v>0.380810185185185</c:v>
                </c:pt>
                <c:pt idx="1097">
                  <c:v>0.381157407407407</c:v>
                </c:pt>
                <c:pt idx="1098">
                  <c:v>0.38150462962963</c:v>
                </c:pt>
                <c:pt idx="1099">
                  <c:v>0.381851851851852</c:v>
                </c:pt>
                <c:pt idx="1100">
                  <c:v>0.382199074074074</c:v>
                </c:pt>
                <c:pt idx="1101">
                  <c:v>0.382546296296296</c:v>
                </c:pt>
                <c:pt idx="1102">
                  <c:v>0.38289351851851799</c:v>
                </c:pt>
                <c:pt idx="1103">
                  <c:v>0.38324074074074099</c:v>
                </c:pt>
                <c:pt idx="1104">
                  <c:v>0.38358796296296299</c:v>
                </c:pt>
                <c:pt idx="1105">
                  <c:v>0.38393518518518499</c:v>
                </c:pt>
                <c:pt idx="1106">
                  <c:v>0.38428240740740699</c:v>
                </c:pt>
                <c:pt idx="1107">
                  <c:v>0.38462962962962999</c:v>
                </c:pt>
                <c:pt idx="1108">
                  <c:v>0.38497685185185199</c:v>
                </c:pt>
                <c:pt idx="1109">
                  <c:v>0.38532407407407399</c:v>
                </c:pt>
                <c:pt idx="1110">
                  <c:v>0.38567129629629598</c:v>
                </c:pt>
                <c:pt idx="1111">
                  <c:v>0.38601851851851898</c:v>
                </c:pt>
                <c:pt idx="1112">
                  <c:v>0.38636574074074098</c:v>
                </c:pt>
                <c:pt idx="1113">
                  <c:v>0.38671296296296298</c:v>
                </c:pt>
                <c:pt idx="1114">
                  <c:v>0.38706018518518498</c:v>
                </c:pt>
                <c:pt idx="1115">
                  <c:v>0.38740740740740698</c:v>
                </c:pt>
                <c:pt idx="1116">
                  <c:v>0.38775462962962998</c:v>
                </c:pt>
                <c:pt idx="1117">
                  <c:v>0.38810185185185198</c:v>
                </c:pt>
                <c:pt idx="1118">
                  <c:v>0.38844907407407397</c:v>
                </c:pt>
                <c:pt idx="1119">
                  <c:v>0.38879629629629597</c:v>
                </c:pt>
                <c:pt idx="1120">
                  <c:v>0.38914351851851797</c:v>
                </c:pt>
                <c:pt idx="1121">
                  <c:v>0.38949074074074103</c:v>
                </c:pt>
                <c:pt idx="1122">
                  <c:v>0.38983796296296302</c:v>
                </c:pt>
                <c:pt idx="1123">
                  <c:v>0.39018518518518502</c:v>
                </c:pt>
                <c:pt idx="1124">
                  <c:v>0.39053240740740702</c:v>
                </c:pt>
                <c:pt idx="1125">
                  <c:v>0.39087962962963002</c:v>
                </c:pt>
                <c:pt idx="1126">
                  <c:v>0.39122685185185202</c:v>
                </c:pt>
                <c:pt idx="1127">
                  <c:v>0.39157407407407402</c:v>
                </c:pt>
                <c:pt idx="1128">
                  <c:v>0.39192129629629602</c:v>
                </c:pt>
                <c:pt idx="1129">
                  <c:v>0.39226851851851902</c:v>
                </c:pt>
                <c:pt idx="1130">
                  <c:v>0.39261574074074101</c:v>
                </c:pt>
                <c:pt idx="1131">
                  <c:v>0.39296296296296301</c:v>
                </c:pt>
                <c:pt idx="1132">
                  <c:v>0.39331018518518501</c:v>
                </c:pt>
                <c:pt idx="1133">
                  <c:v>0.39365740740740701</c:v>
                </c:pt>
                <c:pt idx="1134">
                  <c:v>0.39400462962963001</c:v>
                </c:pt>
                <c:pt idx="1135">
                  <c:v>0.39435185185185201</c:v>
                </c:pt>
                <c:pt idx="1136">
                  <c:v>0.39469907407407401</c:v>
                </c:pt>
                <c:pt idx="1137">
                  <c:v>0.39504629629629601</c:v>
                </c:pt>
                <c:pt idx="1138">
                  <c:v>0.39539351851851801</c:v>
                </c:pt>
                <c:pt idx="1139">
                  <c:v>0.395740740740741</c:v>
                </c:pt>
                <c:pt idx="1140">
                  <c:v>0.396087962962963</c:v>
                </c:pt>
                <c:pt idx="1141">
                  <c:v>0.396435185185185</c:v>
                </c:pt>
                <c:pt idx="1142">
                  <c:v>0.396782407407407</c:v>
                </c:pt>
                <c:pt idx="1143">
                  <c:v>0.39712962962963</c:v>
                </c:pt>
                <c:pt idx="1144">
                  <c:v>0.397476851851852</c:v>
                </c:pt>
                <c:pt idx="1145">
                  <c:v>0.397858796296296</c:v>
                </c:pt>
                <c:pt idx="1146">
                  <c:v>0.39818287037036998</c:v>
                </c:pt>
                <c:pt idx="1147">
                  <c:v>0.39851851851851799</c:v>
                </c:pt>
                <c:pt idx="1148">
                  <c:v>0.39887731481481498</c:v>
                </c:pt>
                <c:pt idx="1149">
                  <c:v>0.39921296296296299</c:v>
                </c:pt>
                <c:pt idx="1150">
                  <c:v>0.39958333333333301</c:v>
                </c:pt>
                <c:pt idx="1151">
                  <c:v>0.39990740740740699</c:v>
                </c:pt>
                <c:pt idx="1152">
                  <c:v>0.40025462962962999</c:v>
                </c:pt>
                <c:pt idx="1153">
                  <c:v>0.40060185185185199</c:v>
                </c:pt>
                <c:pt idx="1154">
                  <c:v>0.40097222222222201</c:v>
                </c:pt>
                <c:pt idx="1155">
                  <c:v>0.40129629629629598</c:v>
                </c:pt>
                <c:pt idx="1156">
                  <c:v>0.40168981481481503</c:v>
                </c:pt>
                <c:pt idx="1157">
                  <c:v>0.40199074074074098</c:v>
                </c:pt>
                <c:pt idx="1158">
                  <c:v>0.40238425925925903</c:v>
                </c:pt>
                <c:pt idx="1159">
                  <c:v>0.40268518518518498</c:v>
                </c:pt>
                <c:pt idx="1160">
                  <c:v>0.403055555555556</c:v>
                </c:pt>
                <c:pt idx="1161">
                  <c:v>0.40337962962962998</c:v>
                </c:pt>
                <c:pt idx="1162">
                  <c:v>0.40375</c:v>
                </c:pt>
                <c:pt idx="1163">
                  <c:v>0.40407407407407397</c:v>
                </c:pt>
                <c:pt idx="1164">
                  <c:v>0.40446759259259302</c:v>
                </c:pt>
                <c:pt idx="1165">
                  <c:v>0.40476851851851903</c:v>
                </c:pt>
                <c:pt idx="1166">
                  <c:v>0.40515046296296298</c:v>
                </c:pt>
                <c:pt idx="1167">
                  <c:v>0.40546296296296302</c:v>
                </c:pt>
                <c:pt idx="1168">
                  <c:v>0.40584490740740697</c:v>
                </c:pt>
                <c:pt idx="1169">
                  <c:v>0.40615740740740702</c:v>
                </c:pt>
                <c:pt idx="1170">
                  <c:v>0.40655092592592601</c:v>
                </c:pt>
                <c:pt idx="1171">
                  <c:v>0.40685185185185202</c:v>
                </c:pt>
                <c:pt idx="1172">
                  <c:v>0.40724537037037001</c:v>
                </c:pt>
                <c:pt idx="1173">
                  <c:v>0.40754629629629602</c:v>
                </c:pt>
                <c:pt idx="1174">
                  <c:v>0.40789351851851802</c:v>
                </c:pt>
                <c:pt idx="1175">
                  <c:v>0.40824074074074101</c:v>
                </c:pt>
                <c:pt idx="1176">
                  <c:v>0.40862268518518502</c:v>
                </c:pt>
                <c:pt idx="1177">
                  <c:v>0.40893518518518501</c:v>
                </c:pt>
                <c:pt idx="1178">
                  <c:v>0.409328703703704</c:v>
                </c:pt>
                <c:pt idx="1179">
                  <c:v>0.40962962962963001</c:v>
                </c:pt>
                <c:pt idx="1180">
                  <c:v>0.41001157407407401</c:v>
                </c:pt>
                <c:pt idx="1181">
                  <c:v>0.41032407407407401</c:v>
                </c:pt>
                <c:pt idx="1182">
                  <c:v>0.41070601851851801</c:v>
                </c:pt>
                <c:pt idx="1183">
                  <c:v>0.41101851851851801</c:v>
                </c:pt>
                <c:pt idx="1184">
                  <c:v>0.41140046296296301</c:v>
                </c:pt>
                <c:pt idx="1185">
                  <c:v>0.411712962962963</c:v>
                </c:pt>
                <c:pt idx="1186">
                  <c:v>0.412060185185185</c:v>
                </c:pt>
                <c:pt idx="1187">
                  <c:v>0.412407407407407</c:v>
                </c:pt>
                <c:pt idx="1188">
                  <c:v>0.41276620370370398</c:v>
                </c:pt>
                <c:pt idx="1189">
                  <c:v>0.413101851851852</c:v>
                </c:pt>
                <c:pt idx="1190">
                  <c:v>0.413449074074074</c:v>
                </c:pt>
                <c:pt idx="1191">
                  <c:v>0.413796296296296</c:v>
                </c:pt>
                <c:pt idx="1192">
                  <c:v>0.414178240740741</c:v>
                </c:pt>
                <c:pt idx="1193">
                  <c:v>0.41449074074074099</c:v>
                </c:pt>
                <c:pt idx="1194">
                  <c:v>0.41484953703703698</c:v>
                </c:pt>
                <c:pt idx="1195">
                  <c:v>0.41518518518518499</c:v>
                </c:pt>
                <c:pt idx="1196">
                  <c:v>0.41553240740740699</c:v>
                </c:pt>
                <c:pt idx="1197">
                  <c:v>0.41587962962962999</c:v>
                </c:pt>
                <c:pt idx="1198">
                  <c:v>0.41622685185185199</c:v>
                </c:pt>
                <c:pt idx="1199">
                  <c:v>0.41657407407407399</c:v>
                </c:pt>
                <c:pt idx="1200">
                  <c:v>0.41692129629629598</c:v>
                </c:pt>
                <c:pt idx="1201">
                  <c:v>0.41726851851851898</c:v>
                </c:pt>
                <c:pt idx="1202">
                  <c:v>0.41761574074074098</c:v>
                </c:pt>
                <c:pt idx="1203">
                  <c:v>0.41796296296296298</c:v>
                </c:pt>
                <c:pt idx="1204">
                  <c:v>0.41831018518518498</c:v>
                </c:pt>
                <c:pt idx="1205">
                  <c:v>0.41865740740740698</c:v>
                </c:pt>
                <c:pt idx="1206">
                  <c:v>0.41900462962962998</c:v>
                </c:pt>
                <c:pt idx="1207">
                  <c:v>0.41935185185185198</c:v>
                </c:pt>
                <c:pt idx="1208">
                  <c:v>0.41969907407407397</c:v>
                </c:pt>
                <c:pt idx="1209">
                  <c:v>0.42004629629629597</c:v>
                </c:pt>
                <c:pt idx="1210">
                  <c:v>0.42039351851851903</c:v>
                </c:pt>
                <c:pt idx="1211">
                  <c:v>0.42074074074074103</c:v>
                </c:pt>
                <c:pt idx="1212">
                  <c:v>0.42108796296296302</c:v>
                </c:pt>
                <c:pt idx="1213">
                  <c:v>0.42143518518518502</c:v>
                </c:pt>
                <c:pt idx="1214">
                  <c:v>0.42178240740740702</c:v>
                </c:pt>
                <c:pt idx="1215">
                  <c:v>0.42212962962963002</c:v>
                </c:pt>
                <c:pt idx="1216">
                  <c:v>0.42247685185185202</c:v>
                </c:pt>
                <c:pt idx="1217">
                  <c:v>0.42282407407407402</c:v>
                </c:pt>
                <c:pt idx="1218">
                  <c:v>0.42317129629629602</c:v>
                </c:pt>
                <c:pt idx="1219">
                  <c:v>0.42351851851851902</c:v>
                </c:pt>
                <c:pt idx="1220">
                  <c:v>0.42386574074074101</c:v>
                </c:pt>
                <c:pt idx="1221">
                  <c:v>0.42421296296296301</c:v>
                </c:pt>
                <c:pt idx="1222">
                  <c:v>0.42456018518518501</c:v>
                </c:pt>
                <c:pt idx="1223">
                  <c:v>0.42490740740740701</c:v>
                </c:pt>
                <c:pt idx="1224">
                  <c:v>0.42525462962963001</c:v>
                </c:pt>
                <c:pt idx="1225">
                  <c:v>0.42560185185185201</c:v>
                </c:pt>
                <c:pt idx="1226">
                  <c:v>0.42594907407407401</c:v>
                </c:pt>
                <c:pt idx="1227">
                  <c:v>0.42629629629629601</c:v>
                </c:pt>
                <c:pt idx="1228">
                  <c:v>0.42664351851851801</c:v>
                </c:pt>
                <c:pt idx="1229">
                  <c:v>0.426990740740741</c:v>
                </c:pt>
                <c:pt idx="1230">
                  <c:v>0.427337962962963</c:v>
                </c:pt>
                <c:pt idx="1231">
                  <c:v>0.427685185185185</c:v>
                </c:pt>
                <c:pt idx="1232">
                  <c:v>0.428032407407407</c:v>
                </c:pt>
                <c:pt idx="1233">
                  <c:v>0.42837962962963</c:v>
                </c:pt>
                <c:pt idx="1234">
                  <c:v>0.428726851851852</c:v>
                </c:pt>
                <c:pt idx="1235">
                  <c:v>0.429074074074074</c:v>
                </c:pt>
                <c:pt idx="1236">
                  <c:v>0.429421296296296</c:v>
                </c:pt>
                <c:pt idx="1237">
                  <c:v>0.42976851851851799</c:v>
                </c:pt>
                <c:pt idx="1238">
                  <c:v>0.43011574074074099</c:v>
                </c:pt>
                <c:pt idx="1239">
                  <c:v>0.43046296296296299</c:v>
                </c:pt>
                <c:pt idx="1240">
                  <c:v>0.43081018518518499</c:v>
                </c:pt>
                <c:pt idx="1241">
                  <c:v>0.43115740740740699</c:v>
                </c:pt>
                <c:pt idx="1242">
                  <c:v>0.43150462962962999</c:v>
                </c:pt>
                <c:pt idx="1243">
                  <c:v>0.43185185185185199</c:v>
                </c:pt>
                <c:pt idx="1244">
                  <c:v>0.43219907407407399</c:v>
                </c:pt>
                <c:pt idx="1245">
                  <c:v>0.43254629629629598</c:v>
                </c:pt>
                <c:pt idx="1246">
                  <c:v>0.43289351851851898</c:v>
                </c:pt>
                <c:pt idx="1247">
                  <c:v>0.43324074074074098</c:v>
                </c:pt>
                <c:pt idx="1248">
                  <c:v>0.43358796296296298</c:v>
                </c:pt>
                <c:pt idx="1249">
                  <c:v>0.43393518518518498</c:v>
                </c:pt>
                <c:pt idx="1250">
                  <c:v>0.43428240740740698</c:v>
                </c:pt>
                <c:pt idx="1251">
                  <c:v>0.43462962962962998</c:v>
                </c:pt>
                <c:pt idx="1252">
                  <c:v>0.43497685185185198</c:v>
                </c:pt>
                <c:pt idx="1253">
                  <c:v>0.43532407407407397</c:v>
                </c:pt>
                <c:pt idx="1254">
                  <c:v>0.43567129629629597</c:v>
                </c:pt>
                <c:pt idx="1255">
                  <c:v>0.43601851851851903</c:v>
                </c:pt>
                <c:pt idx="1256">
                  <c:v>0.43636574074074103</c:v>
                </c:pt>
                <c:pt idx="1257">
                  <c:v>0.43671296296296302</c:v>
                </c:pt>
                <c:pt idx="1258">
                  <c:v>0.43706018518518502</c:v>
                </c:pt>
                <c:pt idx="1259">
                  <c:v>0.43740740740740702</c:v>
                </c:pt>
                <c:pt idx="1260">
                  <c:v>0.43775462962963002</c:v>
                </c:pt>
                <c:pt idx="1261">
                  <c:v>0.43810185185185202</c:v>
                </c:pt>
                <c:pt idx="1262">
                  <c:v>0.43844907407407402</c:v>
                </c:pt>
                <c:pt idx="1263">
                  <c:v>0.43878472222222198</c:v>
                </c:pt>
                <c:pt idx="1264">
                  <c:v>0.43914351851851802</c:v>
                </c:pt>
                <c:pt idx="1265">
                  <c:v>0.43949074074074101</c:v>
                </c:pt>
                <c:pt idx="1266">
                  <c:v>0.43983796296296301</c:v>
                </c:pt>
                <c:pt idx="1267">
                  <c:v>0.44018518518518501</c:v>
                </c:pt>
                <c:pt idx="1268">
                  <c:v>0.44053240740740701</c:v>
                </c:pt>
                <c:pt idx="1269">
                  <c:v>0.44087962962963001</c:v>
                </c:pt>
                <c:pt idx="1270">
                  <c:v>0.44122685185185201</c:v>
                </c:pt>
                <c:pt idx="1271">
                  <c:v>0.44157407407407401</c:v>
                </c:pt>
                <c:pt idx="1272">
                  <c:v>0.44192129629629601</c:v>
                </c:pt>
                <c:pt idx="1273">
                  <c:v>0.44226851851851801</c:v>
                </c:pt>
                <c:pt idx="1274">
                  <c:v>0.442615740740741</c:v>
                </c:pt>
                <c:pt idx="1275">
                  <c:v>0.442962962962963</c:v>
                </c:pt>
                <c:pt idx="1276">
                  <c:v>0.443310185185185</c:v>
                </c:pt>
                <c:pt idx="1277">
                  <c:v>0.44364583333333302</c:v>
                </c:pt>
                <c:pt idx="1278">
                  <c:v>0.44400462962963</c:v>
                </c:pt>
                <c:pt idx="1279">
                  <c:v>0.44434027777777801</c:v>
                </c:pt>
                <c:pt idx="1280">
                  <c:v>0.444699074074074</c:v>
                </c:pt>
                <c:pt idx="1281">
                  <c:v>0.44503472222222201</c:v>
                </c:pt>
                <c:pt idx="1282">
                  <c:v>0.44539351851851799</c:v>
                </c:pt>
                <c:pt idx="1283">
                  <c:v>0.44574074074074099</c:v>
                </c:pt>
                <c:pt idx="1284">
                  <c:v>0.44608796296296299</c:v>
                </c:pt>
                <c:pt idx="1285">
                  <c:v>0.44642361111111101</c:v>
                </c:pt>
                <c:pt idx="1286">
                  <c:v>0.44678240740740699</c:v>
                </c:pt>
                <c:pt idx="1287">
                  <c:v>0.44712962962962999</c:v>
                </c:pt>
                <c:pt idx="1288">
                  <c:v>0.44747685185185199</c:v>
                </c:pt>
                <c:pt idx="1289">
                  <c:v>0.4478125</c:v>
                </c:pt>
                <c:pt idx="1290">
                  <c:v>0.44817129629629598</c:v>
                </c:pt>
                <c:pt idx="1291">
                  <c:v>0.44851851851851898</c:v>
                </c:pt>
                <c:pt idx="1292">
                  <c:v>0.44886574074074098</c:v>
                </c:pt>
                <c:pt idx="1293">
                  <c:v>0.449201388888889</c:v>
                </c:pt>
                <c:pt idx="1294">
                  <c:v>0.44956018518518498</c:v>
                </c:pt>
                <c:pt idx="1295">
                  <c:v>0.449895833333333</c:v>
                </c:pt>
                <c:pt idx="1296">
                  <c:v>0.45025462962962998</c:v>
                </c:pt>
                <c:pt idx="1297">
                  <c:v>0.45060185185185198</c:v>
                </c:pt>
                <c:pt idx="1298">
                  <c:v>0.45094907407407397</c:v>
                </c:pt>
                <c:pt idx="1299">
                  <c:v>0.45128472222222199</c:v>
                </c:pt>
                <c:pt idx="1300">
                  <c:v>0.45164351851851797</c:v>
                </c:pt>
                <c:pt idx="1301">
                  <c:v>0.45197916666666699</c:v>
                </c:pt>
                <c:pt idx="1302">
                  <c:v>0.45233796296296302</c:v>
                </c:pt>
                <c:pt idx="1303">
                  <c:v>0.45267361111111099</c:v>
                </c:pt>
                <c:pt idx="1304">
                  <c:v>0.45303240740740702</c:v>
                </c:pt>
                <c:pt idx="1305">
                  <c:v>0.45336805555555598</c:v>
                </c:pt>
                <c:pt idx="1306">
                  <c:v>0.45372685185185202</c:v>
                </c:pt>
                <c:pt idx="1307">
                  <c:v>0.45406249999999998</c:v>
                </c:pt>
                <c:pt idx="1308">
                  <c:v>0.45442129629629602</c:v>
                </c:pt>
                <c:pt idx="1309">
                  <c:v>0.45475694444444398</c:v>
                </c:pt>
                <c:pt idx="1310">
                  <c:v>0.45511574074074101</c:v>
                </c:pt>
                <c:pt idx="1311">
                  <c:v>0.45545138888888897</c:v>
                </c:pt>
                <c:pt idx="1312">
                  <c:v>0.45581018518518501</c:v>
                </c:pt>
                <c:pt idx="1313">
                  <c:v>0.45614583333333297</c:v>
                </c:pt>
                <c:pt idx="1314">
                  <c:v>0.45650462962963001</c:v>
                </c:pt>
                <c:pt idx="1315">
                  <c:v>0.45684027777777803</c:v>
                </c:pt>
                <c:pt idx="1316">
                  <c:v>0.45719907407407401</c:v>
                </c:pt>
                <c:pt idx="1317">
                  <c:v>0.45753472222222202</c:v>
                </c:pt>
                <c:pt idx="1318">
                  <c:v>0.45789351851851801</c:v>
                </c:pt>
                <c:pt idx="1319">
                  <c:v>0.45822916666666702</c:v>
                </c:pt>
                <c:pt idx="1320">
                  <c:v>0.458587962962963</c:v>
                </c:pt>
                <c:pt idx="1321">
                  <c:v>0.45892361111111102</c:v>
                </c:pt>
                <c:pt idx="1322">
                  <c:v>0.459282407407407</c:v>
                </c:pt>
                <c:pt idx="1323">
                  <c:v>0.45961805555555602</c:v>
                </c:pt>
                <c:pt idx="1324">
                  <c:v>0.459976851851852</c:v>
                </c:pt>
                <c:pt idx="1325">
                  <c:v>0.46031250000000001</c:v>
                </c:pt>
                <c:pt idx="1326">
                  <c:v>0.460671296296296</c:v>
                </c:pt>
                <c:pt idx="1327">
                  <c:v>0.46100694444444401</c:v>
                </c:pt>
                <c:pt idx="1328">
                  <c:v>0.46136574074074099</c:v>
                </c:pt>
                <c:pt idx="1329">
                  <c:v>0.46170138888888901</c:v>
                </c:pt>
                <c:pt idx="1330">
                  <c:v>0.46206018518518499</c:v>
                </c:pt>
                <c:pt idx="1331">
                  <c:v>0.46239583333333301</c:v>
                </c:pt>
                <c:pt idx="1332">
                  <c:v>0.46275462962962999</c:v>
                </c:pt>
                <c:pt idx="1333">
                  <c:v>0.463090277777778</c:v>
                </c:pt>
                <c:pt idx="1334">
                  <c:v>0.46344907407407399</c:v>
                </c:pt>
                <c:pt idx="1335">
                  <c:v>0.463784722222222</c:v>
                </c:pt>
                <c:pt idx="1336">
                  <c:v>0.46414351851851798</c:v>
                </c:pt>
                <c:pt idx="1337">
                  <c:v>0.464479166666667</c:v>
                </c:pt>
                <c:pt idx="1338">
                  <c:v>0.46483796296296298</c:v>
                </c:pt>
                <c:pt idx="1339">
                  <c:v>0.465173611111111</c:v>
                </c:pt>
                <c:pt idx="1340">
                  <c:v>0.46553240740740698</c:v>
                </c:pt>
                <c:pt idx="1341">
                  <c:v>0.46586805555555599</c:v>
                </c:pt>
                <c:pt idx="1342">
                  <c:v>0.46622685185185198</c:v>
                </c:pt>
                <c:pt idx="1343">
                  <c:v>0.46656249999999999</c:v>
                </c:pt>
                <c:pt idx="1344">
                  <c:v>0.46690972222222199</c:v>
                </c:pt>
                <c:pt idx="1345">
                  <c:v>0.46725694444444499</c:v>
                </c:pt>
                <c:pt idx="1346">
                  <c:v>0.46761574074074103</c:v>
                </c:pt>
                <c:pt idx="1347">
                  <c:v>0.46795138888888899</c:v>
                </c:pt>
                <c:pt idx="1348">
                  <c:v>0.46831018518518502</c:v>
                </c:pt>
                <c:pt idx="1349">
                  <c:v>0.46864583333333298</c:v>
                </c:pt>
                <c:pt idx="1350">
                  <c:v>0.46900462962963002</c:v>
                </c:pt>
                <c:pt idx="1351">
                  <c:v>0.46934027777777798</c:v>
                </c:pt>
                <c:pt idx="1352">
                  <c:v>0.46968749999999998</c:v>
                </c:pt>
                <c:pt idx="1353">
                  <c:v>0.47003472222222198</c:v>
                </c:pt>
                <c:pt idx="1354">
                  <c:v>0.47039351851851802</c:v>
                </c:pt>
                <c:pt idx="1355">
                  <c:v>0.47072916666666698</c:v>
                </c:pt>
                <c:pt idx="1356">
                  <c:v>0.47108796296296301</c:v>
                </c:pt>
                <c:pt idx="1357">
                  <c:v>0.47142361111111097</c:v>
                </c:pt>
                <c:pt idx="1358">
                  <c:v>0.47178240740740701</c:v>
                </c:pt>
                <c:pt idx="1359">
                  <c:v>0.47211805555555603</c:v>
                </c:pt>
                <c:pt idx="1360">
                  <c:v>0.47247685185185201</c:v>
                </c:pt>
                <c:pt idx="1361">
                  <c:v>0.47281250000000002</c:v>
                </c:pt>
                <c:pt idx="1362">
                  <c:v>0.47317129629629601</c:v>
                </c:pt>
                <c:pt idx="1363">
                  <c:v>0.47350694444444402</c:v>
                </c:pt>
                <c:pt idx="1364">
                  <c:v>0.47385416666666702</c:v>
                </c:pt>
                <c:pt idx="1365">
                  <c:v>0.47420138888888902</c:v>
                </c:pt>
                <c:pt idx="1366">
                  <c:v>0.47454861111111102</c:v>
                </c:pt>
                <c:pt idx="1367">
                  <c:v>0.47489583333333302</c:v>
                </c:pt>
                <c:pt idx="1368">
                  <c:v>0.47524305555555502</c:v>
                </c:pt>
                <c:pt idx="1369">
                  <c:v>0.47559027777777801</c:v>
                </c:pt>
                <c:pt idx="1370">
                  <c:v>0.47593750000000001</c:v>
                </c:pt>
                <c:pt idx="1371">
                  <c:v>0.47628472222222201</c:v>
                </c:pt>
                <c:pt idx="1372">
                  <c:v>0.47663194444444401</c:v>
                </c:pt>
                <c:pt idx="1373">
                  <c:v>0.47697916666666701</c:v>
                </c:pt>
                <c:pt idx="1374">
                  <c:v>0.47732638888888901</c:v>
                </c:pt>
                <c:pt idx="1375">
                  <c:v>0.47767361111111101</c:v>
                </c:pt>
                <c:pt idx="1376">
                  <c:v>0.47802083333333301</c:v>
                </c:pt>
                <c:pt idx="1377">
                  <c:v>0.478368055555556</c:v>
                </c:pt>
                <c:pt idx="1378">
                  <c:v>0.478715277777778</c:v>
                </c:pt>
                <c:pt idx="1379">
                  <c:v>0.4790625</c:v>
                </c:pt>
                <c:pt idx="1380">
                  <c:v>0.479409722222222</c:v>
                </c:pt>
                <c:pt idx="1381">
                  <c:v>0.479756944444444</c:v>
                </c:pt>
                <c:pt idx="1382">
                  <c:v>0.480104166666667</c:v>
                </c:pt>
                <c:pt idx="1383">
                  <c:v>0.480451388888889</c:v>
                </c:pt>
                <c:pt idx="1384">
                  <c:v>0.480798611111111</c:v>
                </c:pt>
                <c:pt idx="1385">
                  <c:v>0.481145833333333</c:v>
                </c:pt>
                <c:pt idx="1386">
                  <c:v>0.48149305555555599</c:v>
                </c:pt>
                <c:pt idx="1387">
                  <c:v>0.48184027777777799</c:v>
                </c:pt>
                <c:pt idx="1388">
                  <c:v>0.48218749999999999</c:v>
                </c:pt>
                <c:pt idx="1389">
                  <c:v>0.48253472222222199</c:v>
                </c:pt>
                <c:pt idx="1390">
                  <c:v>0.48288194444444499</c:v>
                </c:pt>
                <c:pt idx="1391">
                  <c:v>0.48322916666666699</c:v>
                </c:pt>
                <c:pt idx="1392">
                  <c:v>0.48357638888888899</c:v>
                </c:pt>
                <c:pt idx="1393">
                  <c:v>0.48392361111111099</c:v>
                </c:pt>
                <c:pt idx="1394">
                  <c:v>0.48427083333333298</c:v>
                </c:pt>
                <c:pt idx="1395">
                  <c:v>0.48461805555555598</c:v>
                </c:pt>
                <c:pt idx="1396">
                  <c:v>0.48496527777777798</c:v>
                </c:pt>
                <c:pt idx="1397">
                  <c:v>0.48531249999999998</c:v>
                </c:pt>
                <c:pt idx="1398">
                  <c:v>0.48565972222222198</c:v>
                </c:pt>
                <c:pt idx="1399">
                  <c:v>0.48600694444444398</c:v>
                </c:pt>
                <c:pt idx="1400">
                  <c:v>0.48635416666666698</c:v>
                </c:pt>
                <c:pt idx="1401">
                  <c:v>0.48670138888888897</c:v>
                </c:pt>
                <c:pt idx="1402">
                  <c:v>0.48704861111111097</c:v>
                </c:pt>
                <c:pt idx="1403">
                  <c:v>0.48739583333333297</c:v>
                </c:pt>
                <c:pt idx="1404">
                  <c:v>0.48774305555555503</c:v>
                </c:pt>
                <c:pt idx="1405">
                  <c:v>0.48809027777777803</c:v>
                </c:pt>
                <c:pt idx="1406">
                  <c:v>0.48843750000000002</c:v>
                </c:pt>
                <c:pt idx="1407">
                  <c:v>0.48878472222222202</c:v>
                </c:pt>
                <c:pt idx="1408">
                  <c:v>0.48913194444444402</c:v>
                </c:pt>
                <c:pt idx="1409">
                  <c:v>0.48947916666666702</c:v>
                </c:pt>
                <c:pt idx="1410">
                  <c:v>0.48982638888888902</c:v>
                </c:pt>
                <c:pt idx="1411">
                  <c:v>0.49017361111111102</c:v>
                </c:pt>
                <c:pt idx="1412">
                  <c:v>0.49052083333333302</c:v>
                </c:pt>
                <c:pt idx="1413">
                  <c:v>0.49086805555555602</c:v>
                </c:pt>
                <c:pt idx="1414">
                  <c:v>0.49121527777777801</c:v>
                </c:pt>
                <c:pt idx="1415">
                  <c:v>0.49156250000000001</c:v>
                </c:pt>
                <c:pt idx="1416">
                  <c:v>0.49190972222222201</c:v>
                </c:pt>
                <c:pt idx="1417">
                  <c:v>0.49225694444444401</c:v>
                </c:pt>
                <c:pt idx="1418">
                  <c:v>0.49260416666666701</c:v>
                </c:pt>
                <c:pt idx="1419">
                  <c:v>0.49295138888888901</c:v>
                </c:pt>
                <c:pt idx="1420">
                  <c:v>0.49329861111111101</c:v>
                </c:pt>
                <c:pt idx="1421">
                  <c:v>0.49364583333333301</c:v>
                </c:pt>
                <c:pt idx="1422">
                  <c:v>0.493993055555556</c:v>
                </c:pt>
                <c:pt idx="1423">
                  <c:v>0.494340277777778</c:v>
                </c:pt>
                <c:pt idx="1424">
                  <c:v>0.4946875</c:v>
                </c:pt>
                <c:pt idx="1425">
                  <c:v>0.495034722222222</c:v>
                </c:pt>
                <c:pt idx="1426">
                  <c:v>0.495381944444445</c:v>
                </c:pt>
                <c:pt idx="1427">
                  <c:v>0.495729166666667</c:v>
                </c:pt>
                <c:pt idx="1428">
                  <c:v>0.496076388888889</c:v>
                </c:pt>
                <c:pt idx="1429">
                  <c:v>0.496423611111111</c:v>
                </c:pt>
                <c:pt idx="1430">
                  <c:v>0.496770833333333</c:v>
                </c:pt>
                <c:pt idx="1431">
                  <c:v>0.49711805555555599</c:v>
                </c:pt>
                <c:pt idx="1432">
                  <c:v>0.49746527777777799</c:v>
                </c:pt>
                <c:pt idx="1433">
                  <c:v>0.49781249999999999</c:v>
                </c:pt>
                <c:pt idx="1434">
                  <c:v>0.49815972222222199</c:v>
                </c:pt>
                <c:pt idx="1435">
                  <c:v>0.49850694444444499</c:v>
                </c:pt>
                <c:pt idx="1436">
                  <c:v>0.49885416666666699</c:v>
                </c:pt>
                <c:pt idx="1437">
                  <c:v>0.49920138888888899</c:v>
                </c:pt>
                <c:pt idx="1438">
                  <c:v>0.49954861111111099</c:v>
                </c:pt>
                <c:pt idx="1439">
                  <c:v>0.49989583333333298</c:v>
                </c:pt>
                <c:pt idx="1440">
                  <c:v>0.50024305555555604</c:v>
                </c:pt>
                <c:pt idx="1441">
                  <c:v>0.50059027777777798</c:v>
                </c:pt>
                <c:pt idx="1442">
                  <c:v>0.50093750000000004</c:v>
                </c:pt>
                <c:pt idx="1443">
                  <c:v>0.50128472222222198</c:v>
                </c:pt>
                <c:pt idx="1444">
                  <c:v>0.50163194444444503</c:v>
                </c:pt>
                <c:pt idx="1445">
                  <c:v>0.50197916666666698</c:v>
                </c:pt>
                <c:pt idx="1446">
                  <c:v>0.50232638888888903</c:v>
                </c:pt>
                <c:pt idx="1447">
                  <c:v>0.50267361111111097</c:v>
                </c:pt>
                <c:pt idx="1448">
                  <c:v>0.50303240740740696</c:v>
                </c:pt>
                <c:pt idx="1449">
                  <c:v>0.50336805555555597</c:v>
                </c:pt>
                <c:pt idx="1450">
                  <c:v>0.50371527777777803</c:v>
                </c:pt>
                <c:pt idx="1451">
                  <c:v>0.50406249999999997</c:v>
                </c:pt>
                <c:pt idx="1452">
                  <c:v>0.50440972222222202</c:v>
                </c:pt>
                <c:pt idx="1453">
                  <c:v>0.50475694444444397</c:v>
                </c:pt>
                <c:pt idx="1454">
                  <c:v>0.50510416666666702</c:v>
                </c:pt>
                <c:pt idx="1455">
                  <c:v>0.50545138888888896</c:v>
                </c:pt>
                <c:pt idx="1456">
                  <c:v>0.50579861111111102</c:v>
                </c:pt>
                <c:pt idx="1457">
                  <c:v>0.50614583333333396</c:v>
                </c:pt>
                <c:pt idx="1458">
                  <c:v>0.50649305555555602</c:v>
                </c:pt>
                <c:pt idx="1459">
                  <c:v>0.50684027777777796</c:v>
                </c:pt>
                <c:pt idx="1460">
                  <c:v>0.50718750000000001</c:v>
                </c:pt>
                <c:pt idx="1461">
                  <c:v>0.50753472222222196</c:v>
                </c:pt>
                <c:pt idx="1462">
                  <c:v>0.50788194444444501</c:v>
                </c:pt>
                <c:pt idx="1463">
                  <c:v>0.50822916666666695</c:v>
                </c:pt>
                <c:pt idx="1464">
                  <c:v>0.50857638888888901</c:v>
                </c:pt>
                <c:pt idx="1465">
                  <c:v>0.50892361111111095</c:v>
                </c:pt>
                <c:pt idx="1466">
                  <c:v>0.50927083333333301</c:v>
                </c:pt>
                <c:pt idx="1467">
                  <c:v>0.50961805555555595</c:v>
                </c:pt>
                <c:pt idx="1468">
                  <c:v>0.509965277777778</c:v>
                </c:pt>
                <c:pt idx="1469">
                  <c:v>0.51031249999999995</c:v>
                </c:pt>
                <c:pt idx="1470">
                  <c:v>0.510659722222222</c:v>
                </c:pt>
                <c:pt idx="1471">
                  <c:v>0.51100694444444394</c:v>
                </c:pt>
                <c:pt idx="1472">
                  <c:v>0.511354166666667</c:v>
                </c:pt>
                <c:pt idx="1473">
                  <c:v>0.51170138888888905</c:v>
                </c:pt>
                <c:pt idx="1474">
                  <c:v>0.512048611111111</c:v>
                </c:pt>
                <c:pt idx="1475">
                  <c:v>0.51239583333333305</c:v>
                </c:pt>
                <c:pt idx="1476">
                  <c:v>0.51274305555555599</c:v>
                </c:pt>
                <c:pt idx="1477">
                  <c:v>0.51309027777777805</c:v>
                </c:pt>
                <c:pt idx="1478">
                  <c:v>0.51343749999999999</c:v>
                </c:pt>
                <c:pt idx="1479">
                  <c:v>0.51378472222222205</c:v>
                </c:pt>
                <c:pt idx="1480">
                  <c:v>0.51413194444444399</c:v>
                </c:pt>
                <c:pt idx="1481">
                  <c:v>0.514467592592593</c:v>
                </c:pt>
                <c:pt idx="1482">
                  <c:v>0.51482638888888899</c:v>
                </c:pt>
                <c:pt idx="1483">
                  <c:v>0.51517361111111104</c:v>
                </c:pt>
                <c:pt idx="1484">
                  <c:v>0.51552083333333298</c:v>
                </c:pt>
                <c:pt idx="1485">
                  <c:v>0.51586805555555604</c:v>
                </c:pt>
                <c:pt idx="1486">
                  <c:v>0.51621527777777798</c:v>
                </c:pt>
                <c:pt idx="1487">
                  <c:v>0.51656250000000004</c:v>
                </c:pt>
                <c:pt idx="1488">
                  <c:v>0.51690972222222198</c:v>
                </c:pt>
                <c:pt idx="1489">
                  <c:v>0.51725694444444403</c:v>
                </c:pt>
                <c:pt idx="1490">
                  <c:v>0.51760416666666698</c:v>
                </c:pt>
                <c:pt idx="1491">
                  <c:v>0.51795138888888903</c:v>
                </c:pt>
                <c:pt idx="1492">
                  <c:v>0.51829861111111097</c:v>
                </c:pt>
                <c:pt idx="1493">
                  <c:v>0.51865740740740796</c:v>
                </c:pt>
                <c:pt idx="1494">
                  <c:v>0.51899305555555597</c:v>
                </c:pt>
                <c:pt idx="1495">
                  <c:v>0.51934027777777803</c:v>
                </c:pt>
                <c:pt idx="1496">
                  <c:v>0.51972222222222197</c:v>
                </c:pt>
                <c:pt idx="1497">
                  <c:v>0.52006944444444503</c:v>
                </c:pt>
                <c:pt idx="1498">
                  <c:v>0.52041666666666597</c:v>
                </c:pt>
                <c:pt idx="1499">
                  <c:v>0.52076388888888903</c:v>
                </c:pt>
                <c:pt idx="1500">
                  <c:v>0.52107638888888896</c:v>
                </c:pt>
                <c:pt idx="1501">
                  <c:v>0.52142361111111102</c:v>
                </c:pt>
                <c:pt idx="1502">
                  <c:v>0.52177083333333396</c:v>
                </c:pt>
                <c:pt idx="1503">
                  <c:v>0.52211805555555602</c:v>
                </c:pt>
                <c:pt idx="1504">
                  <c:v>0.52246527777777796</c:v>
                </c:pt>
                <c:pt idx="1505">
                  <c:v>0.52281250000000001</c:v>
                </c:pt>
                <c:pt idx="1506">
                  <c:v>0.52315972222222196</c:v>
                </c:pt>
                <c:pt idx="1507">
                  <c:v>0.52350694444444401</c:v>
                </c:pt>
                <c:pt idx="1508">
                  <c:v>0.52385416666666695</c:v>
                </c:pt>
                <c:pt idx="1509">
                  <c:v>0.52420138888888901</c:v>
                </c:pt>
                <c:pt idx="1510">
                  <c:v>0.52454861111111095</c:v>
                </c:pt>
                <c:pt idx="1511">
                  <c:v>0.52488425925925897</c:v>
                </c:pt>
                <c:pt idx="1512">
                  <c:v>0.52523148148148202</c:v>
                </c:pt>
                <c:pt idx="1513">
                  <c:v>0.52557870370370396</c:v>
                </c:pt>
                <c:pt idx="1514">
                  <c:v>0.52593749999999995</c:v>
                </c:pt>
                <c:pt idx="1515">
                  <c:v>0.526284722222222</c:v>
                </c:pt>
                <c:pt idx="1516">
                  <c:v>0.52663194444444394</c:v>
                </c:pt>
                <c:pt idx="1517">
                  <c:v>0.526979166666667</c:v>
                </c:pt>
                <c:pt idx="1518">
                  <c:v>0.52732638888888905</c:v>
                </c:pt>
                <c:pt idx="1519">
                  <c:v>0.527673611111111</c:v>
                </c:pt>
                <c:pt idx="1520">
                  <c:v>0.52802083333333305</c:v>
                </c:pt>
                <c:pt idx="1521">
                  <c:v>0.52836805555555599</c:v>
                </c:pt>
                <c:pt idx="1522">
                  <c:v>0.52871527777777805</c:v>
                </c:pt>
                <c:pt idx="1523">
                  <c:v>0.52906249999999999</c:v>
                </c:pt>
                <c:pt idx="1524">
                  <c:v>0.52940972222222205</c:v>
                </c:pt>
                <c:pt idx="1525">
                  <c:v>0.52975694444444399</c:v>
                </c:pt>
                <c:pt idx="1526">
                  <c:v>0.53010416666666704</c:v>
                </c:pt>
                <c:pt idx="1527">
                  <c:v>0.53045138888888899</c:v>
                </c:pt>
                <c:pt idx="1528">
                  <c:v>0.53079861111111104</c:v>
                </c:pt>
                <c:pt idx="1529">
                  <c:v>0.53114583333333398</c:v>
                </c:pt>
                <c:pt idx="1530">
                  <c:v>0.53149305555555604</c:v>
                </c:pt>
                <c:pt idx="1531">
                  <c:v>0.53184027777777798</c:v>
                </c:pt>
                <c:pt idx="1532">
                  <c:v>0.53218750000000004</c:v>
                </c:pt>
                <c:pt idx="1533">
                  <c:v>0.53253472222222198</c:v>
                </c:pt>
                <c:pt idx="1534">
                  <c:v>0.53288194444444503</c:v>
                </c:pt>
                <c:pt idx="1535">
                  <c:v>0.53322916666666698</c:v>
                </c:pt>
                <c:pt idx="1536">
                  <c:v>0.53357638888888903</c:v>
                </c:pt>
                <c:pt idx="1537">
                  <c:v>0.53392361111111097</c:v>
                </c:pt>
                <c:pt idx="1538">
                  <c:v>0.53427083333333403</c:v>
                </c:pt>
                <c:pt idx="1539">
                  <c:v>0.53461805555555597</c:v>
                </c:pt>
                <c:pt idx="1540">
                  <c:v>0.53496527777777803</c:v>
                </c:pt>
                <c:pt idx="1541">
                  <c:v>0.53531249999999997</c:v>
                </c:pt>
                <c:pt idx="1542">
                  <c:v>0.53565972222222202</c:v>
                </c:pt>
                <c:pt idx="1543">
                  <c:v>0.53600694444444397</c:v>
                </c:pt>
                <c:pt idx="1544">
                  <c:v>0.53635416666666702</c:v>
                </c:pt>
                <c:pt idx="1545">
                  <c:v>0.53670138888888896</c:v>
                </c:pt>
                <c:pt idx="1546">
                  <c:v>0.53704861111111102</c:v>
                </c:pt>
                <c:pt idx="1547">
                  <c:v>0.53739583333333396</c:v>
                </c:pt>
                <c:pt idx="1548">
                  <c:v>0.53774305555555602</c:v>
                </c:pt>
                <c:pt idx="1549">
                  <c:v>0.53809027777777796</c:v>
                </c:pt>
                <c:pt idx="1550">
                  <c:v>0.53843750000000001</c:v>
                </c:pt>
                <c:pt idx="1551">
                  <c:v>0.53878472222222196</c:v>
                </c:pt>
                <c:pt idx="1552">
                  <c:v>0.53913194444444501</c:v>
                </c:pt>
                <c:pt idx="1553">
                  <c:v>0.53947916666666695</c:v>
                </c:pt>
                <c:pt idx="1554">
                  <c:v>0.53982638888888901</c:v>
                </c:pt>
                <c:pt idx="1555">
                  <c:v>0.54017361111111095</c:v>
                </c:pt>
                <c:pt idx="1556">
                  <c:v>0.54052083333333301</c:v>
                </c:pt>
                <c:pt idx="1557">
                  <c:v>0.54086805555555595</c:v>
                </c:pt>
                <c:pt idx="1558">
                  <c:v>0.541215277777778</c:v>
                </c:pt>
                <c:pt idx="1559">
                  <c:v>0.54156249999999995</c:v>
                </c:pt>
                <c:pt idx="1560">
                  <c:v>0.541909722222222</c:v>
                </c:pt>
                <c:pt idx="1561">
                  <c:v>0.54225694444444394</c:v>
                </c:pt>
                <c:pt idx="1562">
                  <c:v>0.542604166666667</c:v>
                </c:pt>
                <c:pt idx="1563">
                  <c:v>0.54295138888888905</c:v>
                </c:pt>
                <c:pt idx="1564">
                  <c:v>0.543298611111111</c:v>
                </c:pt>
                <c:pt idx="1565">
                  <c:v>0.54364583333333405</c:v>
                </c:pt>
                <c:pt idx="1566">
                  <c:v>0.54399305555555599</c:v>
                </c:pt>
                <c:pt idx="1567">
                  <c:v>0.54434027777777805</c:v>
                </c:pt>
                <c:pt idx="1568">
                  <c:v>0.54468749999999999</c:v>
                </c:pt>
                <c:pt idx="1569">
                  <c:v>0.54503472222222205</c:v>
                </c:pt>
                <c:pt idx="1570">
                  <c:v>0.54538194444444399</c:v>
                </c:pt>
                <c:pt idx="1571">
                  <c:v>0.54572916666666704</c:v>
                </c:pt>
                <c:pt idx="1572">
                  <c:v>0.54607638888888899</c:v>
                </c:pt>
                <c:pt idx="1573">
                  <c:v>0.54642361111111104</c:v>
                </c:pt>
                <c:pt idx="1574">
                  <c:v>0.54677083333333398</c:v>
                </c:pt>
                <c:pt idx="1575">
                  <c:v>0.54711805555555604</c:v>
                </c:pt>
                <c:pt idx="1576">
                  <c:v>0.54746527777777798</c:v>
                </c:pt>
                <c:pt idx="1577">
                  <c:v>0.54781250000000004</c:v>
                </c:pt>
                <c:pt idx="1578">
                  <c:v>0.54815972222222198</c:v>
                </c:pt>
                <c:pt idx="1579">
                  <c:v>0.54850694444444403</c:v>
                </c:pt>
                <c:pt idx="1580">
                  <c:v>0.54885416666666698</c:v>
                </c:pt>
                <c:pt idx="1581">
                  <c:v>0.54920138888888903</c:v>
                </c:pt>
                <c:pt idx="1582">
                  <c:v>0.54954861111111097</c:v>
                </c:pt>
                <c:pt idx="1583">
                  <c:v>0.54989583333333403</c:v>
                </c:pt>
                <c:pt idx="1584">
                  <c:v>0.55024305555555597</c:v>
                </c:pt>
                <c:pt idx="1585">
                  <c:v>0.55059027777777803</c:v>
                </c:pt>
                <c:pt idx="1586">
                  <c:v>0.55093749999999997</c:v>
                </c:pt>
                <c:pt idx="1587">
                  <c:v>0.55128472222222202</c:v>
                </c:pt>
                <c:pt idx="1588">
                  <c:v>0.55163194444444497</c:v>
                </c:pt>
                <c:pt idx="1589">
                  <c:v>0.55197916666666702</c:v>
                </c:pt>
                <c:pt idx="1590">
                  <c:v>0.55232638888888896</c:v>
                </c:pt>
                <c:pt idx="1591">
                  <c:v>0.55267361111111102</c:v>
                </c:pt>
                <c:pt idx="1592">
                  <c:v>0.55302083333333396</c:v>
                </c:pt>
                <c:pt idx="1593">
                  <c:v>0.55336805555555602</c:v>
                </c:pt>
                <c:pt idx="1594">
                  <c:v>0.55371527777777796</c:v>
                </c:pt>
                <c:pt idx="1595">
                  <c:v>0.55406250000000001</c:v>
                </c:pt>
                <c:pt idx="1596">
                  <c:v>0.55440972222222196</c:v>
                </c:pt>
                <c:pt idx="1597">
                  <c:v>0.55475694444444501</c:v>
                </c:pt>
                <c:pt idx="1598">
                  <c:v>0.55510416666666595</c:v>
                </c:pt>
                <c:pt idx="1599">
                  <c:v>0.55545138888888901</c:v>
                </c:pt>
                <c:pt idx="1600">
                  <c:v>0.55579861111111095</c:v>
                </c:pt>
                <c:pt idx="1601">
                  <c:v>0.55614583333333401</c:v>
                </c:pt>
                <c:pt idx="1602">
                  <c:v>0.55649305555555595</c:v>
                </c:pt>
                <c:pt idx="1603">
                  <c:v>0.556840277777778</c:v>
                </c:pt>
                <c:pt idx="1604">
                  <c:v>0.55718749999999995</c:v>
                </c:pt>
                <c:pt idx="1605">
                  <c:v>0.557534722222222</c:v>
                </c:pt>
                <c:pt idx="1606">
                  <c:v>0.55788194444444394</c:v>
                </c:pt>
                <c:pt idx="1607">
                  <c:v>0.558229166666667</c:v>
                </c:pt>
                <c:pt idx="1608">
                  <c:v>0.55857638888888905</c:v>
                </c:pt>
                <c:pt idx="1609">
                  <c:v>0.558923611111111</c:v>
                </c:pt>
                <c:pt idx="1610">
                  <c:v>0.55927083333333305</c:v>
                </c:pt>
                <c:pt idx="1611">
                  <c:v>0.55961805555555599</c:v>
                </c:pt>
                <c:pt idx="1612">
                  <c:v>0.55996527777777805</c:v>
                </c:pt>
                <c:pt idx="1613">
                  <c:v>0.56031249999999999</c:v>
                </c:pt>
                <c:pt idx="1614">
                  <c:v>0.56065972222222205</c:v>
                </c:pt>
                <c:pt idx="1615">
                  <c:v>0.56100694444444399</c:v>
                </c:pt>
                <c:pt idx="1616">
                  <c:v>0.56135416666666704</c:v>
                </c:pt>
                <c:pt idx="1617">
                  <c:v>0.56170138888888899</c:v>
                </c:pt>
                <c:pt idx="1618">
                  <c:v>0.56204861111111104</c:v>
                </c:pt>
                <c:pt idx="1619">
                  <c:v>0.56239583333333398</c:v>
                </c:pt>
                <c:pt idx="1620">
                  <c:v>0.56274305555555604</c:v>
                </c:pt>
                <c:pt idx="1621">
                  <c:v>0.56309027777777798</c:v>
                </c:pt>
                <c:pt idx="1622">
                  <c:v>0.56343750000000004</c:v>
                </c:pt>
                <c:pt idx="1623">
                  <c:v>0.56378472222222198</c:v>
                </c:pt>
                <c:pt idx="1624">
                  <c:v>0.56413194444444503</c:v>
                </c:pt>
                <c:pt idx="1625">
                  <c:v>0.56447916666666698</c:v>
                </c:pt>
                <c:pt idx="1626">
                  <c:v>0.56482638888888903</c:v>
                </c:pt>
                <c:pt idx="1627">
                  <c:v>0.56517361111111097</c:v>
                </c:pt>
                <c:pt idx="1628">
                  <c:v>0.56552083333333403</c:v>
                </c:pt>
                <c:pt idx="1629">
                  <c:v>0.56586805555555597</c:v>
                </c:pt>
                <c:pt idx="1630">
                  <c:v>0.56621527777777803</c:v>
                </c:pt>
                <c:pt idx="1631">
                  <c:v>0.56656249999999997</c:v>
                </c:pt>
                <c:pt idx="1632">
                  <c:v>0.56690972222222202</c:v>
                </c:pt>
                <c:pt idx="1633">
                  <c:v>0.56725694444444397</c:v>
                </c:pt>
                <c:pt idx="1634">
                  <c:v>0.56760416666666702</c:v>
                </c:pt>
                <c:pt idx="1635">
                  <c:v>0.56795138888888896</c:v>
                </c:pt>
                <c:pt idx="1636">
                  <c:v>0.56829861111111102</c:v>
                </c:pt>
                <c:pt idx="1637">
                  <c:v>0.56864583333333396</c:v>
                </c:pt>
                <c:pt idx="1638">
                  <c:v>0.56899305555555602</c:v>
                </c:pt>
                <c:pt idx="1639">
                  <c:v>0.56934027777777796</c:v>
                </c:pt>
                <c:pt idx="1640">
                  <c:v>0.56968750000000001</c:v>
                </c:pt>
                <c:pt idx="1641">
                  <c:v>0.57003472222222196</c:v>
                </c:pt>
                <c:pt idx="1642">
                  <c:v>0.57038194444444501</c:v>
                </c:pt>
                <c:pt idx="1643">
                  <c:v>0.57072916666666695</c:v>
                </c:pt>
                <c:pt idx="1644">
                  <c:v>0.57107638888888901</c:v>
                </c:pt>
                <c:pt idx="1645">
                  <c:v>0.57142361111111095</c:v>
                </c:pt>
                <c:pt idx="1646">
                  <c:v>0.57177083333333401</c:v>
                </c:pt>
                <c:pt idx="1647">
                  <c:v>0.57211805555555595</c:v>
                </c:pt>
                <c:pt idx="1648">
                  <c:v>0.572465277777778</c:v>
                </c:pt>
                <c:pt idx="1649">
                  <c:v>0.57281249999999995</c:v>
                </c:pt>
                <c:pt idx="1650">
                  <c:v>0.573159722222222</c:v>
                </c:pt>
                <c:pt idx="1651">
                  <c:v>0.57350694444444394</c:v>
                </c:pt>
                <c:pt idx="1652">
                  <c:v>0.57384259259259296</c:v>
                </c:pt>
                <c:pt idx="1653">
                  <c:v>0.57420138888888905</c:v>
                </c:pt>
                <c:pt idx="1654">
                  <c:v>0.574548611111111</c:v>
                </c:pt>
                <c:pt idx="1655">
                  <c:v>0.57489583333333405</c:v>
                </c:pt>
                <c:pt idx="1656">
                  <c:v>0.57523148148148195</c:v>
                </c:pt>
                <c:pt idx="1657">
                  <c:v>0.57559027777777805</c:v>
                </c:pt>
                <c:pt idx="1658">
                  <c:v>0.57592592592592595</c:v>
                </c:pt>
                <c:pt idx="1659">
                  <c:v>0.57628472222222205</c:v>
                </c:pt>
                <c:pt idx="1660">
                  <c:v>0.57663194444444499</c:v>
                </c:pt>
                <c:pt idx="1661">
                  <c:v>0.576967592592593</c:v>
                </c:pt>
                <c:pt idx="1662">
                  <c:v>0.57732638888888899</c:v>
                </c:pt>
                <c:pt idx="1663">
                  <c:v>0.57767361111111104</c:v>
                </c:pt>
                <c:pt idx="1664">
                  <c:v>0.57800925925925895</c:v>
                </c:pt>
                <c:pt idx="1665">
                  <c:v>0.578356481481482</c:v>
                </c:pt>
                <c:pt idx="1666">
                  <c:v>0.57870370370370405</c:v>
                </c:pt>
                <c:pt idx="1667">
                  <c:v>0.57906250000000004</c:v>
                </c:pt>
                <c:pt idx="1668">
                  <c:v>0.57939814814814805</c:v>
                </c:pt>
                <c:pt idx="1669">
                  <c:v>0.57975694444444503</c:v>
                </c:pt>
                <c:pt idx="1670">
                  <c:v>0.58009259259259305</c:v>
                </c:pt>
                <c:pt idx="1671">
                  <c:v>0.58045138888888903</c:v>
                </c:pt>
                <c:pt idx="1672">
                  <c:v>0.58078703703703705</c:v>
                </c:pt>
                <c:pt idx="1673">
                  <c:v>0.58114583333333403</c:v>
                </c:pt>
                <c:pt idx="1674">
                  <c:v>0.58148148148148204</c:v>
                </c:pt>
                <c:pt idx="1675">
                  <c:v>0.58182870370370399</c:v>
                </c:pt>
                <c:pt idx="1676">
                  <c:v>0.58217592592592604</c:v>
                </c:pt>
                <c:pt idx="1677">
                  <c:v>0.58252314814814798</c:v>
                </c:pt>
                <c:pt idx="1678">
                  <c:v>0.58287037037037104</c:v>
                </c:pt>
                <c:pt idx="1679">
                  <c:v>0.58321759259259298</c:v>
                </c:pt>
                <c:pt idx="1680">
                  <c:v>0.58356481481481504</c:v>
                </c:pt>
                <c:pt idx="1681">
                  <c:v>0.58391203703703698</c:v>
                </c:pt>
                <c:pt idx="1682">
                  <c:v>0.58425925925925903</c:v>
                </c:pt>
                <c:pt idx="1683">
                  <c:v>0.58460648148148198</c:v>
                </c:pt>
                <c:pt idx="1684">
                  <c:v>0.58495370370370403</c:v>
                </c:pt>
                <c:pt idx="1685">
                  <c:v>0.58530092592592597</c:v>
                </c:pt>
                <c:pt idx="1686">
                  <c:v>0.58565972222222196</c:v>
                </c:pt>
                <c:pt idx="1687">
                  <c:v>0.58599537037037097</c:v>
                </c:pt>
                <c:pt idx="1688">
                  <c:v>0.58636574074074099</c:v>
                </c:pt>
                <c:pt idx="1689">
                  <c:v>0.58668981481481497</c:v>
                </c:pt>
                <c:pt idx="1690">
                  <c:v>0.58703703703703702</c:v>
                </c:pt>
                <c:pt idx="1691">
                  <c:v>0.58738425925925897</c:v>
                </c:pt>
                <c:pt idx="1692">
                  <c:v>0.58773148148148202</c:v>
                </c:pt>
                <c:pt idx="1693">
                  <c:v>0.58807870370370396</c:v>
                </c:pt>
                <c:pt idx="1694">
                  <c:v>0.58842592592592602</c:v>
                </c:pt>
                <c:pt idx="1695">
                  <c:v>0.58877314814814796</c:v>
                </c:pt>
                <c:pt idx="1696">
                  <c:v>0.58912037037037002</c:v>
                </c:pt>
                <c:pt idx="1697">
                  <c:v>0.58946759259259296</c:v>
                </c:pt>
                <c:pt idx="1698">
                  <c:v>0.58981481481481501</c:v>
                </c:pt>
                <c:pt idx="1699">
                  <c:v>0.59016203703703696</c:v>
                </c:pt>
                <c:pt idx="1700">
                  <c:v>0.59050925925925901</c:v>
                </c:pt>
                <c:pt idx="1701">
                  <c:v>0.59085648148148195</c:v>
                </c:pt>
                <c:pt idx="1702">
                  <c:v>0.59120370370370401</c:v>
                </c:pt>
                <c:pt idx="1703">
                  <c:v>0.59155092592592595</c:v>
                </c:pt>
                <c:pt idx="1704">
                  <c:v>0.59189814814814801</c:v>
                </c:pt>
                <c:pt idx="1705">
                  <c:v>0.59224537037037095</c:v>
                </c:pt>
                <c:pt idx="1706">
                  <c:v>0.592592592592593</c:v>
                </c:pt>
                <c:pt idx="1707">
                  <c:v>0.59293981481481495</c:v>
                </c:pt>
                <c:pt idx="1708">
                  <c:v>0.593287037037037</c:v>
                </c:pt>
                <c:pt idx="1709">
                  <c:v>0.59363425925925895</c:v>
                </c:pt>
                <c:pt idx="1710">
                  <c:v>0.593981481481482</c:v>
                </c:pt>
                <c:pt idx="1711">
                  <c:v>0.59432870370370405</c:v>
                </c:pt>
                <c:pt idx="1712">
                  <c:v>0.594675925925926</c:v>
                </c:pt>
                <c:pt idx="1713">
                  <c:v>0.59502314814814805</c:v>
                </c:pt>
                <c:pt idx="1714">
                  <c:v>0.59537037037037099</c:v>
                </c:pt>
                <c:pt idx="1715">
                  <c:v>0.59571759259259305</c:v>
                </c:pt>
                <c:pt idx="1716">
                  <c:v>0.59606481481481499</c:v>
                </c:pt>
                <c:pt idx="1717">
                  <c:v>0.59641203703703705</c:v>
                </c:pt>
                <c:pt idx="1718">
                  <c:v>0.59675925925925899</c:v>
                </c:pt>
                <c:pt idx="1719">
                  <c:v>0.59710648148148204</c:v>
                </c:pt>
                <c:pt idx="1720">
                  <c:v>0.59745370370370399</c:v>
                </c:pt>
                <c:pt idx="1721">
                  <c:v>0.59780092592592604</c:v>
                </c:pt>
                <c:pt idx="1722">
                  <c:v>0.59814814814814798</c:v>
                </c:pt>
                <c:pt idx="1723">
                  <c:v>0.59849537037037104</c:v>
                </c:pt>
                <c:pt idx="1724">
                  <c:v>0.59884259259259298</c:v>
                </c:pt>
                <c:pt idx="1725">
                  <c:v>0.59918981481481504</c:v>
                </c:pt>
                <c:pt idx="1726">
                  <c:v>0.59953703703703698</c:v>
                </c:pt>
                <c:pt idx="1727">
                  <c:v>0.59988425925925903</c:v>
                </c:pt>
                <c:pt idx="1728">
                  <c:v>0.60023148148148098</c:v>
                </c:pt>
                <c:pt idx="1729">
                  <c:v>0.60057870370370403</c:v>
                </c:pt>
                <c:pt idx="1730">
                  <c:v>0.60092592592592597</c:v>
                </c:pt>
                <c:pt idx="1731">
                  <c:v>0.60127314814814803</c:v>
                </c:pt>
                <c:pt idx="1732">
                  <c:v>0.60162037037036997</c:v>
                </c:pt>
                <c:pt idx="1733">
                  <c:v>0.60196759259259303</c:v>
                </c:pt>
                <c:pt idx="1734">
                  <c:v>0.60231481481481497</c:v>
                </c:pt>
                <c:pt idx="1735">
                  <c:v>0.60266203703703702</c:v>
                </c:pt>
                <c:pt idx="1736">
                  <c:v>0.60300925925925897</c:v>
                </c:pt>
                <c:pt idx="1737">
                  <c:v>0.60335648148148102</c:v>
                </c:pt>
                <c:pt idx="1738">
                  <c:v>0.60370370370370396</c:v>
                </c:pt>
                <c:pt idx="1739">
                  <c:v>0.60405092592592602</c:v>
                </c:pt>
                <c:pt idx="1740">
                  <c:v>0.60439814814814796</c:v>
                </c:pt>
                <c:pt idx="1741">
                  <c:v>0.60474537037037002</c:v>
                </c:pt>
                <c:pt idx="1742">
                  <c:v>0.60509259259259296</c:v>
                </c:pt>
                <c:pt idx="1743">
                  <c:v>0.60543981481481501</c:v>
                </c:pt>
                <c:pt idx="1744">
                  <c:v>0.60578703703703696</c:v>
                </c:pt>
                <c:pt idx="1745">
                  <c:v>0.60613425925925901</c:v>
                </c:pt>
                <c:pt idx="1746">
                  <c:v>0.60648148148148195</c:v>
                </c:pt>
                <c:pt idx="1747">
                  <c:v>0.60682870370370401</c:v>
                </c:pt>
                <c:pt idx="1748">
                  <c:v>0.60717592592592595</c:v>
                </c:pt>
                <c:pt idx="1749">
                  <c:v>0.60752314814814801</c:v>
                </c:pt>
                <c:pt idx="1750">
                  <c:v>0.60787037037037095</c:v>
                </c:pt>
                <c:pt idx="1751">
                  <c:v>0.608217592592593</c:v>
                </c:pt>
                <c:pt idx="1752">
                  <c:v>0.60856481481481495</c:v>
                </c:pt>
                <c:pt idx="1753">
                  <c:v>0.608912037037037</c:v>
                </c:pt>
                <c:pt idx="1754">
                  <c:v>0.60925925925925895</c:v>
                </c:pt>
                <c:pt idx="1755">
                  <c:v>0.609606481481482</c:v>
                </c:pt>
                <c:pt idx="1756">
                  <c:v>0.60995370370370405</c:v>
                </c:pt>
                <c:pt idx="1757">
                  <c:v>0.610300925925926</c:v>
                </c:pt>
                <c:pt idx="1758">
                  <c:v>0.61064814814814805</c:v>
                </c:pt>
                <c:pt idx="1759">
                  <c:v>0.61099537037037099</c:v>
                </c:pt>
                <c:pt idx="1760">
                  <c:v>0.61134259259259305</c:v>
                </c:pt>
                <c:pt idx="1761">
                  <c:v>0.61168981481481499</c:v>
                </c:pt>
                <c:pt idx="1762">
                  <c:v>0.61203703703703705</c:v>
                </c:pt>
                <c:pt idx="1763">
                  <c:v>0.61238425925925899</c:v>
                </c:pt>
                <c:pt idx="1764">
                  <c:v>0.61273148148148204</c:v>
                </c:pt>
                <c:pt idx="1765">
                  <c:v>0.61307870370370399</c:v>
                </c:pt>
                <c:pt idx="1766">
                  <c:v>0.61342592592592604</c:v>
                </c:pt>
                <c:pt idx="1767">
                  <c:v>0.61377314814814798</c:v>
                </c:pt>
                <c:pt idx="1768">
                  <c:v>0.61412037037037104</c:v>
                </c:pt>
                <c:pt idx="1769">
                  <c:v>0.61446759259259298</c:v>
                </c:pt>
                <c:pt idx="1770">
                  <c:v>0.61481481481481504</c:v>
                </c:pt>
                <c:pt idx="1771">
                  <c:v>0.61516203703703698</c:v>
                </c:pt>
                <c:pt idx="1772">
                  <c:v>0.61550925925925903</c:v>
                </c:pt>
                <c:pt idx="1773">
                  <c:v>0.61585648148148098</c:v>
                </c:pt>
                <c:pt idx="1774">
                  <c:v>0.61620370370370403</c:v>
                </c:pt>
                <c:pt idx="1775">
                  <c:v>0.61655092592592597</c:v>
                </c:pt>
                <c:pt idx="1776">
                  <c:v>0.61689814814814803</c:v>
                </c:pt>
                <c:pt idx="1777">
                  <c:v>0.61724537037036997</c:v>
                </c:pt>
                <c:pt idx="1778">
                  <c:v>0.61759259259259303</c:v>
                </c:pt>
                <c:pt idx="1779">
                  <c:v>0.61793981481481497</c:v>
                </c:pt>
                <c:pt idx="1780">
                  <c:v>0.61828703703703702</c:v>
                </c:pt>
                <c:pt idx="1781">
                  <c:v>0.61863425925925897</c:v>
                </c:pt>
                <c:pt idx="1782">
                  <c:v>0.61898148148148202</c:v>
                </c:pt>
                <c:pt idx="1783">
                  <c:v>0.61932870370370396</c:v>
                </c:pt>
                <c:pt idx="1784">
                  <c:v>0.61967592592592602</c:v>
                </c:pt>
                <c:pt idx="1785">
                  <c:v>0.62002314814814796</c:v>
                </c:pt>
                <c:pt idx="1786">
                  <c:v>0.62037037037037002</c:v>
                </c:pt>
                <c:pt idx="1787">
                  <c:v>0.62071759259259296</c:v>
                </c:pt>
                <c:pt idx="1788">
                  <c:v>0.62106481481481501</c:v>
                </c:pt>
                <c:pt idx="1789">
                  <c:v>0.62141203703703696</c:v>
                </c:pt>
                <c:pt idx="1790">
                  <c:v>0.62175925925925901</c:v>
                </c:pt>
                <c:pt idx="1791">
                  <c:v>0.62210648148148195</c:v>
                </c:pt>
                <c:pt idx="1792">
                  <c:v>0.62245370370370401</c:v>
                </c:pt>
                <c:pt idx="1793">
                  <c:v>0.62280092592592595</c:v>
                </c:pt>
                <c:pt idx="1794">
                  <c:v>0.62314814814814801</c:v>
                </c:pt>
                <c:pt idx="1795">
                  <c:v>0.62349537037037095</c:v>
                </c:pt>
                <c:pt idx="1796">
                  <c:v>0.623842592592593</c:v>
                </c:pt>
                <c:pt idx="1797">
                  <c:v>0.62418981481481495</c:v>
                </c:pt>
                <c:pt idx="1798">
                  <c:v>0.624537037037037</c:v>
                </c:pt>
                <c:pt idx="1799">
                  <c:v>0.62488425925925895</c:v>
                </c:pt>
                <c:pt idx="1800">
                  <c:v>0.625231481481482</c:v>
                </c:pt>
                <c:pt idx="1801">
                  <c:v>0.62557870370370405</c:v>
                </c:pt>
                <c:pt idx="1802">
                  <c:v>0.625925925925926</c:v>
                </c:pt>
                <c:pt idx="1803">
                  <c:v>0.62627314814814805</c:v>
                </c:pt>
                <c:pt idx="1804">
                  <c:v>0.62662037037037099</c:v>
                </c:pt>
                <c:pt idx="1805">
                  <c:v>0.62696759259259305</c:v>
                </c:pt>
                <c:pt idx="1806">
                  <c:v>0.62731481481481499</c:v>
                </c:pt>
                <c:pt idx="1807">
                  <c:v>0.62766203703703705</c:v>
                </c:pt>
                <c:pt idx="1808">
                  <c:v>0.62800925925925899</c:v>
                </c:pt>
                <c:pt idx="1809">
                  <c:v>0.62835648148148204</c:v>
                </c:pt>
                <c:pt idx="1810">
                  <c:v>0.62870370370370399</c:v>
                </c:pt>
                <c:pt idx="1811">
                  <c:v>0.62905092592592604</c:v>
                </c:pt>
                <c:pt idx="1812">
                  <c:v>0.62939814814814798</c:v>
                </c:pt>
                <c:pt idx="1813">
                  <c:v>0.62974537037037104</c:v>
                </c:pt>
                <c:pt idx="1814">
                  <c:v>0.63009259259259298</c:v>
                </c:pt>
                <c:pt idx="1815">
                  <c:v>0.63043981481481504</c:v>
                </c:pt>
                <c:pt idx="1816">
                  <c:v>0.63078703703703698</c:v>
                </c:pt>
                <c:pt idx="1817">
                  <c:v>0.63113425925925903</c:v>
                </c:pt>
                <c:pt idx="1818">
                  <c:v>0.63148148148148098</c:v>
                </c:pt>
                <c:pt idx="1819">
                  <c:v>0.63182870370370403</c:v>
                </c:pt>
                <c:pt idx="1820">
                  <c:v>0.63217592592592597</c:v>
                </c:pt>
                <c:pt idx="1821">
                  <c:v>0.63252314814814803</c:v>
                </c:pt>
                <c:pt idx="1822">
                  <c:v>0.63287037037036997</c:v>
                </c:pt>
                <c:pt idx="1823">
                  <c:v>0.63321759259259303</c:v>
                </c:pt>
                <c:pt idx="1824">
                  <c:v>0.63356481481481497</c:v>
                </c:pt>
                <c:pt idx="1825">
                  <c:v>0.63391203703703702</c:v>
                </c:pt>
                <c:pt idx="1826">
                  <c:v>0.63425925925925897</c:v>
                </c:pt>
                <c:pt idx="1827">
                  <c:v>0.63460648148148202</c:v>
                </c:pt>
                <c:pt idx="1828">
                  <c:v>0.63495370370370396</c:v>
                </c:pt>
                <c:pt idx="1829">
                  <c:v>0.63530092592592602</c:v>
                </c:pt>
                <c:pt idx="1830">
                  <c:v>0.63564814814814796</c:v>
                </c:pt>
                <c:pt idx="1831">
                  <c:v>0.63599537037037002</c:v>
                </c:pt>
                <c:pt idx="1832">
                  <c:v>0.63634259259259296</c:v>
                </c:pt>
                <c:pt idx="1833">
                  <c:v>0.63668981481481501</c:v>
                </c:pt>
                <c:pt idx="1834">
                  <c:v>0.63703703703703696</c:v>
                </c:pt>
                <c:pt idx="1835">
                  <c:v>0.63738425925925901</c:v>
                </c:pt>
                <c:pt idx="1836">
                  <c:v>0.63773148148148195</c:v>
                </c:pt>
                <c:pt idx="1837">
                  <c:v>0.63807870370370401</c:v>
                </c:pt>
                <c:pt idx="1838">
                  <c:v>0.63842592592592595</c:v>
                </c:pt>
                <c:pt idx="1839">
                  <c:v>0.63877314814814801</c:v>
                </c:pt>
                <c:pt idx="1840">
                  <c:v>0.63912037037037095</c:v>
                </c:pt>
                <c:pt idx="1841">
                  <c:v>0.639467592592593</c:v>
                </c:pt>
                <c:pt idx="1842">
                  <c:v>0.63981481481481495</c:v>
                </c:pt>
                <c:pt idx="1843">
                  <c:v>0.640162037037037</c:v>
                </c:pt>
                <c:pt idx="1844">
                  <c:v>0.64050925925925895</c:v>
                </c:pt>
                <c:pt idx="1845">
                  <c:v>0.640856481481482</c:v>
                </c:pt>
                <c:pt idx="1846">
                  <c:v>0.64120370370370405</c:v>
                </c:pt>
                <c:pt idx="1847">
                  <c:v>0.641550925925926</c:v>
                </c:pt>
                <c:pt idx="1848">
                  <c:v>0.64189814814814805</c:v>
                </c:pt>
                <c:pt idx="1849">
                  <c:v>0.64224537037037099</c:v>
                </c:pt>
                <c:pt idx="1850">
                  <c:v>0.64258101851851901</c:v>
                </c:pt>
                <c:pt idx="1851">
                  <c:v>0.64293981481481499</c:v>
                </c:pt>
                <c:pt idx="1852">
                  <c:v>0.64328703703703705</c:v>
                </c:pt>
                <c:pt idx="1853">
                  <c:v>0.64363425925925899</c:v>
                </c:pt>
                <c:pt idx="1854">
                  <c:v>0.64396990740740701</c:v>
                </c:pt>
                <c:pt idx="1855">
                  <c:v>0.64432870370370399</c:v>
                </c:pt>
                <c:pt idx="1856">
                  <c:v>0.64467592592592604</c:v>
                </c:pt>
                <c:pt idx="1857">
                  <c:v>0.64502314814814798</c:v>
                </c:pt>
                <c:pt idx="1858">
                  <c:v>0.64537037037037004</c:v>
                </c:pt>
                <c:pt idx="1859">
                  <c:v>0.64571759259259298</c:v>
                </c:pt>
                <c:pt idx="1860">
                  <c:v>0.646053240740741</c:v>
                </c:pt>
                <c:pt idx="1861">
                  <c:v>0.64641203703703698</c:v>
                </c:pt>
                <c:pt idx="1862">
                  <c:v>0.646747685185185</c:v>
                </c:pt>
                <c:pt idx="1863">
                  <c:v>0.64710648148148098</c:v>
                </c:pt>
                <c:pt idx="1864">
                  <c:v>0.64744212962962999</c:v>
                </c:pt>
                <c:pt idx="1865">
                  <c:v>0.64780092592592597</c:v>
                </c:pt>
                <c:pt idx="1866">
                  <c:v>0.64814814814814803</c:v>
                </c:pt>
                <c:pt idx="1867">
                  <c:v>0.64849537037036997</c:v>
                </c:pt>
                <c:pt idx="1868">
                  <c:v>0.64884259259259303</c:v>
                </c:pt>
                <c:pt idx="1869">
                  <c:v>0.64918981481481497</c:v>
                </c:pt>
                <c:pt idx="1870">
                  <c:v>0.64953703703703702</c:v>
                </c:pt>
                <c:pt idx="1871">
                  <c:v>0.64988425925925897</c:v>
                </c:pt>
                <c:pt idx="1872">
                  <c:v>0.65021990740740698</c:v>
                </c:pt>
                <c:pt idx="1873">
                  <c:v>0.65057870370370396</c:v>
                </c:pt>
                <c:pt idx="1874">
                  <c:v>0.65092592592592602</c:v>
                </c:pt>
                <c:pt idx="1875">
                  <c:v>0.65126157407407403</c:v>
                </c:pt>
                <c:pt idx="1876">
                  <c:v>0.65160879629629598</c:v>
                </c:pt>
                <c:pt idx="1877">
                  <c:v>0.65196759259259296</c:v>
                </c:pt>
                <c:pt idx="1878">
                  <c:v>0.65229166666666705</c:v>
                </c:pt>
                <c:pt idx="1879">
                  <c:v>0.65263888888888899</c:v>
                </c:pt>
                <c:pt idx="1880">
                  <c:v>0.65298611111111104</c:v>
                </c:pt>
                <c:pt idx="1881">
                  <c:v>0.65333333333333299</c:v>
                </c:pt>
                <c:pt idx="1882">
                  <c:v>0.65368055555555604</c:v>
                </c:pt>
                <c:pt idx="1883">
                  <c:v>0.65402777777777799</c:v>
                </c:pt>
                <c:pt idx="1884">
                  <c:v>0.65437500000000004</c:v>
                </c:pt>
                <c:pt idx="1885">
                  <c:v>0.65472222222222198</c:v>
                </c:pt>
                <c:pt idx="1886">
                  <c:v>0.65506944444444404</c:v>
                </c:pt>
                <c:pt idx="1887">
                  <c:v>0.65541666666666598</c:v>
                </c:pt>
                <c:pt idx="1888">
                  <c:v>0.65576388888888903</c:v>
                </c:pt>
                <c:pt idx="1889">
                  <c:v>0.65611111111111098</c:v>
                </c:pt>
                <c:pt idx="1890">
                  <c:v>0.65645833333333303</c:v>
                </c:pt>
                <c:pt idx="1891">
                  <c:v>0.65680555555555598</c:v>
                </c:pt>
                <c:pt idx="1892">
                  <c:v>0.65715277777777803</c:v>
                </c:pt>
                <c:pt idx="1893">
                  <c:v>0.65749999999999997</c:v>
                </c:pt>
                <c:pt idx="1894">
                  <c:v>0.65784722222222203</c:v>
                </c:pt>
                <c:pt idx="1895">
                  <c:v>0.65819444444444497</c:v>
                </c:pt>
                <c:pt idx="1896">
                  <c:v>0.65854166666666702</c:v>
                </c:pt>
                <c:pt idx="1897">
                  <c:v>0.65888888888888897</c:v>
                </c:pt>
                <c:pt idx="1898">
                  <c:v>0.65923611111111102</c:v>
                </c:pt>
                <c:pt idx="1899">
                  <c:v>0.65958333333333297</c:v>
                </c:pt>
                <c:pt idx="1900">
                  <c:v>0.65993055555555602</c:v>
                </c:pt>
                <c:pt idx="1901">
                  <c:v>0.66027777777777796</c:v>
                </c:pt>
                <c:pt idx="1902">
                  <c:v>0.66062500000000002</c:v>
                </c:pt>
                <c:pt idx="1903">
                  <c:v>0.66097222222222196</c:v>
                </c:pt>
                <c:pt idx="1904">
                  <c:v>0.66131944444444501</c:v>
                </c:pt>
                <c:pt idx="1905">
                  <c:v>0.66166666666666696</c:v>
                </c:pt>
                <c:pt idx="1906">
                  <c:v>0.66201388888888901</c:v>
                </c:pt>
                <c:pt idx="1907">
                  <c:v>0.66236111111111096</c:v>
                </c:pt>
                <c:pt idx="1908">
                  <c:v>0.66270833333333301</c:v>
                </c:pt>
                <c:pt idx="1909">
                  <c:v>0.66305555555555595</c:v>
                </c:pt>
                <c:pt idx="1910">
                  <c:v>0.66340277777777801</c:v>
                </c:pt>
                <c:pt idx="1911">
                  <c:v>0.66374999999999995</c:v>
                </c:pt>
                <c:pt idx="1912">
                  <c:v>0.66409722222222201</c:v>
                </c:pt>
                <c:pt idx="1913">
                  <c:v>0.66444444444444495</c:v>
                </c:pt>
                <c:pt idx="1914">
                  <c:v>0.664791666666667</c:v>
                </c:pt>
                <c:pt idx="1915">
                  <c:v>0.66513888888888895</c:v>
                </c:pt>
                <c:pt idx="1916">
                  <c:v>0.665486111111111</c:v>
                </c:pt>
                <c:pt idx="1917">
                  <c:v>0.66583333333333405</c:v>
                </c:pt>
                <c:pt idx="1918">
                  <c:v>0.666180555555556</c:v>
                </c:pt>
                <c:pt idx="1919">
                  <c:v>0.66652777777777805</c:v>
                </c:pt>
                <c:pt idx="1920">
                  <c:v>0.666875</c:v>
                </c:pt>
                <c:pt idx="1921">
                  <c:v>0.66722222222222205</c:v>
                </c:pt>
                <c:pt idx="1922">
                  <c:v>0.66756944444444499</c:v>
                </c:pt>
                <c:pt idx="1923">
                  <c:v>0.66791666666666705</c:v>
                </c:pt>
                <c:pt idx="1924">
                  <c:v>0.66826388888888899</c:v>
                </c:pt>
                <c:pt idx="1925">
                  <c:v>0.66861111111111104</c:v>
                </c:pt>
                <c:pt idx="1926">
                  <c:v>0.66895833333333299</c:v>
                </c:pt>
                <c:pt idx="1927">
                  <c:v>0.66930555555555604</c:v>
                </c:pt>
                <c:pt idx="1928">
                  <c:v>0.66965277777777799</c:v>
                </c:pt>
                <c:pt idx="1929">
                  <c:v>0.67</c:v>
                </c:pt>
                <c:pt idx="1930">
                  <c:v>0.67034722222222198</c:v>
                </c:pt>
                <c:pt idx="1931">
                  <c:v>0.67069444444444504</c:v>
                </c:pt>
                <c:pt idx="1932">
                  <c:v>0.67104166666666698</c:v>
                </c:pt>
                <c:pt idx="1933">
                  <c:v>0.67138888888888903</c:v>
                </c:pt>
                <c:pt idx="1934">
                  <c:v>0.67173611111111098</c:v>
                </c:pt>
                <c:pt idx="1935">
                  <c:v>0.67208333333333303</c:v>
                </c:pt>
                <c:pt idx="1936">
                  <c:v>0.67243055555555598</c:v>
                </c:pt>
                <c:pt idx="1937">
                  <c:v>0.67277777777777803</c:v>
                </c:pt>
                <c:pt idx="1938">
                  <c:v>0.67312499999999997</c:v>
                </c:pt>
                <c:pt idx="1939">
                  <c:v>0.67347222222222203</c:v>
                </c:pt>
                <c:pt idx="1940">
                  <c:v>0.67381944444444497</c:v>
                </c:pt>
                <c:pt idx="1941">
                  <c:v>0.67416666666666702</c:v>
                </c:pt>
                <c:pt idx="1942">
                  <c:v>0.67451388888888897</c:v>
                </c:pt>
                <c:pt idx="1943">
                  <c:v>0.67486111111111102</c:v>
                </c:pt>
                <c:pt idx="1944">
                  <c:v>0.67520833333333297</c:v>
                </c:pt>
                <c:pt idx="1945">
                  <c:v>0.67555555555555602</c:v>
                </c:pt>
                <c:pt idx="1946">
                  <c:v>0.67590277777777796</c:v>
                </c:pt>
                <c:pt idx="1947">
                  <c:v>0.67625000000000002</c:v>
                </c:pt>
                <c:pt idx="1948">
                  <c:v>0.67659722222222196</c:v>
                </c:pt>
                <c:pt idx="1949">
                  <c:v>0.67694444444444501</c:v>
                </c:pt>
                <c:pt idx="1950">
                  <c:v>0.67729166666666696</c:v>
                </c:pt>
                <c:pt idx="1951">
                  <c:v>0.67763888888888901</c:v>
                </c:pt>
                <c:pt idx="1952">
                  <c:v>0.67798611111111096</c:v>
                </c:pt>
                <c:pt idx="1953">
                  <c:v>0.67833333333333301</c:v>
                </c:pt>
                <c:pt idx="1954">
                  <c:v>0.67868055555555595</c:v>
                </c:pt>
                <c:pt idx="1955">
                  <c:v>0.67902777777777801</c:v>
                </c:pt>
                <c:pt idx="1956">
                  <c:v>0.67937499999999995</c:v>
                </c:pt>
                <c:pt idx="1957">
                  <c:v>0.67972222222222201</c:v>
                </c:pt>
                <c:pt idx="1958">
                  <c:v>0.68006944444444495</c:v>
                </c:pt>
                <c:pt idx="1959">
                  <c:v>0.680416666666667</c:v>
                </c:pt>
                <c:pt idx="1960">
                  <c:v>0.68076388888888895</c:v>
                </c:pt>
                <c:pt idx="1961">
                  <c:v>0.681111111111111</c:v>
                </c:pt>
                <c:pt idx="1962">
                  <c:v>0.68145833333333405</c:v>
                </c:pt>
                <c:pt idx="1963">
                  <c:v>0.681805555555556</c:v>
                </c:pt>
                <c:pt idx="1964">
                  <c:v>0.68215277777777805</c:v>
                </c:pt>
                <c:pt idx="1965">
                  <c:v>0.6825</c:v>
                </c:pt>
                <c:pt idx="1966">
                  <c:v>0.68284722222222205</c:v>
                </c:pt>
                <c:pt idx="1967">
                  <c:v>0.68319444444444499</c:v>
                </c:pt>
                <c:pt idx="1968">
                  <c:v>0.68354166666666705</c:v>
                </c:pt>
                <c:pt idx="1969">
                  <c:v>0.68388888888888899</c:v>
                </c:pt>
                <c:pt idx="1970">
                  <c:v>0.68423611111111104</c:v>
                </c:pt>
                <c:pt idx="1971">
                  <c:v>0.68458333333333299</c:v>
                </c:pt>
                <c:pt idx="1972">
                  <c:v>0.68493055555555604</c:v>
                </c:pt>
                <c:pt idx="1973">
                  <c:v>0.68527777777777799</c:v>
                </c:pt>
                <c:pt idx="1974">
                  <c:v>0.68562500000000004</c:v>
                </c:pt>
                <c:pt idx="1975">
                  <c:v>0.68597222222222198</c:v>
                </c:pt>
                <c:pt idx="1976">
                  <c:v>0.68631944444444504</c:v>
                </c:pt>
                <c:pt idx="1977">
                  <c:v>0.68666666666666698</c:v>
                </c:pt>
                <c:pt idx="1978">
                  <c:v>0.68701388888888903</c:v>
                </c:pt>
                <c:pt idx="1979">
                  <c:v>0.68736111111111098</c:v>
                </c:pt>
                <c:pt idx="1980">
                  <c:v>0.68770833333333303</c:v>
                </c:pt>
                <c:pt idx="1981">
                  <c:v>0.68805555555555598</c:v>
                </c:pt>
                <c:pt idx="1982">
                  <c:v>0.68840277777777803</c:v>
                </c:pt>
                <c:pt idx="1983">
                  <c:v>0.68874999999999997</c:v>
                </c:pt>
                <c:pt idx="1984">
                  <c:v>0.68909722222222203</c:v>
                </c:pt>
                <c:pt idx="1985">
                  <c:v>0.68944444444444497</c:v>
                </c:pt>
                <c:pt idx="1986">
                  <c:v>0.68979166666666702</c:v>
                </c:pt>
                <c:pt idx="1987">
                  <c:v>0.69013888888888897</c:v>
                </c:pt>
                <c:pt idx="1988">
                  <c:v>0.69048611111111102</c:v>
                </c:pt>
                <c:pt idx="1989">
                  <c:v>0.69083333333333297</c:v>
                </c:pt>
                <c:pt idx="1990">
                  <c:v>0.69118055555555602</c:v>
                </c:pt>
                <c:pt idx="1991">
                  <c:v>0.69152777777777796</c:v>
                </c:pt>
                <c:pt idx="1992">
                  <c:v>0.69187500000000002</c:v>
                </c:pt>
                <c:pt idx="1993">
                  <c:v>0.69222222222222196</c:v>
                </c:pt>
                <c:pt idx="1994">
                  <c:v>0.69256944444444501</c:v>
                </c:pt>
                <c:pt idx="1995">
                  <c:v>0.69291666666666696</c:v>
                </c:pt>
                <c:pt idx="1996">
                  <c:v>0.69326388888888901</c:v>
                </c:pt>
                <c:pt idx="1997">
                  <c:v>0.69361111111111096</c:v>
                </c:pt>
                <c:pt idx="1998">
                  <c:v>0.69395833333333301</c:v>
                </c:pt>
                <c:pt idx="1999">
                  <c:v>0.69430555555555595</c:v>
                </c:pt>
                <c:pt idx="2000">
                  <c:v>0.69465277777777801</c:v>
                </c:pt>
                <c:pt idx="2001">
                  <c:v>0.69499999999999995</c:v>
                </c:pt>
                <c:pt idx="2002">
                  <c:v>0.69534722222222201</c:v>
                </c:pt>
                <c:pt idx="2003">
                  <c:v>0.69569444444444495</c:v>
                </c:pt>
                <c:pt idx="2004">
                  <c:v>0.696041666666667</c:v>
                </c:pt>
                <c:pt idx="2005">
                  <c:v>0.69638888888888895</c:v>
                </c:pt>
                <c:pt idx="2006">
                  <c:v>0.696736111111111</c:v>
                </c:pt>
                <c:pt idx="2007">
                  <c:v>0.69708333333333306</c:v>
                </c:pt>
                <c:pt idx="2008">
                  <c:v>0.697430555555556</c:v>
                </c:pt>
                <c:pt idx="2009">
                  <c:v>0.69777777777777805</c:v>
                </c:pt>
                <c:pt idx="2010">
                  <c:v>0.698125</c:v>
                </c:pt>
                <c:pt idx="2011">
                  <c:v>0.69847222222222205</c:v>
                </c:pt>
                <c:pt idx="2012">
                  <c:v>0.69881944444444499</c:v>
                </c:pt>
                <c:pt idx="2013">
                  <c:v>0.69916666666666705</c:v>
                </c:pt>
                <c:pt idx="2014">
                  <c:v>0.69951388888888899</c:v>
                </c:pt>
                <c:pt idx="2015">
                  <c:v>0.69986111111111104</c:v>
                </c:pt>
                <c:pt idx="2016">
                  <c:v>0.70020833333333299</c:v>
                </c:pt>
                <c:pt idx="2017">
                  <c:v>0.70055555555555604</c:v>
                </c:pt>
                <c:pt idx="2018">
                  <c:v>0.70090277777777799</c:v>
                </c:pt>
                <c:pt idx="2019">
                  <c:v>0.70125000000000004</c:v>
                </c:pt>
                <c:pt idx="2020">
                  <c:v>0.70159722222222198</c:v>
                </c:pt>
                <c:pt idx="2021">
                  <c:v>0.70194444444444504</c:v>
                </c:pt>
                <c:pt idx="2022">
                  <c:v>0.70229166666666698</c:v>
                </c:pt>
                <c:pt idx="2023">
                  <c:v>0.70263888888888903</c:v>
                </c:pt>
                <c:pt idx="2024">
                  <c:v>0.70298611111111098</c:v>
                </c:pt>
                <c:pt idx="2025">
                  <c:v>0.70333333333333303</c:v>
                </c:pt>
                <c:pt idx="2026">
                  <c:v>0.70368055555555598</c:v>
                </c:pt>
                <c:pt idx="2027">
                  <c:v>0.70402777777777803</c:v>
                </c:pt>
                <c:pt idx="2028">
                  <c:v>0.70437499999999997</c:v>
                </c:pt>
                <c:pt idx="2029">
                  <c:v>0.70472222222222203</c:v>
                </c:pt>
                <c:pt idx="2030">
                  <c:v>0.70506944444444397</c:v>
                </c:pt>
                <c:pt idx="2031">
                  <c:v>0.70541666666666702</c:v>
                </c:pt>
                <c:pt idx="2032">
                  <c:v>0.70576388888888897</c:v>
                </c:pt>
                <c:pt idx="2033">
                  <c:v>0.70611111111111102</c:v>
                </c:pt>
                <c:pt idx="2034">
                  <c:v>0.70645833333333297</c:v>
                </c:pt>
                <c:pt idx="2035">
                  <c:v>0.70680555555555602</c:v>
                </c:pt>
                <c:pt idx="2036">
                  <c:v>0.70715277777777796</c:v>
                </c:pt>
                <c:pt idx="2037">
                  <c:v>0.70750000000000002</c:v>
                </c:pt>
                <c:pt idx="2038">
                  <c:v>0.70784722222222196</c:v>
                </c:pt>
                <c:pt idx="2039">
                  <c:v>0.70819444444444501</c:v>
                </c:pt>
                <c:pt idx="2040">
                  <c:v>0.70854166666666696</c:v>
                </c:pt>
                <c:pt idx="2041">
                  <c:v>0.70888888888888901</c:v>
                </c:pt>
                <c:pt idx="2042">
                  <c:v>0.70923611111111096</c:v>
                </c:pt>
                <c:pt idx="2043">
                  <c:v>0.70958333333333301</c:v>
                </c:pt>
                <c:pt idx="2044">
                  <c:v>0.70993055555555595</c:v>
                </c:pt>
                <c:pt idx="2045">
                  <c:v>0.71027777777777801</c:v>
                </c:pt>
                <c:pt idx="2046">
                  <c:v>0.71062499999999995</c:v>
                </c:pt>
                <c:pt idx="2047">
                  <c:v>0.71097222222222201</c:v>
                </c:pt>
                <c:pt idx="2048">
                  <c:v>0.71131944444444395</c:v>
                </c:pt>
                <c:pt idx="2049">
                  <c:v>0.71165509259259296</c:v>
                </c:pt>
                <c:pt idx="2050">
                  <c:v>0.71201388888888895</c:v>
                </c:pt>
                <c:pt idx="2051">
                  <c:v>0.712361111111111</c:v>
                </c:pt>
                <c:pt idx="2052">
                  <c:v>0.71270833333333405</c:v>
                </c:pt>
                <c:pt idx="2053">
                  <c:v>0.71304398148148096</c:v>
                </c:pt>
                <c:pt idx="2054">
                  <c:v>0.71340277777777805</c:v>
                </c:pt>
                <c:pt idx="2055">
                  <c:v>0.71375</c:v>
                </c:pt>
                <c:pt idx="2056">
                  <c:v>0.71409722222222205</c:v>
                </c:pt>
                <c:pt idx="2057">
                  <c:v>0.71443287037036995</c:v>
                </c:pt>
                <c:pt idx="2058">
                  <c:v>0.71479166666666705</c:v>
                </c:pt>
                <c:pt idx="2059">
                  <c:v>0.71513888888888899</c:v>
                </c:pt>
                <c:pt idx="2060">
                  <c:v>0.71547453703703701</c:v>
                </c:pt>
                <c:pt idx="2061">
                  <c:v>0.71582175925925895</c:v>
                </c:pt>
                <c:pt idx="2062">
                  <c:v>0.716168981481481</c:v>
                </c:pt>
                <c:pt idx="2063">
                  <c:v>0.71651620370370395</c:v>
                </c:pt>
                <c:pt idx="2064">
                  <c:v>0.716863425925926</c:v>
                </c:pt>
                <c:pt idx="2065">
                  <c:v>0.71721064814814794</c:v>
                </c:pt>
                <c:pt idx="2066">
                  <c:v>0.71755787037037</c:v>
                </c:pt>
                <c:pt idx="2067">
                  <c:v>0.71790509259259305</c:v>
                </c:pt>
                <c:pt idx="2068">
                  <c:v>0.718252314814815</c:v>
                </c:pt>
                <c:pt idx="2069">
                  <c:v>0.71859953703703705</c:v>
                </c:pt>
                <c:pt idx="2070">
                  <c:v>0.71894675925925899</c:v>
                </c:pt>
                <c:pt idx="2071">
                  <c:v>0.71929398148148205</c:v>
                </c:pt>
                <c:pt idx="2072">
                  <c:v>0.71964120370370399</c:v>
                </c:pt>
                <c:pt idx="2073">
                  <c:v>0.71998842592592605</c:v>
                </c:pt>
                <c:pt idx="2074">
                  <c:v>0.72033564814814799</c:v>
                </c:pt>
                <c:pt idx="2075">
                  <c:v>0.72068287037037104</c:v>
                </c:pt>
                <c:pt idx="2076">
                  <c:v>0.72103009259259299</c:v>
                </c:pt>
                <c:pt idx="2077">
                  <c:v>0.72137731481481504</c:v>
                </c:pt>
                <c:pt idx="2078">
                  <c:v>0.72172453703703698</c:v>
                </c:pt>
                <c:pt idx="2079">
                  <c:v>0.72207175925925904</c:v>
                </c:pt>
                <c:pt idx="2080">
                  <c:v>0.72241898148148098</c:v>
                </c:pt>
                <c:pt idx="2081">
                  <c:v>0.72276620370370404</c:v>
                </c:pt>
                <c:pt idx="2082">
                  <c:v>0.72311342592592598</c:v>
                </c:pt>
                <c:pt idx="2083">
                  <c:v>0.72346064814814803</c:v>
                </c:pt>
                <c:pt idx="2084">
                  <c:v>0.72380787037036998</c:v>
                </c:pt>
                <c:pt idx="2085">
                  <c:v>0.72415509259259303</c:v>
                </c:pt>
                <c:pt idx="2086">
                  <c:v>0.72450231481481497</c:v>
                </c:pt>
                <c:pt idx="2087">
                  <c:v>0.72484953703703703</c:v>
                </c:pt>
                <c:pt idx="2088">
                  <c:v>0.72519675925925897</c:v>
                </c:pt>
                <c:pt idx="2089">
                  <c:v>0.72554398148148203</c:v>
                </c:pt>
                <c:pt idx="2090">
                  <c:v>0.72589120370370397</c:v>
                </c:pt>
                <c:pt idx="2091">
                  <c:v>0.72623842592592602</c:v>
                </c:pt>
                <c:pt idx="2092">
                  <c:v>0.72658564814814797</c:v>
                </c:pt>
                <c:pt idx="2093">
                  <c:v>0.72693287037037102</c:v>
                </c:pt>
                <c:pt idx="2094">
                  <c:v>0.72728009259259296</c:v>
                </c:pt>
                <c:pt idx="2095">
                  <c:v>0.72762731481481502</c:v>
                </c:pt>
                <c:pt idx="2096">
                  <c:v>0.72797453703703696</c:v>
                </c:pt>
                <c:pt idx="2097">
                  <c:v>0.72832175925925902</c:v>
                </c:pt>
                <c:pt idx="2098">
                  <c:v>0.72866898148148096</c:v>
                </c:pt>
                <c:pt idx="2099">
                  <c:v>0.72901620370370401</c:v>
                </c:pt>
                <c:pt idx="2100">
                  <c:v>0.72936342592592596</c:v>
                </c:pt>
                <c:pt idx="2101">
                  <c:v>0.72971064814814801</c:v>
                </c:pt>
                <c:pt idx="2102">
                  <c:v>0.73005787037037095</c:v>
                </c:pt>
                <c:pt idx="2103">
                  <c:v>0.73040509259259301</c:v>
                </c:pt>
                <c:pt idx="2104">
                  <c:v>0.73075231481481495</c:v>
                </c:pt>
                <c:pt idx="2105">
                  <c:v>0.73109953703703701</c:v>
                </c:pt>
                <c:pt idx="2106">
                  <c:v>0.73144675925925895</c:v>
                </c:pt>
                <c:pt idx="2107">
                  <c:v>0.731793981481481</c:v>
                </c:pt>
                <c:pt idx="2108">
                  <c:v>0.73214120370370395</c:v>
                </c:pt>
                <c:pt idx="2109">
                  <c:v>0.732488425925926</c:v>
                </c:pt>
                <c:pt idx="2110">
                  <c:v>0.73283564814814794</c:v>
                </c:pt>
                <c:pt idx="2111">
                  <c:v>0.73318287037037</c:v>
                </c:pt>
                <c:pt idx="2112">
                  <c:v>0.73353009259259305</c:v>
                </c:pt>
                <c:pt idx="2113">
                  <c:v>0.733877314814815</c:v>
                </c:pt>
                <c:pt idx="2114">
                  <c:v>0.73422453703703705</c:v>
                </c:pt>
                <c:pt idx="2115">
                  <c:v>0.73457175925925899</c:v>
                </c:pt>
                <c:pt idx="2116">
                  <c:v>0.73491898148148205</c:v>
                </c:pt>
                <c:pt idx="2117">
                  <c:v>0.73526620370370399</c:v>
                </c:pt>
                <c:pt idx="2118">
                  <c:v>0.73561342592592605</c:v>
                </c:pt>
                <c:pt idx="2119">
                  <c:v>0.73596064814814799</c:v>
                </c:pt>
                <c:pt idx="2120">
                  <c:v>0.73630787037037104</c:v>
                </c:pt>
                <c:pt idx="2121">
                  <c:v>0.73665509259259299</c:v>
                </c:pt>
                <c:pt idx="2122">
                  <c:v>0.73700231481481504</c:v>
                </c:pt>
                <c:pt idx="2123">
                  <c:v>0.73734953703703698</c:v>
                </c:pt>
                <c:pt idx="2124">
                  <c:v>0.73769675925925904</c:v>
                </c:pt>
                <c:pt idx="2125">
                  <c:v>0.73804398148148198</c:v>
                </c:pt>
                <c:pt idx="2126">
                  <c:v>0.73839120370370404</c:v>
                </c:pt>
                <c:pt idx="2127">
                  <c:v>0.73873842592592598</c:v>
                </c:pt>
                <c:pt idx="2128">
                  <c:v>0.73908564814814803</c:v>
                </c:pt>
                <c:pt idx="2129">
                  <c:v>0.73943287037036998</c:v>
                </c:pt>
                <c:pt idx="2130">
                  <c:v>0.73978009259259303</c:v>
                </c:pt>
                <c:pt idx="2131">
                  <c:v>0.74012731481481497</c:v>
                </c:pt>
                <c:pt idx="2132">
                  <c:v>0.74047453703703703</c:v>
                </c:pt>
                <c:pt idx="2133">
                  <c:v>0.74082175925925897</c:v>
                </c:pt>
                <c:pt idx="2134">
                  <c:v>0.74116898148148203</c:v>
                </c:pt>
                <c:pt idx="2135">
                  <c:v>0.74151620370370297</c:v>
                </c:pt>
                <c:pt idx="2136">
                  <c:v>0.74186342592592602</c:v>
                </c:pt>
                <c:pt idx="2137">
                  <c:v>0.74221064814814797</c:v>
                </c:pt>
                <c:pt idx="2138">
                  <c:v>0.74255787037037102</c:v>
                </c:pt>
                <c:pt idx="2139">
                  <c:v>0.74290509259259296</c:v>
                </c:pt>
                <c:pt idx="2140">
                  <c:v>0.74325231481481502</c:v>
                </c:pt>
                <c:pt idx="2141">
                  <c:v>0.74359953703703696</c:v>
                </c:pt>
                <c:pt idx="2142">
                  <c:v>0.74394675925925902</c:v>
                </c:pt>
                <c:pt idx="2143">
                  <c:v>0.74429398148148096</c:v>
                </c:pt>
                <c:pt idx="2144">
                  <c:v>0.74464120370370401</c:v>
                </c:pt>
                <c:pt idx="2145">
                  <c:v>0.74498842592592596</c:v>
                </c:pt>
                <c:pt idx="2146">
                  <c:v>0.74533564814814801</c:v>
                </c:pt>
                <c:pt idx="2147">
                  <c:v>0.74568287037037095</c:v>
                </c:pt>
                <c:pt idx="2148">
                  <c:v>0.74603009259259301</c:v>
                </c:pt>
                <c:pt idx="2149">
                  <c:v>0.74637731481481495</c:v>
                </c:pt>
                <c:pt idx="2150">
                  <c:v>0.74672453703703701</c:v>
                </c:pt>
                <c:pt idx="2151">
                  <c:v>0.74707175925925895</c:v>
                </c:pt>
                <c:pt idx="2152">
                  <c:v>0.747418981481481</c:v>
                </c:pt>
                <c:pt idx="2153">
                  <c:v>0.74776620370370395</c:v>
                </c:pt>
                <c:pt idx="2154">
                  <c:v>0.748113425925926</c:v>
                </c:pt>
                <c:pt idx="2155">
                  <c:v>0.74846064814814794</c:v>
                </c:pt>
                <c:pt idx="2156">
                  <c:v>0.74880787037037</c:v>
                </c:pt>
                <c:pt idx="2157">
                  <c:v>0.74915509259259305</c:v>
                </c:pt>
                <c:pt idx="2158">
                  <c:v>0.749502314814815</c:v>
                </c:pt>
                <c:pt idx="2159">
                  <c:v>0.74984953703703705</c:v>
                </c:pt>
                <c:pt idx="2160">
                  <c:v>0.75019675925925899</c:v>
                </c:pt>
                <c:pt idx="2161">
                  <c:v>0.75054398148148205</c:v>
                </c:pt>
                <c:pt idx="2162">
                  <c:v>0.75089120370370399</c:v>
                </c:pt>
                <c:pt idx="2163">
                  <c:v>0.75123842592592605</c:v>
                </c:pt>
                <c:pt idx="2164">
                  <c:v>0.75158564814814799</c:v>
                </c:pt>
                <c:pt idx="2165">
                  <c:v>0.75193287037037104</c:v>
                </c:pt>
                <c:pt idx="2166">
                  <c:v>0.75228009259259299</c:v>
                </c:pt>
                <c:pt idx="2167">
                  <c:v>0.75262731481481504</c:v>
                </c:pt>
                <c:pt idx="2168">
                  <c:v>0.75297453703703698</c:v>
                </c:pt>
                <c:pt idx="2169">
                  <c:v>0.75332175925925904</c:v>
                </c:pt>
                <c:pt idx="2170">
                  <c:v>0.75366898148148198</c:v>
                </c:pt>
                <c:pt idx="2171">
                  <c:v>0.75401620370370404</c:v>
                </c:pt>
                <c:pt idx="2172">
                  <c:v>0.75436342592592598</c:v>
                </c:pt>
                <c:pt idx="2173">
                  <c:v>0.75472222222222196</c:v>
                </c:pt>
                <c:pt idx="2174">
                  <c:v>0.75505787037036998</c:v>
                </c:pt>
                <c:pt idx="2175">
                  <c:v>0.75540509259259303</c:v>
                </c:pt>
                <c:pt idx="2176">
                  <c:v>0.75575231481481497</c:v>
                </c:pt>
                <c:pt idx="2177">
                  <c:v>0.75609953703703703</c:v>
                </c:pt>
                <c:pt idx="2178">
                  <c:v>0.75644675925925897</c:v>
                </c:pt>
                <c:pt idx="2179">
                  <c:v>0.75679398148148203</c:v>
                </c:pt>
                <c:pt idx="2180">
                  <c:v>0.75714120370370397</c:v>
                </c:pt>
                <c:pt idx="2181">
                  <c:v>0.75748842592592602</c:v>
                </c:pt>
                <c:pt idx="2182">
                  <c:v>0.75783564814814797</c:v>
                </c:pt>
                <c:pt idx="2183">
                  <c:v>0.75818287037037102</c:v>
                </c:pt>
                <c:pt idx="2184">
                  <c:v>0.75853009259259296</c:v>
                </c:pt>
                <c:pt idx="2185">
                  <c:v>0.75887731481481502</c:v>
                </c:pt>
                <c:pt idx="2186">
                  <c:v>0.75922453703703696</c:v>
                </c:pt>
                <c:pt idx="2187">
                  <c:v>0.75957175925925902</c:v>
                </c:pt>
                <c:pt idx="2188">
                  <c:v>0.75991898148148096</c:v>
                </c:pt>
                <c:pt idx="2189">
                  <c:v>0.76026620370370401</c:v>
                </c:pt>
                <c:pt idx="2190">
                  <c:v>0.76061342592592596</c:v>
                </c:pt>
                <c:pt idx="2191">
                  <c:v>0.76096064814814801</c:v>
                </c:pt>
                <c:pt idx="2192">
                  <c:v>0.76130787037037095</c:v>
                </c:pt>
                <c:pt idx="2193">
                  <c:v>0.76165509259259301</c:v>
                </c:pt>
                <c:pt idx="2194">
                  <c:v>0.76200231481481495</c:v>
                </c:pt>
                <c:pt idx="2195">
                  <c:v>0.76234953703703701</c:v>
                </c:pt>
                <c:pt idx="2196">
                  <c:v>0.76269675925925895</c:v>
                </c:pt>
                <c:pt idx="2197">
                  <c:v>0.763043981481481</c:v>
                </c:pt>
                <c:pt idx="2198">
                  <c:v>0.76339120370370395</c:v>
                </c:pt>
                <c:pt idx="2199">
                  <c:v>0.763738425925926</c:v>
                </c:pt>
                <c:pt idx="2200">
                  <c:v>0.76408564814814794</c:v>
                </c:pt>
                <c:pt idx="2201">
                  <c:v>0.76443287037037</c:v>
                </c:pt>
                <c:pt idx="2202">
                  <c:v>0.76478009259259305</c:v>
                </c:pt>
                <c:pt idx="2203">
                  <c:v>0.765127314814815</c:v>
                </c:pt>
                <c:pt idx="2204">
                  <c:v>0.76547453703703705</c:v>
                </c:pt>
                <c:pt idx="2205">
                  <c:v>0.76582175925925899</c:v>
                </c:pt>
                <c:pt idx="2206">
                  <c:v>0.76616898148148205</c:v>
                </c:pt>
                <c:pt idx="2207">
                  <c:v>0.76651620370370399</c:v>
                </c:pt>
                <c:pt idx="2208">
                  <c:v>0.76686342592592605</c:v>
                </c:pt>
                <c:pt idx="2209">
                  <c:v>0.76721064814814799</c:v>
                </c:pt>
                <c:pt idx="2210">
                  <c:v>0.76755787037037104</c:v>
                </c:pt>
                <c:pt idx="2211">
                  <c:v>0.76790509259259299</c:v>
                </c:pt>
                <c:pt idx="2212">
                  <c:v>0.76825231481481504</c:v>
                </c:pt>
                <c:pt idx="2213">
                  <c:v>0.76859953703703698</c:v>
                </c:pt>
                <c:pt idx="2214">
                  <c:v>0.76894675925925904</c:v>
                </c:pt>
                <c:pt idx="2215">
                  <c:v>0.76929398148148198</c:v>
                </c:pt>
                <c:pt idx="2216">
                  <c:v>0.76964120370370404</c:v>
                </c:pt>
                <c:pt idx="2217">
                  <c:v>0.76998842592592598</c:v>
                </c:pt>
                <c:pt idx="2218">
                  <c:v>0.77033564814814803</c:v>
                </c:pt>
                <c:pt idx="2219">
                  <c:v>0.77068287037036998</c:v>
                </c:pt>
                <c:pt idx="2220">
                  <c:v>0.77103009259259303</c:v>
                </c:pt>
                <c:pt idx="2221">
                  <c:v>0.77137731481481497</c:v>
                </c:pt>
                <c:pt idx="2222">
                  <c:v>0.77172453703703703</c:v>
                </c:pt>
                <c:pt idx="2223">
                  <c:v>0.77207175925925897</c:v>
                </c:pt>
                <c:pt idx="2224">
                  <c:v>0.77241898148148103</c:v>
                </c:pt>
                <c:pt idx="2225">
                  <c:v>0.77276620370370297</c:v>
                </c:pt>
                <c:pt idx="2226">
                  <c:v>0.77311342592592602</c:v>
                </c:pt>
                <c:pt idx="2227">
                  <c:v>0.77346064814814797</c:v>
                </c:pt>
                <c:pt idx="2228">
                  <c:v>0.77380787037037102</c:v>
                </c:pt>
                <c:pt idx="2229">
                  <c:v>0.77415509259259296</c:v>
                </c:pt>
                <c:pt idx="2230">
                  <c:v>0.77450231481481502</c:v>
                </c:pt>
                <c:pt idx="2231">
                  <c:v>0.77484953703703696</c:v>
                </c:pt>
                <c:pt idx="2232">
                  <c:v>0.77519675925925902</c:v>
                </c:pt>
                <c:pt idx="2233">
                  <c:v>0.77554398148148096</c:v>
                </c:pt>
                <c:pt idx="2234">
                  <c:v>0.77589120370370401</c:v>
                </c:pt>
                <c:pt idx="2235">
                  <c:v>0.77623842592592596</c:v>
                </c:pt>
                <c:pt idx="2236">
                  <c:v>0.77658564814814801</c:v>
                </c:pt>
                <c:pt idx="2237">
                  <c:v>0.77693287037036995</c:v>
                </c:pt>
                <c:pt idx="2238">
                  <c:v>0.77728009259259301</c:v>
                </c:pt>
                <c:pt idx="2239">
                  <c:v>0.77762731481481495</c:v>
                </c:pt>
                <c:pt idx="2240">
                  <c:v>0.77797453703703701</c:v>
                </c:pt>
                <c:pt idx="2241">
                  <c:v>0.77832175925925895</c:v>
                </c:pt>
                <c:pt idx="2242">
                  <c:v>0.778668981481481</c:v>
                </c:pt>
                <c:pt idx="2243">
                  <c:v>0.77901620370370395</c:v>
                </c:pt>
                <c:pt idx="2244">
                  <c:v>0.779363425925926</c:v>
                </c:pt>
                <c:pt idx="2245">
                  <c:v>0.77971064814814794</c:v>
                </c:pt>
                <c:pt idx="2246">
                  <c:v>0.78005787037037</c:v>
                </c:pt>
                <c:pt idx="2247">
                  <c:v>0.78040509259259305</c:v>
                </c:pt>
                <c:pt idx="2248">
                  <c:v>0.780752314814815</c:v>
                </c:pt>
                <c:pt idx="2249">
                  <c:v>0.78109953703703705</c:v>
                </c:pt>
                <c:pt idx="2250">
                  <c:v>0.78144675925925899</c:v>
                </c:pt>
                <c:pt idx="2251">
                  <c:v>0.78179398148148205</c:v>
                </c:pt>
                <c:pt idx="2252">
                  <c:v>0.78214120370370399</c:v>
                </c:pt>
                <c:pt idx="2253">
                  <c:v>0.78248842592592605</c:v>
                </c:pt>
                <c:pt idx="2254">
                  <c:v>0.78283564814814799</c:v>
                </c:pt>
                <c:pt idx="2255">
                  <c:v>0.78318287037037004</c:v>
                </c:pt>
                <c:pt idx="2256">
                  <c:v>0.78353009259259299</c:v>
                </c:pt>
                <c:pt idx="2257">
                  <c:v>0.78387731481481504</c:v>
                </c:pt>
                <c:pt idx="2258">
                  <c:v>0.78422453703703698</c:v>
                </c:pt>
                <c:pt idx="2259">
                  <c:v>0.78457175925925904</c:v>
                </c:pt>
                <c:pt idx="2260">
                  <c:v>0.78491898148148098</c:v>
                </c:pt>
                <c:pt idx="2261">
                  <c:v>0.78526620370370404</c:v>
                </c:pt>
                <c:pt idx="2262">
                  <c:v>0.78561342592592598</c:v>
                </c:pt>
                <c:pt idx="2263">
                  <c:v>0.78596064814814803</c:v>
                </c:pt>
                <c:pt idx="2264">
                  <c:v>0.78630787037036998</c:v>
                </c:pt>
                <c:pt idx="2265">
                  <c:v>0.78665509259259303</c:v>
                </c:pt>
                <c:pt idx="2266">
                  <c:v>0.78700231481481497</c:v>
                </c:pt>
                <c:pt idx="2267">
                  <c:v>0.78733796296296299</c:v>
                </c:pt>
                <c:pt idx="2268">
                  <c:v>0.78769675925925897</c:v>
                </c:pt>
                <c:pt idx="2269">
                  <c:v>0.78804398148148103</c:v>
                </c:pt>
                <c:pt idx="2270">
                  <c:v>0.78837962962963004</c:v>
                </c:pt>
                <c:pt idx="2271">
                  <c:v>0.78873842592592602</c:v>
                </c:pt>
                <c:pt idx="2272">
                  <c:v>0.78907407407407404</c:v>
                </c:pt>
                <c:pt idx="2273">
                  <c:v>0.78943287037037002</c:v>
                </c:pt>
                <c:pt idx="2274">
                  <c:v>0.78976851851851904</c:v>
                </c:pt>
                <c:pt idx="2275">
                  <c:v>0.79012731481481502</c:v>
                </c:pt>
                <c:pt idx="2276">
                  <c:v>0.79047453703703696</c:v>
                </c:pt>
                <c:pt idx="2277">
                  <c:v>0.79082175925925902</c:v>
                </c:pt>
                <c:pt idx="2278">
                  <c:v>0.79115740740740703</c:v>
                </c:pt>
                <c:pt idx="2279">
                  <c:v>0.79151620370370301</c:v>
                </c:pt>
                <c:pt idx="2280">
                  <c:v>0.79185185185185203</c:v>
                </c:pt>
                <c:pt idx="2281">
                  <c:v>0.79219907407407397</c:v>
                </c:pt>
                <c:pt idx="2282">
                  <c:v>0.79254629629629603</c:v>
                </c:pt>
                <c:pt idx="2283">
                  <c:v>0.79290509259259301</c:v>
                </c:pt>
                <c:pt idx="2284">
                  <c:v>0.79324074074074002</c:v>
                </c:pt>
                <c:pt idx="2285">
                  <c:v>0.79358796296296297</c:v>
                </c:pt>
                <c:pt idx="2286">
                  <c:v>0.79393518518518502</c:v>
                </c:pt>
                <c:pt idx="2287">
                  <c:v>0.794293981481481</c:v>
                </c:pt>
                <c:pt idx="2288">
                  <c:v>0.79462962962963002</c:v>
                </c:pt>
                <c:pt idx="2289">
                  <c:v>0.794988425925926</c:v>
                </c:pt>
                <c:pt idx="2290">
                  <c:v>0.79532407407407402</c:v>
                </c:pt>
                <c:pt idx="2291">
                  <c:v>0.79567129629629596</c:v>
                </c:pt>
                <c:pt idx="2292">
                  <c:v>0.79601851851851901</c:v>
                </c:pt>
                <c:pt idx="2293">
                  <c:v>0.79636574074074096</c:v>
                </c:pt>
                <c:pt idx="2294">
                  <c:v>0.79671296296296301</c:v>
                </c:pt>
                <c:pt idx="2295">
                  <c:v>0.79706018518518496</c:v>
                </c:pt>
                <c:pt idx="2296">
                  <c:v>0.79740740740740701</c:v>
                </c:pt>
                <c:pt idx="2297">
                  <c:v>0.79775462962962995</c:v>
                </c:pt>
                <c:pt idx="2298">
                  <c:v>0.79810185185185201</c:v>
                </c:pt>
                <c:pt idx="2299">
                  <c:v>0.79844907407407395</c:v>
                </c:pt>
                <c:pt idx="2300">
                  <c:v>0.79880787037037104</c:v>
                </c:pt>
                <c:pt idx="2301">
                  <c:v>0.79915509259259299</c:v>
                </c:pt>
                <c:pt idx="2302">
                  <c:v>0.799490740740741</c:v>
                </c:pt>
                <c:pt idx="2303">
                  <c:v>0.79983796296296295</c:v>
                </c:pt>
                <c:pt idx="2304">
                  <c:v>0.800185185185185</c:v>
                </c:pt>
                <c:pt idx="2305">
                  <c:v>0.80053240740740705</c:v>
                </c:pt>
                <c:pt idx="2306">
                  <c:v>0.80087962962963</c:v>
                </c:pt>
                <c:pt idx="2307">
                  <c:v>0.80125000000000002</c:v>
                </c:pt>
                <c:pt idx="2308">
                  <c:v>0.80157407407407399</c:v>
                </c:pt>
                <c:pt idx="2309">
                  <c:v>0.80192129629629705</c:v>
                </c:pt>
                <c:pt idx="2310">
                  <c:v>0.80226851851851899</c:v>
                </c:pt>
                <c:pt idx="2311">
                  <c:v>0.80261574074074105</c:v>
                </c:pt>
                <c:pt idx="2312">
                  <c:v>0.80296296296296299</c:v>
                </c:pt>
                <c:pt idx="2313">
                  <c:v>0.80331018518518504</c:v>
                </c:pt>
                <c:pt idx="2314">
                  <c:v>0.80365740740740699</c:v>
                </c:pt>
                <c:pt idx="2315">
                  <c:v>0.80400462962963004</c:v>
                </c:pt>
                <c:pt idx="2316">
                  <c:v>0.80435185185185198</c:v>
                </c:pt>
                <c:pt idx="2317">
                  <c:v>0.80469907407407404</c:v>
                </c:pt>
                <c:pt idx="2318">
                  <c:v>0.80504629629629598</c:v>
                </c:pt>
                <c:pt idx="2319">
                  <c:v>0.80539351851851904</c:v>
                </c:pt>
                <c:pt idx="2320">
                  <c:v>0.80574074074074098</c:v>
                </c:pt>
                <c:pt idx="2321">
                  <c:v>0.80608796296296303</c:v>
                </c:pt>
                <c:pt idx="2322">
                  <c:v>0.80643518518518498</c:v>
                </c:pt>
                <c:pt idx="2323">
                  <c:v>0.80678240740740803</c:v>
                </c:pt>
                <c:pt idx="2324">
                  <c:v>0.80712962962962997</c:v>
                </c:pt>
                <c:pt idx="2325">
                  <c:v>0.80747685185185203</c:v>
                </c:pt>
                <c:pt idx="2326">
                  <c:v>0.80782407407407397</c:v>
                </c:pt>
                <c:pt idx="2327">
                  <c:v>0.80817129629629603</c:v>
                </c:pt>
                <c:pt idx="2328">
                  <c:v>0.80851851851851897</c:v>
                </c:pt>
                <c:pt idx="2329">
                  <c:v>0.80886574074074102</c:v>
                </c:pt>
                <c:pt idx="2330">
                  <c:v>0.80921296296296297</c:v>
                </c:pt>
                <c:pt idx="2331">
                  <c:v>0.80956018518518502</c:v>
                </c:pt>
                <c:pt idx="2332">
                  <c:v>0.80990740740740697</c:v>
                </c:pt>
                <c:pt idx="2333">
                  <c:v>0.81025462962963002</c:v>
                </c:pt>
                <c:pt idx="2334">
                  <c:v>0.81060185185185196</c:v>
                </c:pt>
                <c:pt idx="2335">
                  <c:v>0.81094907407407402</c:v>
                </c:pt>
                <c:pt idx="2336">
                  <c:v>0.81129629629629596</c:v>
                </c:pt>
                <c:pt idx="2337">
                  <c:v>0.81164351851851901</c:v>
                </c:pt>
                <c:pt idx="2338">
                  <c:v>0.81199074074074096</c:v>
                </c:pt>
                <c:pt idx="2339">
                  <c:v>0.81233796296296301</c:v>
                </c:pt>
                <c:pt idx="2340">
                  <c:v>0.81268518518518496</c:v>
                </c:pt>
                <c:pt idx="2341">
                  <c:v>0.81303240740740701</c:v>
                </c:pt>
                <c:pt idx="2342">
                  <c:v>0.81337962962962995</c:v>
                </c:pt>
                <c:pt idx="2343">
                  <c:v>0.81372685185185201</c:v>
                </c:pt>
                <c:pt idx="2344">
                  <c:v>0.81407407407407395</c:v>
                </c:pt>
                <c:pt idx="2345">
                  <c:v>0.814421296296296</c:v>
                </c:pt>
                <c:pt idx="2346">
                  <c:v>0.81476851851851895</c:v>
                </c:pt>
                <c:pt idx="2347">
                  <c:v>0.815115740740741</c:v>
                </c:pt>
                <c:pt idx="2348">
                  <c:v>0.81546296296296295</c:v>
                </c:pt>
                <c:pt idx="2349">
                  <c:v>0.815810185185185</c:v>
                </c:pt>
                <c:pt idx="2350">
                  <c:v>0.81615740740740705</c:v>
                </c:pt>
                <c:pt idx="2351">
                  <c:v>0.81650462962963</c:v>
                </c:pt>
                <c:pt idx="2352">
                  <c:v>0.81685185185185205</c:v>
                </c:pt>
                <c:pt idx="2353">
                  <c:v>0.81719907407407399</c:v>
                </c:pt>
                <c:pt idx="2354">
                  <c:v>0.81754629629629605</c:v>
                </c:pt>
                <c:pt idx="2355">
                  <c:v>0.81789351851851899</c:v>
                </c:pt>
                <c:pt idx="2356">
                  <c:v>0.81824074074074105</c:v>
                </c:pt>
                <c:pt idx="2357">
                  <c:v>0.81858796296296299</c:v>
                </c:pt>
                <c:pt idx="2358">
                  <c:v>0.81893518518518504</c:v>
                </c:pt>
                <c:pt idx="2359">
                  <c:v>0.81928240740740699</c:v>
                </c:pt>
                <c:pt idx="2360">
                  <c:v>0.81962962962963004</c:v>
                </c:pt>
                <c:pt idx="2361">
                  <c:v>0.81997685185185198</c:v>
                </c:pt>
                <c:pt idx="2362">
                  <c:v>0.82032407407407404</c:v>
                </c:pt>
                <c:pt idx="2363">
                  <c:v>0.82067129629629598</c:v>
                </c:pt>
                <c:pt idx="2364">
                  <c:v>0.82101851851851904</c:v>
                </c:pt>
                <c:pt idx="2365">
                  <c:v>0.82136574074074098</c:v>
                </c:pt>
                <c:pt idx="2366">
                  <c:v>0.82171296296296303</c:v>
                </c:pt>
                <c:pt idx="2367">
                  <c:v>0.82206018518518498</c:v>
                </c:pt>
                <c:pt idx="2368">
                  <c:v>0.82240740740740803</c:v>
                </c:pt>
                <c:pt idx="2369">
                  <c:v>0.82275462962962997</c:v>
                </c:pt>
                <c:pt idx="2370">
                  <c:v>0.82310185185185203</c:v>
                </c:pt>
                <c:pt idx="2371">
                  <c:v>0.82344907407407397</c:v>
                </c:pt>
                <c:pt idx="2372">
                  <c:v>0.82379629629629603</c:v>
                </c:pt>
                <c:pt idx="2373">
                  <c:v>0.82414351851851897</c:v>
                </c:pt>
                <c:pt idx="2374">
                  <c:v>0.82449074074074102</c:v>
                </c:pt>
                <c:pt idx="2375">
                  <c:v>0.82483796296296297</c:v>
                </c:pt>
                <c:pt idx="2376">
                  <c:v>0.82518518518518502</c:v>
                </c:pt>
                <c:pt idx="2377">
                  <c:v>0.82553240740740697</c:v>
                </c:pt>
                <c:pt idx="2378">
                  <c:v>0.82587962962963002</c:v>
                </c:pt>
                <c:pt idx="2379">
                  <c:v>0.82622685185185196</c:v>
                </c:pt>
                <c:pt idx="2380">
                  <c:v>0.82657407407407402</c:v>
                </c:pt>
                <c:pt idx="2381">
                  <c:v>0.82692129629629596</c:v>
                </c:pt>
                <c:pt idx="2382">
                  <c:v>0.82726851851851901</c:v>
                </c:pt>
                <c:pt idx="2383">
                  <c:v>0.82761574074074096</c:v>
                </c:pt>
                <c:pt idx="2384">
                  <c:v>0.82796296296296301</c:v>
                </c:pt>
                <c:pt idx="2385">
                  <c:v>0.82831018518518496</c:v>
                </c:pt>
                <c:pt idx="2386">
                  <c:v>0.82865740740740801</c:v>
                </c:pt>
                <c:pt idx="2387">
                  <c:v>0.82900462962962995</c:v>
                </c:pt>
                <c:pt idx="2388">
                  <c:v>0.82935185185185201</c:v>
                </c:pt>
                <c:pt idx="2389">
                  <c:v>0.82969907407407395</c:v>
                </c:pt>
                <c:pt idx="2390">
                  <c:v>0.830046296296296</c:v>
                </c:pt>
                <c:pt idx="2391">
                  <c:v>0.83039351851851895</c:v>
                </c:pt>
                <c:pt idx="2392">
                  <c:v>0.830740740740741</c:v>
                </c:pt>
                <c:pt idx="2393">
                  <c:v>0.83108796296296295</c:v>
                </c:pt>
                <c:pt idx="2394">
                  <c:v>0.831435185185185</c:v>
                </c:pt>
                <c:pt idx="2395">
                  <c:v>0.83178240740740705</c:v>
                </c:pt>
                <c:pt idx="2396">
                  <c:v>0.83212962962963</c:v>
                </c:pt>
                <c:pt idx="2397">
                  <c:v>0.83247685185185205</c:v>
                </c:pt>
                <c:pt idx="2398">
                  <c:v>0.83282407407407399</c:v>
                </c:pt>
                <c:pt idx="2399">
                  <c:v>0.83317129629629705</c:v>
                </c:pt>
                <c:pt idx="2400">
                  <c:v>0.83351851851851899</c:v>
                </c:pt>
                <c:pt idx="2401">
                  <c:v>0.83386574074074105</c:v>
                </c:pt>
                <c:pt idx="2402">
                  <c:v>0.83421296296296299</c:v>
                </c:pt>
                <c:pt idx="2403">
                  <c:v>0.83456018518518504</c:v>
                </c:pt>
                <c:pt idx="2404">
                  <c:v>0.83490740740740699</c:v>
                </c:pt>
                <c:pt idx="2405">
                  <c:v>0.83525462962963004</c:v>
                </c:pt>
                <c:pt idx="2406">
                  <c:v>0.83560185185185198</c:v>
                </c:pt>
                <c:pt idx="2407">
                  <c:v>0.83594907407407404</c:v>
                </c:pt>
                <c:pt idx="2408">
                  <c:v>0.83629629629629598</c:v>
                </c:pt>
                <c:pt idx="2409">
                  <c:v>0.83664351851851904</c:v>
                </c:pt>
                <c:pt idx="2410">
                  <c:v>0.83699074074074098</c:v>
                </c:pt>
                <c:pt idx="2411">
                  <c:v>0.83733796296296303</c:v>
                </c:pt>
                <c:pt idx="2412">
                  <c:v>0.83768518518518498</c:v>
                </c:pt>
                <c:pt idx="2413">
                  <c:v>0.83803240740740803</c:v>
                </c:pt>
                <c:pt idx="2414">
                  <c:v>0.83837962962962997</c:v>
                </c:pt>
                <c:pt idx="2415">
                  <c:v>0.83872685185185203</c:v>
                </c:pt>
                <c:pt idx="2416">
                  <c:v>0.83907407407407397</c:v>
                </c:pt>
                <c:pt idx="2417">
                  <c:v>0.83942129629629603</c:v>
                </c:pt>
                <c:pt idx="2418">
                  <c:v>0.83976851851851897</c:v>
                </c:pt>
                <c:pt idx="2419">
                  <c:v>0.84011574074074102</c:v>
                </c:pt>
                <c:pt idx="2420">
                  <c:v>0.84046296296296297</c:v>
                </c:pt>
                <c:pt idx="2421">
                  <c:v>0.84081018518518502</c:v>
                </c:pt>
                <c:pt idx="2422">
                  <c:v>0.84115740740740697</c:v>
                </c:pt>
                <c:pt idx="2423">
                  <c:v>0.84150462962963002</c:v>
                </c:pt>
                <c:pt idx="2424">
                  <c:v>0.84185185185185196</c:v>
                </c:pt>
                <c:pt idx="2425">
                  <c:v>0.84219907407407402</c:v>
                </c:pt>
                <c:pt idx="2426">
                  <c:v>0.84254629629629596</c:v>
                </c:pt>
                <c:pt idx="2427">
                  <c:v>0.84289351851851901</c:v>
                </c:pt>
                <c:pt idx="2428">
                  <c:v>0.84324074074074096</c:v>
                </c:pt>
                <c:pt idx="2429">
                  <c:v>0.84358796296296301</c:v>
                </c:pt>
                <c:pt idx="2430">
                  <c:v>0.84393518518518496</c:v>
                </c:pt>
                <c:pt idx="2431">
                  <c:v>0.84428240740740701</c:v>
                </c:pt>
                <c:pt idx="2432">
                  <c:v>0.84462962962962995</c:v>
                </c:pt>
                <c:pt idx="2433">
                  <c:v>0.84497685185185201</c:v>
                </c:pt>
                <c:pt idx="2434">
                  <c:v>0.84532407407407395</c:v>
                </c:pt>
                <c:pt idx="2435">
                  <c:v>0.845671296296296</c:v>
                </c:pt>
                <c:pt idx="2436">
                  <c:v>0.84601851851851895</c:v>
                </c:pt>
                <c:pt idx="2437">
                  <c:v>0.846365740740741</c:v>
                </c:pt>
                <c:pt idx="2438">
                  <c:v>0.84671296296296295</c:v>
                </c:pt>
                <c:pt idx="2439">
                  <c:v>0.847060185185185</c:v>
                </c:pt>
                <c:pt idx="2440">
                  <c:v>0.84740740740740705</c:v>
                </c:pt>
                <c:pt idx="2441">
                  <c:v>0.84775462962963</c:v>
                </c:pt>
                <c:pt idx="2442">
                  <c:v>0.84810185185185205</c:v>
                </c:pt>
                <c:pt idx="2443">
                  <c:v>0.84844907407407399</c:v>
                </c:pt>
                <c:pt idx="2444">
                  <c:v>0.84879629629629705</c:v>
                </c:pt>
                <c:pt idx="2445">
                  <c:v>0.84914351851851899</c:v>
                </c:pt>
                <c:pt idx="2446">
                  <c:v>0.84949074074074105</c:v>
                </c:pt>
                <c:pt idx="2447">
                  <c:v>0.84983796296296299</c:v>
                </c:pt>
                <c:pt idx="2448">
                  <c:v>0.85032407407407395</c:v>
                </c:pt>
                <c:pt idx="2449">
                  <c:v>0.85053240740740699</c:v>
                </c:pt>
                <c:pt idx="2450">
                  <c:v>0.85087962962963004</c:v>
                </c:pt>
                <c:pt idx="2451">
                  <c:v>0.85122685185185198</c:v>
                </c:pt>
                <c:pt idx="2452">
                  <c:v>0.85157407407407404</c:v>
                </c:pt>
                <c:pt idx="2453">
                  <c:v>0.85192129629629598</c:v>
                </c:pt>
                <c:pt idx="2454">
                  <c:v>0.85226851851851904</c:v>
                </c:pt>
                <c:pt idx="2455">
                  <c:v>0.85261574074074098</c:v>
                </c:pt>
                <c:pt idx="2456">
                  <c:v>0.85296296296296303</c:v>
                </c:pt>
                <c:pt idx="2457">
                  <c:v>0.85331018518518498</c:v>
                </c:pt>
                <c:pt idx="2458">
                  <c:v>0.85365740740740803</c:v>
                </c:pt>
                <c:pt idx="2459">
                  <c:v>0.85400462962962997</c:v>
                </c:pt>
                <c:pt idx="2460">
                  <c:v>0.85435185185185203</c:v>
                </c:pt>
                <c:pt idx="2461">
                  <c:v>0.85469907407407397</c:v>
                </c:pt>
                <c:pt idx="2462">
                  <c:v>0.85504629629629603</c:v>
                </c:pt>
                <c:pt idx="2463">
                  <c:v>0.85538194444444404</c:v>
                </c:pt>
                <c:pt idx="2464">
                  <c:v>0.85574074074074102</c:v>
                </c:pt>
                <c:pt idx="2465">
                  <c:v>0.85608796296296297</c:v>
                </c:pt>
                <c:pt idx="2466">
                  <c:v>0.85643518518518502</c:v>
                </c:pt>
                <c:pt idx="2467">
                  <c:v>0.85678240740740697</c:v>
                </c:pt>
                <c:pt idx="2468">
                  <c:v>0.85712962962963002</c:v>
                </c:pt>
                <c:pt idx="2469">
                  <c:v>0.85746527777777803</c:v>
                </c:pt>
                <c:pt idx="2470">
                  <c:v>0.85782407407407402</c:v>
                </c:pt>
                <c:pt idx="2471">
                  <c:v>0.85817129629629596</c:v>
                </c:pt>
                <c:pt idx="2472">
                  <c:v>0.85851851851851901</c:v>
                </c:pt>
                <c:pt idx="2473">
                  <c:v>0.85885416666666703</c:v>
                </c:pt>
                <c:pt idx="2474">
                  <c:v>0.85921296296296301</c:v>
                </c:pt>
                <c:pt idx="2475">
                  <c:v>0.85954861111111103</c:v>
                </c:pt>
                <c:pt idx="2476">
                  <c:v>0.85990740740740801</c:v>
                </c:pt>
                <c:pt idx="2477">
                  <c:v>0.86024305555555602</c:v>
                </c:pt>
                <c:pt idx="2478">
                  <c:v>0.86060185185185201</c:v>
                </c:pt>
                <c:pt idx="2479">
                  <c:v>0.86094907407407395</c:v>
                </c:pt>
                <c:pt idx="2480">
                  <c:v>0.861296296296296</c:v>
                </c:pt>
                <c:pt idx="2481">
                  <c:v>0.86164351851851895</c:v>
                </c:pt>
                <c:pt idx="2482">
                  <c:v>0.861990740740741</c:v>
                </c:pt>
                <c:pt idx="2483">
                  <c:v>0.86232638888888902</c:v>
                </c:pt>
                <c:pt idx="2484">
                  <c:v>0.862685185185185</c:v>
                </c:pt>
                <c:pt idx="2485">
                  <c:v>0.86302083333333302</c:v>
                </c:pt>
                <c:pt idx="2486">
                  <c:v>0.86336805555555596</c:v>
                </c:pt>
                <c:pt idx="2487">
                  <c:v>0.86372685185185205</c:v>
                </c:pt>
                <c:pt idx="2488">
                  <c:v>0.86407407407407399</c:v>
                </c:pt>
                <c:pt idx="2489">
                  <c:v>0.86442129629629705</c:v>
                </c:pt>
                <c:pt idx="2490">
                  <c:v>0.86475694444444395</c:v>
                </c:pt>
                <c:pt idx="2491">
                  <c:v>0.86510416666666701</c:v>
                </c:pt>
                <c:pt idx="2492">
                  <c:v>0.86546296296296299</c:v>
                </c:pt>
                <c:pt idx="2493">
                  <c:v>0.86581018518518504</c:v>
                </c:pt>
                <c:pt idx="2494">
                  <c:v>0.86615740740740699</c:v>
                </c:pt>
                <c:pt idx="2495">
                  <c:v>0.86650462962963004</c:v>
                </c:pt>
                <c:pt idx="2496">
                  <c:v>0.86684027777777795</c:v>
                </c:pt>
                <c:pt idx="2497">
                  <c:v>0.8671875</c:v>
                </c:pt>
                <c:pt idx="2498">
                  <c:v>0.86754629629629598</c:v>
                </c:pt>
                <c:pt idx="2499">
                  <c:v>0.867881944444444</c:v>
                </c:pt>
                <c:pt idx="2500">
                  <c:v>0.86822916666666705</c:v>
                </c:pt>
                <c:pt idx="2501">
                  <c:v>0.86857638888888899</c:v>
                </c:pt>
                <c:pt idx="2502">
                  <c:v>0.86892361111111105</c:v>
                </c:pt>
                <c:pt idx="2503">
                  <c:v>0.86927083333333299</c:v>
                </c:pt>
                <c:pt idx="2504">
                  <c:v>0.86961805555555605</c:v>
                </c:pt>
                <c:pt idx="2505">
                  <c:v>0.86996527777777799</c:v>
                </c:pt>
                <c:pt idx="2506">
                  <c:v>0.87031250000000004</c:v>
                </c:pt>
                <c:pt idx="2507">
                  <c:v>0.87065972222222199</c:v>
                </c:pt>
                <c:pt idx="2508">
                  <c:v>0.87100694444444404</c:v>
                </c:pt>
                <c:pt idx="2509">
                  <c:v>0.87135416666666698</c:v>
                </c:pt>
                <c:pt idx="2510">
                  <c:v>0.87170138888888904</c:v>
                </c:pt>
                <c:pt idx="2511">
                  <c:v>0.87204861111111098</c:v>
                </c:pt>
                <c:pt idx="2512">
                  <c:v>0.87239583333333404</c:v>
                </c:pt>
                <c:pt idx="2513">
                  <c:v>0.87274305555555598</c:v>
                </c:pt>
                <c:pt idx="2514">
                  <c:v>0.87309027777777803</c:v>
                </c:pt>
                <c:pt idx="2515">
                  <c:v>0.87343749999999998</c:v>
                </c:pt>
                <c:pt idx="2516">
                  <c:v>0.87378472222222203</c:v>
                </c:pt>
                <c:pt idx="2517">
                  <c:v>0.87413194444444497</c:v>
                </c:pt>
                <c:pt idx="2518">
                  <c:v>0.87447916666666703</c:v>
                </c:pt>
                <c:pt idx="2519">
                  <c:v>0.87482638888888897</c:v>
                </c:pt>
                <c:pt idx="2520">
                  <c:v>0.87517361111111103</c:v>
                </c:pt>
                <c:pt idx="2521">
                  <c:v>0.87552083333333297</c:v>
                </c:pt>
                <c:pt idx="2522">
                  <c:v>0.87586805555555602</c:v>
                </c:pt>
                <c:pt idx="2523">
                  <c:v>0.87621527777777797</c:v>
                </c:pt>
                <c:pt idx="2524">
                  <c:v>0.87656250000000002</c:v>
                </c:pt>
                <c:pt idx="2525">
                  <c:v>0.87690972222222197</c:v>
                </c:pt>
                <c:pt idx="2526">
                  <c:v>0.87725694444444502</c:v>
                </c:pt>
                <c:pt idx="2527">
                  <c:v>0.87760416666666696</c:v>
                </c:pt>
                <c:pt idx="2528">
                  <c:v>0.87795138888888902</c:v>
                </c:pt>
                <c:pt idx="2529">
                  <c:v>0.87829861111111096</c:v>
                </c:pt>
                <c:pt idx="2530">
                  <c:v>0.87864583333333401</c:v>
                </c:pt>
                <c:pt idx="2531">
                  <c:v>0.87899305555555596</c:v>
                </c:pt>
                <c:pt idx="2532">
                  <c:v>0.87934027777777801</c:v>
                </c:pt>
                <c:pt idx="2533">
                  <c:v>0.87968749999999996</c:v>
                </c:pt>
                <c:pt idx="2534">
                  <c:v>0.88003472222222201</c:v>
                </c:pt>
                <c:pt idx="2535">
                  <c:v>0.88038194444444395</c:v>
                </c:pt>
                <c:pt idx="2536">
                  <c:v>0.88072916666666701</c:v>
                </c:pt>
                <c:pt idx="2537">
                  <c:v>0.88107638888888895</c:v>
                </c:pt>
                <c:pt idx="2538">
                  <c:v>0.88142361111111101</c:v>
                </c:pt>
                <c:pt idx="2539">
                  <c:v>0.88177083333333395</c:v>
                </c:pt>
                <c:pt idx="2540">
                  <c:v>0.882118055555556</c:v>
                </c:pt>
                <c:pt idx="2541">
                  <c:v>0.88246527777777795</c:v>
                </c:pt>
                <c:pt idx="2542">
                  <c:v>0.8828125</c:v>
                </c:pt>
                <c:pt idx="2543">
                  <c:v>0.88315972222222205</c:v>
                </c:pt>
                <c:pt idx="2544">
                  <c:v>0.883506944444444</c:v>
                </c:pt>
                <c:pt idx="2545">
                  <c:v>0.88385416666666705</c:v>
                </c:pt>
                <c:pt idx="2546">
                  <c:v>0.88420138888888899</c:v>
                </c:pt>
                <c:pt idx="2547">
                  <c:v>0.88454861111111105</c:v>
                </c:pt>
                <c:pt idx="2548">
                  <c:v>0.88489583333333399</c:v>
                </c:pt>
                <c:pt idx="2549">
                  <c:v>0.88524305555555605</c:v>
                </c:pt>
                <c:pt idx="2550">
                  <c:v>0.88559027777777799</c:v>
                </c:pt>
                <c:pt idx="2551">
                  <c:v>0.88593750000000004</c:v>
                </c:pt>
                <c:pt idx="2552">
                  <c:v>0.88628472222222199</c:v>
                </c:pt>
                <c:pt idx="2553">
                  <c:v>0.88663194444444504</c:v>
                </c:pt>
                <c:pt idx="2554">
                  <c:v>0.88697916666666698</c:v>
                </c:pt>
                <c:pt idx="2555">
                  <c:v>0.88732638888888904</c:v>
                </c:pt>
                <c:pt idx="2556">
                  <c:v>0.88767361111111098</c:v>
                </c:pt>
                <c:pt idx="2557">
                  <c:v>0.88802083333333404</c:v>
                </c:pt>
                <c:pt idx="2558">
                  <c:v>0.88836805555555598</c:v>
                </c:pt>
                <c:pt idx="2559">
                  <c:v>0.88871527777777803</c:v>
                </c:pt>
                <c:pt idx="2560">
                  <c:v>0.88906249999999998</c:v>
                </c:pt>
                <c:pt idx="2561">
                  <c:v>0.88940972222222203</c:v>
                </c:pt>
                <c:pt idx="2562">
                  <c:v>0.88975694444444497</c:v>
                </c:pt>
                <c:pt idx="2563">
                  <c:v>0.89010416666666703</c:v>
                </c:pt>
                <c:pt idx="2564">
                  <c:v>0.89045138888888897</c:v>
                </c:pt>
                <c:pt idx="2565">
                  <c:v>0.89079861111111103</c:v>
                </c:pt>
                <c:pt idx="2566">
                  <c:v>0.89114583333333397</c:v>
                </c:pt>
                <c:pt idx="2567">
                  <c:v>0.89149305555555602</c:v>
                </c:pt>
                <c:pt idx="2568">
                  <c:v>0.89184027777777797</c:v>
                </c:pt>
                <c:pt idx="2569">
                  <c:v>0.89218750000000002</c:v>
                </c:pt>
                <c:pt idx="2570">
                  <c:v>0.89253472222222197</c:v>
                </c:pt>
                <c:pt idx="2571">
                  <c:v>0.89288194444444502</c:v>
                </c:pt>
                <c:pt idx="2572">
                  <c:v>0.89322916666666696</c:v>
                </c:pt>
                <c:pt idx="2573">
                  <c:v>0.89357638888888902</c:v>
                </c:pt>
                <c:pt idx="2574">
                  <c:v>0.89392361111111096</c:v>
                </c:pt>
                <c:pt idx="2575">
                  <c:v>0.89427083333333302</c:v>
                </c:pt>
                <c:pt idx="2576">
                  <c:v>0.89461805555555596</c:v>
                </c:pt>
                <c:pt idx="2577">
                  <c:v>0.89496527777777801</c:v>
                </c:pt>
                <c:pt idx="2578">
                  <c:v>0.89531249999999996</c:v>
                </c:pt>
                <c:pt idx="2579">
                  <c:v>0.89565972222222201</c:v>
                </c:pt>
                <c:pt idx="2580">
                  <c:v>0.89600694444444395</c:v>
                </c:pt>
                <c:pt idx="2581">
                  <c:v>0.89635416666666701</c:v>
                </c:pt>
                <c:pt idx="2582">
                  <c:v>0.89670138888888895</c:v>
                </c:pt>
                <c:pt idx="2583">
                  <c:v>0.89704861111111101</c:v>
                </c:pt>
                <c:pt idx="2584">
                  <c:v>0.89739583333333395</c:v>
                </c:pt>
                <c:pt idx="2585">
                  <c:v>0.897743055555556</c:v>
                </c:pt>
                <c:pt idx="2586">
                  <c:v>0.89809027777777795</c:v>
                </c:pt>
                <c:pt idx="2587">
                  <c:v>0.8984375</c:v>
                </c:pt>
                <c:pt idx="2588">
                  <c:v>0.89878472222222205</c:v>
                </c:pt>
                <c:pt idx="2589">
                  <c:v>0.899131944444444</c:v>
                </c:pt>
                <c:pt idx="2590">
                  <c:v>0.89947916666666705</c:v>
                </c:pt>
                <c:pt idx="2591">
                  <c:v>0.89982638888888899</c:v>
                </c:pt>
                <c:pt idx="2592">
                  <c:v>0.90017361111111105</c:v>
                </c:pt>
                <c:pt idx="2593">
                  <c:v>0.90052083333333299</c:v>
                </c:pt>
                <c:pt idx="2594">
                  <c:v>0.90086805555555605</c:v>
                </c:pt>
                <c:pt idx="2595">
                  <c:v>0.90121527777777799</c:v>
                </c:pt>
                <c:pt idx="2596">
                  <c:v>0.90156250000000004</c:v>
                </c:pt>
                <c:pt idx="2597">
                  <c:v>0.90190972222222199</c:v>
                </c:pt>
                <c:pt idx="2598">
                  <c:v>0.90225694444444404</c:v>
                </c:pt>
                <c:pt idx="2599">
                  <c:v>0.90260416666666698</c:v>
                </c:pt>
                <c:pt idx="2600">
                  <c:v>0.90295138888888904</c:v>
                </c:pt>
                <c:pt idx="2601">
                  <c:v>0.90329861111111098</c:v>
                </c:pt>
                <c:pt idx="2602">
                  <c:v>0.90364583333333404</c:v>
                </c:pt>
                <c:pt idx="2603">
                  <c:v>0.90399305555555598</c:v>
                </c:pt>
                <c:pt idx="2604">
                  <c:v>0.90434027777777803</c:v>
                </c:pt>
                <c:pt idx="2605">
                  <c:v>0.90468749999999998</c:v>
                </c:pt>
                <c:pt idx="2606">
                  <c:v>0.90503472222222203</c:v>
                </c:pt>
                <c:pt idx="2607">
                  <c:v>0.90538194444444497</c:v>
                </c:pt>
                <c:pt idx="2608">
                  <c:v>0.90572916666666703</c:v>
                </c:pt>
                <c:pt idx="2609">
                  <c:v>0.90607638888888897</c:v>
                </c:pt>
                <c:pt idx="2610">
                  <c:v>0.90642361111111103</c:v>
                </c:pt>
                <c:pt idx="2611">
                  <c:v>0.90677083333333397</c:v>
                </c:pt>
                <c:pt idx="2612">
                  <c:v>0.90711805555555602</c:v>
                </c:pt>
                <c:pt idx="2613">
                  <c:v>0.90746527777777797</c:v>
                </c:pt>
                <c:pt idx="2614">
                  <c:v>0.90781250000000002</c:v>
                </c:pt>
                <c:pt idx="2615">
                  <c:v>0.90815972222222197</c:v>
                </c:pt>
                <c:pt idx="2616">
                  <c:v>0.90850694444444402</c:v>
                </c:pt>
                <c:pt idx="2617">
                  <c:v>0.90885416666666596</c:v>
                </c:pt>
                <c:pt idx="2618">
                  <c:v>0.90920138888888902</c:v>
                </c:pt>
                <c:pt idx="2619">
                  <c:v>0.90954861111111096</c:v>
                </c:pt>
                <c:pt idx="2620">
                  <c:v>0.90989583333333302</c:v>
                </c:pt>
                <c:pt idx="2621">
                  <c:v>0.91024305555555596</c:v>
                </c:pt>
                <c:pt idx="2622">
                  <c:v>0.91059027777777801</c:v>
                </c:pt>
                <c:pt idx="2623">
                  <c:v>0.91093749999999996</c:v>
                </c:pt>
                <c:pt idx="2624">
                  <c:v>0.91128472222222201</c:v>
                </c:pt>
                <c:pt idx="2625">
                  <c:v>0.91163194444444395</c:v>
                </c:pt>
                <c:pt idx="2626">
                  <c:v>0.91197916666666701</c:v>
                </c:pt>
                <c:pt idx="2627">
                  <c:v>0.91232638888888895</c:v>
                </c:pt>
                <c:pt idx="2628">
                  <c:v>0.91267361111111101</c:v>
                </c:pt>
                <c:pt idx="2629">
                  <c:v>0.91302083333333395</c:v>
                </c:pt>
                <c:pt idx="2630">
                  <c:v>0.913368055555556</c:v>
                </c:pt>
                <c:pt idx="2631">
                  <c:v>0.91371527777777795</c:v>
                </c:pt>
                <c:pt idx="2632">
                  <c:v>0.9140625</c:v>
                </c:pt>
                <c:pt idx="2633">
                  <c:v>0.91440972222222205</c:v>
                </c:pt>
                <c:pt idx="2634">
                  <c:v>0.914756944444444</c:v>
                </c:pt>
                <c:pt idx="2635">
                  <c:v>0.91510416666666605</c:v>
                </c:pt>
                <c:pt idx="2636">
                  <c:v>0.91545138888888899</c:v>
                </c:pt>
                <c:pt idx="2637">
                  <c:v>0.91579861111111105</c:v>
                </c:pt>
                <c:pt idx="2638">
                  <c:v>0.91614583333333399</c:v>
                </c:pt>
                <c:pt idx="2639">
                  <c:v>0.91649305555555605</c:v>
                </c:pt>
                <c:pt idx="2640">
                  <c:v>0.91684027777777799</c:v>
                </c:pt>
                <c:pt idx="2641">
                  <c:v>0.91718750000000004</c:v>
                </c:pt>
                <c:pt idx="2642">
                  <c:v>0.91753472222222199</c:v>
                </c:pt>
                <c:pt idx="2643">
                  <c:v>0.91788194444444404</c:v>
                </c:pt>
                <c:pt idx="2644">
                  <c:v>0.91822916666666698</c:v>
                </c:pt>
                <c:pt idx="2645">
                  <c:v>0.91857638888888904</c:v>
                </c:pt>
                <c:pt idx="2646">
                  <c:v>0.91892361111111098</c:v>
                </c:pt>
                <c:pt idx="2647">
                  <c:v>0.91927083333333404</c:v>
                </c:pt>
                <c:pt idx="2648">
                  <c:v>0.91961805555555598</c:v>
                </c:pt>
                <c:pt idx="2649">
                  <c:v>0.91996527777777803</c:v>
                </c:pt>
                <c:pt idx="2650">
                  <c:v>0.92031249999999998</c:v>
                </c:pt>
                <c:pt idx="2651">
                  <c:v>0.92065972222222203</c:v>
                </c:pt>
                <c:pt idx="2652">
                  <c:v>0.92100694444444497</c:v>
                </c:pt>
                <c:pt idx="2653">
                  <c:v>0.92135416666666703</c:v>
                </c:pt>
                <c:pt idx="2654">
                  <c:v>0.92170138888888897</c:v>
                </c:pt>
                <c:pt idx="2655">
                  <c:v>0.92204861111111103</c:v>
                </c:pt>
                <c:pt idx="2656">
                  <c:v>0.92239583333333297</c:v>
                </c:pt>
                <c:pt idx="2657">
                  <c:v>0.92274305555555602</c:v>
                </c:pt>
                <c:pt idx="2658">
                  <c:v>0.92309027777777797</c:v>
                </c:pt>
                <c:pt idx="2659">
                  <c:v>0.92343750000000002</c:v>
                </c:pt>
                <c:pt idx="2660">
                  <c:v>0.92378472222222197</c:v>
                </c:pt>
                <c:pt idx="2661">
                  <c:v>0.92413194444444502</c:v>
                </c:pt>
                <c:pt idx="2662">
                  <c:v>0.92447916666666596</c:v>
                </c:pt>
                <c:pt idx="2663">
                  <c:v>0.92482638888888902</c:v>
                </c:pt>
                <c:pt idx="2664">
                  <c:v>0.92517361111111096</c:v>
                </c:pt>
                <c:pt idx="2665">
                  <c:v>0.92552083333333302</c:v>
                </c:pt>
                <c:pt idx="2666">
                  <c:v>0.92586805555555596</c:v>
                </c:pt>
                <c:pt idx="2667">
                  <c:v>0.92621527777777801</c:v>
                </c:pt>
                <c:pt idx="2668">
                  <c:v>0.92656249999999996</c:v>
                </c:pt>
                <c:pt idx="2669">
                  <c:v>0.92690972222222201</c:v>
                </c:pt>
                <c:pt idx="2670">
                  <c:v>0.92725694444444395</c:v>
                </c:pt>
                <c:pt idx="2671">
                  <c:v>0.92760416666666701</c:v>
                </c:pt>
                <c:pt idx="2672">
                  <c:v>0.92795138888888895</c:v>
                </c:pt>
                <c:pt idx="2673">
                  <c:v>0.92829861111111101</c:v>
                </c:pt>
                <c:pt idx="2674">
                  <c:v>0.92864583333333395</c:v>
                </c:pt>
                <c:pt idx="2675">
                  <c:v>0.928993055555556</c:v>
                </c:pt>
                <c:pt idx="2676">
                  <c:v>0.92934027777777795</c:v>
                </c:pt>
                <c:pt idx="2677">
                  <c:v>0.9296875</c:v>
                </c:pt>
                <c:pt idx="2678">
                  <c:v>0.93003472222222205</c:v>
                </c:pt>
                <c:pt idx="2679">
                  <c:v>0.930381944444444</c:v>
                </c:pt>
                <c:pt idx="2680">
                  <c:v>0.93072916666666705</c:v>
                </c:pt>
                <c:pt idx="2681">
                  <c:v>0.93107638888888899</c:v>
                </c:pt>
                <c:pt idx="2682">
                  <c:v>0.93142361111111105</c:v>
                </c:pt>
                <c:pt idx="2683">
                  <c:v>0.93175925925925895</c:v>
                </c:pt>
                <c:pt idx="2684">
                  <c:v>0.93211805555555605</c:v>
                </c:pt>
                <c:pt idx="2685">
                  <c:v>0.93246527777777799</c:v>
                </c:pt>
                <c:pt idx="2686">
                  <c:v>0.93281250000000004</c:v>
                </c:pt>
                <c:pt idx="2687">
                  <c:v>0.93315972222222199</c:v>
                </c:pt>
                <c:pt idx="2688">
                  <c:v>0.93350694444444404</c:v>
                </c:pt>
                <c:pt idx="2689">
                  <c:v>0.93385416666666698</c:v>
                </c:pt>
                <c:pt idx="2690">
                  <c:v>0.93420138888888904</c:v>
                </c:pt>
                <c:pt idx="2691">
                  <c:v>0.93454861111111098</c:v>
                </c:pt>
                <c:pt idx="2692">
                  <c:v>0.93489583333333404</c:v>
                </c:pt>
                <c:pt idx="2693">
                  <c:v>0.93523148148148105</c:v>
                </c:pt>
                <c:pt idx="2694">
                  <c:v>0.93559027777777803</c:v>
                </c:pt>
                <c:pt idx="2695">
                  <c:v>0.93592592592592605</c:v>
                </c:pt>
                <c:pt idx="2696">
                  <c:v>0.93628472222222203</c:v>
                </c:pt>
                <c:pt idx="2697">
                  <c:v>0.93662037037037105</c:v>
                </c:pt>
                <c:pt idx="2698">
                  <c:v>0.93697916666666703</c:v>
                </c:pt>
                <c:pt idx="2699">
                  <c:v>0.93732638888888897</c:v>
                </c:pt>
                <c:pt idx="2700">
                  <c:v>0.93767361111111103</c:v>
                </c:pt>
                <c:pt idx="2701">
                  <c:v>0.93802083333333297</c:v>
                </c:pt>
                <c:pt idx="2702">
                  <c:v>0.93836805555555602</c:v>
                </c:pt>
                <c:pt idx="2703">
                  <c:v>0.93870370370370404</c:v>
                </c:pt>
                <c:pt idx="2704">
                  <c:v>0.93906250000000002</c:v>
                </c:pt>
                <c:pt idx="2705">
                  <c:v>0.93939814814814804</c:v>
                </c:pt>
                <c:pt idx="2706">
                  <c:v>0.93974537037037098</c:v>
                </c:pt>
                <c:pt idx="2707">
                  <c:v>0.94009259259259303</c:v>
                </c:pt>
                <c:pt idx="2708">
                  <c:v>0.94045138888888902</c:v>
                </c:pt>
                <c:pt idx="2709">
                  <c:v>0.94078703703703703</c:v>
                </c:pt>
                <c:pt idx="2710">
                  <c:v>0.94113425925925898</c:v>
                </c:pt>
                <c:pt idx="2711">
                  <c:v>0.94148148148148203</c:v>
                </c:pt>
                <c:pt idx="2712">
                  <c:v>0.94182870370370397</c:v>
                </c:pt>
                <c:pt idx="2713">
                  <c:v>0.94217592592592603</c:v>
                </c:pt>
                <c:pt idx="2714">
                  <c:v>0.94253472222222201</c:v>
                </c:pt>
                <c:pt idx="2715">
                  <c:v>0.94287037037037102</c:v>
                </c:pt>
                <c:pt idx="2716">
                  <c:v>0.94321759259259297</c:v>
                </c:pt>
                <c:pt idx="2717">
                  <c:v>0.94356481481481502</c:v>
                </c:pt>
                <c:pt idx="2718">
                  <c:v>0.94392361111111101</c:v>
                </c:pt>
                <c:pt idx="2719">
                  <c:v>0.94425925925925902</c:v>
                </c:pt>
                <c:pt idx="2720">
                  <c:v>0.94460648148148196</c:v>
                </c:pt>
                <c:pt idx="2721">
                  <c:v>0.94495370370370402</c:v>
                </c:pt>
                <c:pt idx="2722">
                  <c:v>0.94530092592592596</c:v>
                </c:pt>
                <c:pt idx="2723">
                  <c:v>0.94564814814814802</c:v>
                </c:pt>
                <c:pt idx="2724">
                  <c:v>0.94599537037037096</c:v>
                </c:pt>
                <c:pt idx="2725">
                  <c:v>0.94634259259259301</c:v>
                </c:pt>
                <c:pt idx="2726">
                  <c:v>0.94668981481481496</c:v>
                </c:pt>
                <c:pt idx="2727">
                  <c:v>0.94703703703703701</c:v>
                </c:pt>
                <c:pt idx="2728">
                  <c:v>0.94738425925925895</c:v>
                </c:pt>
                <c:pt idx="2729">
                  <c:v>0.94773148148148201</c:v>
                </c:pt>
                <c:pt idx="2730">
                  <c:v>0.94807870370370395</c:v>
                </c:pt>
                <c:pt idx="2731">
                  <c:v>0.94842592592592601</c:v>
                </c:pt>
                <c:pt idx="2732">
                  <c:v>0.94877314814814795</c:v>
                </c:pt>
                <c:pt idx="2733">
                  <c:v>0.949120370370371</c:v>
                </c:pt>
                <c:pt idx="2734">
                  <c:v>0.94946759259259295</c:v>
                </c:pt>
                <c:pt idx="2735">
                  <c:v>0.949814814814815</c:v>
                </c:pt>
                <c:pt idx="2736">
                  <c:v>0.95016203703703705</c:v>
                </c:pt>
                <c:pt idx="2737">
                  <c:v>0.950509259259259</c:v>
                </c:pt>
                <c:pt idx="2738">
                  <c:v>0.95085648148148105</c:v>
                </c:pt>
                <c:pt idx="2739">
                  <c:v>0.951203703703704</c:v>
                </c:pt>
                <c:pt idx="2740">
                  <c:v>0.95155092592592605</c:v>
                </c:pt>
                <c:pt idx="2741">
                  <c:v>0.95189814814814799</c:v>
                </c:pt>
                <c:pt idx="2742">
                  <c:v>0.95224537037037105</c:v>
                </c:pt>
                <c:pt idx="2743">
                  <c:v>0.95259259259259299</c:v>
                </c:pt>
                <c:pt idx="2744">
                  <c:v>0.95293981481481504</c:v>
                </c:pt>
                <c:pt idx="2745">
                  <c:v>0.95328703703703699</c:v>
                </c:pt>
                <c:pt idx="2746">
                  <c:v>0.95363425925925904</c:v>
                </c:pt>
                <c:pt idx="2747">
                  <c:v>0.95398148148148199</c:v>
                </c:pt>
                <c:pt idx="2748">
                  <c:v>0.95432870370370404</c:v>
                </c:pt>
                <c:pt idx="2749">
                  <c:v>0.95467592592592598</c:v>
                </c:pt>
                <c:pt idx="2750">
                  <c:v>0.95502314814814804</c:v>
                </c:pt>
                <c:pt idx="2751">
                  <c:v>0.95537037037036998</c:v>
                </c:pt>
                <c:pt idx="2752">
                  <c:v>0.95571759259259303</c:v>
                </c:pt>
                <c:pt idx="2753">
                  <c:v>0.95606481481481498</c:v>
                </c:pt>
                <c:pt idx="2754">
                  <c:v>0.95641203703703703</c:v>
                </c:pt>
                <c:pt idx="2755">
                  <c:v>0.95675925925925898</c:v>
                </c:pt>
                <c:pt idx="2756">
                  <c:v>0.95710648148148203</c:v>
                </c:pt>
                <c:pt idx="2757">
                  <c:v>0.95745370370370397</c:v>
                </c:pt>
                <c:pt idx="2758">
                  <c:v>0.95780092592592603</c:v>
                </c:pt>
                <c:pt idx="2759">
                  <c:v>0.95814814814814797</c:v>
                </c:pt>
                <c:pt idx="2760">
                  <c:v>0.95849537037037102</c:v>
                </c:pt>
                <c:pt idx="2761">
                  <c:v>0.95884259259259297</c:v>
                </c:pt>
                <c:pt idx="2762">
                  <c:v>0.95918981481481502</c:v>
                </c:pt>
                <c:pt idx="2763">
                  <c:v>0.95953703703703697</c:v>
                </c:pt>
                <c:pt idx="2764">
                  <c:v>0.95988425925925902</c:v>
                </c:pt>
                <c:pt idx="2765">
                  <c:v>0.96023148148148196</c:v>
                </c:pt>
                <c:pt idx="2766">
                  <c:v>0.96057870370370402</c:v>
                </c:pt>
                <c:pt idx="2767">
                  <c:v>0.96092592592592596</c:v>
                </c:pt>
                <c:pt idx="2768">
                  <c:v>0.96127314814814802</c:v>
                </c:pt>
                <c:pt idx="2769">
                  <c:v>0.96162037037037096</c:v>
                </c:pt>
                <c:pt idx="2770">
                  <c:v>0.96196759259259301</c:v>
                </c:pt>
                <c:pt idx="2771">
                  <c:v>0.96231481481481496</c:v>
                </c:pt>
                <c:pt idx="2772">
                  <c:v>0.96266203703703701</c:v>
                </c:pt>
                <c:pt idx="2773">
                  <c:v>0.96300925925925895</c:v>
                </c:pt>
                <c:pt idx="2774">
                  <c:v>0.96335648148148101</c:v>
                </c:pt>
                <c:pt idx="2775">
                  <c:v>0.96370370370370395</c:v>
                </c:pt>
                <c:pt idx="2776">
                  <c:v>0.96405092592592601</c:v>
                </c:pt>
                <c:pt idx="2777">
                  <c:v>0.96439814814814795</c:v>
                </c:pt>
                <c:pt idx="2778">
                  <c:v>0.964745370370371</c:v>
                </c:pt>
                <c:pt idx="2779">
                  <c:v>0.96509259259259295</c:v>
                </c:pt>
                <c:pt idx="2780">
                  <c:v>0.965439814814815</c:v>
                </c:pt>
                <c:pt idx="2781">
                  <c:v>0.96578703703703705</c:v>
                </c:pt>
                <c:pt idx="2782">
                  <c:v>0.966134259259259</c:v>
                </c:pt>
                <c:pt idx="2783">
                  <c:v>0.96648148148148105</c:v>
                </c:pt>
                <c:pt idx="2784">
                  <c:v>0.966828703703704</c:v>
                </c:pt>
                <c:pt idx="2785">
                  <c:v>0.96717592592592605</c:v>
                </c:pt>
                <c:pt idx="2786">
                  <c:v>0.96752314814814799</c:v>
                </c:pt>
                <c:pt idx="2787">
                  <c:v>0.96787037037037105</c:v>
                </c:pt>
                <c:pt idx="2788">
                  <c:v>0.96821759259259299</c:v>
                </c:pt>
                <c:pt idx="2789">
                  <c:v>0.96856481481481504</c:v>
                </c:pt>
                <c:pt idx="2790">
                  <c:v>0.96891203703703699</c:v>
                </c:pt>
                <c:pt idx="2791">
                  <c:v>0.96925925925925904</c:v>
                </c:pt>
                <c:pt idx="2792">
                  <c:v>0.96960648148148199</c:v>
                </c:pt>
                <c:pt idx="2793">
                  <c:v>0.96995370370370404</c:v>
                </c:pt>
                <c:pt idx="2794">
                  <c:v>0.97030092592592598</c:v>
                </c:pt>
                <c:pt idx="2795">
                  <c:v>0.97064814814814804</c:v>
                </c:pt>
                <c:pt idx="2796">
                  <c:v>0.97099537037036998</c:v>
                </c:pt>
                <c:pt idx="2797">
                  <c:v>0.97134259259259303</c:v>
                </c:pt>
                <c:pt idx="2798">
                  <c:v>0.97168981481481498</c:v>
                </c:pt>
                <c:pt idx="2799">
                  <c:v>0.97203703703703703</c:v>
                </c:pt>
                <c:pt idx="2800">
                  <c:v>0.97238425925925898</c:v>
                </c:pt>
                <c:pt idx="2801">
                  <c:v>0.97273148148148203</c:v>
                </c:pt>
                <c:pt idx="2802">
                  <c:v>0.97307870370370397</c:v>
                </c:pt>
                <c:pt idx="2803">
                  <c:v>0.97342592592592603</c:v>
                </c:pt>
                <c:pt idx="2804">
                  <c:v>0.97377314814814797</c:v>
                </c:pt>
                <c:pt idx="2805">
                  <c:v>0.97412037037037003</c:v>
                </c:pt>
                <c:pt idx="2806">
                  <c:v>0.97446759259259197</c:v>
                </c:pt>
                <c:pt idx="2807">
                  <c:v>0.97481481481481502</c:v>
                </c:pt>
                <c:pt idx="2808">
                  <c:v>0.97516203703703697</c:v>
                </c:pt>
                <c:pt idx="2809">
                  <c:v>0.97550925925925902</c:v>
                </c:pt>
                <c:pt idx="2810">
                  <c:v>0.97585648148148096</c:v>
                </c:pt>
                <c:pt idx="2811">
                  <c:v>0.97620370370370402</c:v>
                </c:pt>
                <c:pt idx="2812">
                  <c:v>0.97655092592592496</c:v>
                </c:pt>
                <c:pt idx="2813">
                  <c:v>0.97689814814814802</c:v>
                </c:pt>
                <c:pt idx="2814">
                  <c:v>0.97724537037036996</c:v>
                </c:pt>
                <c:pt idx="2815">
                  <c:v>0.97759259259259301</c:v>
                </c:pt>
                <c:pt idx="2816">
                  <c:v>0.97793981481481496</c:v>
                </c:pt>
                <c:pt idx="2817">
                  <c:v>0.97828703703703701</c:v>
                </c:pt>
                <c:pt idx="2818">
                  <c:v>0.97863425925925895</c:v>
                </c:pt>
                <c:pt idx="2819">
                  <c:v>0.97898148148148101</c:v>
                </c:pt>
                <c:pt idx="2820">
                  <c:v>0.97932870370370295</c:v>
                </c:pt>
                <c:pt idx="2821">
                  <c:v>0.97967592592592601</c:v>
                </c:pt>
                <c:pt idx="2822">
                  <c:v>0.98002314814814795</c:v>
                </c:pt>
                <c:pt idx="2823">
                  <c:v>0.98037037037037</c:v>
                </c:pt>
                <c:pt idx="2824">
                  <c:v>0.98071759259259295</c:v>
                </c:pt>
                <c:pt idx="2825">
                  <c:v>0.981064814814815</c:v>
                </c:pt>
                <c:pt idx="2826">
                  <c:v>0.98141203703703705</c:v>
                </c:pt>
                <c:pt idx="2827">
                  <c:v>0.981759259259259</c:v>
                </c:pt>
                <c:pt idx="2828">
                  <c:v>0.98210648148148105</c:v>
                </c:pt>
                <c:pt idx="2829">
                  <c:v>0.982453703703704</c:v>
                </c:pt>
                <c:pt idx="2830">
                  <c:v>0.98280092592592605</c:v>
                </c:pt>
                <c:pt idx="2831">
                  <c:v>0.98314814814814799</c:v>
                </c:pt>
                <c:pt idx="2832">
                  <c:v>0.98349537037037005</c:v>
                </c:pt>
                <c:pt idx="2833">
                  <c:v>0.98384259259259299</c:v>
                </c:pt>
                <c:pt idx="2834">
                  <c:v>0.98418981481481504</c:v>
                </c:pt>
                <c:pt idx="2835">
                  <c:v>0.98453703703703699</c:v>
                </c:pt>
                <c:pt idx="2836">
                  <c:v>0.98488425925925904</c:v>
                </c:pt>
                <c:pt idx="2837">
                  <c:v>0.98523148148148199</c:v>
                </c:pt>
                <c:pt idx="2838">
                  <c:v>0.98557870370370404</c:v>
                </c:pt>
                <c:pt idx="2839">
                  <c:v>0.98592592592592598</c:v>
                </c:pt>
                <c:pt idx="2840">
                  <c:v>0.98627314814814804</c:v>
                </c:pt>
                <c:pt idx="2841">
                  <c:v>0.98662037037036998</c:v>
                </c:pt>
                <c:pt idx="2842">
                  <c:v>0.98696759259259303</c:v>
                </c:pt>
                <c:pt idx="2843">
                  <c:v>0.98731481481481498</c:v>
                </c:pt>
                <c:pt idx="2844">
                  <c:v>0.98766203703703703</c:v>
                </c:pt>
                <c:pt idx="2845">
                  <c:v>0.98800925925925898</c:v>
                </c:pt>
                <c:pt idx="2846">
                  <c:v>0.98835648148148103</c:v>
                </c:pt>
                <c:pt idx="2847">
                  <c:v>0.98870370370370397</c:v>
                </c:pt>
                <c:pt idx="2848">
                  <c:v>0.98905092592592603</c:v>
                </c:pt>
                <c:pt idx="2849">
                  <c:v>0.98939814814814797</c:v>
                </c:pt>
                <c:pt idx="2850">
                  <c:v>0.98974537037037102</c:v>
                </c:pt>
                <c:pt idx="2851">
                  <c:v>0.99009259259259297</c:v>
                </c:pt>
                <c:pt idx="2852">
                  <c:v>0.99043981481481502</c:v>
                </c:pt>
                <c:pt idx="2853">
                  <c:v>0.99078703703703697</c:v>
                </c:pt>
                <c:pt idx="2854">
                  <c:v>0.99113425925925902</c:v>
                </c:pt>
                <c:pt idx="2855">
                  <c:v>0.99148148148148096</c:v>
                </c:pt>
                <c:pt idx="2856">
                  <c:v>0.99182870370370402</c:v>
                </c:pt>
                <c:pt idx="2857">
                  <c:v>0.99217592592592596</c:v>
                </c:pt>
                <c:pt idx="2858">
                  <c:v>0.99252314814814802</c:v>
                </c:pt>
                <c:pt idx="2859">
                  <c:v>0.99287037037036996</c:v>
                </c:pt>
                <c:pt idx="2860">
                  <c:v>0.99321759259259301</c:v>
                </c:pt>
                <c:pt idx="2861">
                  <c:v>0.99356481481481496</c:v>
                </c:pt>
                <c:pt idx="2862">
                  <c:v>0.99391203703703701</c:v>
                </c:pt>
                <c:pt idx="2863">
                  <c:v>0.99425925925925895</c:v>
                </c:pt>
                <c:pt idx="2864">
                  <c:v>0.99460648148148101</c:v>
                </c:pt>
                <c:pt idx="2865">
                  <c:v>0.99495370370370295</c:v>
                </c:pt>
                <c:pt idx="2866">
                  <c:v>0.99530092592592601</c:v>
                </c:pt>
                <c:pt idx="2867">
                  <c:v>0.99564814814814795</c:v>
                </c:pt>
                <c:pt idx="2868">
                  <c:v>0.995995370370371</c:v>
                </c:pt>
                <c:pt idx="2869">
                  <c:v>0.99634259259259295</c:v>
                </c:pt>
                <c:pt idx="2870">
                  <c:v>0.996689814814815</c:v>
                </c:pt>
                <c:pt idx="2871">
                  <c:v>0.99703703703703705</c:v>
                </c:pt>
                <c:pt idx="2872">
                  <c:v>0.997384259259259</c:v>
                </c:pt>
                <c:pt idx="2873">
                  <c:v>0.99773148148148105</c:v>
                </c:pt>
                <c:pt idx="2874">
                  <c:v>0.998078703703704</c:v>
                </c:pt>
                <c:pt idx="2875">
                  <c:v>0.99842592592592605</c:v>
                </c:pt>
                <c:pt idx="2876">
                  <c:v>0.99877314814814799</c:v>
                </c:pt>
                <c:pt idx="2877">
                  <c:v>0.99912037037037005</c:v>
                </c:pt>
                <c:pt idx="2878">
                  <c:v>0.99946759259259199</c:v>
                </c:pt>
                <c:pt idx="2879">
                  <c:v>0.99981481481481504</c:v>
                </c:pt>
              </c:numCache>
            </c:numRef>
          </c:xVal>
          <c:yVal>
            <c:numRef>
              <c:f>'LSF1-3 20K warmup 04_22_2014'!$D$1:$D$2880</c:f>
              <c:numCache>
                <c:formatCode>General</c:formatCode>
                <c:ptCount val="2880"/>
                <c:pt idx="0">
                  <c:v>3.94</c:v>
                </c:pt>
                <c:pt idx="1">
                  <c:v>3.94</c:v>
                </c:pt>
                <c:pt idx="2">
                  <c:v>3.94</c:v>
                </c:pt>
                <c:pt idx="3">
                  <c:v>3.94</c:v>
                </c:pt>
                <c:pt idx="4">
                  <c:v>3.94</c:v>
                </c:pt>
                <c:pt idx="5">
                  <c:v>3.94</c:v>
                </c:pt>
                <c:pt idx="6">
                  <c:v>3.94</c:v>
                </c:pt>
                <c:pt idx="7">
                  <c:v>3.94</c:v>
                </c:pt>
                <c:pt idx="8">
                  <c:v>3.94</c:v>
                </c:pt>
                <c:pt idx="9">
                  <c:v>3.94</c:v>
                </c:pt>
                <c:pt idx="10">
                  <c:v>3.94</c:v>
                </c:pt>
                <c:pt idx="11">
                  <c:v>3.94</c:v>
                </c:pt>
                <c:pt idx="12">
                  <c:v>3.94</c:v>
                </c:pt>
                <c:pt idx="13">
                  <c:v>3.94</c:v>
                </c:pt>
                <c:pt idx="14">
                  <c:v>3.94</c:v>
                </c:pt>
                <c:pt idx="15">
                  <c:v>3.94</c:v>
                </c:pt>
                <c:pt idx="16">
                  <c:v>3.94</c:v>
                </c:pt>
                <c:pt idx="17">
                  <c:v>3.94</c:v>
                </c:pt>
                <c:pt idx="18">
                  <c:v>3.94</c:v>
                </c:pt>
                <c:pt idx="19">
                  <c:v>3.94</c:v>
                </c:pt>
                <c:pt idx="20">
                  <c:v>3.94</c:v>
                </c:pt>
                <c:pt idx="21">
                  <c:v>3.94</c:v>
                </c:pt>
                <c:pt idx="22">
                  <c:v>3.94</c:v>
                </c:pt>
                <c:pt idx="23">
                  <c:v>3.94</c:v>
                </c:pt>
                <c:pt idx="24">
                  <c:v>3.94</c:v>
                </c:pt>
                <c:pt idx="25">
                  <c:v>3.94</c:v>
                </c:pt>
                <c:pt idx="26">
                  <c:v>3.94</c:v>
                </c:pt>
                <c:pt idx="27">
                  <c:v>3.94</c:v>
                </c:pt>
                <c:pt idx="28">
                  <c:v>3.94</c:v>
                </c:pt>
                <c:pt idx="29">
                  <c:v>3.94</c:v>
                </c:pt>
                <c:pt idx="30">
                  <c:v>3.94</c:v>
                </c:pt>
                <c:pt idx="31">
                  <c:v>3.94</c:v>
                </c:pt>
                <c:pt idx="32">
                  <c:v>3.94</c:v>
                </c:pt>
                <c:pt idx="33">
                  <c:v>3.94</c:v>
                </c:pt>
                <c:pt idx="34">
                  <c:v>3.94</c:v>
                </c:pt>
                <c:pt idx="35">
                  <c:v>3.94</c:v>
                </c:pt>
                <c:pt idx="36">
                  <c:v>3.94</c:v>
                </c:pt>
                <c:pt idx="37">
                  <c:v>3.94</c:v>
                </c:pt>
                <c:pt idx="38">
                  <c:v>3.93</c:v>
                </c:pt>
                <c:pt idx="39">
                  <c:v>3.94</c:v>
                </c:pt>
                <c:pt idx="40">
                  <c:v>3.94</c:v>
                </c:pt>
                <c:pt idx="41">
                  <c:v>3.94</c:v>
                </c:pt>
                <c:pt idx="42">
                  <c:v>3.94</c:v>
                </c:pt>
                <c:pt idx="43">
                  <c:v>3.94</c:v>
                </c:pt>
                <c:pt idx="44">
                  <c:v>3.93</c:v>
                </c:pt>
                <c:pt idx="45">
                  <c:v>3.94</c:v>
                </c:pt>
                <c:pt idx="46">
                  <c:v>3.94</c:v>
                </c:pt>
                <c:pt idx="47">
                  <c:v>3.94</c:v>
                </c:pt>
                <c:pt idx="48">
                  <c:v>3.94</c:v>
                </c:pt>
                <c:pt idx="49">
                  <c:v>3.94</c:v>
                </c:pt>
                <c:pt idx="50">
                  <c:v>3.94</c:v>
                </c:pt>
                <c:pt idx="51">
                  <c:v>3.94</c:v>
                </c:pt>
                <c:pt idx="52">
                  <c:v>3.94</c:v>
                </c:pt>
                <c:pt idx="53">
                  <c:v>3.94</c:v>
                </c:pt>
                <c:pt idx="54">
                  <c:v>3.94</c:v>
                </c:pt>
                <c:pt idx="55">
                  <c:v>3.94</c:v>
                </c:pt>
                <c:pt idx="56">
                  <c:v>3.94</c:v>
                </c:pt>
                <c:pt idx="57">
                  <c:v>3.94</c:v>
                </c:pt>
                <c:pt idx="58">
                  <c:v>3.94</c:v>
                </c:pt>
                <c:pt idx="59">
                  <c:v>3.94</c:v>
                </c:pt>
                <c:pt idx="60">
                  <c:v>3.94</c:v>
                </c:pt>
                <c:pt idx="61">
                  <c:v>3.94</c:v>
                </c:pt>
                <c:pt idx="62">
                  <c:v>3.94</c:v>
                </c:pt>
                <c:pt idx="63">
                  <c:v>3.94</c:v>
                </c:pt>
                <c:pt idx="64">
                  <c:v>3.94</c:v>
                </c:pt>
                <c:pt idx="65">
                  <c:v>3.94</c:v>
                </c:pt>
                <c:pt idx="66">
                  <c:v>3.94</c:v>
                </c:pt>
                <c:pt idx="67">
                  <c:v>3.94</c:v>
                </c:pt>
                <c:pt idx="68">
                  <c:v>3.94</c:v>
                </c:pt>
                <c:pt idx="69">
                  <c:v>3.94</c:v>
                </c:pt>
                <c:pt idx="70">
                  <c:v>3.94</c:v>
                </c:pt>
                <c:pt idx="71">
                  <c:v>3.94</c:v>
                </c:pt>
                <c:pt idx="72">
                  <c:v>3.94</c:v>
                </c:pt>
                <c:pt idx="73">
                  <c:v>3.94</c:v>
                </c:pt>
                <c:pt idx="74">
                  <c:v>3.94</c:v>
                </c:pt>
                <c:pt idx="75">
                  <c:v>3.94</c:v>
                </c:pt>
                <c:pt idx="76">
                  <c:v>3.94</c:v>
                </c:pt>
                <c:pt idx="77">
                  <c:v>3.94</c:v>
                </c:pt>
                <c:pt idx="78">
                  <c:v>3.94</c:v>
                </c:pt>
                <c:pt idx="79">
                  <c:v>3.94</c:v>
                </c:pt>
                <c:pt idx="80">
                  <c:v>3.94</c:v>
                </c:pt>
                <c:pt idx="81">
                  <c:v>3.94</c:v>
                </c:pt>
                <c:pt idx="82">
                  <c:v>3.94</c:v>
                </c:pt>
                <c:pt idx="83">
                  <c:v>3.94</c:v>
                </c:pt>
                <c:pt idx="84">
                  <c:v>3.94</c:v>
                </c:pt>
                <c:pt idx="85">
                  <c:v>3.94</c:v>
                </c:pt>
                <c:pt idx="86">
                  <c:v>3.94</c:v>
                </c:pt>
                <c:pt idx="87">
                  <c:v>3.94</c:v>
                </c:pt>
                <c:pt idx="88">
                  <c:v>3.94</c:v>
                </c:pt>
                <c:pt idx="89">
                  <c:v>3.94</c:v>
                </c:pt>
                <c:pt idx="90">
                  <c:v>3.94</c:v>
                </c:pt>
                <c:pt idx="91">
                  <c:v>3.94</c:v>
                </c:pt>
                <c:pt idx="92">
                  <c:v>3.94</c:v>
                </c:pt>
                <c:pt idx="93">
                  <c:v>3.94</c:v>
                </c:pt>
                <c:pt idx="94">
                  <c:v>3.94</c:v>
                </c:pt>
                <c:pt idx="95">
                  <c:v>3.94</c:v>
                </c:pt>
                <c:pt idx="96">
                  <c:v>3.94</c:v>
                </c:pt>
                <c:pt idx="97">
                  <c:v>3.94</c:v>
                </c:pt>
                <c:pt idx="98">
                  <c:v>3.94</c:v>
                </c:pt>
                <c:pt idx="99">
                  <c:v>3.93</c:v>
                </c:pt>
                <c:pt idx="100">
                  <c:v>3.93</c:v>
                </c:pt>
                <c:pt idx="101">
                  <c:v>3.94</c:v>
                </c:pt>
                <c:pt idx="102">
                  <c:v>3.94</c:v>
                </c:pt>
                <c:pt idx="103">
                  <c:v>3.94</c:v>
                </c:pt>
                <c:pt idx="104">
                  <c:v>3.94</c:v>
                </c:pt>
                <c:pt idx="105">
                  <c:v>3.94</c:v>
                </c:pt>
                <c:pt idx="106">
                  <c:v>3.94</c:v>
                </c:pt>
                <c:pt idx="107">
                  <c:v>3.94</c:v>
                </c:pt>
                <c:pt idx="108">
                  <c:v>3.94</c:v>
                </c:pt>
                <c:pt idx="109">
                  <c:v>3.94</c:v>
                </c:pt>
                <c:pt idx="110">
                  <c:v>3.94</c:v>
                </c:pt>
                <c:pt idx="111">
                  <c:v>3.94</c:v>
                </c:pt>
                <c:pt idx="112">
                  <c:v>3.93</c:v>
                </c:pt>
                <c:pt idx="113">
                  <c:v>3.94</c:v>
                </c:pt>
                <c:pt idx="114">
                  <c:v>3.94</c:v>
                </c:pt>
                <c:pt idx="115">
                  <c:v>3.94</c:v>
                </c:pt>
                <c:pt idx="116">
                  <c:v>3.94</c:v>
                </c:pt>
                <c:pt idx="117">
                  <c:v>3.94</c:v>
                </c:pt>
                <c:pt idx="118">
                  <c:v>3.94</c:v>
                </c:pt>
                <c:pt idx="119">
                  <c:v>3.94</c:v>
                </c:pt>
                <c:pt idx="120">
                  <c:v>3.94</c:v>
                </c:pt>
                <c:pt idx="121">
                  <c:v>3.94</c:v>
                </c:pt>
                <c:pt idx="122">
                  <c:v>3.94</c:v>
                </c:pt>
                <c:pt idx="123">
                  <c:v>3.94</c:v>
                </c:pt>
                <c:pt idx="124">
                  <c:v>3.94</c:v>
                </c:pt>
                <c:pt idx="125">
                  <c:v>3.94</c:v>
                </c:pt>
                <c:pt idx="126">
                  <c:v>3.94</c:v>
                </c:pt>
                <c:pt idx="127">
                  <c:v>3.94</c:v>
                </c:pt>
                <c:pt idx="128">
                  <c:v>3.94</c:v>
                </c:pt>
                <c:pt idx="129">
                  <c:v>3.94</c:v>
                </c:pt>
                <c:pt idx="130">
                  <c:v>3.94</c:v>
                </c:pt>
                <c:pt idx="131">
                  <c:v>3.94</c:v>
                </c:pt>
                <c:pt idx="132">
                  <c:v>3.94</c:v>
                </c:pt>
                <c:pt idx="133">
                  <c:v>3.94</c:v>
                </c:pt>
                <c:pt idx="134">
                  <c:v>3.94</c:v>
                </c:pt>
                <c:pt idx="135">
                  <c:v>3.94</c:v>
                </c:pt>
                <c:pt idx="136">
                  <c:v>3.94</c:v>
                </c:pt>
                <c:pt idx="137">
                  <c:v>3.94</c:v>
                </c:pt>
                <c:pt idx="138">
                  <c:v>3.94</c:v>
                </c:pt>
                <c:pt idx="139">
                  <c:v>3.94</c:v>
                </c:pt>
                <c:pt idx="140">
                  <c:v>3.94</c:v>
                </c:pt>
                <c:pt idx="141">
                  <c:v>3.94</c:v>
                </c:pt>
                <c:pt idx="142">
                  <c:v>3.94</c:v>
                </c:pt>
                <c:pt idx="143">
                  <c:v>3.94</c:v>
                </c:pt>
                <c:pt idx="144">
                  <c:v>3.94</c:v>
                </c:pt>
                <c:pt idx="145">
                  <c:v>3.94</c:v>
                </c:pt>
                <c:pt idx="146">
                  <c:v>3.94</c:v>
                </c:pt>
                <c:pt idx="147">
                  <c:v>3.94</c:v>
                </c:pt>
                <c:pt idx="148">
                  <c:v>3.94</c:v>
                </c:pt>
                <c:pt idx="149">
                  <c:v>3.94</c:v>
                </c:pt>
                <c:pt idx="150">
                  <c:v>3.94</c:v>
                </c:pt>
                <c:pt idx="151">
                  <c:v>3.94</c:v>
                </c:pt>
                <c:pt idx="152">
                  <c:v>3.94</c:v>
                </c:pt>
                <c:pt idx="153">
                  <c:v>3.94</c:v>
                </c:pt>
                <c:pt idx="154">
                  <c:v>3.94</c:v>
                </c:pt>
                <c:pt idx="155">
                  <c:v>3.94</c:v>
                </c:pt>
                <c:pt idx="156">
                  <c:v>3.94</c:v>
                </c:pt>
                <c:pt idx="157">
                  <c:v>3.94</c:v>
                </c:pt>
                <c:pt idx="158">
                  <c:v>3.94</c:v>
                </c:pt>
                <c:pt idx="159">
                  <c:v>3.93</c:v>
                </c:pt>
                <c:pt idx="160">
                  <c:v>3.93</c:v>
                </c:pt>
                <c:pt idx="161">
                  <c:v>3.93</c:v>
                </c:pt>
                <c:pt idx="162">
                  <c:v>3.94</c:v>
                </c:pt>
                <c:pt idx="163">
                  <c:v>3.94</c:v>
                </c:pt>
                <c:pt idx="164">
                  <c:v>3.94</c:v>
                </c:pt>
                <c:pt idx="165">
                  <c:v>3.94</c:v>
                </c:pt>
                <c:pt idx="166">
                  <c:v>3.94</c:v>
                </c:pt>
                <c:pt idx="167">
                  <c:v>3.94</c:v>
                </c:pt>
                <c:pt idx="168">
                  <c:v>3.94</c:v>
                </c:pt>
                <c:pt idx="169">
                  <c:v>3.94</c:v>
                </c:pt>
                <c:pt idx="170">
                  <c:v>3.94</c:v>
                </c:pt>
                <c:pt idx="171">
                  <c:v>3.94</c:v>
                </c:pt>
                <c:pt idx="172">
                  <c:v>3.94</c:v>
                </c:pt>
                <c:pt idx="173">
                  <c:v>3.94</c:v>
                </c:pt>
                <c:pt idx="174">
                  <c:v>3.94</c:v>
                </c:pt>
                <c:pt idx="175">
                  <c:v>3.94</c:v>
                </c:pt>
                <c:pt idx="176">
                  <c:v>3.94</c:v>
                </c:pt>
                <c:pt idx="177">
                  <c:v>3.94</c:v>
                </c:pt>
                <c:pt idx="178">
                  <c:v>3.94</c:v>
                </c:pt>
                <c:pt idx="179">
                  <c:v>3.94</c:v>
                </c:pt>
                <c:pt idx="180">
                  <c:v>3.94</c:v>
                </c:pt>
                <c:pt idx="181">
                  <c:v>3.94</c:v>
                </c:pt>
                <c:pt idx="182">
                  <c:v>3.94</c:v>
                </c:pt>
                <c:pt idx="183">
                  <c:v>3.94</c:v>
                </c:pt>
                <c:pt idx="184">
                  <c:v>3.94</c:v>
                </c:pt>
                <c:pt idx="185">
                  <c:v>3.94</c:v>
                </c:pt>
                <c:pt idx="186">
                  <c:v>3.94</c:v>
                </c:pt>
                <c:pt idx="187">
                  <c:v>3.95</c:v>
                </c:pt>
                <c:pt idx="188">
                  <c:v>3.94</c:v>
                </c:pt>
                <c:pt idx="189">
                  <c:v>3.94</c:v>
                </c:pt>
                <c:pt idx="190">
                  <c:v>3.94</c:v>
                </c:pt>
                <c:pt idx="191">
                  <c:v>3.94</c:v>
                </c:pt>
                <c:pt idx="192">
                  <c:v>3.94</c:v>
                </c:pt>
                <c:pt idx="193">
                  <c:v>3.94</c:v>
                </c:pt>
                <c:pt idx="194">
                  <c:v>3.94</c:v>
                </c:pt>
                <c:pt idx="195">
                  <c:v>3.94</c:v>
                </c:pt>
                <c:pt idx="196">
                  <c:v>3.94</c:v>
                </c:pt>
                <c:pt idx="197">
                  <c:v>3.94</c:v>
                </c:pt>
                <c:pt idx="198">
                  <c:v>3.95</c:v>
                </c:pt>
                <c:pt idx="199">
                  <c:v>3.95</c:v>
                </c:pt>
                <c:pt idx="200">
                  <c:v>3.95</c:v>
                </c:pt>
                <c:pt idx="201">
                  <c:v>3.96</c:v>
                </c:pt>
                <c:pt idx="202">
                  <c:v>3.96</c:v>
                </c:pt>
                <c:pt idx="203">
                  <c:v>3.96</c:v>
                </c:pt>
                <c:pt idx="204">
                  <c:v>3.96</c:v>
                </c:pt>
                <c:pt idx="205">
                  <c:v>3.96</c:v>
                </c:pt>
                <c:pt idx="206">
                  <c:v>3.96</c:v>
                </c:pt>
                <c:pt idx="207">
                  <c:v>3.96</c:v>
                </c:pt>
                <c:pt idx="208">
                  <c:v>3.96</c:v>
                </c:pt>
                <c:pt idx="209">
                  <c:v>3.96</c:v>
                </c:pt>
                <c:pt idx="210">
                  <c:v>3.96</c:v>
                </c:pt>
                <c:pt idx="211">
                  <c:v>3.96</c:v>
                </c:pt>
                <c:pt idx="212">
                  <c:v>3.96</c:v>
                </c:pt>
                <c:pt idx="213">
                  <c:v>3.96</c:v>
                </c:pt>
                <c:pt idx="214">
                  <c:v>3.96</c:v>
                </c:pt>
                <c:pt idx="215">
                  <c:v>3.96</c:v>
                </c:pt>
                <c:pt idx="216">
                  <c:v>3.96</c:v>
                </c:pt>
                <c:pt idx="217">
                  <c:v>3.96</c:v>
                </c:pt>
                <c:pt idx="218">
                  <c:v>3.96</c:v>
                </c:pt>
                <c:pt idx="219">
                  <c:v>3.95</c:v>
                </c:pt>
                <c:pt idx="220">
                  <c:v>3.96</c:v>
                </c:pt>
                <c:pt idx="221">
                  <c:v>3.96</c:v>
                </c:pt>
                <c:pt idx="222">
                  <c:v>3.96</c:v>
                </c:pt>
                <c:pt idx="223">
                  <c:v>3.96</c:v>
                </c:pt>
                <c:pt idx="224">
                  <c:v>3.96</c:v>
                </c:pt>
                <c:pt idx="225">
                  <c:v>3.95</c:v>
                </c:pt>
                <c:pt idx="226">
                  <c:v>3.96</c:v>
                </c:pt>
                <c:pt idx="227">
                  <c:v>3.95</c:v>
                </c:pt>
                <c:pt idx="228">
                  <c:v>3.96</c:v>
                </c:pt>
                <c:pt idx="229">
                  <c:v>3.96</c:v>
                </c:pt>
                <c:pt idx="230">
                  <c:v>3.96</c:v>
                </c:pt>
                <c:pt idx="231">
                  <c:v>3.96</c:v>
                </c:pt>
                <c:pt idx="232">
                  <c:v>3.96</c:v>
                </c:pt>
                <c:pt idx="233">
                  <c:v>3.96</c:v>
                </c:pt>
                <c:pt idx="234">
                  <c:v>3.96</c:v>
                </c:pt>
                <c:pt idx="235">
                  <c:v>3.96</c:v>
                </c:pt>
                <c:pt idx="236">
                  <c:v>3.96</c:v>
                </c:pt>
                <c:pt idx="237">
                  <c:v>3.96</c:v>
                </c:pt>
                <c:pt idx="238">
                  <c:v>3.96</c:v>
                </c:pt>
                <c:pt idx="239">
                  <c:v>3.96</c:v>
                </c:pt>
                <c:pt idx="240">
                  <c:v>3.96</c:v>
                </c:pt>
                <c:pt idx="241">
                  <c:v>3.96</c:v>
                </c:pt>
                <c:pt idx="242">
                  <c:v>3.96</c:v>
                </c:pt>
                <c:pt idx="243">
                  <c:v>3.96</c:v>
                </c:pt>
                <c:pt idx="244">
                  <c:v>3.96</c:v>
                </c:pt>
                <c:pt idx="245">
                  <c:v>3.96</c:v>
                </c:pt>
                <c:pt idx="246">
                  <c:v>3.96</c:v>
                </c:pt>
                <c:pt idx="247">
                  <c:v>3.96</c:v>
                </c:pt>
                <c:pt idx="248">
                  <c:v>3.96</c:v>
                </c:pt>
                <c:pt idx="249">
                  <c:v>3.96</c:v>
                </c:pt>
                <c:pt idx="250">
                  <c:v>3.96</c:v>
                </c:pt>
                <c:pt idx="251">
                  <c:v>3.96</c:v>
                </c:pt>
                <c:pt idx="252">
                  <c:v>3.96</c:v>
                </c:pt>
                <c:pt idx="253">
                  <c:v>3.97</c:v>
                </c:pt>
                <c:pt idx="254">
                  <c:v>3.96</c:v>
                </c:pt>
                <c:pt idx="255">
                  <c:v>3.96</c:v>
                </c:pt>
                <c:pt idx="256">
                  <c:v>3.96</c:v>
                </c:pt>
                <c:pt idx="257">
                  <c:v>3.96</c:v>
                </c:pt>
                <c:pt idx="258">
                  <c:v>3.96</c:v>
                </c:pt>
                <c:pt idx="259">
                  <c:v>3.96</c:v>
                </c:pt>
                <c:pt idx="260">
                  <c:v>3.96</c:v>
                </c:pt>
                <c:pt idx="261">
                  <c:v>3.96</c:v>
                </c:pt>
                <c:pt idx="262">
                  <c:v>3.96</c:v>
                </c:pt>
                <c:pt idx="263">
                  <c:v>3.96</c:v>
                </c:pt>
                <c:pt idx="264">
                  <c:v>3.96</c:v>
                </c:pt>
                <c:pt idx="265">
                  <c:v>3.96</c:v>
                </c:pt>
                <c:pt idx="266">
                  <c:v>3.96</c:v>
                </c:pt>
                <c:pt idx="267">
                  <c:v>3.96</c:v>
                </c:pt>
                <c:pt idx="268">
                  <c:v>3.96</c:v>
                </c:pt>
                <c:pt idx="269">
                  <c:v>3.96</c:v>
                </c:pt>
                <c:pt idx="270">
                  <c:v>3.96</c:v>
                </c:pt>
                <c:pt idx="271">
                  <c:v>3.96</c:v>
                </c:pt>
                <c:pt idx="272">
                  <c:v>3.96</c:v>
                </c:pt>
                <c:pt idx="273">
                  <c:v>3.96</c:v>
                </c:pt>
                <c:pt idx="274">
                  <c:v>3.96</c:v>
                </c:pt>
                <c:pt idx="275">
                  <c:v>3.96</c:v>
                </c:pt>
                <c:pt idx="276">
                  <c:v>3.96</c:v>
                </c:pt>
                <c:pt idx="277">
                  <c:v>3.96</c:v>
                </c:pt>
                <c:pt idx="278">
                  <c:v>3.96</c:v>
                </c:pt>
                <c:pt idx="279">
                  <c:v>3.96</c:v>
                </c:pt>
                <c:pt idx="280">
                  <c:v>3.97</c:v>
                </c:pt>
                <c:pt idx="281">
                  <c:v>3.96</c:v>
                </c:pt>
                <c:pt idx="282">
                  <c:v>3.97</c:v>
                </c:pt>
                <c:pt idx="283">
                  <c:v>3.96</c:v>
                </c:pt>
                <c:pt idx="284">
                  <c:v>3.97</c:v>
                </c:pt>
                <c:pt idx="285">
                  <c:v>3.96</c:v>
                </c:pt>
                <c:pt idx="286">
                  <c:v>3.97</c:v>
                </c:pt>
                <c:pt idx="287">
                  <c:v>3.97</c:v>
                </c:pt>
                <c:pt idx="288">
                  <c:v>3.97</c:v>
                </c:pt>
                <c:pt idx="289">
                  <c:v>3.96</c:v>
                </c:pt>
                <c:pt idx="290">
                  <c:v>3.97</c:v>
                </c:pt>
                <c:pt idx="291">
                  <c:v>3.96</c:v>
                </c:pt>
                <c:pt idx="292">
                  <c:v>3.97</c:v>
                </c:pt>
                <c:pt idx="293">
                  <c:v>3.96</c:v>
                </c:pt>
                <c:pt idx="294">
                  <c:v>3.97</c:v>
                </c:pt>
                <c:pt idx="295">
                  <c:v>3.97</c:v>
                </c:pt>
                <c:pt idx="296">
                  <c:v>3.97</c:v>
                </c:pt>
                <c:pt idx="297">
                  <c:v>3.97</c:v>
                </c:pt>
                <c:pt idx="298">
                  <c:v>3.97</c:v>
                </c:pt>
                <c:pt idx="299">
                  <c:v>3.97</c:v>
                </c:pt>
                <c:pt idx="300">
                  <c:v>3.97</c:v>
                </c:pt>
                <c:pt idx="301">
                  <c:v>3.97</c:v>
                </c:pt>
                <c:pt idx="302">
                  <c:v>3.97</c:v>
                </c:pt>
                <c:pt idx="303">
                  <c:v>3.97</c:v>
                </c:pt>
                <c:pt idx="304">
                  <c:v>3.97</c:v>
                </c:pt>
                <c:pt idx="305">
                  <c:v>3.97</c:v>
                </c:pt>
                <c:pt idx="306">
                  <c:v>3.98</c:v>
                </c:pt>
                <c:pt idx="307">
                  <c:v>3.97</c:v>
                </c:pt>
                <c:pt idx="308">
                  <c:v>3.97</c:v>
                </c:pt>
                <c:pt idx="309">
                  <c:v>3.97</c:v>
                </c:pt>
                <c:pt idx="310">
                  <c:v>3.97</c:v>
                </c:pt>
                <c:pt idx="311">
                  <c:v>3.97</c:v>
                </c:pt>
                <c:pt idx="312">
                  <c:v>3.97</c:v>
                </c:pt>
                <c:pt idx="313">
                  <c:v>3.97</c:v>
                </c:pt>
                <c:pt idx="314">
                  <c:v>3.98</c:v>
                </c:pt>
                <c:pt idx="315">
                  <c:v>3.97</c:v>
                </c:pt>
                <c:pt idx="316">
                  <c:v>3.97</c:v>
                </c:pt>
                <c:pt idx="317">
                  <c:v>3.97</c:v>
                </c:pt>
                <c:pt idx="318">
                  <c:v>3.97</c:v>
                </c:pt>
                <c:pt idx="319">
                  <c:v>3.97</c:v>
                </c:pt>
                <c:pt idx="320">
                  <c:v>3.97</c:v>
                </c:pt>
                <c:pt idx="321">
                  <c:v>3.97</c:v>
                </c:pt>
                <c:pt idx="322">
                  <c:v>3.97</c:v>
                </c:pt>
                <c:pt idx="323">
                  <c:v>3.97</c:v>
                </c:pt>
                <c:pt idx="324">
                  <c:v>3.97</c:v>
                </c:pt>
                <c:pt idx="325">
                  <c:v>3.97</c:v>
                </c:pt>
                <c:pt idx="326">
                  <c:v>3.97</c:v>
                </c:pt>
                <c:pt idx="327">
                  <c:v>3.97</c:v>
                </c:pt>
                <c:pt idx="328">
                  <c:v>3.97</c:v>
                </c:pt>
                <c:pt idx="329">
                  <c:v>3.97</c:v>
                </c:pt>
                <c:pt idx="330">
                  <c:v>3.97</c:v>
                </c:pt>
                <c:pt idx="331">
                  <c:v>3.97</c:v>
                </c:pt>
                <c:pt idx="332">
                  <c:v>3.97</c:v>
                </c:pt>
                <c:pt idx="333">
                  <c:v>3.97</c:v>
                </c:pt>
                <c:pt idx="334">
                  <c:v>3.97</c:v>
                </c:pt>
                <c:pt idx="335">
                  <c:v>3.97</c:v>
                </c:pt>
                <c:pt idx="336">
                  <c:v>3.97</c:v>
                </c:pt>
                <c:pt idx="337">
                  <c:v>3.97</c:v>
                </c:pt>
                <c:pt idx="338">
                  <c:v>3.97</c:v>
                </c:pt>
                <c:pt idx="339">
                  <c:v>3.97</c:v>
                </c:pt>
                <c:pt idx="340">
                  <c:v>3.97</c:v>
                </c:pt>
                <c:pt idx="341">
                  <c:v>3.96</c:v>
                </c:pt>
                <c:pt idx="342">
                  <c:v>3.97</c:v>
                </c:pt>
                <c:pt idx="343">
                  <c:v>3.97</c:v>
                </c:pt>
                <c:pt idx="344">
                  <c:v>3.97</c:v>
                </c:pt>
                <c:pt idx="345">
                  <c:v>3.97</c:v>
                </c:pt>
                <c:pt idx="346">
                  <c:v>3.97</c:v>
                </c:pt>
                <c:pt idx="347">
                  <c:v>3.97</c:v>
                </c:pt>
                <c:pt idx="348">
                  <c:v>3.97</c:v>
                </c:pt>
                <c:pt idx="349">
                  <c:v>3.97</c:v>
                </c:pt>
                <c:pt idx="350">
                  <c:v>3.98</c:v>
                </c:pt>
                <c:pt idx="351">
                  <c:v>3.97</c:v>
                </c:pt>
                <c:pt idx="352">
                  <c:v>3.97</c:v>
                </c:pt>
                <c:pt idx="353">
                  <c:v>3.97</c:v>
                </c:pt>
                <c:pt idx="354">
                  <c:v>3.97</c:v>
                </c:pt>
                <c:pt idx="355">
                  <c:v>3.97</c:v>
                </c:pt>
                <c:pt idx="356">
                  <c:v>3.97</c:v>
                </c:pt>
                <c:pt idx="357">
                  <c:v>3.98</c:v>
                </c:pt>
                <c:pt idx="358">
                  <c:v>3.97</c:v>
                </c:pt>
                <c:pt idx="359">
                  <c:v>3.98</c:v>
                </c:pt>
                <c:pt idx="360">
                  <c:v>3.98</c:v>
                </c:pt>
                <c:pt idx="361">
                  <c:v>3.98</c:v>
                </c:pt>
                <c:pt idx="362">
                  <c:v>3.98</c:v>
                </c:pt>
                <c:pt idx="363">
                  <c:v>3.99</c:v>
                </c:pt>
                <c:pt idx="364">
                  <c:v>3.99</c:v>
                </c:pt>
                <c:pt idx="365">
                  <c:v>3.99</c:v>
                </c:pt>
                <c:pt idx="366">
                  <c:v>3.99</c:v>
                </c:pt>
                <c:pt idx="367">
                  <c:v>4</c:v>
                </c:pt>
                <c:pt idx="368">
                  <c:v>4</c:v>
                </c:pt>
                <c:pt idx="369">
                  <c:v>4.01</c:v>
                </c:pt>
                <c:pt idx="370">
                  <c:v>4.01</c:v>
                </c:pt>
                <c:pt idx="371">
                  <c:v>4.03</c:v>
                </c:pt>
                <c:pt idx="372">
                  <c:v>4.0199999999999996</c:v>
                </c:pt>
                <c:pt idx="373">
                  <c:v>4.03</c:v>
                </c:pt>
                <c:pt idx="374">
                  <c:v>4.03</c:v>
                </c:pt>
                <c:pt idx="375">
                  <c:v>4.04</c:v>
                </c:pt>
                <c:pt idx="376">
                  <c:v>4.05</c:v>
                </c:pt>
                <c:pt idx="377">
                  <c:v>4.0599999999999996</c:v>
                </c:pt>
                <c:pt idx="378">
                  <c:v>4.0599999999999996</c:v>
                </c:pt>
                <c:pt idx="379">
                  <c:v>4.08</c:v>
                </c:pt>
                <c:pt idx="380">
                  <c:v>4.08</c:v>
                </c:pt>
                <c:pt idx="381">
                  <c:v>4.09</c:v>
                </c:pt>
                <c:pt idx="382">
                  <c:v>4.0999999999999996</c:v>
                </c:pt>
                <c:pt idx="383">
                  <c:v>4.0999999999999996</c:v>
                </c:pt>
                <c:pt idx="384">
                  <c:v>4.1099999999999994</c:v>
                </c:pt>
                <c:pt idx="385">
                  <c:v>4.1199999999999974</c:v>
                </c:pt>
                <c:pt idx="386">
                  <c:v>4.13</c:v>
                </c:pt>
                <c:pt idx="387">
                  <c:v>4.1499999999999986</c:v>
                </c:pt>
                <c:pt idx="388">
                  <c:v>4.1599999999999966</c:v>
                </c:pt>
                <c:pt idx="389">
                  <c:v>4.17</c:v>
                </c:pt>
                <c:pt idx="390">
                  <c:v>4.1899999999999986</c:v>
                </c:pt>
                <c:pt idx="391">
                  <c:v>4.21</c:v>
                </c:pt>
                <c:pt idx="392">
                  <c:v>4.21</c:v>
                </c:pt>
                <c:pt idx="393">
                  <c:v>4.22</c:v>
                </c:pt>
                <c:pt idx="394">
                  <c:v>4.22</c:v>
                </c:pt>
                <c:pt idx="395">
                  <c:v>4.24</c:v>
                </c:pt>
                <c:pt idx="396">
                  <c:v>4.25</c:v>
                </c:pt>
                <c:pt idx="397">
                  <c:v>4.26</c:v>
                </c:pt>
                <c:pt idx="398">
                  <c:v>4.28</c:v>
                </c:pt>
                <c:pt idx="399">
                  <c:v>4.29</c:v>
                </c:pt>
                <c:pt idx="400">
                  <c:v>4.3</c:v>
                </c:pt>
                <c:pt idx="401">
                  <c:v>4.3199999999999976</c:v>
                </c:pt>
                <c:pt idx="402">
                  <c:v>4.33</c:v>
                </c:pt>
                <c:pt idx="403">
                  <c:v>4.3599999999999977</c:v>
                </c:pt>
                <c:pt idx="404">
                  <c:v>4.3599999999999977</c:v>
                </c:pt>
                <c:pt idx="405">
                  <c:v>4.3599999999999977</c:v>
                </c:pt>
                <c:pt idx="406">
                  <c:v>4.37</c:v>
                </c:pt>
                <c:pt idx="407">
                  <c:v>4.38</c:v>
                </c:pt>
                <c:pt idx="408">
                  <c:v>4.3899999999999997</c:v>
                </c:pt>
                <c:pt idx="409">
                  <c:v>4.4400000000000004</c:v>
                </c:pt>
                <c:pt idx="410">
                  <c:v>4.43</c:v>
                </c:pt>
                <c:pt idx="411">
                  <c:v>4.4400000000000004</c:v>
                </c:pt>
                <c:pt idx="412">
                  <c:v>4.45</c:v>
                </c:pt>
                <c:pt idx="413">
                  <c:v>4.4800000000000004</c:v>
                </c:pt>
                <c:pt idx="414">
                  <c:v>4.51</c:v>
                </c:pt>
                <c:pt idx="415">
                  <c:v>4.5</c:v>
                </c:pt>
                <c:pt idx="416">
                  <c:v>4.5199999999999996</c:v>
                </c:pt>
                <c:pt idx="417">
                  <c:v>4.54</c:v>
                </c:pt>
                <c:pt idx="418">
                  <c:v>4.54</c:v>
                </c:pt>
                <c:pt idx="419">
                  <c:v>4.58</c:v>
                </c:pt>
                <c:pt idx="420">
                  <c:v>4.5999999999999996</c:v>
                </c:pt>
                <c:pt idx="421">
                  <c:v>4.6199999999999957</c:v>
                </c:pt>
                <c:pt idx="422">
                  <c:v>4.6099999999999977</c:v>
                </c:pt>
                <c:pt idx="423">
                  <c:v>4.6199999999999957</c:v>
                </c:pt>
                <c:pt idx="424">
                  <c:v>4.6399999999999997</c:v>
                </c:pt>
                <c:pt idx="425">
                  <c:v>4.6499999999999977</c:v>
                </c:pt>
                <c:pt idx="426">
                  <c:v>4.6599999999999957</c:v>
                </c:pt>
                <c:pt idx="427">
                  <c:v>4.68</c:v>
                </c:pt>
                <c:pt idx="428">
                  <c:v>4.7</c:v>
                </c:pt>
                <c:pt idx="429">
                  <c:v>4.72</c:v>
                </c:pt>
                <c:pt idx="430">
                  <c:v>4.74</c:v>
                </c:pt>
                <c:pt idx="431">
                  <c:v>4.76</c:v>
                </c:pt>
                <c:pt idx="432">
                  <c:v>4.78</c:v>
                </c:pt>
                <c:pt idx="433">
                  <c:v>4.8099999999999996</c:v>
                </c:pt>
                <c:pt idx="434">
                  <c:v>4.8499999999999996</c:v>
                </c:pt>
                <c:pt idx="435">
                  <c:v>4.8499999999999996</c:v>
                </c:pt>
                <c:pt idx="436">
                  <c:v>4.88</c:v>
                </c:pt>
                <c:pt idx="437">
                  <c:v>4.9000000000000004</c:v>
                </c:pt>
                <c:pt idx="438">
                  <c:v>4.9400000000000004</c:v>
                </c:pt>
                <c:pt idx="439">
                  <c:v>4.9400000000000004</c:v>
                </c:pt>
                <c:pt idx="440">
                  <c:v>4.9800000000000004</c:v>
                </c:pt>
                <c:pt idx="441">
                  <c:v>5</c:v>
                </c:pt>
                <c:pt idx="442">
                  <c:v>5</c:v>
                </c:pt>
                <c:pt idx="443">
                  <c:v>5.03</c:v>
                </c:pt>
                <c:pt idx="444">
                  <c:v>5.04</c:v>
                </c:pt>
                <c:pt idx="445">
                  <c:v>5.0599999999999996</c:v>
                </c:pt>
                <c:pt idx="446">
                  <c:v>5.1499999999999986</c:v>
                </c:pt>
                <c:pt idx="447">
                  <c:v>5.1199999999999974</c:v>
                </c:pt>
                <c:pt idx="448">
                  <c:v>5.13</c:v>
                </c:pt>
                <c:pt idx="449">
                  <c:v>5.17</c:v>
                </c:pt>
                <c:pt idx="450">
                  <c:v>5.24</c:v>
                </c:pt>
                <c:pt idx="451">
                  <c:v>5.24</c:v>
                </c:pt>
                <c:pt idx="452">
                  <c:v>5.25</c:v>
                </c:pt>
                <c:pt idx="453">
                  <c:v>5.29</c:v>
                </c:pt>
                <c:pt idx="454">
                  <c:v>5.31</c:v>
                </c:pt>
                <c:pt idx="455">
                  <c:v>5.33</c:v>
                </c:pt>
                <c:pt idx="456">
                  <c:v>5.3599999999999977</c:v>
                </c:pt>
                <c:pt idx="457">
                  <c:v>5.38</c:v>
                </c:pt>
                <c:pt idx="458">
                  <c:v>5.39</c:v>
                </c:pt>
                <c:pt idx="459">
                  <c:v>5.41</c:v>
                </c:pt>
                <c:pt idx="460">
                  <c:v>5.45</c:v>
                </c:pt>
                <c:pt idx="461">
                  <c:v>5.5</c:v>
                </c:pt>
                <c:pt idx="462">
                  <c:v>5.49</c:v>
                </c:pt>
                <c:pt idx="463">
                  <c:v>5.53</c:v>
                </c:pt>
                <c:pt idx="464">
                  <c:v>5.56</c:v>
                </c:pt>
                <c:pt idx="465">
                  <c:v>5.58</c:v>
                </c:pt>
                <c:pt idx="466">
                  <c:v>5.64</c:v>
                </c:pt>
                <c:pt idx="467">
                  <c:v>5.6499999999999977</c:v>
                </c:pt>
                <c:pt idx="468">
                  <c:v>5.6499999999999977</c:v>
                </c:pt>
                <c:pt idx="469">
                  <c:v>5.72</c:v>
                </c:pt>
                <c:pt idx="470">
                  <c:v>5.74</c:v>
                </c:pt>
                <c:pt idx="471">
                  <c:v>5.77</c:v>
                </c:pt>
                <c:pt idx="472">
                  <c:v>5.79</c:v>
                </c:pt>
                <c:pt idx="473">
                  <c:v>5.85</c:v>
                </c:pt>
                <c:pt idx="474">
                  <c:v>5.87</c:v>
                </c:pt>
                <c:pt idx="475">
                  <c:v>5.87</c:v>
                </c:pt>
                <c:pt idx="476">
                  <c:v>5.91</c:v>
                </c:pt>
                <c:pt idx="477">
                  <c:v>5.94</c:v>
                </c:pt>
                <c:pt idx="478">
                  <c:v>6.02</c:v>
                </c:pt>
                <c:pt idx="479">
                  <c:v>6.01</c:v>
                </c:pt>
                <c:pt idx="480">
                  <c:v>6.04</c:v>
                </c:pt>
                <c:pt idx="481">
                  <c:v>6.07</c:v>
                </c:pt>
                <c:pt idx="482">
                  <c:v>6.13</c:v>
                </c:pt>
                <c:pt idx="483">
                  <c:v>6.1499999999999986</c:v>
                </c:pt>
                <c:pt idx="484">
                  <c:v>6.18</c:v>
                </c:pt>
                <c:pt idx="485">
                  <c:v>6.21</c:v>
                </c:pt>
                <c:pt idx="486">
                  <c:v>6.24</c:v>
                </c:pt>
                <c:pt idx="487">
                  <c:v>6.26</c:v>
                </c:pt>
                <c:pt idx="488">
                  <c:v>6.3</c:v>
                </c:pt>
                <c:pt idx="489">
                  <c:v>6.3199999999999976</c:v>
                </c:pt>
                <c:pt idx="490">
                  <c:v>6.41</c:v>
                </c:pt>
                <c:pt idx="491">
                  <c:v>6.4</c:v>
                </c:pt>
                <c:pt idx="492">
                  <c:v>6.44</c:v>
                </c:pt>
                <c:pt idx="493">
                  <c:v>6.46</c:v>
                </c:pt>
                <c:pt idx="494">
                  <c:v>6.49</c:v>
                </c:pt>
                <c:pt idx="495">
                  <c:v>6.54</c:v>
                </c:pt>
                <c:pt idx="496">
                  <c:v>6.58</c:v>
                </c:pt>
                <c:pt idx="497">
                  <c:v>6.59</c:v>
                </c:pt>
                <c:pt idx="498">
                  <c:v>6.64</c:v>
                </c:pt>
                <c:pt idx="499">
                  <c:v>6.7</c:v>
                </c:pt>
                <c:pt idx="500">
                  <c:v>6.72</c:v>
                </c:pt>
                <c:pt idx="501">
                  <c:v>6.72</c:v>
                </c:pt>
                <c:pt idx="502">
                  <c:v>6.75</c:v>
                </c:pt>
                <c:pt idx="503">
                  <c:v>6.8199999999999976</c:v>
                </c:pt>
                <c:pt idx="504">
                  <c:v>6.8599999999999977</c:v>
                </c:pt>
                <c:pt idx="505">
                  <c:v>6.89</c:v>
                </c:pt>
                <c:pt idx="506">
                  <c:v>6.93</c:v>
                </c:pt>
                <c:pt idx="507">
                  <c:v>6.93</c:v>
                </c:pt>
                <c:pt idx="508">
                  <c:v>6.99</c:v>
                </c:pt>
                <c:pt idx="509">
                  <c:v>7.01</c:v>
                </c:pt>
                <c:pt idx="510">
                  <c:v>7.07</c:v>
                </c:pt>
                <c:pt idx="511">
                  <c:v>7.1</c:v>
                </c:pt>
                <c:pt idx="512">
                  <c:v>7.1499999999999986</c:v>
                </c:pt>
                <c:pt idx="513">
                  <c:v>7.1599999999999966</c:v>
                </c:pt>
                <c:pt idx="514">
                  <c:v>7.27</c:v>
                </c:pt>
                <c:pt idx="515">
                  <c:v>7.28</c:v>
                </c:pt>
                <c:pt idx="516">
                  <c:v>7.3599999999999977</c:v>
                </c:pt>
                <c:pt idx="517">
                  <c:v>7.37</c:v>
                </c:pt>
                <c:pt idx="518">
                  <c:v>7.43</c:v>
                </c:pt>
                <c:pt idx="519">
                  <c:v>7.42</c:v>
                </c:pt>
                <c:pt idx="520">
                  <c:v>7.49</c:v>
                </c:pt>
                <c:pt idx="521">
                  <c:v>7.53</c:v>
                </c:pt>
                <c:pt idx="522">
                  <c:v>7.6</c:v>
                </c:pt>
                <c:pt idx="523">
                  <c:v>7.6199999999999957</c:v>
                </c:pt>
                <c:pt idx="524">
                  <c:v>7.67</c:v>
                </c:pt>
                <c:pt idx="525">
                  <c:v>7.72</c:v>
                </c:pt>
                <c:pt idx="526">
                  <c:v>7.81</c:v>
                </c:pt>
                <c:pt idx="527">
                  <c:v>7.8599999999999977</c:v>
                </c:pt>
                <c:pt idx="528">
                  <c:v>7.84</c:v>
                </c:pt>
                <c:pt idx="529">
                  <c:v>7.89</c:v>
                </c:pt>
                <c:pt idx="530">
                  <c:v>7.92</c:v>
                </c:pt>
                <c:pt idx="531">
                  <c:v>7.99</c:v>
                </c:pt>
                <c:pt idx="532">
                  <c:v>8.0500000000000007</c:v>
                </c:pt>
                <c:pt idx="533">
                  <c:v>8.1</c:v>
                </c:pt>
                <c:pt idx="534">
                  <c:v>8.15</c:v>
                </c:pt>
                <c:pt idx="535">
                  <c:v>8.17</c:v>
                </c:pt>
                <c:pt idx="536">
                  <c:v>8.27</c:v>
                </c:pt>
                <c:pt idx="537">
                  <c:v>8.2900000000000009</c:v>
                </c:pt>
                <c:pt idx="538">
                  <c:v>8.34</c:v>
                </c:pt>
                <c:pt idx="539">
                  <c:v>8.41</c:v>
                </c:pt>
                <c:pt idx="540">
                  <c:v>8.41</c:v>
                </c:pt>
                <c:pt idx="541">
                  <c:v>8.51</c:v>
                </c:pt>
                <c:pt idx="542">
                  <c:v>8.52</c:v>
                </c:pt>
                <c:pt idx="543">
                  <c:v>8.58</c:v>
                </c:pt>
                <c:pt idx="544">
                  <c:v>8.620000000000001</c:v>
                </c:pt>
                <c:pt idx="545">
                  <c:v>8.66</c:v>
                </c:pt>
                <c:pt idx="546">
                  <c:v>8.7200000000000006</c:v>
                </c:pt>
                <c:pt idx="547">
                  <c:v>8.75</c:v>
                </c:pt>
                <c:pt idx="548">
                  <c:v>8.8000000000000007</c:v>
                </c:pt>
                <c:pt idx="549">
                  <c:v>8.8800000000000008</c:v>
                </c:pt>
                <c:pt idx="550">
                  <c:v>8.93</c:v>
                </c:pt>
                <c:pt idx="551">
                  <c:v>8.99</c:v>
                </c:pt>
                <c:pt idx="552">
                  <c:v>8.9700000000000006</c:v>
                </c:pt>
                <c:pt idx="553">
                  <c:v>9.08</c:v>
                </c:pt>
                <c:pt idx="554">
                  <c:v>9.14</c:v>
                </c:pt>
                <c:pt idx="555">
                  <c:v>9.19</c:v>
                </c:pt>
                <c:pt idx="556">
                  <c:v>9.25</c:v>
                </c:pt>
                <c:pt idx="557">
                  <c:v>9.2800000000000011</c:v>
                </c:pt>
                <c:pt idx="558">
                  <c:v>9.3800000000000008</c:v>
                </c:pt>
                <c:pt idx="559">
                  <c:v>9.4</c:v>
                </c:pt>
                <c:pt idx="560">
                  <c:v>9.42</c:v>
                </c:pt>
                <c:pt idx="561">
                  <c:v>9.5300000000000011</c:v>
                </c:pt>
                <c:pt idx="562">
                  <c:v>9.5300000000000011</c:v>
                </c:pt>
                <c:pt idx="563">
                  <c:v>9.620000000000001</c:v>
                </c:pt>
                <c:pt idx="564">
                  <c:v>9.66</c:v>
                </c:pt>
                <c:pt idx="565">
                  <c:v>9.7800000000000011</c:v>
                </c:pt>
                <c:pt idx="566">
                  <c:v>9.77</c:v>
                </c:pt>
                <c:pt idx="567">
                  <c:v>9.83</c:v>
                </c:pt>
                <c:pt idx="568">
                  <c:v>9.8700000000000028</c:v>
                </c:pt>
                <c:pt idx="569">
                  <c:v>9.9</c:v>
                </c:pt>
                <c:pt idx="570">
                  <c:v>9.9700000000000006</c:v>
                </c:pt>
                <c:pt idx="571">
                  <c:v>10.01</c:v>
                </c:pt>
                <c:pt idx="572">
                  <c:v>10.119999999999999</c:v>
                </c:pt>
                <c:pt idx="573">
                  <c:v>10.17</c:v>
                </c:pt>
                <c:pt idx="574">
                  <c:v>10.26</c:v>
                </c:pt>
                <c:pt idx="575">
                  <c:v>10.29</c:v>
                </c:pt>
                <c:pt idx="576">
                  <c:v>10.41</c:v>
                </c:pt>
                <c:pt idx="577">
                  <c:v>10.4</c:v>
                </c:pt>
                <c:pt idx="578">
                  <c:v>10.48</c:v>
                </c:pt>
                <c:pt idx="579">
                  <c:v>10.56</c:v>
                </c:pt>
                <c:pt idx="580">
                  <c:v>10.62</c:v>
                </c:pt>
                <c:pt idx="581">
                  <c:v>10.62</c:v>
                </c:pt>
                <c:pt idx="582">
                  <c:v>10.71</c:v>
                </c:pt>
                <c:pt idx="583">
                  <c:v>10.81</c:v>
                </c:pt>
                <c:pt idx="584">
                  <c:v>10.86</c:v>
                </c:pt>
                <c:pt idx="585">
                  <c:v>10.92</c:v>
                </c:pt>
                <c:pt idx="586">
                  <c:v>11.01</c:v>
                </c:pt>
                <c:pt idx="587">
                  <c:v>10.99</c:v>
                </c:pt>
                <c:pt idx="588">
                  <c:v>11.15</c:v>
                </c:pt>
                <c:pt idx="589">
                  <c:v>11.18</c:v>
                </c:pt>
                <c:pt idx="590">
                  <c:v>11.22</c:v>
                </c:pt>
                <c:pt idx="591">
                  <c:v>11.32</c:v>
                </c:pt>
                <c:pt idx="592">
                  <c:v>11.39</c:v>
                </c:pt>
                <c:pt idx="593">
                  <c:v>11.46</c:v>
                </c:pt>
                <c:pt idx="594">
                  <c:v>11.56</c:v>
                </c:pt>
                <c:pt idx="595">
                  <c:v>11.66</c:v>
                </c:pt>
                <c:pt idx="596">
                  <c:v>11.67</c:v>
                </c:pt>
                <c:pt idx="597">
                  <c:v>11.78</c:v>
                </c:pt>
                <c:pt idx="598">
                  <c:v>11.8</c:v>
                </c:pt>
                <c:pt idx="599">
                  <c:v>11.83</c:v>
                </c:pt>
                <c:pt idx="600">
                  <c:v>11.83</c:v>
                </c:pt>
                <c:pt idx="601">
                  <c:v>11.96</c:v>
                </c:pt>
                <c:pt idx="602">
                  <c:v>12.04</c:v>
                </c:pt>
                <c:pt idx="603">
                  <c:v>12.13</c:v>
                </c:pt>
                <c:pt idx="604">
                  <c:v>12.27</c:v>
                </c:pt>
                <c:pt idx="605">
                  <c:v>12.34</c:v>
                </c:pt>
                <c:pt idx="606">
                  <c:v>12.38</c:v>
                </c:pt>
                <c:pt idx="607">
                  <c:v>12.42</c:v>
                </c:pt>
                <c:pt idx="608">
                  <c:v>12.57</c:v>
                </c:pt>
                <c:pt idx="609">
                  <c:v>12.61</c:v>
                </c:pt>
                <c:pt idx="610">
                  <c:v>12.66</c:v>
                </c:pt>
                <c:pt idx="611">
                  <c:v>12.74</c:v>
                </c:pt>
                <c:pt idx="612">
                  <c:v>12.84</c:v>
                </c:pt>
                <c:pt idx="613">
                  <c:v>12.89</c:v>
                </c:pt>
                <c:pt idx="614">
                  <c:v>13.04</c:v>
                </c:pt>
                <c:pt idx="615">
                  <c:v>13.13</c:v>
                </c:pt>
                <c:pt idx="616">
                  <c:v>13.11</c:v>
                </c:pt>
                <c:pt idx="617">
                  <c:v>13.21</c:v>
                </c:pt>
                <c:pt idx="618">
                  <c:v>13.35</c:v>
                </c:pt>
                <c:pt idx="619">
                  <c:v>13.46</c:v>
                </c:pt>
                <c:pt idx="620">
                  <c:v>13.46</c:v>
                </c:pt>
                <c:pt idx="621">
                  <c:v>13.53</c:v>
                </c:pt>
                <c:pt idx="622">
                  <c:v>13.63</c:v>
                </c:pt>
                <c:pt idx="623">
                  <c:v>13.68</c:v>
                </c:pt>
                <c:pt idx="624">
                  <c:v>13.8</c:v>
                </c:pt>
                <c:pt idx="625">
                  <c:v>13.92</c:v>
                </c:pt>
                <c:pt idx="626">
                  <c:v>13.99</c:v>
                </c:pt>
                <c:pt idx="627">
                  <c:v>14.05</c:v>
                </c:pt>
                <c:pt idx="628">
                  <c:v>14.09</c:v>
                </c:pt>
                <c:pt idx="629">
                  <c:v>14.18</c:v>
                </c:pt>
                <c:pt idx="630">
                  <c:v>14.32</c:v>
                </c:pt>
                <c:pt idx="631">
                  <c:v>14.41</c:v>
                </c:pt>
                <c:pt idx="632">
                  <c:v>14.44</c:v>
                </c:pt>
                <c:pt idx="633">
                  <c:v>14.55</c:v>
                </c:pt>
                <c:pt idx="634">
                  <c:v>14.61</c:v>
                </c:pt>
                <c:pt idx="635">
                  <c:v>14.76</c:v>
                </c:pt>
                <c:pt idx="636">
                  <c:v>14.81</c:v>
                </c:pt>
                <c:pt idx="637">
                  <c:v>14.9</c:v>
                </c:pt>
                <c:pt idx="638">
                  <c:v>14.91</c:v>
                </c:pt>
                <c:pt idx="639">
                  <c:v>15.06</c:v>
                </c:pt>
                <c:pt idx="640">
                  <c:v>15.15</c:v>
                </c:pt>
                <c:pt idx="641">
                  <c:v>15.21</c:v>
                </c:pt>
                <c:pt idx="642">
                  <c:v>15.27</c:v>
                </c:pt>
                <c:pt idx="643">
                  <c:v>15.47</c:v>
                </c:pt>
                <c:pt idx="644">
                  <c:v>15.54</c:v>
                </c:pt>
                <c:pt idx="645">
                  <c:v>15.56</c:v>
                </c:pt>
                <c:pt idx="646">
                  <c:v>15.64</c:v>
                </c:pt>
                <c:pt idx="647">
                  <c:v>15.74</c:v>
                </c:pt>
                <c:pt idx="648">
                  <c:v>15.8</c:v>
                </c:pt>
                <c:pt idx="649">
                  <c:v>15.92</c:v>
                </c:pt>
                <c:pt idx="650">
                  <c:v>16.04</c:v>
                </c:pt>
                <c:pt idx="651">
                  <c:v>16.11</c:v>
                </c:pt>
                <c:pt idx="652">
                  <c:v>16.239999999999991</c:v>
                </c:pt>
                <c:pt idx="653">
                  <c:v>16.34</c:v>
                </c:pt>
                <c:pt idx="654">
                  <c:v>16.440000000000001</c:v>
                </c:pt>
                <c:pt idx="655">
                  <c:v>16.489999999999981</c:v>
                </c:pt>
                <c:pt idx="656">
                  <c:v>16.579999999999991</c:v>
                </c:pt>
                <c:pt idx="657">
                  <c:v>16.7</c:v>
                </c:pt>
                <c:pt idx="658">
                  <c:v>16.77</c:v>
                </c:pt>
                <c:pt idx="659">
                  <c:v>16.899999999999999</c:v>
                </c:pt>
                <c:pt idx="660">
                  <c:v>16.96</c:v>
                </c:pt>
                <c:pt idx="661">
                  <c:v>17.09</c:v>
                </c:pt>
                <c:pt idx="662">
                  <c:v>17.149999999999999</c:v>
                </c:pt>
                <c:pt idx="663">
                  <c:v>17.190000000000001</c:v>
                </c:pt>
                <c:pt idx="664">
                  <c:v>17.329999999999991</c:v>
                </c:pt>
                <c:pt idx="665">
                  <c:v>17.46</c:v>
                </c:pt>
                <c:pt idx="666">
                  <c:v>17.54</c:v>
                </c:pt>
                <c:pt idx="667">
                  <c:v>17.649999999999999</c:v>
                </c:pt>
                <c:pt idx="668">
                  <c:v>17.68</c:v>
                </c:pt>
                <c:pt idx="669">
                  <c:v>17.8</c:v>
                </c:pt>
                <c:pt idx="670">
                  <c:v>17.91</c:v>
                </c:pt>
                <c:pt idx="671">
                  <c:v>18.04</c:v>
                </c:pt>
                <c:pt idx="672">
                  <c:v>18.12</c:v>
                </c:pt>
                <c:pt idx="673">
                  <c:v>18.2</c:v>
                </c:pt>
                <c:pt idx="674">
                  <c:v>18.36</c:v>
                </c:pt>
                <c:pt idx="675">
                  <c:v>18.420000000000002</c:v>
                </c:pt>
                <c:pt idx="676">
                  <c:v>18.489999999999981</c:v>
                </c:pt>
                <c:pt idx="677">
                  <c:v>18.600000000000001</c:v>
                </c:pt>
                <c:pt idx="678">
                  <c:v>18.760000000000002</c:v>
                </c:pt>
                <c:pt idx="679">
                  <c:v>18.77</c:v>
                </c:pt>
                <c:pt idx="680">
                  <c:v>18.93</c:v>
                </c:pt>
                <c:pt idx="681">
                  <c:v>19.010000000000009</c:v>
                </c:pt>
                <c:pt idx="682">
                  <c:v>19.12</c:v>
                </c:pt>
                <c:pt idx="683">
                  <c:v>19.190000000000001</c:v>
                </c:pt>
                <c:pt idx="684">
                  <c:v>19.28</c:v>
                </c:pt>
                <c:pt idx="685">
                  <c:v>19.38</c:v>
                </c:pt>
                <c:pt idx="686">
                  <c:v>19.46</c:v>
                </c:pt>
                <c:pt idx="687">
                  <c:v>19.53</c:v>
                </c:pt>
                <c:pt idx="688">
                  <c:v>19.63</c:v>
                </c:pt>
                <c:pt idx="689">
                  <c:v>19.7</c:v>
                </c:pt>
                <c:pt idx="690">
                  <c:v>19.82</c:v>
                </c:pt>
                <c:pt idx="691">
                  <c:v>19.93</c:v>
                </c:pt>
                <c:pt idx="692">
                  <c:v>20.010000000000009</c:v>
                </c:pt>
                <c:pt idx="693">
                  <c:v>20.04</c:v>
                </c:pt>
                <c:pt idx="694">
                  <c:v>20.23</c:v>
                </c:pt>
                <c:pt idx="695">
                  <c:v>20.239999999999991</c:v>
                </c:pt>
                <c:pt idx="696">
                  <c:v>20.28</c:v>
                </c:pt>
                <c:pt idx="697">
                  <c:v>20.37</c:v>
                </c:pt>
                <c:pt idx="698">
                  <c:v>20.39</c:v>
                </c:pt>
                <c:pt idx="699">
                  <c:v>20.399999999999999</c:v>
                </c:pt>
                <c:pt idx="700">
                  <c:v>20.39</c:v>
                </c:pt>
                <c:pt idx="701">
                  <c:v>20.38</c:v>
                </c:pt>
                <c:pt idx="702">
                  <c:v>20.38</c:v>
                </c:pt>
                <c:pt idx="703">
                  <c:v>20.38</c:v>
                </c:pt>
                <c:pt idx="704">
                  <c:v>20.38</c:v>
                </c:pt>
                <c:pt idx="705">
                  <c:v>20.38</c:v>
                </c:pt>
                <c:pt idx="706">
                  <c:v>20.38</c:v>
                </c:pt>
                <c:pt idx="707">
                  <c:v>20.39</c:v>
                </c:pt>
                <c:pt idx="708">
                  <c:v>20.39</c:v>
                </c:pt>
                <c:pt idx="709">
                  <c:v>20.39</c:v>
                </c:pt>
                <c:pt idx="710">
                  <c:v>20.39</c:v>
                </c:pt>
                <c:pt idx="711">
                  <c:v>20.38</c:v>
                </c:pt>
                <c:pt idx="712">
                  <c:v>20.38</c:v>
                </c:pt>
                <c:pt idx="713">
                  <c:v>20.38</c:v>
                </c:pt>
                <c:pt idx="714">
                  <c:v>20.38</c:v>
                </c:pt>
                <c:pt idx="715">
                  <c:v>20.39</c:v>
                </c:pt>
                <c:pt idx="716">
                  <c:v>20.38</c:v>
                </c:pt>
                <c:pt idx="717">
                  <c:v>20.38</c:v>
                </c:pt>
                <c:pt idx="718">
                  <c:v>20.39</c:v>
                </c:pt>
                <c:pt idx="719">
                  <c:v>20.38</c:v>
                </c:pt>
                <c:pt idx="720">
                  <c:v>20.39</c:v>
                </c:pt>
                <c:pt idx="721">
                  <c:v>20.39</c:v>
                </c:pt>
                <c:pt idx="722">
                  <c:v>20.38</c:v>
                </c:pt>
                <c:pt idx="723">
                  <c:v>20.39</c:v>
                </c:pt>
                <c:pt idx="724">
                  <c:v>20.38</c:v>
                </c:pt>
                <c:pt idx="725">
                  <c:v>20.39</c:v>
                </c:pt>
                <c:pt idx="726">
                  <c:v>20.39</c:v>
                </c:pt>
                <c:pt idx="727">
                  <c:v>20.39</c:v>
                </c:pt>
                <c:pt idx="728">
                  <c:v>20.39</c:v>
                </c:pt>
                <c:pt idx="729">
                  <c:v>20.39</c:v>
                </c:pt>
                <c:pt idx="730">
                  <c:v>20.39</c:v>
                </c:pt>
                <c:pt idx="731">
                  <c:v>20.39</c:v>
                </c:pt>
                <c:pt idx="732">
                  <c:v>20.39</c:v>
                </c:pt>
                <c:pt idx="733">
                  <c:v>20.39</c:v>
                </c:pt>
                <c:pt idx="734">
                  <c:v>20.39</c:v>
                </c:pt>
                <c:pt idx="735">
                  <c:v>20.39</c:v>
                </c:pt>
                <c:pt idx="736">
                  <c:v>20.39</c:v>
                </c:pt>
                <c:pt idx="737">
                  <c:v>20.39</c:v>
                </c:pt>
                <c:pt idx="738">
                  <c:v>20.399999999999999</c:v>
                </c:pt>
                <c:pt idx="739">
                  <c:v>20.399999999999999</c:v>
                </c:pt>
                <c:pt idx="740">
                  <c:v>20.39</c:v>
                </c:pt>
                <c:pt idx="741">
                  <c:v>20.399999999999999</c:v>
                </c:pt>
                <c:pt idx="742">
                  <c:v>20.39</c:v>
                </c:pt>
                <c:pt idx="743">
                  <c:v>20.399999999999999</c:v>
                </c:pt>
                <c:pt idx="744">
                  <c:v>20.399999999999999</c:v>
                </c:pt>
                <c:pt idx="745">
                  <c:v>20.399999999999999</c:v>
                </c:pt>
                <c:pt idx="746">
                  <c:v>20.399999999999999</c:v>
                </c:pt>
                <c:pt idx="747">
                  <c:v>20.399999999999999</c:v>
                </c:pt>
                <c:pt idx="748">
                  <c:v>20.399999999999999</c:v>
                </c:pt>
                <c:pt idx="749">
                  <c:v>20.399999999999999</c:v>
                </c:pt>
                <c:pt idx="750">
                  <c:v>20.399999999999999</c:v>
                </c:pt>
                <c:pt idx="751">
                  <c:v>20.399999999999999</c:v>
                </c:pt>
                <c:pt idx="752">
                  <c:v>20.41</c:v>
                </c:pt>
                <c:pt idx="753">
                  <c:v>20.41</c:v>
                </c:pt>
                <c:pt idx="754">
                  <c:v>20.41</c:v>
                </c:pt>
                <c:pt idx="755">
                  <c:v>20.41</c:v>
                </c:pt>
                <c:pt idx="756">
                  <c:v>20.41</c:v>
                </c:pt>
                <c:pt idx="757">
                  <c:v>20.41</c:v>
                </c:pt>
                <c:pt idx="758">
                  <c:v>20.41</c:v>
                </c:pt>
                <c:pt idx="759">
                  <c:v>20.420000000000002</c:v>
                </c:pt>
                <c:pt idx="760">
                  <c:v>20.420000000000002</c:v>
                </c:pt>
                <c:pt idx="761">
                  <c:v>20.420000000000002</c:v>
                </c:pt>
                <c:pt idx="762">
                  <c:v>20.420000000000002</c:v>
                </c:pt>
                <c:pt idx="763">
                  <c:v>20.420000000000002</c:v>
                </c:pt>
                <c:pt idx="764">
                  <c:v>20.43</c:v>
                </c:pt>
                <c:pt idx="765">
                  <c:v>20.420000000000002</c:v>
                </c:pt>
                <c:pt idx="766">
                  <c:v>20.420000000000002</c:v>
                </c:pt>
                <c:pt idx="767">
                  <c:v>20.43</c:v>
                </c:pt>
                <c:pt idx="768">
                  <c:v>20.43</c:v>
                </c:pt>
                <c:pt idx="769">
                  <c:v>20.43</c:v>
                </c:pt>
                <c:pt idx="770">
                  <c:v>20.43</c:v>
                </c:pt>
                <c:pt idx="771">
                  <c:v>20.43</c:v>
                </c:pt>
                <c:pt idx="772">
                  <c:v>20.440000000000001</c:v>
                </c:pt>
                <c:pt idx="773">
                  <c:v>20.440000000000001</c:v>
                </c:pt>
                <c:pt idx="774">
                  <c:v>20.440000000000001</c:v>
                </c:pt>
                <c:pt idx="775">
                  <c:v>20.440000000000001</c:v>
                </c:pt>
                <c:pt idx="776">
                  <c:v>20.440000000000001</c:v>
                </c:pt>
                <c:pt idx="777">
                  <c:v>20.45</c:v>
                </c:pt>
                <c:pt idx="778">
                  <c:v>20.46</c:v>
                </c:pt>
                <c:pt idx="779">
                  <c:v>20.46</c:v>
                </c:pt>
                <c:pt idx="780">
                  <c:v>20.45</c:v>
                </c:pt>
                <c:pt idx="781">
                  <c:v>20.45</c:v>
                </c:pt>
                <c:pt idx="782">
                  <c:v>20.46</c:v>
                </c:pt>
                <c:pt idx="783">
                  <c:v>20.46</c:v>
                </c:pt>
                <c:pt idx="784">
                  <c:v>20.45</c:v>
                </c:pt>
                <c:pt idx="785">
                  <c:v>20.46</c:v>
                </c:pt>
                <c:pt idx="786">
                  <c:v>20.46</c:v>
                </c:pt>
                <c:pt idx="787">
                  <c:v>20.46</c:v>
                </c:pt>
                <c:pt idx="788">
                  <c:v>20.46</c:v>
                </c:pt>
                <c:pt idx="789">
                  <c:v>20.47</c:v>
                </c:pt>
                <c:pt idx="790">
                  <c:v>20.48</c:v>
                </c:pt>
                <c:pt idx="791">
                  <c:v>20.48</c:v>
                </c:pt>
                <c:pt idx="792">
                  <c:v>20.48</c:v>
                </c:pt>
                <c:pt idx="793">
                  <c:v>20.48</c:v>
                </c:pt>
                <c:pt idx="794">
                  <c:v>20.47</c:v>
                </c:pt>
                <c:pt idx="795">
                  <c:v>20.48</c:v>
                </c:pt>
                <c:pt idx="796">
                  <c:v>20.48</c:v>
                </c:pt>
                <c:pt idx="797">
                  <c:v>20.48</c:v>
                </c:pt>
                <c:pt idx="798">
                  <c:v>20.48</c:v>
                </c:pt>
                <c:pt idx="799">
                  <c:v>20.48</c:v>
                </c:pt>
                <c:pt idx="800">
                  <c:v>20.48</c:v>
                </c:pt>
                <c:pt idx="801">
                  <c:v>20.49</c:v>
                </c:pt>
                <c:pt idx="802">
                  <c:v>20.48</c:v>
                </c:pt>
                <c:pt idx="803">
                  <c:v>20.49</c:v>
                </c:pt>
                <c:pt idx="804">
                  <c:v>20.49</c:v>
                </c:pt>
                <c:pt idx="805">
                  <c:v>20.5</c:v>
                </c:pt>
                <c:pt idx="806">
                  <c:v>20.5</c:v>
                </c:pt>
                <c:pt idx="807">
                  <c:v>20.5</c:v>
                </c:pt>
                <c:pt idx="808">
                  <c:v>20.51</c:v>
                </c:pt>
                <c:pt idx="809">
                  <c:v>20.52</c:v>
                </c:pt>
                <c:pt idx="810">
                  <c:v>20.52</c:v>
                </c:pt>
                <c:pt idx="811">
                  <c:v>20.51</c:v>
                </c:pt>
                <c:pt idx="812">
                  <c:v>20.51</c:v>
                </c:pt>
                <c:pt idx="813">
                  <c:v>20.51</c:v>
                </c:pt>
                <c:pt idx="814">
                  <c:v>20.51</c:v>
                </c:pt>
                <c:pt idx="815">
                  <c:v>20.51</c:v>
                </c:pt>
                <c:pt idx="816">
                  <c:v>20.51</c:v>
                </c:pt>
                <c:pt idx="817">
                  <c:v>20.51</c:v>
                </c:pt>
                <c:pt idx="818">
                  <c:v>20.51</c:v>
                </c:pt>
                <c:pt idx="819">
                  <c:v>20.52</c:v>
                </c:pt>
                <c:pt idx="820">
                  <c:v>20.52</c:v>
                </c:pt>
                <c:pt idx="821">
                  <c:v>20.52</c:v>
                </c:pt>
                <c:pt idx="822">
                  <c:v>20.52</c:v>
                </c:pt>
                <c:pt idx="823">
                  <c:v>20.52</c:v>
                </c:pt>
                <c:pt idx="824">
                  <c:v>20.52</c:v>
                </c:pt>
                <c:pt idx="825">
                  <c:v>20.52</c:v>
                </c:pt>
                <c:pt idx="826">
                  <c:v>20.52</c:v>
                </c:pt>
                <c:pt idx="827">
                  <c:v>20.52</c:v>
                </c:pt>
                <c:pt idx="828">
                  <c:v>20.54</c:v>
                </c:pt>
                <c:pt idx="829">
                  <c:v>20.54</c:v>
                </c:pt>
                <c:pt idx="830">
                  <c:v>20.55</c:v>
                </c:pt>
                <c:pt idx="831">
                  <c:v>20.57</c:v>
                </c:pt>
                <c:pt idx="832">
                  <c:v>20.57</c:v>
                </c:pt>
                <c:pt idx="833">
                  <c:v>20.57</c:v>
                </c:pt>
                <c:pt idx="834">
                  <c:v>20.55</c:v>
                </c:pt>
                <c:pt idx="835">
                  <c:v>20.55</c:v>
                </c:pt>
                <c:pt idx="836">
                  <c:v>20.55</c:v>
                </c:pt>
                <c:pt idx="837">
                  <c:v>20.56</c:v>
                </c:pt>
                <c:pt idx="838">
                  <c:v>20.56</c:v>
                </c:pt>
                <c:pt idx="839">
                  <c:v>20.56</c:v>
                </c:pt>
                <c:pt idx="840">
                  <c:v>20.56</c:v>
                </c:pt>
                <c:pt idx="841">
                  <c:v>20.57</c:v>
                </c:pt>
                <c:pt idx="842">
                  <c:v>20.57</c:v>
                </c:pt>
                <c:pt idx="843">
                  <c:v>20.57</c:v>
                </c:pt>
                <c:pt idx="844">
                  <c:v>20.57</c:v>
                </c:pt>
                <c:pt idx="845">
                  <c:v>20.57</c:v>
                </c:pt>
                <c:pt idx="846">
                  <c:v>20.57</c:v>
                </c:pt>
                <c:pt idx="847">
                  <c:v>20.58</c:v>
                </c:pt>
                <c:pt idx="848">
                  <c:v>20.58</c:v>
                </c:pt>
                <c:pt idx="849">
                  <c:v>20.59</c:v>
                </c:pt>
                <c:pt idx="850">
                  <c:v>20.59</c:v>
                </c:pt>
                <c:pt idx="851">
                  <c:v>20.59</c:v>
                </c:pt>
                <c:pt idx="852">
                  <c:v>20.6</c:v>
                </c:pt>
                <c:pt idx="853">
                  <c:v>20.59</c:v>
                </c:pt>
                <c:pt idx="854">
                  <c:v>20.59</c:v>
                </c:pt>
                <c:pt idx="855">
                  <c:v>20.59</c:v>
                </c:pt>
                <c:pt idx="856">
                  <c:v>20.61</c:v>
                </c:pt>
                <c:pt idx="857">
                  <c:v>20.61</c:v>
                </c:pt>
                <c:pt idx="858">
                  <c:v>20.61</c:v>
                </c:pt>
                <c:pt idx="859">
                  <c:v>20.6</c:v>
                </c:pt>
                <c:pt idx="860">
                  <c:v>20.6</c:v>
                </c:pt>
                <c:pt idx="861">
                  <c:v>20.6</c:v>
                </c:pt>
                <c:pt idx="862">
                  <c:v>20.6</c:v>
                </c:pt>
                <c:pt idx="863">
                  <c:v>20.6</c:v>
                </c:pt>
                <c:pt idx="864">
                  <c:v>20.61</c:v>
                </c:pt>
                <c:pt idx="865">
                  <c:v>20.61</c:v>
                </c:pt>
                <c:pt idx="866">
                  <c:v>20.61</c:v>
                </c:pt>
                <c:pt idx="867">
                  <c:v>20.61</c:v>
                </c:pt>
                <c:pt idx="868">
                  <c:v>20.61</c:v>
                </c:pt>
                <c:pt idx="869">
                  <c:v>20.61</c:v>
                </c:pt>
                <c:pt idx="870">
                  <c:v>20.61</c:v>
                </c:pt>
                <c:pt idx="871">
                  <c:v>20.61</c:v>
                </c:pt>
                <c:pt idx="872">
                  <c:v>20.62</c:v>
                </c:pt>
                <c:pt idx="873">
                  <c:v>20.62</c:v>
                </c:pt>
                <c:pt idx="874">
                  <c:v>20.62</c:v>
                </c:pt>
                <c:pt idx="875">
                  <c:v>20.62</c:v>
                </c:pt>
                <c:pt idx="876">
                  <c:v>20.63</c:v>
                </c:pt>
                <c:pt idx="877">
                  <c:v>20.63</c:v>
                </c:pt>
                <c:pt idx="878">
                  <c:v>20.64</c:v>
                </c:pt>
                <c:pt idx="879">
                  <c:v>20.65</c:v>
                </c:pt>
                <c:pt idx="880">
                  <c:v>20.64</c:v>
                </c:pt>
                <c:pt idx="881">
                  <c:v>20.65</c:v>
                </c:pt>
                <c:pt idx="882">
                  <c:v>20.66</c:v>
                </c:pt>
                <c:pt idx="883">
                  <c:v>20.65</c:v>
                </c:pt>
                <c:pt idx="884">
                  <c:v>20.65</c:v>
                </c:pt>
                <c:pt idx="885">
                  <c:v>20.65</c:v>
                </c:pt>
                <c:pt idx="886">
                  <c:v>20.65</c:v>
                </c:pt>
                <c:pt idx="887">
                  <c:v>20.66</c:v>
                </c:pt>
                <c:pt idx="888">
                  <c:v>20.66</c:v>
                </c:pt>
                <c:pt idx="889">
                  <c:v>20.67</c:v>
                </c:pt>
                <c:pt idx="890">
                  <c:v>20.66</c:v>
                </c:pt>
                <c:pt idx="891">
                  <c:v>20.66</c:v>
                </c:pt>
                <c:pt idx="892">
                  <c:v>20.67</c:v>
                </c:pt>
                <c:pt idx="893">
                  <c:v>20.66</c:v>
                </c:pt>
                <c:pt idx="894">
                  <c:v>20.67</c:v>
                </c:pt>
                <c:pt idx="895">
                  <c:v>20.68</c:v>
                </c:pt>
                <c:pt idx="896">
                  <c:v>20.67</c:v>
                </c:pt>
                <c:pt idx="897">
                  <c:v>20.68</c:v>
                </c:pt>
                <c:pt idx="898">
                  <c:v>20.68</c:v>
                </c:pt>
                <c:pt idx="899">
                  <c:v>20.67</c:v>
                </c:pt>
                <c:pt idx="900">
                  <c:v>20.68</c:v>
                </c:pt>
                <c:pt idx="901">
                  <c:v>20.68</c:v>
                </c:pt>
                <c:pt idx="902">
                  <c:v>20.69</c:v>
                </c:pt>
                <c:pt idx="903">
                  <c:v>20.69</c:v>
                </c:pt>
                <c:pt idx="904">
                  <c:v>20.69</c:v>
                </c:pt>
                <c:pt idx="905">
                  <c:v>20.7</c:v>
                </c:pt>
                <c:pt idx="906">
                  <c:v>20.69</c:v>
                </c:pt>
                <c:pt idx="907">
                  <c:v>20.7</c:v>
                </c:pt>
                <c:pt idx="908">
                  <c:v>20.7</c:v>
                </c:pt>
                <c:pt idx="909">
                  <c:v>20.7</c:v>
                </c:pt>
                <c:pt idx="910">
                  <c:v>20.7</c:v>
                </c:pt>
                <c:pt idx="911">
                  <c:v>20.7</c:v>
                </c:pt>
                <c:pt idx="912">
                  <c:v>20.7</c:v>
                </c:pt>
                <c:pt idx="913">
                  <c:v>20.71</c:v>
                </c:pt>
                <c:pt idx="914">
                  <c:v>20.71</c:v>
                </c:pt>
                <c:pt idx="915">
                  <c:v>20.71</c:v>
                </c:pt>
                <c:pt idx="916">
                  <c:v>20.72</c:v>
                </c:pt>
                <c:pt idx="917">
                  <c:v>20.72</c:v>
                </c:pt>
                <c:pt idx="918">
                  <c:v>20.73</c:v>
                </c:pt>
                <c:pt idx="919">
                  <c:v>20.73</c:v>
                </c:pt>
                <c:pt idx="920">
                  <c:v>20.73</c:v>
                </c:pt>
                <c:pt idx="921">
                  <c:v>20.73</c:v>
                </c:pt>
                <c:pt idx="922">
                  <c:v>20.73</c:v>
                </c:pt>
                <c:pt idx="923">
                  <c:v>20.73</c:v>
                </c:pt>
                <c:pt idx="924">
                  <c:v>20.74</c:v>
                </c:pt>
                <c:pt idx="925">
                  <c:v>20.75</c:v>
                </c:pt>
                <c:pt idx="926">
                  <c:v>20.75</c:v>
                </c:pt>
                <c:pt idx="927">
                  <c:v>20.75</c:v>
                </c:pt>
                <c:pt idx="928">
                  <c:v>20.75</c:v>
                </c:pt>
                <c:pt idx="929">
                  <c:v>20.75</c:v>
                </c:pt>
                <c:pt idx="930">
                  <c:v>20.76</c:v>
                </c:pt>
                <c:pt idx="931">
                  <c:v>20.76</c:v>
                </c:pt>
                <c:pt idx="932">
                  <c:v>20.76</c:v>
                </c:pt>
                <c:pt idx="933">
                  <c:v>20.77</c:v>
                </c:pt>
                <c:pt idx="934">
                  <c:v>20.76</c:v>
                </c:pt>
                <c:pt idx="935">
                  <c:v>20.77</c:v>
                </c:pt>
                <c:pt idx="936">
                  <c:v>20.76</c:v>
                </c:pt>
                <c:pt idx="937">
                  <c:v>20.78</c:v>
                </c:pt>
                <c:pt idx="938">
                  <c:v>20.78</c:v>
                </c:pt>
                <c:pt idx="939">
                  <c:v>20.78</c:v>
                </c:pt>
                <c:pt idx="940">
                  <c:v>20.79</c:v>
                </c:pt>
                <c:pt idx="941">
                  <c:v>20.8</c:v>
                </c:pt>
                <c:pt idx="942">
                  <c:v>20.81</c:v>
                </c:pt>
                <c:pt idx="943">
                  <c:v>20.81</c:v>
                </c:pt>
                <c:pt idx="944">
                  <c:v>20.81</c:v>
                </c:pt>
                <c:pt idx="945">
                  <c:v>20.81</c:v>
                </c:pt>
                <c:pt idx="946">
                  <c:v>20.81</c:v>
                </c:pt>
                <c:pt idx="947">
                  <c:v>20.81</c:v>
                </c:pt>
                <c:pt idx="948">
                  <c:v>20.83</c:v>
                </c:pt>
                <c:pt idx="949">
                  <c:v>20.82</c:v>
                </c:pt>
                <c:pt idx="950">
                  <c:v>20.83</c:v>
                </c:pt>
                <c:pt idx="951">
                  <c:v>20.83</c:v>
                </c:pt>
                <c:pt idx="952">
                  <c:v>20.84</c:v>
                </c:pt>
                <c:pt idx="953">
                  <c:v>20.85</c:v>
                </c:pt>
                <c:pt idx="954">
                  <c:v>20.84</c:v>
                </c:pt>
                <c:pt idx="955">
                  <c:v>20.84</c:v>
                </c:pt>
                <c:pt idx="956">
                  <c:v>20.85</c:v>
                </c:pt>
                <c:pt idx="957">
                  <c:v>20.85</c:v>
                </c:pt>
                <c:pt idx="958">
                  <c:v>20.85</c:v>
                </c:pt>
                <c:pt idx="959">
                  <c:v>20.86</c:v>
                </c:pt>
                <c:pt idx="960">
                  <c:v>20.86</c:v>
                </c:pt>
                <c:pt idx="961">
                  <c:v>20.87</c:v>
                </c:pt>
                <c:pt idx="962">
                  <c:v>20.88</c:v>
                </c:pt>
                <c:pt idx="963">
                  <c:v>20.88</c:v>
                </c:pt>
                <c:pt idx="964">
                  <c:v>20.88</c:v>
                </c:pt>
                <c:pt idx="965">
                  <c:v>20.87</c:v>
                </c:pt>
                <c:pt idx="966">
                  <c:v>20.88</c:v>
                </c:pt>
                <c:pt idx="967">
                  <c:v>20.87</c:v>
                </c:pt>
                <c:pt idx="968">
                  <c:v>20.89</c:v>
                </c:pt>
                <c:pt idx="969">
                  <c:v>20.9</c:v>
                </c:pt>
                <c:pt idx="970">
                  <c:v>20.99</c:v>
                </c:pt>
                <c:pt idx="971">
                  <c:v>21.09</c:v>
                </c:pt>
                <c:pt idx="972">
                  <c:v>21.16</c:v>
                </c:pt>
                <c:pt idx="973">
                  <c:v>21.23</c:v>
                </c:pt>
                <c:pt idx="974">
                  <c:v>21.27</c:v>
                </c:pt>
                <c:pt idx="975">
                  <c:v>21.3</c:v>
                </c:pt>
                <c:pt idx="976">
                  <c:v>21.31</c:v>
                </c:pt>
                <c:pt idx="977">
                  <c:v>21.32</c:v>
                </c:pt>
                <c:pt idx="978">
                  <c:v>21.33</c:v>
                </c:pt>
                <c:pt idx="979">
                  <c:v>21.32</c:v>
                </c:pt>
                <c:pt idx="980">
                  <c:v>21.31</c:v>
                </c:pt>
                <c:pt idx="981">
                  <c:v>21.3</c:v>
                </c:pt>
                <c:pt idx="982">
                  <c:v>21.28</c:v>
                </c:pt>
                <c:pt idx="983">
                  <c:v>21.26</c:v>
                </c:pt>
                <c:pt idx="984">
                  <c:v>21.24</c:v>
                </c:pt>
                <c:pt idx="985">
                  <c:v>21.23</c:v>
                </c:pt>
                <c:pt idx="986">
                  <c:v>21.23</c:v>
                </c:pt>
                <c:pt idx="987">
                  <c:v>21.24</c:v>
                </c:pt>
                <c:pt idx="988">
                  <c:v>21.25</c:v>
                </c:pt>
                <c:pt idx="989">
                  <c:v>21.23</c:v>
                </c:pt>
                <c:pt idx="990">
                  <c:v>21.21</c:v>
                </c:pt>
                <c:pt idx="991">
                  <c:v>21.18</c:v>
                </c:pt>
                <c:pt idx="992">
                  <c:v>21.15</c:v>
                </c:pt>
                <c:pt idx="993">
                  <c:v>21.13</c:v>
                </c:pt>
                <c:pt idx="994">
                  <c:v>21.12</c:v>
                </c:pt>
                <c:pt idx="995">
                  <c:v>21.13</c:v>
                </c:pt>
                <c:pt idx="996">
                  <c:v>21.14</c:v>
                </c:pt>
                <c:pt idx="997">
                  <c:v>21.15</c:v>
                </c:pt>
                <c:pt idx="998">
                  <c:v>21.16</c:v>
                </c:pt>
                <c:pt idx="999">
                  <c:v>21.17</c:v>
                </c:pt>
                <c:pt idx="1000">
                  <c:v>21.17</c:v>
                </c:pt>
                <c:pt idx="1001">
                  <c:v>21.18</c:v>
                </c:pt>
                <c:pt idx="1002">
                  <c:v>21.18</c:v>
                </c:pt>
                <c:pt idx="1003">
                  <c:v>21.18</c:v>
                </c:pt>
                <c:pt idx="1004">
                  <c:v>21.18</c:v>
                </c:pt>
                <c:pt idx="1005">
                  <c:v>21.18</c:v>
                </c:pt>
                <c:pt idx="1006">
                  <c:v>21.18</c:v>
                </c:pt>
                <c:pt idx="1007">
                  <c:v>21.18</c:v>
                </c:pt>
                <c:pt idx="1008">
                  <c:v>21.18</c:v>
                </c:pt>
                <c:pt idx="1009">
                  <c:v>21.18</c:v>
                </c:pt>
                <c:pt idx="1010">
                  <c:v>21.18</c:v>
                </c:pt>
                <c:pt idx="1011">
                  <c:v>21.18</c:v>
                </c:pt>
                <c:pt idx="1012">
                  <c:v>21.19</c:v>
                </c:pt>
                <c:pt idx="1013">
                  <c:v>21.19</c:v>
                </c:pt>
                <c:pt idx="1014">
                  <c:v>21.19</c:v>
                </c:pt>
                <c:pt idx="1015">
                  <c:v>21.19</c:v>
                </c:pt>
                <c:pt idx="1016">
                  <c:v>21.2</c:v>
                </c:pt>
                <c:pt idx="1017">
                  <c:v>21.19</c:v>
                </c:pt>
                <c:pt idx="1018">
                  <c:v>21.2</c:v>
                </c:pt>
                <c:pt idx="1019">
                  <c:v>21.19</c:v>
                </c:pt>
                <c:pt idx="1020">
                  <c:v>21.19</c:v>
                </c:pt>
                <c:pt idx="1021">
                  <c:v>21.2</c:v>
                </c:pt>
                <c:pt idx="1022">
                  <c:v>21.2</c:v>
                </c:pt>
                <c:pt idx="1023">
                  <c:v>21.21</c:v>
                </c:pt>
                <c:pt idx="1024">
                  <c:v>21.21</c:v>
                </c:pt>
                <c:pt idx="1025">
                  <c:v>21.21</c:v>
                </c:pt>
                <c:pt idx="1026">
                  <c:v>21.21</c:v>
                </c:pt>
                <c:pt idx="1027">
                  <c:v>21.22</c:v>
                </c:pt>
                <c:pt idx="1028">
                  <c:v>21.22</c:v>
                </c:pt>
                <c:pt idx="1029">
                  <c:v>21.22</c:v>
                </c:pt>
                <c:pt idx="1030">
                  <c:v>21.23</c:v>
                </c:pt>
                <c:pt idx="1031">
                  <c:v>21.23</c:v>
                </c:pt>
                <c:pt idx="1032">
                  <c:v>21.23</c:v>
                </c:pt>
                <c:pt idx="1033">
                  <c:v>21.23</c:v>
                </c:pt>
                <c:pt idx="1034">
                  <c:v>21.24</c:v>
                </c:pt>
                <c:pt idx="1035">
                  <c:v>21.24</c:v>
                </c:pt>
                <c:pt idx="1036">
                  <c:v>21.25</c:v>
                </c:pt>
                <c:pt idx="1037">
                  <c:v>21.25</c:v>
                </c:pt>
                <c:pt idx="1038">
                  <c:v>21.25</c:v>
                </c:pt>
                <c:pt idx="1039">
                  <c:v>21.26</c:v>
                </c:pt>
                <c:pt idx="1040">
                  <c:v>21.26</c:v>
                </c:pt>
                <c:pt idx="1041">
                  <c:v>21.26</c:v>
                </c:pt>
                <c:pt idx="1042">
                  <c:v>21.27</c:v>
                </c:pt>
                <c:pt idx="1043">
                  <c:v>21.27</c:v>
                </c:pt>
                <c:pt idx="1044">
                  <c:v>21.28</c:v>
                </c:pt>
                <c:pt idx="1045">
                  <c:v>21.28</c:v>
                </c:pt>
                <c:pt idx="1046">
                  <c:v>21.28</c:v>
                </c:pt>
                <c:pt idx="1047">
                  <c:v>21.29</c:v>
                </c:pt>
                <c:pt idx="1048">
                  <c:v>21.29</c:v>
                </c:pt>
                <c:pt idx="1049">
                  <c:v>21.3</c:v>
                </c:pt>
                <c:pt idx="1050">
                  <c:v>21.3</c:v>
                </c:pt>
                <c:pt idx="1051">
                  <c:v>21.3</c:v>
                </c:pt>
                <c:pt idx="1052">
                  <c:v>21.31</c:v>
                </c:pt>
                <c:pt idx="1053">
                  <c:v>21.31</c:v>
                </c:pt>
                <c:pt idx="1054">
                  <c:v>21.31</c:v>
                </c:pt>
                <c:pt idx="1055">
                  <c:v>21.32</c:v>
                </c:pt>
                <c:pt idx="1056">
                  <c:v>21.33</c:v>
                </c:pt>
                <c:pt idx="1057">
                  <c:v>21.32</c:v>
                </c:pt>
                <c:pt idx="1058">
                  <c:v>21.33</c:v>
                </c:pt>
                <c:pt idx="1059">
                  <c:v>21.33</c:v>
                </c:pt>
                <c:pt idx="1060">
                  <c:v>21.34</c:v>
                </c:pt>
                <c:pt idx="1061">
                  <c:v>21.34</c:v>
                </c:pt>
                <c:pt idx="1062">
                  <c:v>21.34</c:v>
                </c:pt>
                <c:pt idx="1063">
                  <c:v>21.35</c:v>
                </c:pt>
                <c:pt idx="1064">
                  <c:v>21.36</c:v>
                </c:pt>
                <c:pt idx="1065">
                  <c:v>21.36</c:v>
                </c:pt>
                <c:pt idx="1066">
                  <c:v>21.36</c:v>
                </c:pt>
                <c:pt idx="1067">
                  <c:v>21.36</c:v>
                </c:pt>
                <c:pt idx="1068">
                  <c:v>21.36</c:v>
                </c:pt>
                <c:pt idx="1069">
                  <c:v>21.37</c:v>
                </c:pt>
                <c:pt idx="1070">
                  <c:v>21.37</c:v>
                </c:pt>
                <c:pt idx="1071">
                  <c:v>21.37</c:v>
                </c:pt>
                <c:pt idx="1072">
                  <c:v>21.38</c:v>
                </c:pt>
                <c:pt idx="1073">
                  <c:v>21.38</c:v>
                </c:pt>
                <c:pt idx="1074">
                  <c:v>21.39</c:v>
                </c:pt>
                <c:pt idx="1075">
                  <c:v>21.39</c:v>
                </c:pt>
                <c:pt idx="1076">
                  <c:v>21.4</c:v>
                </c:pt>
                <c:pt idx="1077">
                  <c:v>21.4</c:v>
                </c:pt>
                <c:pt idx="1078">
                  <c:v>21.4</c:v>
                </c:pt>
                <c:pt idx="1079">
                  <c:v>21.41</c:v>
                </c:pt>
                <c:pt idx="1080">
                  <c:v>21.41</c:v>
                </c:pt>
                <c:pt idx="1081">
                  <c:v>21.41</c:v>
                </c:pt>
                <c:pt idx="1082">
                  <c:v>21.42</c:v>
                </c:pt>
                <c:pt idx="1083">
                  <c:v>21.42</c:v>
                </c:pt>
                <c:pt idx="1084">
                  <c:v>21.42</c:v>
                </c:pt>
                <c:pt idx="1085">
                  <c:v>21.43</c:v>
                </c:pt>
                <c:pt idx="1086">
                  <c:v>21.43</c:v>
                </c:pt>
                <c:pt idx="1087">
                  <c:v>21.43</c:v>
                </c:pt>
                <c:pt idx="1088">
                  <c:v>21.44</c:v>
                </c:pt>
                <c:pt idx="1089">
                  <c:v>21.44</c:v>
                </c:pt>
                <c:pt idx="1090">
                  <c:v>21.44</c:v>
                </c:pt>
                <c:pt idx="1091">
                  <c:v>21.44</c:v>
                </c:pt>
                <c:pt idx="1092">
                  <c:v>21.45</c:v>
                </c:pt>
                <c:pt idx="1093">
                  <c:v>21.45</c:v>
                </c:pt>
                <c:pt idx="1094">
                  <c:v>21.46</c:v>
                </c:pt>
                <c:pt idx="1095">
                  <c:v>21.46</c:v>
                </c:pt>
                <c:pt idx="1096">
                  <c:v>21.45</c:v>
                </c:pt>
                <c:pt idx="1097">
                  <c:v>21.45</c:v>
                </c:pt>
                <c:pt idx="1098">
                  <c:v>21.45</c:v>
                </c:pt>
                <c:pt idx="1099">
                  <c:v>21.45</c:v>
                </c:pt>
                <c:pt idx="1100">
                  <c:v>21.44</c:v>
                </c:pt>
                <c:pt idx="1101">
                  <c:v>21.43</c:v>
                </c:pt>
                <c:pt idx="1102">
                  <c:v>21.43</c:v>
                </c:pt>
                <c:pt idx="1103">
                  <c:v>21.42</c:v>
                </c:pt>
                <c:pt idx="1104">
                  <c:v>21.41</c:v>
                </c:pt>
                <c:pt idx="1105">
                  <c:v>21.41</c:v>
                </c:pt>
                <c:pt idx="1106">
                  <c:v>21.4</c:v>
                </c:pt>
                <c:pt idx="1107">
                  <c:v>21.38</c:v>
                </c:pt>
                <c:pt idx="1108">
                  <c:v>21.39</c:v>
                </c:pt>
                <c:pt idx="1109">
                  <c:v>21.41</c:v>
                </c:pt>
                <c:pt idx="1110">
                  <c:v>21.43</c:v>
                </c:pt>
                <c:pt idx="1111">
                  <c:v>21.43</c:v>
                </c:pt>
                <c:pt idx="1112">
                  <c:v>21.43</c:v>
                </c:pt>
                <c:pt idx="1113">
                  <c:v>21.43</c:v>
                </c:pt>
                <c:pt idx="1114">
                  <c:v>21.43</c:v>
                </c:pt>
                <c:pt idx="1115">
                  <c:v>21.44</c:v>
                </c:pt>
                <c:pt idx="1116">
                  <c:v>21.45</c:v>
                </c:pt>
                <c:pt idx="1117">
                  <c:v>21.46</c:v>
                </c:pt>
                <c:pt idx="1118">
                  <c:v>21.45</c:v>
                </c:pt>
                <c:pt idx="1119">
                  <c:v>21.45</c:v>
                </c:pt>
                <c:pt idx="1120">
                  <c:v>21.46</c:v>
                </c:pt>
                <c:pt idx="1121">
                  <c:v>21.46</c:v>
                </c:pt>
                <c:pt idx="1122">
                  <c:v>21.47</c:v>
                </c:pt>
                <c:pt idx="1123">
                  <c:v>21.47</c:v>
                </c:pt>
                <c:pt idx="1124">
                  <c:v>21.48</c:v>
                </c:pt>
                <c:pt idx="1125">
                  <c:v>21.49</c:v>
                </c:pt>
                <c:pt idx="1126">
                  <c:v>21.49</c:v>
                </c:pt>
                <c:pt idx="1127">
                  <c:v>21.49</c:v>
                </c:pt>
                <c:pt idx="1128">
                  <c:v>21.49</c:v>
                </c:pt>
                <c:pt idx="1129">
                  <c:v>21.5</c:v>
                </c:pt>
                <c:pt idx="1130">
                  <c:v>21.51</c:v>
                </c:pt>
                <c:pt idx="1131">
                  <c:v>21.51</c:v>
                </c:pt>
                <c:pt idx="1132">
                  <c:v>21.51</c:v>
                </c:pt>
                <c:pt idx="1133">
                  <c:v>21.52</c:v>
                </c:pt>
                <c:pt idx="1134">
                  <c:v>21.52</c:v>
                </c:pt>
                <c:pt idx="1135">
                  <c:v>21.52</c:v>
                </c:pt>
                <c:pt idx="1136">
                  <c:v>21.53</c:v>
                </c:pt>
                <c:pt idx="1137">
                  <c:v>21.53</c:v>
                </c:pt>
                <c:pt idx="1138">
                  <c:v>21.54</c:v>
                </c:pt>
                <c:pt idx="1139">
                  <c:v>21.54</c:v>
                </c:pt>
                <c:pt idx="1140">
                  <c:v>21.55</c:v>
                </c:pt>
                <c:pt idx="1141">
                  <c:v>21.55</c:v>
                </c:pt>
                <c:pt idx="1142">
                  <c:v>21.56</c:v>
                </c:pt>
                <c:pt idx="1143">
                  <c:v>21.57</c:v>
                </c:pt>
                <c:pt idx="1144">
                  <c:v>21.55</c:v>
                </c:pt>
                <c:pt idx="1145">
                  <c:v>21.55</c:v>
                </c:pt>
                <c:pt idx="1146">
                  <c:v>21.56</c:v>
                </c:pt>
                <c:pt idx="1147">
                  <c:v>21.56</c:v>
                </c:pt>
                <c:pt idx="1148">
                  <c:v>21.58</c:v>
                </c:pt>
                <c:pt idx="1149">
                  <c:v>21.58</c:v>
                </c:pt>
                <c:pt idx="1150">
                  <c:v>22.61</c:v>
                </c:pt>
                <c:pt idx="1151">
                  <c:v>25.12</c:v>
                </c:pt>
                <c:pt idx="1152">
                  <c:v>29.78</c:v>
                </c:pt>
                <c:pt idx="1153">
                  <c:v>29.02</c:v>
                </c:pt>
                <c:pt idx="1154">
                  <c:v>27.48</c:v>
                </c:pt>
                <c:pt idx="1155">
                  <c:v>25.78</c:v>
                </c:pt>
                <c:pt idx="1156">
                  <c:v>24.21</c:v>
                </c:pt>
                <c:pt idx="1157">
                  <c:v>22.52</c:v>
                </c:pt>
                <c:pt idx="1158">
                  <c:v>20.65</c:v>
                </c:pt>
                <c:pt idx="1159">
                  <c:v>19.309999999999999</c:v>
                </c:pt>
                <c:pt idx="1160">
                  <c:v>18.48</c:v>
                </c:pt>
                <c:pt idx="1161">
                  <c:v>17.71</c:v>
                </c:pt>
                <c:pt idx="1162">
                  <c:v>17.05</c:v>
                </c:pt>
                <c:pt idx="1163">
                  <c:v>16.55</c:v>
                </c:pt>
                <c:pt idx="1164">
                  <c:v>16.100000000000001</c:v>
                </c:pt>
                <c:pt idx="1165">
                  <c:v>15.77</c:v>
                </c:pt>
                <c:pt idx="1166">
                  <c:v>15.48</c:v>
                </c:pt>
                <c:pt idx="1167">
                  <c:v>15.2</c:v>
                </c:pt>
                <c:pt idx="1168">
                  <c:v>14.89</c:v>
                </c:pt>
                <c:pt idx="1169">
                  <c:v>14.65</c:v>
                </c:pt>
                <c:pt idx="1170">
                  <c:v>14.37</c:v>
                </c:pt>
                <c:pt idx="1171">
                  <c:v>14.1</c:v>
                </c:pt>
                <c:pt idx="1172">
                  <c:v>13.81</c:v>
                </c:pt>
                <c:pt idx="1173">
                  <c:v>13.58</c:v>
                </c:pt>
                <c:pt idx="1174">
                  <c:v>13.3</c:v>
                </c:pt>
                <c:pt idx="1175">
                  <c:v>13.03</c:v>
                </c:pt>
                <c:pt idx="1176">
                  <c:v>12.77</c:v>
                </c:pt>
                <c:pt idx="1177">
                  <c:v>12.54</c:v>
                </c:pt>
                <c:pt idx="1178">
                  <c:v>12.25</c:v>
                </c:pt>
                <c:pt idx="1179">
                  <c:v>11.97</c:v>
                </c:pt>
                <c:pt idx="1180">
                  <c:v>11.67</c:v>
                </c:pt>
                <c:pt idx="1181">
                  <c:v>11.37</c:v>
                </c:pt>
                <c:pt idx="1182">
                  <c:v>11</c:v>
                </c:pt>
                <c:pt idx="1183">
                  <c:v>10.62</c:v>
                </c:pt>
                <c:pt idx="1184">
                  <c:v>10.24</c:v>
                </c:pt>
                <c:pt idx="1185">
                  <c:v>9.7900000000000009</c:v>
                </c:pt>
                <c:pt idx="1186">
                  <c:v>9.33</c:v>
                </c:pt>
                <c:pt idx="1187">
                  <c:v>8.94</c:v>
                </c:pt>
                <c:pt idx="1188">
                  <c:v>8.5400000000000009</c:v>
                </c:pt>
                <c:pt idx="1189">
                  <c:v>8.14</c:v>
                </c:pt>
                <c:pt idx="1190">
                  <c:v>7.67</c:v>
                </c:pt>
                <c:pt idx="1191">
                  <c:v>7.26</c:v>
                </c:pt>
                <c:pt idx="1192">
                  <c:v>6.87</c:v>
                </c:pt>
                <c:pt idx="1193">
                  <c:v>6.53</c:v>
                </c:pt>
                <c:pt idx="1194">
                  <c:v>6.1599999999999966</c:v>
                </c:pt>
                <c:pt idx="1195">
                  <c:v>5.88</c:v>
                </c:pt>
                <c:pt idx="1196">
                  <c:v>5.53</c:v>
                </c:pt>
                <c:pt idx="1197">
                  <c:v>5.25</c:v>
                </c:pt>
                <c:pt idx="1198">
                  <c:v>4.99</c:v>
                </c:pt>
                <c:pt idx="1199">
                  <c:v>4.7</c:v>
                </c:pt>
                <c:pt idx="1200">
                  <c:v>4.33</c:v>
                </c:pt>
                <c:pt idx="1201">
                  <c:v>4.0599999999999996</c:v>
                </c:pt>
                <c:pt idx="1202">
                  <c:v>4.01</c:v>
                </c:pt>
                <c:pt idx="1203">
                  <c:v>3.99</c:v>
                </c:pt>
                <c:pt idx="1204">
                  <c:v>3.99</c:v>
                </c:pt>
                <c:pt idx="1205">
                  <c:v>3.98</c:v>
                </c:pt>
                <c:pt idx="1206">
                  <c:v>3.98</c:v>
                </c:pt>
                <c:pt idx="1207">
                  <c:v>3.98</c:v>
                </c:pt>
                <c:pt idx="1208">
                  <c:v>3.97</c:v>
                </c:pt>
                <c:pt idx="1209">
                  <c:v>3.96</c:v>
                </c:pt>
                <c:pt idx="1210">
                  <c:v>3.97</c:v>
                </c:pt>
                <c:pt idx="1211">
                  <c:v>3.97</c:v>
                </c:pt>
                <c:pt idx="1212">
                  <c:v>3.97</c:v>
                </c:pt>
                <c:pt idx="1213">
                  <c:v>3.97</c:v>
                </c:pt>
                <c:pt idx="1214">
                  <c:v>3.97</c:v>
                </c:pt>
                <c:pt idx="1215">
                  <c:v>3.97</c:v>
                </c:pt>
                <c:pt idx="1216">
                  <c:v>3.97</c:v>
                </c:pt>
                <c:pt idx="1217">
                  <c:v>3.96</c:v>
                </c:pt>
                <c:pt idx="1218">
                  <c:v>3.99</c:v>
                </c:pt>
                <c:pt idx="1219">
                  <c:v>3.96</c:v>
                </c:pt>
                <c:pt idx="1220">
                  <c:v>3.88</c:v>
                </c:pt>
                <c:pt idx="1221">
                  <c:v>3.83</c:v>
                </c:pt>
                <c:pt idx="1222">
                  <c:v>3.76</c:v>
                </c:pt>
                <c:pt idx="1223">
                  <c:v>3.68</c:v>
                </c:pt>
                <c:pt idx="1224">
                  <c:v>3.61</c:v>
                </c:pt>
                <c:pt idx="1225">
                  <c:v>3.54</c:v>
                </c:pt>
                <c:pt idx="1226">
                  <c:v>3.49</c:v>
                </c:pt>
                <c:pt idx="1227">
                  <c:v>3.46</c:v>
                </c:pt>
                <c:pt idx="1228">
                  <c:v>3.43</c:v>
                </c:pt>
                <c:pt idx="1229">
                  <c:v>3.4</c:v>
                </c:pt>
                <c:pt idx="1230">
                  <c:v>3.39</c:v>
                </c:pt>
                <c:pt idx="1231">
                  <c:v>3.37</c:v>
                </c:pt>
                <c:pt idx="1232">
                  <c:v>3.36</c:v>
                </c:pt>
                <c:pt idx="1233">
                  <c:v>3.35</c:v>
                </c:pt>
                <c:pt idx="1234">
                  <c:v>3.35</c:v>
                </c:pt>
                <c:pt idx="1235">
                  <c:v>3.35</c:v>
                </c:pt>
                <c:pt idx="1236">
                  <c:v>3.35</c:v>
                </c:pt>
                <c:pt idx="1237">
                  <c:v>3.36</c:v>
                </c:pt>
                <c:pt idx="1238">
                  <c:v>3.36</c:v>
                </c:pt>
                <c:pt idx="1239">
                  <c:v>3.36</c:v>
                </c:pt>
                <c:pt idx="1240">
                  <c:v>3.36</c:v>
                </c:pt>
                <c:pt idx="1241">
                  <c:v>3.36</c:v>
                </c:pt>
                <c:pt idx="1242">
                  <c:v>3.36</c:v>
                </c:pt>
                <c:pt idx="1243">
                  <c:v>3.37</c:v>
                </c:pt>
                <c:pt idx="1244">
                  <c:v>3.37</c:v>
                </c:pt>
                <c:pt idx="1245">
                  <c:v>3.37</c:v>
                </c:pt>
                <c:pt idx="1246">
                  <c:v>3.38</c:v>
                </c:pt>
                <c:pt idx="1247">
                  <c:v>3.38</c:v>
                </c:pt>
                <c:pt idx="1248">
                  <c:v>3.38</c:v>
                </c:pt>
                <c:pt idx="1249">
                  <c:v>3.38</c:v>
                </c:pt>
                <c:pt idx="1250">
                  <c:v>3.38</c:v>
                </c:pt>
                <c:pt idx="1251">
                  <c:v>3.39</c:v>
                </c:pt>
                <c:pt idx="1252">
                  <c:v>3.39</c:v>
                </c:pt>
                <c:pt idx="1253">
                  <c:v>3.39</c:v>
                </c:pt>
                <c:pt idx="1254">
                  <c:v>3.4</c:v>
                </c:pt>
                <c:pt idx="1255">
                  <c:v>3.4</c:v>
                </c:pt>
                <c:pt idx="1256">
                  <c:v>3.4</c:v>
                </c:pt>
                <c:pt idx="1257">
                  <c:v>3.4</c:v>
                </c:pt>
                <c:pt idx="1258">
                  <c:v>3.4</c:v>
                </c:pt>
                <c:pt idx="1259">
                  <c:v>3.4</c:v>
                </c:pt>
                <c:pt idx="1260">
                  <c:v>3.41</c:v>
                </c:pt>
                <c:pt idx="1261">
                  <c:v>3.41</c:v>
                </c:pt>
                <c:pt idx="1262">
                  <c:v>3.41</c:v>
                </c:pt>
                <c:pt idx="1263">
                  <c:v>3.41</c:v>
                </c:pt>
                <c:pt idx="1264">
                  <c:v>3.41</c:v>
                </c:pt>
                <c:pt idx="1265">
                  <c:v>3.41</c:v>
                </c:pt>
                <c:pt idx="1266">
                  <c:v>3.41</c:v>
                </c:pt>
                <c:pt idx="1267">
                  <c:v>3.41</c:v>
                </c:pt>
                <c:pt idx="1268">
                  <c:v>3.42</c:v>
                </c:pt>
                <c:pt idx="1269">
                  <c:v>3.42</c:v>
                </c:pt>
                <c:pt idx="1270">
                  <c:v>3.41</c:v>
                </c:pt>
                <c:pt idx="1271">
                  <c:v>3.42</c:v>
                </c:pt>
                <c:pt idx="1272">
                  <c:v>3.41</c:v>
                </c:pt>
                <c:pt idx="1273">
                  <c:v>3.41</c:v>
                </c:pt>
                <c:pt idx="1274">
                  <c:v>3.39</c:v>
                </c:pt>
                <c:pt idx="1275">
                  <c:v>3.39</c:v>
                </c:pt>
                <c:pt idx="1276">
                  <c:v>3.38</c:v>
                </c:pt>
                <c:pt idx="1277">
                  <c:v>3.37</c:v>
                </c:pt>
                <c:pt idx="1278">
                  <c:v>3.36</c:v>
                </c:pt>
                <c:pt idx="1279">
                  <c:v>3.36</c:v>
                </c:pt>
                <c:pt idx="1280">
                  <c:v>3.35</c:v>
                </c:pt>
                <c:pt idx="1281">
                  <c:v>3.35</c:v>
                </c:pt>
                <c:pt idx="1282">
                  <c:v>3.34</c:v>
                </c:pt>
                <c:pt idx="1283">
                  <c:v>3.34</c:v>
                </c:pt>
                <c:pt idx="1284">
                  <c:v>3.33</c:v>
                </c:pt>
                <c:pt idx="1285">
                  <c:v>3.33</c:v>
                </c:pt>
                <c:pt idx="1286">
                  <c:v>3.32</c:v>
                </c:pt>
                <c:pt idx="1287">
                  <c:v>3.32</c:v>
                </c:pt>
                <c:pt idx="1288">
                  <c:v>3.32</c:v>
                </c:pt>
                <c:pt idx="1289">
                  <c:v>3.32</c:v>
                </c:pt>
                <c:pt idx="1290">
                  <c:v>3.33</c:v>
                </c:pt>
                <c:pt idx="1291">
                  <c:v>3.34</c:v>
                </c:pt>
                <c:pt idx="1292">
                  <c:v>3.34</c:v>
                </c:pt>
                <c:pt idx="1293">
                  <c:v>3.34</c:v>
                </c:pt>
                <c:pt idx="1294">
                  <c:v>3.34</c:v>
                </c:pt>
                <c:pt idx="1295">
                  <c:v>3.34</c:v>
                </c:pt>
                <c:pt idx="1296">
                  <c:v>3.34</c:v>
                </c:pt>
                <c:pt idx="1297">
                  <c:v>3.35</c:v>
                </c:pt>
                <c:pt idx="1298">
                  <c:v>3.35</c:v>
                </c:pt>
                <c:pt idx="1299">
                  <c:v>3.35</c:v>
                </c:pt>
                <c:pt idx="1300">
                  <c:v>3.35</c:v>
                </c:pt>
                <c:pt idx="1301">
                  <c:v>3.35</c:v>
                </c:pt>
                <c:pt idx="1302">
                  <c:v>3.35</c:v>
                </c:pt>
                <c:pt idx="1303">
                  <c:v>3.35</c:v>
                </c:pt>
                <c:pt idx="1304">
                  <c:v>3.35</c:v>
                </c:pt>
                <c:pt idx="1305">
                  <c:v>3.36</c:v>
                </c:pt>
                <c:pt idx="1306">
                  <c:v>3.36</c:v>
                </c:pt>
                <c:pt idx="1307">
                  <c:v>3.36</c:v>
                </c:pt>
                <c:pt idx="1308">
                  <c:v>3.36</c:v>
                </c:pt>
                <c:pt idx="1309">
                  <c:v>3.36</c:v>
                </c:pt>
                <c:pt idx="1310">
                  <c:v>3.35</c:v>
                </c:pt>
                <c:pt idx="1311">
                  <c:v>3.35</c:v>
                </c:pt>
                <c:pt idx="1312">
                  <c:v>3.34</c:v>
                </c:pt>
                <c:pt idx="1313">
                  <c:v>3.34</c:v>
                </c:pt>
                <c:pt idx="1314">
                  <c:v>3.34</c:v>
                </c:pt>
                <c:pt idx="1315">
                  <c:v>3.33</c:v>
                </c:pt>
                <c:pt idx="1316">
                  <c:v>3.33</c:v>
                </c:pt>
                <c:pt idx="1317">
                  <c:v>3.33</c:v>
                </c:pt>
                <c:pt idx="1318">
                  <c:v>3.33</c:v>
                </c:pt>
                <c:pt idx="1319">
                  <c:v>3.33</c:v>
                </c:pt>
                <c:pt idx="1320">
                  <c:v>3.32</c:v>
                </c:pt>
                <c:pt idx="1321">
                  <c:v>3.32</c:v>
                </c:pt>
                <c:pt idx="1322">
                  <c:v>3.32</c:v>
                </c:pt>
                <c:pt idx="1323">
                  <c:v>3.32</c:v>
                </c:pt>
                <c:pt idx="1324">
                  <c:v>3.32</c:v>
                </c:pt>
                <c:pt idx="1325">
                  <c:v>3.32</c:v>
                </c:pt>
                <c:pt idx="1326">
                  <c:v>3.32</c:v>
                </c:pt>
                <c:pt idx="1327">
                  <c:v>3.32</c:v>
                </c:pt>
                <c:pt idx="1328">
                  <c:v>3.32</c:v>
                </c:pt>
                <c:pt idx="1329">
                  <c:v>3.32</c:v>
                </c:pt>
                <c:pt idx="1330">
                  <c:v>3.32</c:v>
                </c:pt>
                <c:pt idx="1331">
                  <c:v>3.32</c:v>
                </c:pt>
                <c:pt idx="1332">
                  <c:v>3.32</c:v>
                </c:pt>
                <c:pt idx="1333">
                  <c:v>3.32</c:v>
                </c:pt>
                <c:pt idx="1334">
                  <c:v>3.32</c:v>
                </c:pt>
                <c:pt idx="1335">
                  <c:v>3.33</c:v>
                </c:pt>
                <c:pt idx="1336">
                  <c:v>3.32</c:v>
                </c:pt>
                <c:pt idx="1337">
                  <c:v>3.32</c:v>
                </c:pt>
                <c:pt idx="1338">
                  <c:v>3.32</c:v>
                </c:pt>
                <c:pt idx="1339">
                  <c:v>3.33</c:v>
                </c:pt>
                <c:pt idx="1340">
                  <c:v>3.33</c:v>
                </c:pt>
                <c:pt idx="1341">
                  <c:v>3.33</c:v>
                </c:pt>
                <c:pt idx="1342">
                  <c:v>3.33</c:v>
                </c:pt>
                <c:pt idx="1343">
                  <c:v>3.33</c:v>
                </c:pt>
                <c:pt idx="1344">
                  <c:v>3.33</c:v>
                </c:pt>
                <c:pt idx="1345">
                  <c:v>3.33</c:v>
                </c:pt>
                <c:pt idx="1346">
                  <c:v>3.33</c:v>
                </c:pt>
                <c:pt idx="1347">
                  <c:v>3.33</c:v>
                </c:pt>
                <c:pt idx="1348">
                  <c:v>3.33</c:v>
                </c:pt>
                <c:pt idx="1349">
                  <c:v>3.32</c:v>
                </c:pt>
                <c:pt idx="1350">
                  <c:v>3.32</c:v>
                </c:pt>
                <c:pt idx="1351">
                  <c:v>3.32</c:v>
                </c:pt>
                <c:pt idx="1352">
                  <c:v>3.32</c:v>
                </c:pt>
                <c:pt idx="1353">
                  <c:v>3.32</c:v>
                </c:pt>
                <c:pt idx="1354">
                  <c:v>3.32</c:v>
                </c:pt>
                <c:pt idx="1355">
                  <c:v>3.31</c:v>
                </c:pt>
                <c:pt idx="1356">
                  <c:v>3.31</c:v>
                </c:pt>
                <c:pt idx="1357">
                  <c:v>3.31</c:v>
                </c:pt>
                <c:pt idx="1358">
                  <c:v>3.31</c:v>
                </c:pt>
                <c:pt idx="1359">
                  <c:v>3.31</c:v>
                </c:pt>
                <c:pt idx="1360">
                  <c:v>3.31</c:v>
                </c:pt>
                <c:pt idx="1361">
                  <c:v>3.31</c:v>
                </c:pt>
                <c:pt idx="1362">
                  <c:v>3.31</c:v>
                </c:pt>
                <c:pt idx="1363">
                  <c:v>3.31</c:v>
                </c:pt>
                <c:pt idx="1364">
                  <c:v>3.31</c:v>
                </c:pt>
                <c:pt idx="1365">
                  <c:v>3.31</c:v>
                </c:pt>
                <c:pt idx="1366">
                  <c:v>3.31</c:v>
                </c:pt>
                <c:pt idx="1367">
                  <c:v>3.31</c:v>
                </c:pt>
                <c:pt idx="1368">
                  <c:v>3.31</c:v>
                </c:pt>
                <c:pt idx="1369">
                  <c:v>3.31</c:v>
                </c:pt>
                <c:pt idx="1370">
                  <c:v>3.31</c:v>
                </c:pt>
                <c:pt idx="1371">
                  <c:v>3.31</c:v>
                </c:pt>
                <c:pt idx="1372">
                  <c:v>3.31</c:v>
                </c:pt>
                <c:pt idx="1373">
                  <c:v>3.31</c:v>
                </c:pt>
                <c:pt idx="1374">
                  <c:v>3.31</c:v>
                </c:pt>
                <c:pt idx="1375">
                  <c:v>3.31</c:v>
                </c:pt>
                <c:pt idx="1376">
                  <c:v>3.31</c:v>
                </c:pt>
                <c:pt idx="1377">
                  <c:v>3.31</c:v>
                </c:pt>
                <c:pt idx="1378">
                  <c:v>3.31</c:v>
                </c:pt>
                <c:pt idx="1379">
                  <c:v>3.31</c:v>
                </c:pt>
                <c:pt idx="1380">
                  <c:v>3.3</c:v>
                </c:pt>
                <c:pt idx="1381">
                  <c:v>3.3</c:v>
                </c:pt>
                <c:pt idx="1382">
                  <c:v>3.3</c:v>
                </c:pt>
                <c:pt idx="1383">
                  <c:v>3.3</c:v>
                </c:pt>
                <c:pt idx="1384">
                  <c:v>3.3</c:v>
                </c:pt>
                <c:pt idx="1385">
                  <c:v>3.3</c:v>
                </c:pt>
                <c:pt idx="1386">
                  <c:v>3.3</c:v>
                </c:pt>
                <c:pt idx="1387">
                  <c:v>3.29</c:v>
                </c:pt>
                <c:pt idx="1388">
                  <c:v>3.29</c:v>
                </c:pt>
                <c:pt idx="1389">
                  <c:v>3.29</c:v>
                </c:pt>
                <c:pt idx="1390">
                  <c:v>3.29</c:v>
                </c:pt>
                <c:pt idx="1391">
                  <c:v>3.29</c:v>
                </c:pt>
                <c:pt idx="1392">
                  <c:v>3.29</c:v>
                </c:pt>
                <c:pt idx="1393">
                  <c:v>3.29</c:v>
                </c:pt>
                <c:pt idx="1394">
                  <c:v>3.29</c:v>
                </c:pt>
                <c:pt idx="1395">
                  <c:v>3.29</c:v>
                </c:pt>
                <c:pt idx="1396">
                  <c:v>3.29</c:v>
                </c:pt>
                <c:pt idx="1397">
                  <c:v>3.29</c:v>
                </c:pt>
                <c:pt idx="1398">
                  <c:v>3.29</c:v>
                </c:pt>
                <c:pt idx="1399">
                  <c:v>3.29</c:v>
                </c:pt>
                <c:pt idx="1400">
                  <c:v>3.29</c:v>
                </c:pt>
                <c:pt idx="1401">
                  <c:v>3.29</c:v>
                </c:pt>
                <c:pt idx="1402">
                  <c:v>3.29</c:v>
                </c:pt>
                <c:pt idx="1403">
                  <c:v>3.29</c:v>
                </c:pt>
                <c:pt idx="1404">
                  <c:v>3.29</c:v>
                </c:pt>
                <c:pt idx="1405">
                  <c:v>3.29</c:v>
                </c:pt>
                <c:pt idx="1406">
                  <c:v>3.29</c:v>
                </c:pt>
                <c:pt idx="1407">
                  <c:v>3.29</c:v>
                </c:pt>
                <c:pt idx="1408">
                  <c:v>3.29</c:v>
                </c:pt>
                <c:pt idx="1409">
                  <c:v>3.29</c:v>
                </c:pt>
                <c:pt idx="1410">
                  <c:v>3.28</c:v>
                </c:pt>
                <c:pt idx="1411">
                  <c:v>3.28</c:v>
                </c:pt>
                <c:pt idx="1412">
                  <c:v>3.28</c:v>
                </c:pt>
                <c:pt idx="1413">
                  <c:v>3.28</c:v>
                </c:pt>
                <c:pt idx="1414">
                  <c:v>3.27</c:v>
                </c:pt>
                <c:pt idx="1415">
                  <c:v>3.27</c:v>
                </c:pt>
                <c:pt idx="1416">
                  <c:v>3.27</c:v>
                </c:pt>
                <c:pt idx="1417">
                  <c:v>3.27</c:v>
                </c:pt>
                <c:pt idx="1418">
                  <c:v>3.26</c:v>
                </c:pt>
                <c:pt idx="1419">
                  <c:v>3.26</c:v>
                </c:pt>
                <c:pt idx="1420">
                  <c:v>3.25</c:v>
                </c:pt>
                <c:pt idx="1421">
                  <c:v>3.25</c:v>
                </c:pt>
                <c:pt idx="1422">
                  <c:v>3.25</c:v>
                </c:pt>
                <c:pt idx="1423">
                  <c:v>3.25</c:v>
                </c:pt>
                <c:pt idx="1424">
                  <c:v>3.24</c:v>
                </c:pt>
                <c:pt idx="1425">
                  <c:v>3.24</c:v>
                </c:pt>
                <c:pt idx="1426">
                  <c:v>3.23</c:v>
                </c:pt>
                <c:pt idx="1427">
                  <c:v>3.23</c:v>
                </c:pt>
                <c:pt idx="1428">
                  <c:v>3.23</c:v>
                </c:pt>
                <c:pt idx="1429">
                  <c:v>3.22</c:v>
                </c:pt>
                <c:pt idx="1430">
                  <c:v>3.22</c:v>
                </c:pt>
                <c:pt idx="1431">
                  <c:v>3.21</c:v>
                </c:pt>
                <c:pt idx="1432">
                  <c:v>3.21</c:v>
                </c:pt>
                <c:pt idx="1433">
                  <c:v>3.21</c:v>
                </c:pt>
                <c:pt idx="1434">
                  <c:v>3.2</c:v>
                </c:pt>
                <c:pt idx="1435">
                  <c:v>3.2</c:v>
                </c:pt>
                <c:pt idx="1436">
                  <c:v>3.2</c:v>
                </c:pt>
                <c:pt idx="1437">
                  <c:v>3.19</c:v>
                </c:pt>
                <c:pt idx="1438">
                  <c:v>3.19</c:v>
                </c:pt>
                <c:pt idx="1439">
                  <c:v>3.18</c:v>
                </c:pt>
                <c:pt idx="1440">
                  <c:v>3.18</c:v>
                </c:pt>
                <c:pt idx="1441">
                  <c:v>3.18</c:v>
                </c:pt>
                <c:pt idx="1442">
                  <c:v>3.18</c:v>
                </c:pt>
                <c:pt idx="1443">
                  <c:v>3.17</c:v>
                </c:pt>
                <c:pt idx="1444">
                  <c:v>3.17</c:v>
                </c:pt>
                <c:pt idx="1445">
                  <c:v>3.16</c:v>
                </c:pt>
                <c:pt idx="1446">
                  <c:v>3.16</c:v>
                </c:pt>
                <c:pt idx="1447">
                  <c:v>3.16</c:v>
                </c:pt>
                <c:pt idx="1448">
                  <c:v>3.16</c:v>
                </c:pt>
                <c:pt idx="1449">
                  <c:v>3.15</c:v>
                </c:pt>
                <c:pt idx="1450">
                  <c:v>3.15</c:v>
                </c:pt>
                <c:pt idx="1451">
                  <c:v>3.14</c:v>
                </c:pt>
                <c:pt idx="1452">
                  <c:v>3.14</c:v>
                </c:pt>
                <c:pt idx="1453">
                  <c:v>3.14</c:v>
                </c:pt>
                <c:pt idx="1454">
                  <c:v>3.14</c:v>
                </c:pt>
                <c:pt idx="1455">
                  <c:v>3.13</c:v>
                </c:pt>
                <c:pt idx="1456">
                  <c:v>3.13</c:v>
                </c:pt>
                <c:pt idx="1457">
                  <c:v>3.13</c:v>
                </c:pt>
                <c:pt idx="1458">
                  <c:v>3.13</c:v>
                </c:pt>
                <c:pt idx="1459">
                  <c:v>3.13</c:v>
                </c:pt>
                <c:pt idx="1460">
                  <c:v>3.12</c:v>
                </c:pt>
                <c:pt idx="1461">
                  <c:v>3.12</c:v>
                </c:pt>
                <c:pt idx="1462">
                  <c:v>3.11</c:v>
                </c:pt>
                <c:pt idx="1463">
                  <c:v>3.11</c:v>
                </c:pt>
                <c:pt idx="1464">
                  <c:v>3.11</c:v>
                </c:pt>
                <c:pt idx="1465">
                  <c:v>3.11</c:v>
                </c:pt>
                <c:pt idx="1466">
                  <c:v>3.11</c:v>
                </c:pt>
                <c:pt idx="1467">
                  <c:v>3.1</c:v>
                </c:pt>
                <c:pt idx="1468">
                  <c:v>3.1</c:v>
                </c:pt>
                <c:pt idx="1469">
                  <c:v>3.1</c:v>
                </c:pt>
                <c:pt idx="1470">
                  <c:v>3.1</c:v>
                </c:pt>
                <c:pt idx="1471">
                  <c:v>3.09</c:v>
                </c:pt>
                <c:pt idx="1472">
                  <c:v>3.09</c:v>
                </c:pt>
                <c:pt idx="1473">
                  <c:v>3.09</c:v>
                </c:pt>
                <c:pt idx="1474">
                  <c:v>3.09</c:v>
                </c:pt>
                <c:pt idx="1475">
                  <c:v>3.09</c:v>
                </c:pt>
                <c:pt idx="1476">
                  <c:v>3.08</c:v>
                </c:pt>
                <c:pt idx="1477">
                  <c:v>3.08</c:v>
                </c:pt>
                <c:pt idx="1478">
                  <c:v>3.08</c:v>
                </c:pt>
                <c:pt idx="1479">
                  <c:v>3.08</c:v>
                </c:pt>
                <c:pt idx="1480">
                  <c:v>3.08</c:v>
                </c:pt>
                <c:pt idx="1481">
                  <c:v>3.07</c:v>
                </c:pt>
                <c:pt idx="1482">
                  <c:v>3.07</c:v>
                </c:pt>
                <c:pt idx="1483">
                  <c:v>3.07</c:v>
                </c:pt>
                <c:pt idx="1484">
                  <c:v>3.07</c:v>
                </c:pt>
                <c:pt idx="1485">
                  <c:v>3.07</c:v>
                </c:pt>
                <c:pt idx="1486">
                  <c:v>3.07</c:v>
                </c:pt>
                <c:pt idx="1487">
                  <c:v>3.07</c:v>
                </c:pt>
                <c:pt idx="1488">
                  <c:v>3.06</c:v>
                </c:pt>
                <c:pt idx="1489">
                  <c:v>3.06</c:v>
                </c:pt>
                <c:pt idx="1490">
                  <c:v>3.06</c:v>
                </c:pt>
                <c:pt idx="1491">
                  <c:v>3.06</c:v>
                </c:pt>
                <c:pt idx="1492">
                  <c:v>3.06</c:v>
                </c:pt>
                <c:pt idx="1493">
                  <c:v>3.06</c:v>
                </c:pt>
                <c:pt idx="1494">
                  <c:v>3.05</c:v>
                </c:pt>
                <c:pt idx="1495">
                  <c:v>3.05</c:v>
                </c:pt>
                <c:pt idx="1496">
                  <c:v>3.04</c:v>
                </c:pt>
                <c:pt idx="1497">
                  <c:v>3.03</c:v>
                </c:pt>
                <c:pt idx="1498">
                  <c:v>3.03</c:v>
                </c:pt>
                <c:pt idx="1499">
                  <c:v>3.02</c:v>
                </c:pt>
                <c:pt idx="1500">
                  <c:v>3.01</c:v>
                </c:pt>
                <c:pt idx="1501">
                  <c:v>3.01</c:v>
                </c:pt>
                <c:pt idx="1502">
                  <c:v>2.99</c:v>
                </c:pt>
                <c:pt idx="1503">
                  <c:v>2.96</c:v>
                </c:pt>
                <c:pt idx="1504">
                  <c:v>2.95</c:v>
                </c:pt>
                <c:pt idx="1505">
                  <c:v>2.94</c:v>
                </c:pt>
                <c:pt idx="1506">
                  <c:v>2.93</c:v>
                </c:pt>
                <c:pt idx="1507">
                  <c:v>2.91</c:v>
                </c:pt>
                <c:pt idx="1508">
                  <c:v>2.9</c:v>
                </c:pt>
                <c:pt idx="1509">
                  <c:v>2.88</c:v>
                </c:pt>
                <c:pt idx="1510">
                  <c:v>2.88</c:v>
                </c:pt>
                <c:pt idx="1511">
                  <c:v>2.85</c:v>
                </c:pt>
                <c:pt idx="1512">
                  <c:v>2.84</c:v>
                </c:pt>
                <c:pt idx="1513">
                  <c:v>2.79</c:v>
                </c:pt>
                <c:pt idx="1514">
                  <c:v>2.79</c:v>
                </c:pt>
                <c:pt idx="1515">
                  <c:v>2.77</c:v>
                </c:pt>
                <c:pt idx="1516">
                  <c:v>2.76</c:v>
                </c:pt>
                <c:pt idx="1517">
                  <c:v>2.76</c:v>
                </c:pt>
                <c:pt idx="1518">
                  <c:v>2.75</c:v>
                </c:pt>
                <c:pt idx="1519">
                  <c:v>2.73</c:v>
                </c:pt>
                <c:pt idx="1520">
                  <c:v>2.72</c:v>
                </c:pt>
                <c:pt idx="1521">
                  <c:v>2.7</c:v>
                </c:pt>
                <c:pt idx="1522">
                  <c:v>2.7</c:v>
                </c:pt>
                <c:pt idx="1523">
                  <c:v>2.68</c:v>
                </c:pt>
                <c:pt idx="1524">
                  <c:v>2.67</c:v>
                </c:pt>
                <c:pt idx="1525">
                  <c:v>2.66</c:v>
                </c:pt>
                <c:pt idx="1526">
                  <c:v>2.65</c:v>
                </c:pt>
                <c:pt idx="1527">
                  <c:v>2.64</c:v>
                </c:pt>
                <c:pt idx="1528">
                  <c:v>2.62</c:v>
                </c:pt>
                <c:pt idx="1529">
                  <c:v>2.61</c:v>
                </c:pt>
                <c:pt idx="1530">
                  <c:v>2.6</c:v>
                </c:pt>
                <c:pt idx="1531">
                  <c:v>2.58</c:v>
                </c:pt>
                <c:pt idx="1532">
                  <c:v>2.57</c:v>
                </c:pt>
                <c:pt idx="1533">
                  <c:v>2.56</c:v>
                </c:pt>
                <c:pt idx="1534">
                  <c:v>2.5499999999999998</c:v>
                </c:pt>
                <c:pt idx="1535">
                  <c:v>2.54</c:v>
                </c:pt>
                <c:pt idx="1536">
                  <c:v>2.5299999999999998</c:v>
                </c:pt>
                <c:pt idx="1537">
                  <c:v>2.5299999999999998</c:v>
                </c:pt>
                <c:pt idx="1538">
                  <c:v>2.52</c:v>
                </c:pt>
                <c:pt idx="1539">
                  <c:v>2.5099999999999998</c:v>
                </c:pt>
                <c:pt idx="1540">
                  <c:v>2.5</c:v>
                </c:pt>
                <c:pt idx="1541">
                  <c:v>2.4900000000000002</c:v>
                </c:pt>
                <c:pt idx="1542">
                  <c:v>2.4900000000000002</c:v>
                </c:pt>
                <c:pt idx="1543">
                  <c:v>2.48</c:v>
                </c:pt>
                <c:pt idx="1544">
                  <c:v>2.4700000000000002</c:v>
                </c:pt>
                <c:pt idx="1545">
                  <c:v>2.46</c:v>
                </c:pt>
                <c:pt idx="1546">
                  <c:v>2.46</c:v>
                </c:pt>
                <c:pt idx="1547">
                  <c:v>2.4500000000000002</c:v>
                </c:pt>
                <c:pt idx="1548">
                  <c:v>2.44</c:v>
                </c:pt>
                <c:pt idx="1549">
                  <c:v>2.44</c:v>
                </c:pt>
                <c:pt idx="1550">
                  <c:v>2.4300000000000002</c:v>
                </c:pt>
                <c:pt idx="1551">
                  <c:v>2.42</c:v>
                </c:pt>
                <c:pt idx="1552">
                  <c:v>2.41</c:v>
                </c:pt>
                <c:pt idx="1553">
                  <c:v>2.41</c:v>
                </c:pt>
                <c:pt idx="1554">
                  <c:v>2.39</c:v>
                </c:pt>
                <c:pt idx="1555">
                  <c:v>2.39</c:v>
                </c:pt>
                <c:pt idx="1556">
                  <c:v>2.39</c:v>
                </c:pt>
                <c:pt idx="1557">
                  <c:v>2.38</c:v>
                </c:pt>
                <c:pt idx="1558">
                  <c:v>2.37</c:v>
                </c:pt>
                <c:pt idx="1559">
                  <c:v>2.37</c:v>
                </c:pt>
                <c:pt idx="1560">
                  <c:v>2.36</c:v>
                </c:pt>
                <c:pt idx="1561">
                  <c:v>2.35</c:v>
                </c:pt>
                <c:pt idx="1562">
                  <c:v>2.35</c:v>
                </c:pt>
                <c:pt idx="1563">
                  <c:v>2.34</c:v>
                </c:pt>
                <c:pt idx="1564">
                  <c:v>2.34</c:v>
                </c:pt>
                <c:pt idx="1565">
                  <c:v>2.33</c:v>
                </c:pt>
                <c:pt idx="1566">
                  <c:v>2.3199999999999981</c:v>
                </c:pt>
                <c:pt idx="1567">
                  <c:v>2.3199999999999981</c:v>
                </c:pt>
                <c:pt idx="1568">
                  <c:v>2.31</c:v>
                </c:pt>
                <c:pt idx="1569">
                  <c:v>2.31</c:v>
                </c:pt>
                <c:pt idx="1570">
                  <c:v>2.2999999999999998</c:v>
                </c:pt>
                <c:pt idx="1571">
                  <c:v>2.29</c:v>
                </c:pt>
                <c:pt idx="1572">
                  <c:v>2.29</c:v>
                </c:pt>
                <c:pt idx="1573">
                  <c:v>2.2799999999999998</c:v>
                </c:pt>
                <c:pt idx="1574">
                  <c:v>2.2799999999999998</c:v>
                </c:pt>
                <c:pt idx="1575">
                  <c:v>2.27</c:v>
                </c:pt>
                <c:pt idx="1576">
                  <c:v>2.27</c:v>
                </c:pt>
                <c:pt idx="1577">
                  <c:v>2.2599999999999998</c:v>
                </c:pt>
                <c:pt idx="1578">
                  <c:v>2.2599999999999998</c:v>
                </c:pt>
                <c:pt idx="1579">
                  <c:v>2.25</c:v>
                </c:pt>
                <c:pt idx="1580">
                  <c:v>2.2400000000000002</c:v>
                </c:pt>
                <c:pt idx="1581">
                  <c:v>2.2400000000000002</c:v>
                </c:pt>
                <c:pt idx="1582">
                  <c:v>2.2400000000000002</c:v>
                </c:pt>
                <c:pt idx="1583">
                  <c:v>2.23</c:v>
                </c:pt>
                <c:pt idx="1584">
                  <c:v>2.23</c:v>
                </c:pt>
                <c:pt idx="1585">
                  <c:v>2.23</c:v>
                </c:pt>
                <c:pt idx="1586">
                  <c:v>2.2200000000000002</c:v>
                </c:pt>
                <c:pt idx="1587">
                  <c:v>2.21</c:v>
                </c:pt>
                <c:pt idx="1588">
                  <c:v>2.21</c:v>
                </c:pt>
                <c:pt idx="1589">
                  <c:v>2.2000000000000002</c:v>
                </c:pt>
                <c:pt idx="1590">
                  <c:v>2.2000000000000002</c:v>
                </c:pt>
                <c:pt idx="1591">
                  <c:v>2.2000000000000002</c:v>
                </c:pt>
                <c:pt idx="1592">
                  <c:v>2.19</c:v>
                </c:pt>
                <c:pt idx="1593">
                  <c:v>2.19</c:v>
                </c:pt>
                <c:pt idx="1594">
                  <c:v>2.1800000000000002</c:v>
                </c:pt>
                <c:pt idx="1595">
                  <c:v>2.1800000000000002</c:v>
                </c:pt>
                <c:pt idx="1596">
                  <c:v>2.17</c:v>
                </c:pt>
                <c:pt idx="1597">
                  <c:v>2.17</c:v>
                </c:pt>
                <c:pt idx="1598">
                  <c:v>2.17</c:v>
                </c:pt>
                <c:pt idx="1599">
                  <c:v>2.16</c:v>
                </c:pt>
                <c:pt idx="1600">
                  <c:v>2.16</c:v>
                </c:pt>
                <c:pt idx="1601">
                  <c:v>2.16</c:v>
                </c:pt>
                <c:pt idx="1602">
                  <c:v>2.15</c:v>
                </c:pt>
                <c:pt idx="1603">
                  <c:v>2.15</c:v>
                </c:pt>
                <c:pt idx="1604">
                  <c:v>2.14</c:v>
                </c:pt>
                <c:pt idx="1605">
                  <c:v>2.14</c:v>
                </c:pt>
                <c:pt idx="1606">
                  <c:v>2.14</c:v>
                </c:pt>
                <c:pt idx="1607">
                  <c:v>2.13</c:v>
                </c:pt>
                <c:pt idx="1608">
                  <c:v>2.13</c:v>
                </c:pt>
                <c:pt idx="1609">
                  <c:v>2.12</c:v>
                </c:pt>
                <c:pt idx="1610">
                  <c:v>2.12</c:v>
                </c:pt>
                <c:pt idx="1611">
                  <c:v>2.12</c:v>
                </c:pt>
                <c:pt idx="1612">
                  <c:v>2.11</c:v>
                </c:pt>
                <c:pt idx="1613">
                  <c:v>2.11</c:v>
                </c:pt>
                <c:pt idx="1614">
                  <c:v>2.1</c:v>
                </c:pt>
                <c:pt idx="1615">
                  <c:v>2.1</c:v>
                </c:pt>
                <c:pt idx="1616">
                  <c:v>2.1</c:v>
                </c:pt>
                <c:pt idx="1617">
                  <c:v>2.09</c:v>
                </c:pt>
                <c:pt idx="1618">
                  <c:v>2.09</c:v>
                </c:pt>
                <c:pt idx="1619">
                  <c:v>2.09</c:v>
                </c:pt>
                <c:pt idx="1620">
                  <c:v>2.09</c:v>
                </c:pt>
                <c:pt idx="1621">
                  <c:v>2.09</c:v>
                </c:pt>
                <c:pt idx="1622">
                  <c:v>2.08</c:v>
                </c:pt>
                <c:pt idx="1623">
                  <c:v>2.0699999999999998</c:v>
                </c:pt>
                <c:pt idx="1624">
                  <c:v>2.0699999999999998</c:v>
                </c:pt>
                <c:pt idx="1625">
                  <c:v>2.0699999999999998</c:v>
                </c:pt>
                <c:pt idx="1626">
                  <c:v>2.06</c:v>
                </c:pt>
                <c:pt idx="1627">
                  <c:v>2.06</c:v>
                </c:pt>
                <c:pt idx="1628">
                  <c:v>2.06</c:v>
                </c:pt>
                <c:pt idx="1629">
                  <c:v>2.06</c:v>
                </c:pt>
                <c:pt idx="1630">
                  <c:v>2.06</c:v>
                </c:pt>
                <c:pt idx="1631">
                  <c:v>2.0499999999999998</c:v>
                </c:pt>
                <c:pt idx="1632">
                  <c:v>2.0499999999999998</c:v>
                </c:pt>
                <c:pt idx="1633">
                  <c:v>2.0499999999999998</c:v>
                </c:pt>
                <c:pt idx="1634">
                  <c:v>2.04</c:v>
                </c:pt>
                <c:pt idx="1635">
                  <c:v>2.04</c:v>
                </c:pt>
                <c:pt idx="1636">
                  <c:v>2.04</c:v>
                </c:pt>
                <c:pt idx="1637">
                  <c:v>2.0299999999999998</c:v>
                </c:pt>
                <c:pt idx="1638">
                  <c:v>2.0299999999999998</c:v>
                </c:pt>
                <c:pt idx="1639">
                  <c:v>2.0299999999999998</c:v>
                </c:pt>
                <c:pt idx="1640">
                  <c:v>2.02</c:v>
                </c:pt>
                <c:pt idx="1641">
                  <c:v>2.02</c:v>
                </c:pt>
                <c:pt idx="1642">
                  <c:v>2.02</c:v>
                </c:pt>
                <c:pt idx="1643">
                  <c:v>2.02</c:v>
                </c:pt>
                <c:pt idx="1644">
                  <c:v>2.02</c:v>
                </c:pt>
                <c:pt idx="1645">
                  <c:v>2</c:v>
                </c:pt>
                <c:pt idx="1646">
                  <c:v>1.99</c:v>
                </c:pt>
                <c:pt idx="1647">
                  <c:v>1.98</c:v>
                </c:pt>
                <c:pt idx="1648">
                  <c:v>1.96</c:v>
                </c:pt>
                <c:pt idx="1649">
                  <c:v>1.94</c:v>
                </c:pt>
                <c:pt idx="1650">
                  <c:v>1.92</c:v>
                </c:pt>
                <c:pt idx="1651">
                  <c:v>1.91</c:v>
                </c:pt>
                <c:pt idx="1652">
                  <c:v>1.88</c:v>
                </c:pt>
                <c:pt idx="1653">
                  <c:v>1.85</c:v>
                </c:pt>
                <c:pt idx="1654">
                  <c:v>1.83</c:v>
                </c:pt>
                <c:pt idx="1655">
                  <c:v>1.79</c:v>
                </c:pt>
                <c:pt idx="1656">
                  <c:v>1.77</c:v>
                </c:pt>
                <c:pt idx="1657">
                  <c:v>1.75</c:v>
                </c:pt>
                <c:pt idx="1658">
                  <c:v>1.72</c:v>
                </c:pt>
                <c:pt idx="1659">
                  <c:v>1.7</c:v>
                </c:pt>
                <c:pt idx="1660">
                  <c:v>1.67</c:v>
                </c:pt>
                <c:pt idx="1661">
                  <c:v>1.65</c:v>
                </c:pt>
                <c:pt idx="1662">
                  <c:v>1.62</c:v>
                </c:pt>
                <c:pt idx="1663">
                  <c:v>1.6</c:v>
                </c:pt>
                <c:pt idx="1664">
                  <c:v>1.59</c:v>
                </c:pt>
                <c:pt idx="1665">
                  <c:v>1.55</c:v>
                </c:pt>
                <c:pt idx="1666">
                  <c:v>1.54</c:v>
                </c:pt>
                <c:pt idx="1667">
                  <c:v>1.53</c:v>
                </c:pt>
                <c:pt idx="1668">
                  <c:v>1.51</c:v>
                </c:pt>
                <c:pt idx="1669">
                  <c:v>1.49</c:v>
                </c:pt>
                <c:pt idx="1670">
                  <c:v>1.47</c:v>
                </c:pt>
                <c:pt idx="1671">
                  <c:v>1.45</c:v>
                </c:pt>
                <c:pt idx="1672">
                  <c:v>1.44</c:v>
                </c:pt>
                <c:pt idx="1673">
                  <c:v>1.42</c:v>
                </c:pt>
                <c:pt idx="1674">
                  <c:v>1.4</c:v>
                </c:pt>
                <c:pt idx="1675">
                  <c:v>1.41</c:v>
                </c:pt>
                <c:pt idx="1676">
                  <c:v>1.38</c:v>
                </c:pt>
                <c:pt idx="1677">
                  <c:v>1.37</c:v>
                </c:pt>
                <c:pt idx="1678">
                  <c:v>1.36</c:v>
                </c:pt>
                <c:pt idx="1679">
                  <c:v>1.36</c:v>
                </c:pt>
                <c:pt idx="1680">
                  <c:v>1.38</c:v>
                </c:pt>
                <c:pt idx="1681">
                  <c:v>1.35</c:v>
                </c:pt>
                <c:pt idx="1682">
                  <c:v>1.38</c:v>
                </c:pt>
                <c:pt idx="1683">
                  <c:v>1.39</c:v>
                </c:pt>
                <c:pt idx="1684">
                  <c:v>1.38</c:v>
                </c:pt>
                <c:pt idx="1685">
                  <c:v>1.36</c:v>
                </c:pt>
                <c:pt idx="1686">
                  <c:v>1.35</c:v>
                </c:pt>
                <c:pt idx="1687">
                  <c:v>1.3</c:v>
                </c:pt>
                <c:pt idx="1688">
                  <c:v>1.24</c:v>
                </c:pt>
                <c:pt idx="1689">
                  <c:v>1.23</c:v>
                </c:pt>
                <c:pt idx="1690">
                  <c:v>1.23</c:v>
                </c:pt>
                <c:pt idx="1691">
                  <c:v>1.22</c:v>
                </c:pt>
                <c:pt idx="1692">
                  <c:v>1.21</c:v>
                </c:pt>
                <c:pt idx="1693">
                  <c:v>1.19</c:v>
                </c:pt>
                <c:pt idx="1694">
                  <c:v>1.17</c:v>
                </c:pt>
                <c:pt idx="1695">
                  <c:v>1.1599999999999999</c:v>
                </c:pt>
                <c:pt idx="1696">
                  <c:v>1.1499999999999999</c:v>
                </c:pt>
                <c:pt idx="1697">
                  <c:v>1.1499999999999999</c:v>
                </c:pt>
                <c:pt idx="1698">
                  <c:v>1.1299999999999999</c:v>
                </c:pt>
                <c:pt idx="1699">
                  <c:v>1.1299999999999999</c:v>
                </c:pt>
                <c:pt idx="1700">
                  <c:v>1.1100000000000001</c:v>
                </c:pt>
                <c:pt idx="1701">
                  <c:v>1.1100000000000001</c:v>
                </c:pt>
                <c:pt idx="1702">
                  <c:v>1.0900000000000001</c:v>
                </c:pt>
                <c:pt idx="1703">
                  <c:v>1.0900000000000001</c:v>
                </c:pt>
                <c:pt idx="1704">
                  <c:v>1.08</c:v>
                </c:pt>
                <c:pt idx="1705">
                  <c:v>1.07</c:v>
                </c:pt>
                <c:pt idx="1706">
                  <c:v>1.06</c:v>
                </c:pt>
                <c:pt idx="1707">
                  <c:v>1.05</c:v>
                </c:pt>
                <c:pt idx="1708">
                  <c:v>1.05</c:v>
                </c:pt>
                <c:pt idx="1709">
                  <c:v>1.03</c:v>
                </c:pt>
                <c:pt idx="1710">
                  <c:v>1.03</c:v>
                </c:pt>
                <c:pt idx="1711">
                  <c:v>1.01</c:v>
                </c:pt>
                <c:pt idx="1712">
                  <c:v>1.01</c:v>
                </c:pt>
                <c:pt idx="1713">
                  <c:v>0.98</c:v>
                </c:pt>
                <c:pt idx="1714">
                  <c:v>0.98</c:v>
                </c:pt>
                <c:pt idx="1715">
                  <c:v>0.97</c:v>
                </c:pt>
                <c:pt idx="1716">
                  <c:v>0.96</c:v>
                </c:pt>
                <c:pt idx="1717">
                  <c:v>0.94</c:v>
                </c:pt>
                <c:pt idx="1718">
                  <c:v>0.93</c:v>
                </c:pt>
                <c:pt idx="1719">
                  <c:v>0.92</c:v>
                </c:pt>
                <c:pt idx="1720">
                  <c:v>0.92</c:v>
                </c:pt>
                <c:pt idx="1721">
                  <c:v>0.9</c:v>
                </c:pt>
                <c:pt idx="1722">
                  <c:v>0.89</c:v>
                </c:pt>
                <c:pt idx="1723">
                  <c:v>0.88</c:v>
                </c:pt>
                <c:pt idx="1724">
                  <c:v>0.87</c:v>
                </c:pt>
                <c:pt idx="1725">
                  <c:v>0.87</c:v>
                </c:pt>
                <c:pt idx="1726">
                  <c:v>0.87</c:v>
                </c:pt>
                <c:pt idx="1727">
                  <c:v>0.87</c:v>
                </c:pt>
                <c:pt idx="1728">
                  <c:v>0.87</c:v>
                </c:pt>
                <c:pt idx="1729">
                  <c:v>0.86</c:v>
                </c:pt>
                <c:pt idx="1730">
                  <c:v>0.86</c:v>
                </c:pt>
                <c:pt idx="1731">
                  <c:v>0.86</c:v>
                </c:pt>
                <c:pt idx="1732">
                  <c:v>0.87</c:v>
                </c:pt>
                <c:pt idx="1733">
                  <c:v>0.87</c:v>
                </c:pt>
                <c:pt idx="1734">
                  <c:v>0.86</c:v>
                </c:pt>
                <c:pt idx="1735">
                  <c:v>0.87</c:v>
                </c:pt>
                <c:pt idx="1736">
                  <c:v>0.87</c:v>
                </c:pt>
                <c:pt idx="1737">
                  <c:v>0.87</c:v>
                </c:pt>
                <c:pt idx="1738">
                  <c:v>0.87</c:v>
                </c:pt>
                <c:pt idx="1739">
                  <c:v>0.86</c:v>
                </c:pt>
                <c:pt idx="1740">
                  <c:v>0.86</c:v>
                </c:pt>
                <c:pt idx="1741">
                  <c:v>0.87</c:v>
                </c:pt>
                <c:pt idx="1742">
                  <c:v>0.87</c:v>
                </c:pt>
                <c:pt idx="1743">
                  <c:v>0.87</c:v>
                </c:pt>
                <c:pt idx="1744">
                  <c:v>0.87</c:v>
                </c:pt>
                <c:pt idx="1745">
                  <c:v>0.86</c:v>
                </c:pt>
                <c:pt idx="1746">
                  <c:v>0.87</c:v>
                </c:pt>
                <c:pt idx="1747">
                  <c:v>0.87</c:v>
                </c:pt>
                <c:pt idx="1748">
                  <c:v>0.86</c:v>
                </c:pt>
                <c:pt idx="1749">
                  <c:v>0.86</c:v>
                </c:pt>
                <c:pt idx="1750">
                  <c:v>0.86</c:v>
                </c:pt>
                <c:pt idx="1751">
                  <c:v>0.87</c:v>
                </c:pt>
                <c:pt idx="1752">
                  <c:v>0.86</c:v>
                </c:pt>
                <c:pt idx="1753">
                  <c:v>0.87</c:v>
                </c:pt>
                <c:pt idx="1754">
                  <c:v>0.87</c:v>
                </c:pt>
                <c:pt idx="1755">
                  <c:v>0.86</c:v>
                </c:pt>
                <c:pt idx="1756">
                  <c:v>0.86</c:v>
                </c:pt>
                <c:pt idx="1757">
                  <c:v>0.87</c:v>
                </c:pt>
                <c:pt idx="1758">
                  <c:v>0.87</c:v>
                </c:pt>
                <c:pt idx="1759">
                  <c:v>0.87</c:v>
                </c:pt>
                <c:pt idx="1760">
                  <c:v>0.86</c:v>
                </c:pt>
                <c:pt idx="1761">
                  <c:v>0.87</c:v>
                </c:pt>
                <c:pt idx="1762">
                  <c:v>0.86</c:v>
                </c:pt>
                <c:pt idx="1763">
                  <c:v>0.86</c:v>
                </c:pt>
                <c:pt idx="1764">
                  <c:v>0.86</c:v>
                </c:pt>
                <c:pt idx="1765">
                  <c:v>0.86</c:v>
                </c:pt>
                <c:pt idx="1766">
                  <c:v>0.87</c:v>
                </c:pt>
                <c:pt idx="1767">
                  <c:v>0.86</c:v>
                </c:pt>
                <c:pt idx="1768">
                  <c:v>0.86</c:v>
                </c:pt>
                <c:pt idx="1769">
                  <c:v>0.87</c:v>
                </c:pt>
                <c:pt idx="1770">
                  <c:v>0.86</c:v>
                </c:pt>
                <c:pt idx="1771">
                  <c:v>0.86</c:v>
                </c:pt>
                <c:pt idx="1772">
                  <c:v>0.86</c:v>
                </c:pt>
                <c:pt idx="1773">
                  <c:v>0.86</c:v>
                </c:pt>
                <c:pt idx="1774">
                  <c:v>0.86</c:v>
                </c:pt>
                <c:pt idx="1775">
                  <c:v>0.86</c:v>
                </c:pt>
                <c:pt idx="1776">
                  <c:v>0.87</c:v>
                </c:pt>
                <c:pt idx="1777">
                  <c:v>0.86</c:v>
                </c:pt>
                <c:pt idx="1778">
                  <c:v>0.86</c:v>
                </c:pt>
                <c:pt idx="1779">
                  <c:v>0.86</c:v>
                </c:pt>
                <c:pt idx="1780">
                  <c:v>0.87</c:v>
                </c:pt>
                <c:pt idx="1781">
                  <c:v>0.86</c:v>
                </c:pt>
                <c:pt idx="1782">
                  <c:v>0.87</c:v>
                </c:pt>
                <c:pt idx="1783">
                  <c:v>0.86</c:v>
                </c:pt>
                <c:pt idx="1784">
                  <c:v>0.87</c:v>
                </c:pt>
                <c:pt idx="1785">
                  <c:v>0.87</c:v>
                </c:pt>
                <c:pt idx="1786">
                  <c:v>0.87</c:v>
                </c:pt>
                <c:pt idx="1787">
                  <c:v>0.87</c:v>
                </c:pt>
                <c:pt idx="1788">
                  <c:v>0.86</c:v>
                </c:pt>
                <c:pt idx="1789">
                  <c:v>0.86</c:v>
                </c:pt>
                <c:pt idx="1790">
                  <c:v>0.86</c:v>
                </c:pt>
                <c:pt idx="1791">
                  <c:v>0.87</c:v>
                </c:pt>
                <c:pt idx="1792">
                  <c:v>0.87</c:v>
                </c:pt>
                <c:pt idx="1793">
                  <c:v>0.86</c:v>
                </c:pt>
                <c:pt idx="1794">
                  <c:v>0.87</c:v>
                </c:pt>
                <c:pt idx="1795">
                  <c:v>0.87</c:v>
                </c:pt>
                <c:pt idx="1796">
                  <c:v>0.87</c:v>
                </c:pt>
                <c:pt idx="1797">
                  <c:v>0.86</c:v>
                </c:pt>
                <c:pt idx="1798">
                  <c:v>0.87</c:v>
                </c:pt>
                <c:pt idx="1799">
                  <c:v>0.87</c:v>
                </c:pt>
                <c:pt idx="1800">
                  <c:v>0.87</c:v>
                </c:pt>
                <c:pt idx="1801">
                  <c:v>0.87</c:v>
                </c:pt>
                <c:pt idx="1802">
                  <c:v>0.86</c:v>
                </c:pt>
                <c:pt idx="1803">
                  <c:v>0.87</c:v>
                </c:pt>
                <c:pt idx="1804">
                  <c:v>0.87</c:v>
                </c:pt>
                <c:pt idx="1805">
                  <c:v>0.87</c:v>
                </c:pt>
                <c:pt idx="1806">
                  <c:v>0.87</c:v>
                </c:pt>
                <c:pt idx="1807">
                  <c:v>0.86</c:v>
                </c:pt>
                <c:pt idx="1808">
                  <c:v>0.86</c:v>
                </c:pt>
                <c:pt idx="1809">
                  <c:v>0.86</c:v>
                </c:pt>
                <c:pt idx="1810">
                  <c:v>0.86</c:v>
                </c:pt>
                <c:pt idx="1811">
                  <c:v>0.86</c:v>
                </c:pt>
                <c:pt idx="1812">
                  <c:v>0.85</c:v>
                </c:pt>
                <c:pt idx="1813">
                  <c:v>0.83</c:v>
                </c:pt>
                <c:pt idx="1814">
                  <c:v>0.83</c:v>
                </c:pt>
                <c:pt idx="1815">
                  <c:v>0.82</c:v>
                </c:pt>
                <c:pt idx="1816">
                  <c:v>0.81</c:v>
                </c:pt>
                <c:pt idx="1817">
                  <c:v>0.8</c:v>
                </c:pt>
                <c:pt idx="1818">
                  <c:v>0.79</c:v>
                </c:pt>
                <c:pt idx="1819">
                  <c:v>0.79</c:v>
                </c:pt>
                <c:pt idx="1820">
                  <c:v>0.78</c:v>
                </c:pt>
                <c:pt idx="1821">
                  <c:v>0.78</c:v>
                </c:pt>
                <c:pt idx="1822">
                  <c:v>0.77</c:v>
                </c:pt>
                <c:pt idx="1823">
                  <c:v>0.76</c:v>
                </c:pt>
                <c:pt idx="1824">
                  <c:v>0.76</c:v>
                </c:pt>
                <c:pt idx="1825">
                  <c:v>0.74</c:v>
                </c:pt>
                <c:pt idx="1826">
                  <c:v>0.74</c:v>
                </c:pt>
                <c:pt idx="1827">
                  <c:v>0.73</c:v>
                </c:pt>
                <c:pt idx="1828">
                  <c:v>0.73</c:v>
                </c:pt>
                <c:pt idx="1829">
                  <c:v>0.72</c:v>
                </c:pt>
                <c:pt idx="1830">
                  <c:v>0.72</c:v>
                </c:pt>
                <c:pt idx="1831">
                  <c:v>0.71</c:v>
                </c:pt>
                <c:pt idx="1832">
                  <c:v>0.7</c:v>
                </c:pt>
                <c:pt idx="1833">
                  <c:v>0.7</c:v>
                </c:pt>
                <c:pt idx="1834">
                  <c:v>0.69</c:v>
                </c:pt>
                <c:pt idx="1835">
                  <c:v>0.68</c:v>
                </c:pt>
                <c:pt idx="1836">
                  <c:v>0.67</c:v>
                </c:pt>
                <c:pt idx="1837">
                  <c:v>0.67</c:v>
                </c:pt>
                <c:pt idx="1838">
                  <c:v>0.67</c:v>
                </c:pt>
                <c:pt idx="1839">
                  <c:v>0.67</c:v>
                </c:pt>
                <c:pt idx="1840">
                  <c:v>0.66</c:v>
                </c:pt>
                <c:pt idx="1841">
                  <c:v>0.65</c:v>
                </c:pt>
                <c:pt idx="1842">
                  <c:v>0.65</c:v>
                </c:pt>
                <c:pt idx="1843">
                  <c:v>0.64</c:v>
                </c:pt>
                <c:pt idx="1844">
                  <c:v>0.63</c:v>
                </c:pt>
                <c:pt idx="1845">
                  <c:v>0.62</c:v>
                </c:pt>
                <c:pt idx="1846">
                  <c:v>0.62</c:v>
                </c:pt>
                <c:pt idx="1847">
                  <c:v>0.62</c:v>
                </c:pt>
                <c:pt idx="1848">
                  <c:v>0.61</c:v>
                </c:pt>
                <c:pt idx="1849">
                  <c:v>0.61</c:v>
                </c:pt>
                <c:pt idx="1850">
                  <c:v>0.61</c:v>
                </c:pt>
                <c:pt idx="1851">
                  <c:v>0.61</c:v>
                </c:pt>
                <c:pt idx="1852">
                  <c:v>0.62</c:v>
                </c:pt>
                <c:pt idx="1853">
                  <c:v>0.61</c:v>
                </c:pt>
                <c:pt idx="1854">
                  <c:v>0.61</c:v>
                </c:pt>
                <c:pt idx="1855">
                  <c:v>0.61</c:v>
                </c:pt>
                <c:pt idx="1856">
                  <c:v>0.61</c:v>
                </c:pt>
                <c:pt idx="1857">
                  <c:v>0.61</c:v>
                </c:pt>
                <c:pt idx="1858">
                  <c:v>0.61</c:v>
                </c:pt>
                <c:pt idx="1859">
                  <c:v>0.61</c:v>
                </c:pt>
                <c:pt idx="1860">
                  <c:v>0.61</c:v>
                </c:pt>
                <c:pt idx="1861">
                  <c:v>0.61</c:v>
                </c:pt>
                <c:pt idx="1862">
                  <c:v>0.61</c:v>
                </c:pt>
                <c:pt idx="1863">
                  <c:v>0.61</c:v>
                </c:pt>
                <c:pt idx="1864">
                  <c:v>0.61</c:v>
                </c:pt>
                <c:pt idx="1865">
                  <c:v>0.61</c:v>
                </c:pt>
                <c:pt idx="1866">
                  <c:v>0.61</c:v>
                </c:pt>
                <c:pt idx="1867">
                  <c:v>0.61</c:v>
                </c:pt>
                <c:pt idx="1868">
                  <c:v>0.61</c:v>
                </c:pt>
                <c:pt idx="1869">
                  <c:v>0.61</c:v>
                </c:pt>
                <c:pt idx="1870">
                  <c:v>0.62</c:v>
                </c:pt>
                <c:pt idx="1871">
                  <c:v>0.61</c:v>
                </c:pt>
                <c:pt idx="1872">
                  <c:v>0.61</c:v>
                </c:pt>
                <c:pt idx="1873">
                  <c:v>0.61</c:v>
                </c:pt>
                <c:pt idx="1874">
                  <c:v>0.61</c:v>
                </c:pt>
                <c:pt idx="1875">
                  <c:v>0.61</c:v>
                </c:pt>
                <c:pt idx="1876">
                  <c:v>0.61</c:v>
                </c:pt>
                <c:pt idx="1877">
                  <c:v>0.61</c:v>
                </c:pt>
                <c:pt idx="1878">
                  <c:v>0.61</c:v>
                </c:pt>
                <c:pt idx="1879">
                  <c:v>0.61</c:v>
                </c:pt>
                <c:pt idx="1880">
                  <c:v>0.61</c:v>
                </c:pt>
                <c:pt idx="1881">
                  <c:v>0.61</c:v>
                </c:pt>
                <c:pt idx="1882">
                  <c:v>0.61</c:v>
                </c:pt>
                <c:pt idx="1883">
                  <c:v>0.62</c:v>
                </c:pt>
                <c:pt idx="1884">
                  <c:v>0.61</c:v>
                </c:pt>
                <c:pt idx="1885">
                  <c:v>0.61</c:v>
                </c:pt>
                <c:pt idx="1886">
                  <c:v>0.61</c:v>
                </c:pt>
                <c:pt idx="1887">
                  <c:v>0.61</c:v>
                </c:pt>
                <c:pt idx="1888">
                  <c:v>0.62</c:v>
                </c:pt>
                <c:pt idx="1889">
                  <c:v>0.61</c:v>
                </c:pt>
                <c:pt idx="1890">
                  <c:v>0.61</c:v>
                </c:pt>
                <c:pt idx="1891">
                  <c:v>0.61</c:v>
                </c:pt>
                <c:pt idx="1892">
                  <c:v>0.61</c:v>
                </c:pt>
                <c:pt idx="1893">
                  <c:v>0.61</c:v>
                </c:pt>
                <c:pt idx="1894">
                  <c:v>0.63</c:v>
                </c:pt>
                <c:pt idx="1895">
                  <c:v>0.67</c:v>
                </c:pt>
                <c:pt idx="1896">
                  <c:v>0.77</c:v>
                </c:pt>
                <c:pt idx="1897">
                  <c:v>0.83</c:v>
                </c:pt>
                <c:pt idx="1898">
                  <c:v>0.85</c:v>
                </c:pt>
                <c:pt idx="1899">
                  <c:v>0.85</c:v>
                </c:pt>
                <c:pt idx="1900">
                  <c:v>0.84</c:v>
                </c:pt>
                <c:pt idx="1901">
                  <c:v>0.83</c:v>
                </c:pt>
                <c:pt idx="1902">
                  <c:v>0.83</c:v>
                </c:pt>
                <c:pt idx="1903">
                  <c:v>0.83</c:v>
                </c:pt>
                <c:pt idx="1904">
                  <c:v>0.82</c:v>
                </c:pt>
                <c:pt idx="1905">
                  <c:v>0.83</c:v>
                </c:pt>
                <c:pt idx="1906">
                  <c:v>0.83</c:v>
                </c:pt>
                <c:pt idx="1907">
                  <c:v>0.83</c:v>
                </c:pt>
                <c:pt idx="1908">
                  <c:v>0.83</c:v>
                </c:pt>
                <c:pt idx="1909">
                  <c:v>0.83</c:v>
                </c:pt>
                <c:pt idx="1910">
                  <c:v>0.83</c:v>
                </c:pt>
                <c:pt idx="1911">
                  <c:v>0.83</c:v>
                </c:pt>
                <c:pt idx="1912">
                  <c:v>0.83</c:v>
                </c:pt>
                <c:pt idx="1913">
                  <c:v>0.83</c:v>
                </c:pt>
                <c:pt idx="1914">
                  <c:v>0.83</c:v>
                </c:pt>
                <c:pt idx="1915">
                  <c:v>0.83</c:v>
                </c:pt>
                <c:pt idx="1916">
                  <c:v>0.83</c:v>
                </c:pt>
                <c:pt idx="1917">
                  <c:v>0.83</c:v>
                </c:pt>
                <c:pt idx="1918">
                  <c:v>0.82</c:v>
                </c:pt>
                <c:pt idx="1919">
                  <c:v>0.83</c:v>
                </c:pt>
                <c:pt idx="1920">
                  <c:v>0.84</c:v>
                </c:pt>
                <c:pt idx="1921">
                  <c:v>0.85</c:v>
                </c:pt>
                <c:pt idx="1922">
                  <c:v>0.87</c:v>
                </c:pt>
                <c:pt idx="1923">
                  <c:v>0.88</c:v>
                </c:pt>
                <c:pt idx="1924">
                  <c:v>0.9</c:v>
                </c:pt>
                <c:pt idx="1925">
                  <c:v>0.91</c:v>
                </c:pt>
                <c:pt idx="1926">
                  <c:v>0.92</c:v>
                </c:pt>
                <c:pt idx="1927">
                  <c:v>0.93</c:v>
                </c:pt>
                <c:pt idx="1928">
                  <c:v>0.93</c:v>
                </c:pt>
                <c:pt idx="1929">
                  <c:v>0.95</c:v>
                </c:pt>
                <c:pt idx="1930">
                  <c:v>0.96</c:v>
                </c:pt>
                <c:pt idx="1931">
                  <c:v>0.98</c:v>
                </c:pt>
                <c:pt idx="1932">
                  <c:v>0.99</c:v>
                </c:pt>
                <c:pt idx="1933">
                  <c:v>1.01</c:v>
                </c:pt>
                <c:pt idx="1934">
                  <c:v>1.02</c:v>
                </c:pt>
                <c:pt idx="1935">
                  <c:v>1.03</c:v>
                </c:pt>
                <c:pt idx="1936">
                  <c:v>1.04</c:v>
                </c:pt>
                <c:pt idx="1937">
                  <c:v>1.05</c:v>
                </c:pt>
                <c:pt idx="1938">
                  <c:v>1.06</c:v>
                </c:pt>
                <c:pt idx="1939">
                  <c:v>1.07</c:v>
                </c:pt>
                <c:pt idx="1940">
                  <c:v>1.0900000000000001</c:v>
                </c:pt>
                <c:pt idx="1941">
                  <c:v>1.0900000000000001</c:v>
                </c:pt>
                <c:pt idx="1942">
                  <c:v>1.1100000000000001</c:v>
                </c:pt>
                <c:pt idx="1943">
                  <c:v>1.1299999999999999</c:v>
                </c:pt>
                <c:pt idx="1944">
                  <c:v>1.1499999999999999</c:v>
                </c:pt>
                <c:pt idx="1945">
                  <c:v>1.1599999999999999</c:v>
                </c:pt>
                <c:pt idx="1946">
                  <c:v>1.18</c:v>
                </c:pt>
                <c:pt idx="1947">
                  <c:v>1.21</c:v>
                </c:pt>
                <c:pt idx="1948">
                  <c:v>1.23</c:v>
                </c:pt>
                <c:pt idx="1949">
                  <c:v>1.25</c:v>
                </c:pt>
                <c:pt idx="1950">
                  <c:v>1.28</c:v>
                </c:pt>
                <c:pt idx="1951">
                  <c:v>1.29</c:v>
                </c:pt>
                <c:pt idx="1952">
                  <c:v>1.31</c:v>
                </c:pt>
                <c:pt idx="1953">
                  <c:v>1.35</c:v>
                </c:pt>
                <c:pt idx="1954">
                  <c:v>1.37</c:v>
                </c:pt>
                <c:pt idx="1955">
                  <c:v>1.39</c:v>
                </c:pt>
                <c:pt idx="1956">
                  <c:v>1.42</c:v>
                </c:pt>
                <c:pt idx="1957">
                  <c:v>1.46</c:v>
                </c:pt>
                <c:pt idx="1958">
                  <c:v>1.49</c:v>
                </c:pt>
                <c:pt idx="1959">
                  <c:v>1.53</c:v>
                </c:pt>
                <c:pt idx="1960">
                  <c:v>1.56</c:v>
                </c:pt>
                <c:pt idx="1961">
                  <c:v>1.59</c:v>
                </c:pt>
                <c:pt idx="1962">
                  <c:v>1.63</c:v>
                </c:pt>
                <c:pt idx="1963">
                  <c:v>1.67</c:v>
                </c:pt>
                <c:pt idx="1964">
                  <c:v>1.71</c:v>
                </c:pt>
                <c:pt idx="1965">
                  <c:v>1.75</c:v>
                </c:pt>
                <c:pt idx="1966">
                  <c:v>1.79</c:v>
                </c:pt>
                <c:pt idx="1967">
                  <c:v>1.84</c:v>
                </c:pt>
                <c:pt idx="1968">
                  <c:v>1.87</c:v>
                </c:pt>
                <c:pt idx="1969">
                  <c:v>1.92</c:v>
                </c:pt>
                <c:pt idx="1970">
                  <c:v>1.96</c:v>
                </c:pt>
                <c:pt idx="1971">
                  <c:v>2</c:v>
                </c:pt>
                <c:pt idx="1972">
                  <c:v>2.02</c:v>
                </c:pt>
                <c:pt idx="1973">
                  <c:v>2.0299999999999998</c:v>
                </c:pt>
                <c:pt idx="1974">
                  <c:v>2.0499999999999998</c:v>
                </c:pt>
                <c:pt idx="1975">
                  <c:v>2.0699999999999998</c:v>
                </c:pt>
                <c:pt idx="1976">
                  <c:v>2.09</c:v>
                </c:pt>
                <c:pt idx="1977">
                  <c:v>2.11</c:v>
                </c:pt>
                <c:pt idx="1978">
                  <c:v>2.12</c:v>
                </c:pt>
                <c:pt idx="1979">
                  <c:v>2.14</c:v>
                </c:pt>
                <c:pt idx="1980">
                  <c:v>2.16</c:v>
                </c:pt>
                <c:pt idx="1981">
                  <c:v>2.1800000000000002</c:v>
                </c:pt>
                <c:pt idx="1982">
                  <c:v>2.19</c:v>
                </c:pt>
                <c:pt idx="1983">
                  <c:v>2.21</c:v>
                </c:pt>
                <c:pt idx="1984">
                  <c:v>2.2400000000000002</c:v>
                </c:pt>
                <c:pt idx="1985">
                  <c:v>2.25</c:v>
                </c:pt>
                <c:pt idx="1986">
                  <c:v>2.2599999999999998</c:v>
                </c:pt>
                <c:pt idx="1987">
                  <c:v>2.29</c:v>
                </c:pt>
                <c:pt idx="1988">
                  <c:v>2.2999999999999998</c:v>
                </c:pt>
                <c:pt idx="1989">
                  <c:v>2.3199999999999981</c:v>
                </c:pt>
                <c:pt idx="1990">
                  <c:v>2.34</c:v>
                </c:pt>
                <c:pt idx="1991">
                  <c:v>2.36</c:v>
                </c:pt>
                <c:pt idx="1992">
                  <c:v>2.38</c:v>
                </c:pt>
                <c:pt idx="1993">
                  <c:v>2.39</c:v>
                </c:pt>
                <c:pt idx="1994">
                  <c:v>2.41</c:v>
                </c:pt>
                <c:pt idx="1995">
                  <c:v>2.4300000000000002</c:v>
                </c:pt>
                <c:pt idx="1996">
                  <c:v>2.4500000000000002</c:v>
                </c:pt>
                <c:pt idx="1997">
                  <c:v>2.4700000000000002</c:v>
                </c:pt>
                <c:pt idx="1998">
                  <c:v>2.48</c:v>
                </c:pt>
                <c:pt idx="1999">
                  <c:v>2.5</c:v>
                </c:pt>
                <c:pt idx="2000">
                  <c:v>2.52</c:v>
                </c:pt>
                <c:pt idx="2001">
                  <c:v>2.5299999999999998</c:v>
                </c:pt>
                <c:pt idx="2002">
                  <c:v>2.57</c:v>
                </c:pt>
                <c:pt idx="2003">
                  <c:v>2.59</c:v>
                </c:pt>
                <c:pt idx="2004">
                  <c:v>2.6</c:v>
                </c:pt>
                <c:pt idx="2005">
                  <c:v>2.62</c:v>
                </c:pt>
                <c:pt idx="2006">
                  <c:v>2.64</c:v>
                </c:pt>
                <c:pt idx="2007">
                  <c:v>2.66</c:v>
                </c:pt>
                <c:pt idx="2008">
                  <c:v>2.68</c:v>
                </c:pt>
                <c:pt idx="2009">
                  <c:v>2.69</c:v>
                </c:pt>
                <c:pt idx="2010">
                  <c:v>2.71</c:v>
                </c:pt>
                <c:pt idx="2011">
                  <c:v>2.73</c:v>
                </c:pt>
                <c:pt idx="2012">
                  <c:v>2.75</c:v>
                </c:pt>
                <c:pt idx="2013">
                  <c:v>2.76</c:v>
                </c:pt>
                <c:pt idx="2014">
                  <c:v>2.78</c:v>
                </c:pt>
                <c:pt idx="2015">
                  <c:v>2.8</c:v>
                </c:pt>
                <c:pt idx="2016">
                  <c:v>2.82</c:v>
                </c:pt>
                <c:pt idx="2017">
                  <c:v>2.84</c:v>
                </c:pt>
                <c:pt idx="2018">
                  <c:v>2.85</c:v>
                </c:pt>
                <c:pt idx="2019">
                  <c:v>2.88</c:v>
                </c:pt>
                <c:pt idx="2020">
                  <c:v>2.89</c:v>
                </c:pt>
                <c:pt idx="2021">
                  <c:v>2.91</c:v>
                </c:pt>
                <c:pt idx="2022">
                  <c:v>2.93</c:v>
                </c:pt>
                <c:pt idx="2023">
                  <c:v>2.94</c:v>
                </c:pt>
                <c:pt idx="2024">
                  <c:v>2.96</c:v>
                </c:pt>
                <c:pt idx="2025">
                  <c:v>2.98</c:v>
                </c:pt>
                <c:pt idx="2026">
                  <c:v>2.99</c:v>
                </c:pt>
                <c:pt idx="2027">
                  <c:v>3.01</c:v>
                </c:pt>
                <c:pt idx="2028">
                  <c:v>3.02</c:v>
                </c:pt>
                <c:pt idx="2029">
                  <c:v>3.03</c:v>
                </c:pt>
                <c:pt idx="2030">
                  <c:v>3.04</c:v>
                </c:pt>
                <c:pt idx="2031">
                  <c:v>3.06</c:v>
                </c:pt>
                <c:pt idx="2032">
                  <c:v>3.07</c:v>
                </c:pt>
                <c:pt idx="2033">
                  <c:v>3.08</c:v>
                </c:pt>
                <c:pt idx="2034">
                  <c:v>3.09</c:v>
                </c:pt>
                <c:pt idx="2035">
                  <c:v>3.11</c:v>
                </c:pt>
                <c:pt idx="2036">
                  <c:v>3.12</c:v>
                </c:pt>
                <c:pt idx="2037">
                  <c:v>3.13</c:v>
                </c:pt>
                <c:pt idx="2038">
                  <c:v>3.14</c:v>
                </c:pt>
                <c:pt idx="2039">
                  <c:v>3.16</c:v>
                </c:pt>
                <c:pt idx="2040">
                  <c:v>3.17</c:v>
                </c:pt>
                <c:pt idx="2041">
                  <c:v>3.18</c:v>
                </c:pt>
                <c:pt idx="2042">
                  <c:v>3.19</c:v>
                </c:pt>
                <c:pt idx="2043">
                  <c:v>3.21</c:v>
                </c:pt>
                <c:pt idx="2044">
                  <c:v>3.22</c:v>
                </c:pt>
                <c:pt idx="2045">
                  <c:v>3.23</c:v>
                </c:pt>
                <c:pt idx="2046">
                  <c:v>3.24</c:v>
                </c:pt>
                <c:pt idx="2047">
                  <c:v>3.26</c:v>
                </c:pt>
                <c:pt idx="2048">
                  <c:v>3.27</c:v>
                </c:pt>
                <c:pt idx="2049">
                  <c:v>3.28</c:v>
                </c:pt>
                <c:pt idx="2050">
                  <c:v>3.29</c:v>
                </c:pt>
                <c:pt idx="2051">
                  <c:v>3.31</c:v>
                </c:pt>
                <c:pt idx="2052">
                  <c:v>3.32</c:v>
                </c:pt>
                <c:pt idx="2053">
                  <c:v>3.33</c:v>
                </c:pt>
                <c:pt idx="2054">
                  <c:v>3.34</c:v>
                </c:pt>
                <c:pt idx="2055">
                  <c:v>3.36</c:v>
                </c:pt>
                <c:pt idx="2056">
                  <c:v>3.37</c:v>
                </c:pt>
                <c:pt idx="2057">
                  <c:v>3.38</c:v>
                </c:pt>
                <c:pt idx="2058">
                  <c:v>3.39</c:v>
                </c:pt>
                <c:pt idx="2059">
                  <c:v>3.41</c:v>
                </c:pt>
                <c:pt idx="2060">
                  <c:v>3.42</c:v>
                </c:pt>
                <c:pt idx="2061">
                  <c:v>3.43</c:v>
                </c:pt>
                <c:pt idx="2062">
                  <c:v>3.44</c:v>
                </c:pt>
                <c:pt idx="2063">
                  <c:v>3.45</c:v>
                </c:pt>
                <c:pt idx="2064">
                  <c:v>3.47</c:v>
                </c:pt>
                <c:pt idx="2065">
                  <c:v>3.48</c:v>
                </c:pt>
                <c:pt idx="2066">
                  <c:v>3.49</c:v>
                </c:pt>
                <c:pt idx="2067">
                  <c:v>3.5</c:v>
                </c:pt>
                <c:pt idx="2068">
                  <c:v>3.51</c:v>
                </c:pt>
                <c:pt idx="2069">
                  <c:v>3.52</c:v>
                </c:pt>
                <c:pt idx="2070">
                  <c:v>3.54</c:v>
                </c:pt>
                <c:pt idx="2071">
                  <c:v>3.55</c:v>
                </c:pt>
                <c:pt idx="2072">
                  <c:v>3.56</c:v>
                </c:pt>
                <c:pt idx="2073">
                  <c:v>3.57</c:v>
                </c:pt>
                <c:pt idx="2074">
                  <c:v>3.58</c:v>
                </c:pt>
                <c:pt idx="2075">
                  <c:v>3.6</c:v>
                </c:pt>
                <c:pt idx="2076">
                  <c:v>3.61</c:v>
                </c:pt>
                <c:pt idx="2077">
                  <c:v>3.62</c:v>
                </c:pt>
                <c:pt idx="2078">
                  <c:v>3.63</c:v>
                </c:pt>
                <c:pt idx="2079">
                  <c:v>3.64</c:v>
                </c:pt>
                <c:pt idx="2080">
                  <c:v>3.65</c:v>
                </c:pt>
                <c:pt idx="2081">
                  <c:v>3.66</c:v>
                </c:pt>
                <c:pt idx="2082">
                  <c:v>3.68</c:v>
                </c:pt>
                <c:pt idx="2083">
                  <c:v>3.69</c:v>
                </c:pt>
                <c:pt idx="2084">
                  <c:v>3.7</c:v>
                </c:pt>
                <c:pt idx="2085">
                  <c:v>3.71</c:v>
                </c:pt>
                <c:pt idx="2086">
                  <c:v>3.72</c:v>
                </c:pt>
                <c:pt idx="2087">
                  <c:v>3.73</c:v>
                </c:pt>
                <c:pt idx="2088">
                  <c:v>3.75</c:v>
                </c:pt>
                <c:pt idx="2089">
                  <c:v>3.75</c:v>
                </c:pt>
                <c:pt idx="2090">
                  <c:v>3.77</c:v>
                </c:pt>
                <c:pt idx="2091">
                  <c:v>3.78</c:v>
                </c:pt>
                <c:pt idx="2092">
                  <c:v>3.79</c:v>
                </c:pt>
                <c:pt idx="2093">
                  <c:v>3.8</c:v>
                </c:pt>
                <c:pt idx="2094">
                  <c:v>3.81</c:v>
                </c:pt>
                <c:pt idx="2095">
                  <c:v>3.83</c:v>
                </c:pt>
                <c:pt idx="2096">
                  <c:v>3.84</c:v>
                </c:pt>
                <c:pt idx="2097">
                  <c:v>3.85</c:v>
                </c:pt>
                <c:pt idx="2098">
                  <c:v>3.86</c:v>
                </c:pt>
                <c:pt idx="2099">
                  <c:v>3.88</c:v>
                </c:pt>
                <c:pt idx="2100">
                  <c:v>3.89</c:v>
                </c:pt>
                <c:pt idx="2101">
                  <c:v>3.9</c:v>
                </c:pt>
                <c:pt idx="2102">
                  <c:v>3.9</c:v>
                </c:pt>
                <c:pt idx="2103">
                  <c:v>3.91</c:v>
                </c:pt>
                <c:pt idx="2104">
                  <c:v>3.91</c:v>
                </c:pt>
                <c:pt idx="2105">
                  <c:v>3.91</c:v>
                </c:pt>
                <c:pt idx="2106">
                  <c:v>3.91</c:v>
                </c:pt>
                <c:pt idx="2107">
                  <c:v>3.91</c:v>
                </c:pt>
                <c:pt idx="2108">
                  <c:v>3.91</c:v>
                </c:pt>
                <c:pt idx="2109">
                  <c:v>3.91</c:v>
                </c:pt>
                <c:pt idx="2110">
                  <c:v>3.91</c:v>
                </c:pt>
                <c:pt idx="2111">
                  <c:v>3.9</c:v>
                </c:pt>
                <c:pt idx="2112">
                  <c:v>3.91</c:v>
                </c:pt>
                <c:pt idx="2113">
                  <c:v>3.91</c:v>
                </c:pt>
                <c:pt idx="2114">
                  <c:v>3.91</c:v>
                </c:pt>
                <c:pt idx="2115">
                  <c:v>3.9</c:v>
                </c:pt>
                <c:pt idx="2116">
                  <c:v>3.91</c:v>
                </c:pt>
                <c:pt idx="2117">
                  <c:v>3.91</c:v>
                </c:pt>
                <c:pt idx="2118">
                  <c:v>3.91</c:v>
                </c:pt>
                <c:pt idx="2119">
                  <c:v>3.9</c:v>
                </c:pt>
                <c:pt idx="2120">
                  <c:v>3.91</c:v>
                </c:pt>
                <c:pt idx="2121">
                  <c:v>3.91</c:v>
                </c:pt>
                <c:pt idx="2122">
                  <c:v>3.91</c:v>
                </c:pt>
                <c:pt idx="2123">
                  <c:v>3.91</c:v>
                </c:pt>
                <c:pt idx="2124">
                  <c:v>3.91</c:v>
                </c:pt>
                <c:pt idx="2125">
                  <c:v>3.91</c:v>
                </c:pt>
                <c:pt idx="2126">
                  <c:v>3.92</c:v>
                </c:pt>
                <c:pt idx="2127">
                  <c:v>3.91</c:v>
                </c:pt>
                <c:pt idx="2128">
                  <c:v>3.91</c:v>
                </c:pt>
                <c:pt idx="2129">
                  <c:v>3.91</c:v>
                </c:pt>
                <c:pt idx="2130">
                  <c:v>3.9</c:v>
                </c:pt>
                <c:pt idx="2131">
                  <c:v>3.9</c:v>
                </c:pt>
                <c:pt idx="2132">
                  <c:v>3.9</c:v>
                </c:pt>
                <c:pt idx="2133">
                  <c:v>3.9</c:v>
                </c:pt>
                <c:pt idx="2134">
                  <c:v>3.91</c:v>
                </c:pt>
                <c:pt idx="2135">
                  <c:v>3.91</c:v>
                </c:pt>
                <c:pt idx="2136">
                  <c:v>3.9</c:v>
                </c:pt>
                <c:pt idx="2137">
                  <c:v>3.9</c:v>
                </c:pt>
                <c:pt idx="2138">
                  <c:v>3.91</c:v>
                </c:pt>
                <c:pt idx="2139">
                  <c:v>3.9</c:v>
                </c:pt>
                <c:pt idx="2140">
                  <c:v>3.9</c:v>
                </c:pt>
                <c:pt idx="2141">
                  <c:v>3.91</c:v>
                </c:pt>
                <c:pt idx="2142">
                  <c:v>3.9</c:v>
                </c:pt>
                <c:pt idx="2143">
                  <c:v>3.91</c:v>
                </c:pt>
                <c:pt idx="2144">
                  <c:v>3.91</c:v>
                </c:pt>
                <c:pt idx="2145">
                  <c:v>3.9</c:v>
                </c:pt>
                <c:pt idx="2146">
                  <c:v>3.91</c:v>
                </c:pt>
                <c:pt idx="2147">
                  <c:v>3.91</c:v>
                </c:pt>
                <c:pt idx="2148">
                  <c:v>3.9</c:v>
                </c:pt>
                <c:pt idx="2149">
                  <c:v>3.91</c:v>
                </c:pt>
                <c:pt idx="2150">
                  <c:v>3.91</c:v>
                </c:pt>
                <c:pt idx="2151">
                  <c:v>3.91</c:v>
                </c:pt>
                <c:pt idx="2152">
                  <c:v>3.91</c:v>
                </c:pt>
                <c:pt idx="2153">
                  <c:v>3.9</c:v>
                </c:pt>
                <c:pt idx="2154">
                  <c:v>3.91</c:v>
                </c:pt>
                <c:pt idx="2155">
                  <c:v>3.9</c:v>
                </c:pt>
                <c:pt idx="2156">
                  <c:v>3.91</c:v>
                </c:pt>
                <c:pt idx="2157">
                  <c:v>3.91</c:v>
                </c:pt>
                <c:pt idx="2158">
                  <c:v>3.91</c:v>
                </c:pt>
                <c:pt idx="2159">
                  <c:v>3.91</c:v>
                </c:pt>
                <c:pt idx="2160">
                  <c:v>3.91</c:v>
                </c:pt>
                <c:pt idx="2161">
                  <c:v>3.91</c:v>
                </c:pt>
                <c:pt idx="2162">
                  <c:v>3.91</c:v>
                </c:pt>
                <c:pt idx="2163">
                  <c:v>3.91</c:v>
                </c:pt>
                <c:pt idx="2164">
                  <c:v>3.91</c:v>
                </c:pt>
                <c:pt idx="2165">
                  <c:v>3.91</c:v>
                </c:pt>
                <c:pt idx="2166">
                  <c:v>3.91</c:v>
                </c:pt>
                <c:pt idx="2167">
                  <c:v>3.91</c:v>
                </c:pt>
                <c:pt idx="2168">
                  <c:v>3.92</c:v>
                </c:pt>
                <c:pt idx="2169">
                  <c:v>3.92</c:v>
                </c:pt>
                <c:pt idx="2170">
                  <c:v>3.92</c:v>
                </c:pt>
                <c:pt idx="2171">
                  <c:v>3.92</c:v>
                </c:pt>
                <c:pt idx="2172">
                  <c:v>3.92</c:v>
                </c:pt>
                <c:pt idx="2173">
                  <c:v>3.92</c:v>
                </c:pt>
                <c:pt idx="2174">
                  <c:v>3.92</c:v>
                </c:pt>
                <c:pt idx="2175">
                  <c:v>3.92</c:v>
                </c:pt>
                <c:pt idx="2176">
                  <c:v>3.93</c:v>
                </c:pt>
                <c:pt idx="2177">
                  <c:v>3.93</c:v>
                </c:pt>
                <c:pt idx="2178">
                  <c:v>3.93</c:v>
                </c:pt>
                <c:pt idx="2179">
                  <c:v>3.93</c:v>
                </c:pt>
                <c:pt idx="2180">
                  <c:v>3.93</c:v>
                </c:pt>
                <c:pt idx="2181">
                  <c:v>3.93</c:v>
                </c:pt>
                <c:pt idx="2182">
                  <c:v>3.94</c:v>
                </c:pt>
                <c:pt idx="2183">
                  <c:v>3.94</c:v>
                </c:pt>
                <c:pt idx="2184">
                  <c:v>3.94</c:v>
                </c:pt>
                <c:pt idx="2185">
                  <c:v>3.94</c:v>
                </c:pt>
                <c:pt idx="2186">
                  <c:v>3.94</c:v>
                </c:pt>
                <c:pt idx="2187">
                  <c:v>3.94</c:v>
                </c:pt>
                <c:pt idx="2188">
                  <c:v>3.94</c:v>
                </c:pt>
                <c:pt idx="2189">
                  <c:v>3.95</c:v>
                </c:pt>
                <c:pt idx="2190">
                  <c:v>3.95</c:v>
                </c:pt>
                <c:pt idx="2191">
                  <c:v>3.95</c:v>
                </c:pt>
                <c:pt idx="2192">
                  <c:v>3.95</c:v>
                </c:pt>
                <c:pt idx="2193">
                  <c:v>3.95</c:v>
                </c:pt>
                <c:pt idx="2194">
                  <c:v>3.95</c:v>
                </c:pt>
                <c:pt idx="2195">
                  <c:v>3.95</c:v>
                </c:pt>
                <c:pt idx="2196">
                  <c:v>3.95</c:v>
                </c:pt>
                <c:pt idx="2197">
                  <c:v>3.96</c:v>
                </c:pt>
                <c:pt idx="2198">
                  <c:v>3.96</c:v>
                </c:pt>
                <c:pt idx="2199">
                  <c:v>3.96</c:v>
                </c:pt>
                <c:pt idx="2200">
                  <c:v>3.96</c:v>
                </c:pt>
                <c:pt idx="2201">
                  <c:v>3.97</c:v>
                </c:pt>
                <c:pt idx="2202">
                  <c:v>3.96</c:v>
                </c:pt>
                <c:pt idx="2203">
                  <c:v>3.97</c:v>
                </c:pt>
                <c:pt idx="2204">
                  <c:v>3.97</c:v>
                </c:pt>
                <c:pt idx="2205">
                  <c:v>3.97</c:v>
                </c:pt>
                <c:pt idx="2206">
                  <c:v>3.97</c:v>
                </c:pt>
                <c:pt idx="2207">
                  <c:v>3.98</c:v>
                </c:pt>
                <c:pt idx="2208">
                  <c:v>3.98</c:v>
                </c:pt>
                <c:pt idx="2209">
                  <c:v>3.98</c:v>
                </c:pt>
                <c:pt idx="2210">
                  <c:v>3.98</c:v>
                </c:pt>
                <c:pt idx="2211">
                  <c:v>3.98</c:v>
                </c:pt>
                <c:pt idx="2212">
                  <c:v>3.99</c:v>
                </c:pt>
                <c:pt idx="2213">
                  <c:v>3.98</c:v>
                </c:pt>
                <c:pt idx="2214">
                  <c:v>3.98</c:v>
                </c:pt>
                <c:pt idx="2215">
                  <c:v>3.98</c:v>
                </c:pt>
                <c:pt idx="2216">
                  <c:v>3.98</c:v>
                </c:pt>
                <c:pt idx="2217">
                  <c:v>3.98</c:v>
                </c:pt>
                <c:pt idx="2218">
                  <c:v>3.98</c:v>
                </c:pt>
                <c:pt idx="2219">
                  <c:v>3.98</c:v>
                </c:pt>
                <c:pt idx="2220">
                  <c:v>3.98</c:v>
                </c:pt>
                <c:pt idx="2221">
                  <c:v>3.98</c:v>
                </c:pt>
                <c:pt idx="2222">
                  <c:v>3.98</c:v>
                </c:pt>
                <c:pt idx="2223">
                  <c:v>3.97</c:v>
                </c:pt>
                <c:pt idx="2224">
                  <c:v>3.98</c:v>
                </c:pt>
                <c:pt idx="2225">
                  <c:v>3.97</c:v>
                </c:pt>
                <c:pt idx="2226">
                  <c:v>3.97</c:v>
                </c:pt>
                <c:pt idx="2227">
                  <c:v>3.97</c:v>
                </c:pt>
                <c:pt idx="2228">
                  <c:v>3.97</c:v>
                </c:pt>
                <c:pt idx="2229">
                  <c:v>3.97</c:v>
                </c:pt>
                <c:pt idx="2230">
                  <c:v>3.97</c:v>
                </c:pt>
                <c:pt idx="2231">
                  <c:v>3.97</c:v>
                </c:pt>
                <c:pt idx="2232">
                  <c:v>3.97</c:v>
                </c:pt>
                <c:pt idx="2233">
                  <c:v>3.97</c:v>
                </c:pt>
                <c:pt idx="2234">
                  <c:v>3.97</c:v>
                </c:pt>
                <c:pt idx="2235">
                  <c:v>3.97</c:v>
                </c:pt>
                <c:pt idx="2236">
                  <c:v>3.97</c:v>
                </c:pt>
                <c:pt idx="2237">
                  <c:v>3.97</c:v>
                </c:pt>
                <c:pt idx="2238">
                  <c:v>3.97</c:v>
                </c:pt>
                <c:pt idx="2239">
                  <c:v>3.97</c:v>
                </c:pt>
                <c:pt idx="2240">
                  <c:v>3.97</c:v>
                </c:pt>
                <c:pt idx="2241">
                  <c:v>3.97</c:v>
                </c:pt>
                <c:pt idx="2242">
                  <c:v>3.97</c:v>
                </c:pt>
                <c:pt idx="2243">
                  <c:v>3.97</c:v>
                </c:pt>
                <c:pt idx="2244">
                  <c:v>3.97</c:v>
                </c:pt>
                <c:pt idx="2245">
                  <c:v>3.97</c:v>
                </c:pt>
                <c:pt idx="2246">
                  <c:v>3.97</c:v>
                </c:pt>
                <c:pt idx="2247">
                  <c:v>3.97</c:v>
                </c:pt>
                <c:pt idx="2248">
                  <c:v>3.97</c:v>
                </c:pt>
                <c:pt idx="2249">
                  <c:v>3.97</c:v>
                </c:pt>
                <c:pt idx="2250">
                  <c:v>3.97</c:v>
                </c:pt>
                <c:pt idx="2251">
                  <c:v>3.96</c:v>
                </c:pt>
                <c:pt idx="2252">
                  <c:v>3.97</c:v>
                </c:pt>
                <c:pt idx="2253">
                  <c:v>3.97</c:v>
                </c:pt>
                <c:pt idx="2254">
                  <c:v>3.96</c:v>
                </c:pt>
                <c:pt idx="2255">
                  <c:v>3.96</c:v>
                </c:pt>
                <c:pt idx="2256">
                  <c:v>3.96</c:v>
                </c:pt>
                <c:pt idx="2257">
                  <c:v>3.96</c:v>
                </c:pt>
                <c:pt idx="2258">
                  <c:v>3.96</c:v>
                </c:pt>
                <c:pt idx="2259">
                  <c:v>3.96</c:v>
                </c:pt>
                <c:pt idx="2260">
                  <c:v>3.96</c:v>
                </c:pt>
                <c:pt idx="2261">
                  <c:v>3.96</c:v>
                </c:pt>
                <c:pt idx="2262">
                  <c:v>3.96</c:v>
                </c:pt>
                <c:pt idx="2263">
                  <c:v>3.97</c:v>
                </c:pt>
                <c:pt idx="2264">
                  <c:v>3.96</c:v>
                </c:pt>
                <c:pt idx="2265">
                  <c:v>3.97</c:v>
                </c:pt>
                <c:pt idx="2266">
                  <c:v>3.97</c:v>
                </c:pt>
                <c:pt idx="2267">
                  <c:v>3.97</c:v>
                </c:pt>
                <c:pt idx="2268">
                  <c:v>3.97</c:v>
                </c:pt>
                <c:pt idx="2269">
                  <c:v>3.97</c:v>
                </c:pt>
                <c:pt idx="2270">
                  <c:v>3.97</c:v>
                </c:pt>
                <c:pt idx="2271">
                  <c:v>3.97</c:v>
                </c:pt>
                <c:pt idx="2272">
                  <c:v>3.97</c:v>
                </c:pt>
                <c:pt idx="2273">
                  <c:v>3.97</c:v>
                </c:pt>
                <c:pt idx="2274">
                  <c:v>3.97</c:v>
                </c:pt>
                <c:pt idx="2275">
                  <c:v>3.98</c:v>
                </c:pt>
                <c:pt idx="2276">
                  <c:v>3.98</c:v>
                </c:pt>
                <c:pt idx="2277">
                  <c:v>3.98</c:v>
                </c:pt>
                <c:pt idx="2278">
                  <c:v>3.98</c:v>
                </c:pt>
                <c:pt idx="2279">
                  <c:v>3.99</c:v>
                </c:pt>
                <c:pt idx="2280">
                  <c:v>3.99</c:v>
                </c:pt>
                <c:pt idx="2281">
                  <c:v>3.99</c:v>
                </c:pt>
                <c:pt idx="2282">
                  <c:v>3.99</c:v>
                </c:pt>
                <c:pt idx="2283">
                  <c:v>3.99</c:v>
                </c:pt>
                <c:pt idx="2284">
                  <c:v>3.99</c:v>
                </c:pt>
                <c:pt idx="2285">
                  <c:v>4</c:v>
                </c:pt>
                <c:pt idx="2286">
                  <c:v>4</c:v>
                </c:pt>
                <c:pt idx="2287">
                  <c:v>4</c:v>
                </c:pt>
                <c:pt idx="2288">
                  <c:v>4</c:v>
                </c:pt>
                <c:pt idx="2289">
                  <c:v>4</c:v>
                </c:pt>
                <c:pt idx="2290">
                  <c:v>4</c:v>
                </c:pt>
                <c:pt idx="2291">
                  <c:v>4</c:v>
                </c:pt>
                <c:pt idx="2292">
                  <c:v>4.01</c:v>
                </c:pt>
                <c:pt idx="2293">
                  <c:v>4.01</c:v>
                </c:pt>
                <c:pt idx="2294">
                  <c:v>4.01</c:v>
                </c:pt>
                <c:pt idx="2295">
                  <c:v>4.01</c:v>
                </c:pt>
                <c:pt idx="2296">
                  <c:v>4.01</c:v>
                </c:pt>
                <c:pt idx="2297">
                  <c:v>4.0199999999999996</c:v>
                </c:pt>
                <c:pt idx="2298">
                  <c:v>4.0199999999999996</c:v>
                </c:pt>
                <c:pt idx="2299">
                  <c:v>4.0199999999999996</c:v>
                </c:pt>
                <c:pt idx="2300">
                  <c:v>4.03</c:v>
                </c:pt>
                <c:pt idx="2301">
                  <c:v>4.03</c:v>
                </c:pt>
                <c:pt idx="2302">
                  <c:v>4.03</c:v>
                </c:pt>
                <c:pt idx="2303">
                  <c:v>4.03</c:v>
                </c:pt>
                <c:pt idx="2304">
                  <c:v>4.03</c:v>
                </c:pt>
                <c:pt idx="2305">
                  <c:v>4.04</c:v>
                </c:pt>
                <c:pt idx="2306">
                  <c:v>4.04</c:v>
                </c:pt>
                <c:pt idx="2307">
                  <c:v>4.04</c:v>
                </c:pt>
                <c:pt idx="2308">
                  <c:v>4.04</c:v>
                </c:pt>
                <c:pt idx="2309">
                  <c:v>4.04</c:v>
                </c:pt>
                <c:pt idx="2310">
                  <c:v>4.04</c:v>
                </c:pt>
                <c:pt idx="2311">
                  <c:v>4.04</c:v>
                </c:pt>
                <c:pt idx="2312">
                  <c:v>4.04</c:v>
                </c:pt>
                <c:pt idx="2313">
                  <c:v>4.04</c:v>
                </c:pt>
                <c:pt idx="2314">
                  <c:v>4.04</c:v>
                </c:pt>
                <c:pt idx="2315">
                  <c:v>4.04</c:v>
                </c:pt>
                <c:pt idx="2316">
                  <c:v>4.04</c:v>
                </c:pt>
                <c:pt idx="2317">
                  <c:v>4.04</c:v>
                </c:pt>
                <c:pt idx="2318">
                  <c:v>4.04</c:v>
                </c:pt>
                <c:pt idx="2319">
                  <c:v>4.04</c:v>
                </c:pt>
                <c:pt idx="2320">
                  <c:v>4.04</c:v>
                </c:pt>
                <c:pt idx="2321">
                  <c:v>4.04</c:v>
                </c:pt>
                <c:pt idx="2322">
                  <c:v>4.04</c:v>
                </c:pt>
                <c:pt idx="2323">
                  <c:v>4.04</c:v>
                </c:pt>
                <c:pt idx="2324">
                  <c:v>4.04</c:v>
                </c:pt>
                <c:pt idx="2325">
                  <c:v>4.04</c:v>
                </c:pt>
                <c:pt idx="2326">
                  <c:v>4.04</c:v>
                </c:pt>
                <c:pt idx="2327">
                  <c:v>4.04</c:v>
                </c:pt>
                <c:pt idx="2328">
                  <c:v>4.04</c:v>
                </c:pt>
                <c:pt idx="2329">
                  <c:v>4.04</c:v>
                </c:pt>
                <c:pt idx="2330">
                  <c:v>4.04</c:v>
                </c:pt>
                <c:pt idx="2331">
                  <c:v>4.04</c:v>
                </c:pt>
                <c:pt idx="2332">
                  <c:v>4.04</c:v>
                </c:pt>
                <c:pt idx="2333">
                  <c:v>4.04</c:v>
                </c:pt>
                <c:pt idx="2334">
                  <c:v>4.05</c:v>
                </c:pt>
                <c:pt idx="2335">
                  <c:v>4.05</c:v>
                </c:pt>
                <c:pt idx="2336">
                  <c:v>4.05</c:v>
                </c:pt>
                <c:pt idx="2337">
                  <c:v>4.0599999999999996</c:v>
                </c:pt>
                <c:pt idx="2338">
                  <c:v>4.0599999999999996</c:v>
                </c:pt>
                <c:pt idx="2339">
                  <c:v>4.0599999999999996</c:v>
                </c:pt>
                <c:pt idx="2340">
                  <c:v>4.0599999999999996</c:v>
                </c:pt>
                <c:pt idx="2341">
                  <c:v>4.0599999999999996</c:v>
                </c:pt>
                <c:pt idx="2342">
                  <c:v>4.0599999999999996</c:v>
                </c:pt>
                <c:pt idx="2343">
                  <c:v>4.0599999999999996</c:v>
                </c:pt>
                <c:pt idx="2344">
                  <c:v>4.0599999999999996</c:v>
                </c:pt>
                <c:pt idx="2345">
                  <c:v>4.0599999999999996</c:v>
                </c:pt>
                <c:pt idx="2346">
                  <c:v>4.0599999999999996</c:v>
                </c:pt>
                <c:pt idx="2347">
                  <c:v>4.07</c:v>
                </c:pt>
                <c:pt idx="2348">
                  <c:v>4.07</c:v>
                </c:pt>
                <c:pt idx="2349">
                  <c:v>4.07</c:v>
                </c:pt>
                <c:pt idx="2350">
                  <c:v>4.07</c:v>
                </c:pt>
                <c:pt idx="2351">
                  <c:v>4.07</c:v>
                </c:pt>
                <c:pt idx="2352">
                  <c:v>4.07</c:v>
                </c:pt>
                <c:pt idx="2353">
                  <c:v>4.07</c:v>
                </c:pt>
                <c:pt idx="2354">
                  <c:v>4.07</c:v>
                </c:pt>
                <c:pt idx="2355">
                  <c:v>4.07</c:v>
                </c:pt>
                <c:pt idx="2356">
                  <c:v>4.08</c:v>
                </c:pt>
                <c:pt idx="2357">
                  <c:v>4.08</c:v>
                </c:pt>
                <c:pt idx="2358">
                  <c:v>4.08</c:v>
                </c:pt>
                <c:pt idx="2359">
                  <c:v>4.08</c:v>
                </c:pt>
                <c:pt idx="2360">
                  <c:v>4.08</c:v>
                </c:pt>
                <c:pt idx="2361">
                  <c:v>4.08</c:v>
                </c:pt>
                <c:pt idx="2362">
                  <c:v>4.08</c:v>
                </c:pt>
                <c:pt idx="2363">
                  <c:v>4.08</c:v>
                </c:pt>
                <c:pt idx="2364">
                  <c:v>4.08</c:v>
                </c:pt>
                <c:pt idx="2365">
                  <c:v>4.08</c:v>
                </c:pt>
                <c:pt idx="2366">
                  <c:v>4.08</c:v>
                </c:pt>
                <c:pt idx="2367">
                  <c:v>4.08</c:v>
                </c:pt>
                <c:pt idx="2368">
                  <c:v>4.08</c:v>
                </c:pt>
                <c:pt idx="2369">
                  <c:v>4.08</c:v>
                </c:pt>
                <c:pt idx="2370">
                  <c:v>4.08</c:v>
                </c:pt>
                <c:pt idx="2371">
                  <c:v>4.08</c:v>
                </c:pt>
                <c:pt idx="2372">
                  <c:v>4.08</c:v>
                </c:pt>
                <c:pt idx="2373">
                  <c:v>4.08</c:v>
                </c:pt>
                <c:pt idx="2374">
                  <c:v>4.08</c:v>
                </c:pt>
                <c:pt idx="2375">
                  <c:v>4.07</c:v>
                </c:pt>
                <c:pt idx="2376">
                  <c:v>4.08</c:v>
                </c:pt>
                <c:pt idx="2377">
                  <c:v>4.07</c:v>
                </c:pt>
                <c:pt idx="2378">
                  <c:v>4.07</c:v>
                </c:pt>
                <c:pt idx="2379">
                  <c:v>4.07</c:v>
                </c:pt>
                <c:pt idx="2380">
                  <c:v>4.07</c:v>
                </c:pt>
                <c:pt idx="2381">
                  <c:v>4.07</c:v>
                </c:pt>
                <c:pt idx="2382">
                  <c:v>4.07</c:v>
                </c:pt>
                <c:pt idx="2383">
                  <c:v>4.07</c:v>
                </c:pt>
                <c:pt idx="2384">
                  <c:v>4.07</c:v>
                </c:pt>
                <c:pt idx="2385">
                  <c:v>4.07</c:v>
                </c:pt>
                <c:pt idx="2386">
                  <c:v>4.07</c:v>
                </c:pt>
                <c:pt idx="2387">
                  <c:v>4.08</c:v>
                </c:pt>
                <c:pt idx="2388">
                  <c:v>4.08</c:v>
                </c:pt>
                <c:pt idx="2389">
                  <c:v>4.08</c:v>
                </c:pt>
                <c:pt idx="2390">
                  <c:v>4.08</c:v>
                </c:pt>
                <c:pt idx="2391">
                  <c:v>4.09</c:v>
                </c:pt>
                <c:pt idx="2392">
                  <c:v>4.09</c:v>
                </c:pt>
                <c:pt idx="2393">
                  <c:v>4.09</c:v>
                </c:pt>
                <c:pt idx="2394">
                  <c:v>4.09</c:v>
                </c:pt>
                <c:pt idx="2395">
                  <c:v>4.09</c:v>
                </c:pt>
                <c:pt idx="2396">
                  <c:v>4.0999999999999996</c:v>
                </c:pt>
                <c:pt idx="2397">
                  <c:v>4.0999999999999996</c:v>
                </c:pt>
                <c:pt idx="2398">
                  <c:v>4.09</c:v>
                </c:pt>
                <c:pt idx="2399">
                  <c:v>4.09</c:v>
                </c:pt>
                <c:pt idx="2400">
                  <c:v>4.09</c:v>
                </c:pt>
                <c:pt idx="2401">
                  <c:v>4.09</c:v>
                </c:pt>
                <c:pt idx="2402">
                  <c:v>4.09</c:v>
                </c:pt>
                <c:pt idx="2403">
                  <c:v>4.09</c:v>
                </c:pt>
                <c:pt idx="2404">
                  <c:v>4.08</c:v>
                </c:pt>
                <c:pt idx="2405">
                  <c:v>4.08</c:v>
                </c:pt>
                <c:pt idx="2406">
                  <c:v>4.08</c:v>
                </c:pt>
                <c:pt idx="2407">
                  <c:v>4.07</c:v>
                </c:pt>
                <c:pt idx="2408">
                  <c:v>4.07</c:v>
                </c:pt>
                <c:pt idx="2409">
                  <c:v>4.07</c:v>
                </c:pt>
                <c:pt idx="2410">
                  <c:v>4.0599999999999996</c:v>
                </c:pt>
                <c:pt idx="2411">
                  <c:v>4.0599999999999996</c:v>
                </c:pt>
                <c:pt idx="2412">
                  <c:v>4.0599999999999996</c:v>
                </c:pt>
                <c:pt idx="2413">
                  <c:v>4.0599999999999996</c:v>
                </c:pt>
                <c:pt idx="2414">
                  <c:v>4.0599999999999996</c:v>
                </c:pt>
                <c:pt idx="2415">
                  <c:v>4.05</c:v>
                </c:pt>
                <c:pt idx="2416">
                  <c:v>4.05</c:v>
                </c:pt>
                <c:pt idx="2417">
                  <c:v>4.05</c:v>
                </c:pt>
                <c:pt idx="2418">
                  <c:v>4.05</c:v>
                </c:pt>
                <c:pt idx="2419">
                  <c:v>4.05</c:v>
                </c:pt>
                <c:pt idx="2420">
                  <c:v>4.05</c:v>
                </c:pt>
                <c:pt idx="2421">
                  <c:v>4.04</c:v>
                </c:pt>
                <c:pt idx="2422">
                  <c:v>4.04</c:v>
                </c:pt>
                <c:pt idx="2423">
                  <c:v>4.04</c:v>
                </c:pt>
                <c:pt idx="2424">
                  <c:v>4.04</c:v>
                </c:pt>
                <c:pt idx="2425">
                  <c:v>4.04</c:v>
                </c:pt>
                <c:pt idx="2426">
                  <c:v>4.04</c:v>
                </c:pt>
                <c:pt idx="2427">
                  <c:v>4.03</c:v>
                </c:pt>
                <c:pt idx="2428">
                  <c:v>4.03</c:v>
                </c:pt>
                <c:pt idx="2429">
                  <c:v>4.03</c:v>
                </c:pt>
                <c:pt idx="2430">
                  <c:v>4.03</c:v>
                </c:pt>
                <c:pt idx="2431">
                  <c:v>4.03</c:v>
                </c:pt>
                <c:pt idx="2432">
                  <c:v>4.03</c:v>
                </c:pt>
                <c:pt idx="2433">
                  <c:v>4.03</c:v>
                </c:pt>
                <c:pt idx="2434">
                  <c:v>4.0199999999999996</c:v>
                </c:pt>
                <c:pt idx="2435">
                  <c:v>4.0199999999999996</c:v>
                </c:pt>
                <c:pt idx="2436">
                  <c:v>4.0199999999999996</c:v>
                </c:pt>
                <c:pt idx="2437">
                  <c:v>4.0199999999999996</c:v>
                </c:pt>
                <c:pt idx="2438">
                  <c:v>4.0199999999999996</c:v>
                </c:pt>
                <c:pt idx="2439">
                  <c:v>4.0199999999999996</c:v>
                </c:pt>
                <c:pt idx="2440">
                  <c:v>4.01</c:v>
                </c:pt>
                <c:pt idx="2441">
                  <c:v>4.01</c:v>
                </c:pt>
                <c:pt idx="2442">
                  <c:v>4.01</c:v>
                </c:pt>
                <c:pt idx="2443">
                  <c:v>4.01</c:v>
                </c:pt>
                <c:pt idx="2444">
                  <c:v>4.01</c:v>
                </c:pt>
                <c:pt idx="2445">
                  <c:v>4.01</c:v>
                </c:pt>
                <c:pt idx="2446">
                  <c:v>4.01</c:v>
                </c:pt>
                <c:pt idx="2447">
                  <c:v>4</c:v>
                </c:pt>
                <c:pt idx="2448">
                  <c:v>4</c:v>
                </c:pt>
                <c:pt idx="2449">
                  <c:v>4</c:v>
                </c:pt>
                <c:pt idx="2450">
                  <c:v>4</c:v>
                </c:pt>
                <c:pt idx="2451">
                  <c:v>4</c:v>
                </c:pt>
                <c:pt idx="2452">
                  <c:v>4</c:v>
                </c:pt>
                <c:pt idx="2453">
                  <c:v>4</c:v>
                </c:pt>
                <c:pt idx="2454">
                  <c:v>3.99</c:v>
                </c:pt>
                <c:pt idx="2455">
                  <c:v>3.99</c:v>
                </c:pt>
                <c:pt idx="2456">
                  <c:v>3.99</c:v>
                </c:pt>
                <c:pt idx="2457">
                  <c:v>3.99</c:v>
                </c:pt>
                <c:pt idx="2458">
                  <c:v>3.99</c:v>
                </c:pt>
                <c:pt idx="2459">
                  <c:v>3.99</c:v>
                </c:pt>
                <c:pt idx="2460">
                  <c:v>3.99</c:v>
                </c:pt>
                <c:pt idx="2461">
                  <c:v>3.98</c:v>
                </c:pt>
                <c:pt idx="2462">
                  <c:v>3.98</c:v>
                </c:pt>
                <c:pt idx="2463">
                  <c:v>3.99</c:v>
                </c:pt>
                <c:pt idx="2464">
                  <c:v>3.98</c:v>
                </c:pt>
                <c:pt idx="2465">
                  <c:v>3.98</c:v>
                </c:pt>
                <c:pt idx="2466">
                  <c:v>3.98</c:v>
                </c:pt>
                <c:pt idx="2467">
                  <c:v>3.98</c:v>
                </c:pt>
                <c:pt idx="2468">
                  <c:v>3.98</c:v>
                </c:pt>
                <c:pt idx="2469">
                  <c:v>3.98</c:v>
                </c:pt>
                <c:pt idx="2470">
                  <c:v>3.98</c:v>
                </c:pt>
                <c:pt idx="2471">
                  <c:v>3.98</c:v>
                </c:pt>
                <c:pt idx="2472">
                  <c:v>3.98</c:v>
                </c:pt>
                <c:pt idx="2473">
                  <c:v>3.98</c:v>
                </c:pt>
                <c:pt idx="2474">
                  <c:v>3.98</c:v>
                </c:pt>
                <c:pt idx="2475">
                  <c:v>3.98</c:v>
                </c:pt>
                <c:pt idx="2476">
                  <c:v>3.98</c:v>
                </c:pt>
                <c:pt idx="2477">
                  <c:v>3.99</c:v>
                </c:pt>
                <c:pt idx="2478">
                  <c:v>3.99</c:v>
                </c:pt>
                <c:pt idx="2479">
                  <c:v>3.99</c:v>
                </c:pt>
                <c:pt idx="2480">
                  <c:v>4</c:v>
                </c:pt>
                <c:pt idx="2481">
                  <c:v>4</c:v>
                </c:pt>
                <c:pt idx="2482">
                  <c:v>4.01</c:v>
                </c:pt>
                <c:pt idx="2483">
                  <c:v>4</c:v>
                </c:pt>
                <c:pt idx="2484">
                  <c:v>4.01</c:v>
                </c:pt>
                <c:pt idx="2485">
                  <c:v>4.01</c:v>
                </c:pt>
                <c:pt idx="2486">
                  <c:v>4.01</c:v>
                </c:pt>
                <c:pt idx="2487">
                  <c:v>4.0199999999999996</c:v>
                </c:pt>
                <c:pt idx="2488">
                  <c:v>4.03</c:v>
                </c:pt>
                <c:pt idx="2489">
                  <c:v>4.04</c:v>
                </c:pt>
                <c:pt idx="2490">
                  <c:v>4.05</c:v>
                </c:pt>
                <c:pt idx="2491">
                  <c:v>4.0599999999999996</c:v>
                </c:pt>
                <c:pt idx="2492">
                  <c:v>4.08</c:v>
                </c:pt>
                <c:pt idx="2493">
                  <c:v>4.08</c:v>
                </c:pt>
                <c:pt idx="2494">
                  <c:v>4.0999999999999996</c:v>
                </c:pt>
                <c:pt idx="2495">
                  <c:v>4.1199999999999974</c:v>
                </c:pt>
                <c:pt idx="2496">
                  <c:v>4.13</c:v>
                </c:pt>
                <c:pt idx="2497">
                  <c:v>4.1499999999999986</c:v>
                </c:pt>
                <c:pt idx="2498">
                  <c:v>4.1899999999999986</c:v>
                </c:pt>
                <c:pt idx="2499">
                  <c:v>4.21</c:v>
                </c:pt>
                <c:pt idx="2500">
                  <c:v>4.2300000000000004</c:v>
                </c:pt>
                <c:pt idx="2501">
                  <c:v>4.25</c:v>
                </c:pt>
                <c:pt idx="2502">
                  <c:v>4.2699999999999996</c:v>
                </c:pt>
                <c:pt idx="2503">
                  <c:v>4.3199999999999976</c:v>
                </c:pt>
                <c:pt idx="2504">
                  <c:v>4.3499999999999996</c:v>
                </c:pt>
                <c:pt idx="2505">
                  <c:v>4.3599999999999977</c:v>
                </c:pt>
                <c:pt idx="2506">
                  <c:v>4.38</c:v>
                </c:pt>
                <c:pt idx="2507">
                  <c:v>4.41</c:v>
                </c:pt>
                <c:pt idx="2508">
                  <c:v>4.42</c:v>
                </c:pt>
                <c:pt idx="2509">
                  <c:v>4.4400000000000004</c:v>
                </c:pt>
                <c:pt idx="2510">
                  <c:v>4.4800000000000004</c:v>
                </c:pt>
                <c:pt idx="2511">
                  <c:v>4.51</c:v>
                </c:pt>
                <c:pt idx="2512">
                  <c:v>4.54</c:v>
                </c:pt>
                <c:pt idx="2513">
                  <c:v>4.5599999999999996</c:v>
                </c:pt>
                <c:pt idx="2514">
                  <c:v>4.59</c:v>
                </c:pt>
                <c:pt idx="2515">
                  <c:v>4.6199999999999957</c:v>
                </c:pt>
                <c:pt idx="2516">
                  <c:v>4.63</c:v>
                </c:pt>
                <c:pt idx="2517">
                  <c:v>4.6599999999999957</c:v>
                </c:pt>
                <c:pt idx="2518">
                  <c:v>4.6899999999999986</c:v>
                </c:pt>
                <c:pt idx="2519">
                  <c:v>4.71</c:v>
                </c:pt>
                <c:pt idx="2520">
                  <c:v>4.7300000000000004</c:v>
                </c:pt>
                <c:pt idx="2521">
                  <c:v>4.76</c:v>
                </c:pt>
                <c:pt idx="2522">
                  <c:v>4.8</c:v>
                </c:pt>
                <c:pt idx="2523">
                  <c:v>4.84</c:v>
                </c:pt>
                <c:pt idx="2524">
                  <c:v>4.8899999999999997</c:v>
                </c:pt>
                <c:pt idx="2525">
                  <c:v>4.9000000000000004</c:v>
                </c:pt>
                <c:pt idx="2526">
                  <c:v>4.96</c:v>
                </c:pt>
                <c:pt idx="2527">
                  <c:v>4.9800000000000004</c:v>
                </c:pt>
                <c:pt idx="2528">
                  <c:v>4.99</c:v>
                </c:pt>
                <c:pt idx="2529">
                  <c:v>5.03</c:v>
                </c:pt>
                <c:pt idx="2530">
                  <c:v>5.0599999999999996</c:v>
                </c:pt>
                <c:pt idx="2531">
                  <c:v>5.13</c:v>
                </c:pt>
                <c:pt idx="2532">
                  <c:v>5.2</c:v>
                </c:pt>
                <c:pt idx="2533">
                  <c:v>5.26</c:v>
                </c:pt>
                <c:pt idx="2534">
                  <c:v>5.28</c:v>
                </c:pt>
                <c:pt idx="2535">
                  <c:v>5.27</c:v>
                </c:pt>
                <c:pt idx="2536">
                  <c:v>5.29</c:v>
                </c:pt>
                <c:pt idx="2537">
                  <c:v>5.35</c:v>
                </c:pt>
                <c:pt idx="2538">
                  <c:v>5.38</c:v>
                </c:pt>
                <c:pt idx="2539">
                  <c:v>5.43</c:v>
                </c:pt>
                <c:pt idx="2540">
                  <c:v>5.48</c:v>
                </c:pt>
                <c:pt idx="2541">
                  <c:v>5.53</c:v>
                </c:pt>
                <c:pt idx="2542">
                  <c:v>5.6199999999999957</c:v>
                </c:pt>
                <c:pt idx="2543">
                  <c:v>5.68</c:v>
                </c:pt>
                <c:pt idx="2544">
                  <c:v>5.6899999999999986</c:v>
                </c:pt>
                <c:pt idx="2545">
                  <c:v>5.81</c:v>
                </c:pt>
                <c:pt idx="2546">
                  <c:v>5.8199999999999976</c:v>
                </c:pt>
                <c:pt idx="2547">
                  <c:v>5.85</c:v>
                </c:pt>
                <c:pt idx="2548">
                  <c:v>5.92</c:v>
                </c:pt>
                <c:pt idx="2549">
                  <c:v>6</c:v>
                </c:pt>
                <c:pt idx="2550">
                  <c:v>6</c:v>
                </c:pt>
                <c:pt idx="2551">
                  <c:v>6.08</c:v>
                </c:pt>
                <c:pt idx="2552">
                  <c:v>6.21</c:v>
                </c:pt>
                <c:pt idx="2553">
                  <c:v>6.21</c:v>
                </c:pt>
                <c:pt idx="2554">
                  <c:v>6.22</c:v>
                </c:pt>
                <c:pt idx="2555">
                  <c:v>6.28</c:v>
                </c:pt>
                <c:pt idx="2556">
                  <c:v>6.34</c:v>
                </c:pt>
                <c:pt idx="2557">
                  <c:v>6.41</c:v>
                </c:pt>
                <c:pt idx="2558">
                  <c:v>6.48</c:v>
                </c:pt>
                <c:pt idx="2559">
                  <c:v>6.52</c:v>
                </c:pt>
                <c:pt idx="2560">
                  <c:v>6.57</c:v>
                </c:pt>
                <c:pt idx="2561">
                  <c:v>6.6099999999999977</c:v>
                </c:pt>
                <c:pt idx="2562">
                  <c:v>6.6899999999999986</c:v>
                </c:pt>
                <c:pt idx="2563">
                  <c:v>6.77</c:v>
                </c:pt>
                <c:pt idx="2564">
                  <c:v>6.81</c:v>
                </c:pt>
                <c:pt idx="2565">
                  <c:v>6.84</c:v>
                </c:pt>
                <c:pt idx="2566">
                  <c:v>6.94</c:v>
                </c:pt>
                <c:pt idx="2567">
                  <c:v>6.99</c:v>
                </c:pt>
                <c:pt idx="2568">
                  <c:v>7.06</c:v>
                </c:pt>
                <c:pt idx="2569">
                  <c:v>7.1</c:v>
                </c:pt>
                <c:pt idx="2570">
                  <c:v>7.2</c:v>
                </c:pt>
                <c:pt idx="2571">
                  <c:v>7.29</c:v>
                </c:pt>
                <c:pt idx="2572">
                  <c:v>7.39</c:v>
                </c:pt>
                <c:pt idx="2573">
                  <c:v>7.54</c:v>
                </c:pt>
                <c:pt idx="2574">
                  <c:v>7.58</c:v>
                </c:pt>
                <c:pt idx="2575">
                  <c:v>7.6199999999999957</c:v>
                </c:pt>
                <c:pt idx="2576">
                  <c:v>7.78</c:v>
                </c:pt>
                <c:pt idx="2577">
                  <c:v>7.8199999999999976</c:v>
                </c:pt>
                <c:pt idx="2578">
                  <c:v>7.92</c:v>
                </c:pt>
                <c:pt idx="2579">
                  <c:v>7.95</c:v>
                </c:pt>
                <c:pt idx="2580">
                  <c:v>8.0500000000000007</c:v>
                </c:pt>
                <c:pt idx="2581">
                  <c:v>8.1300000000000008</c:v>
                </c:pt>
                <c:pt idx="2582">
                  <c:v>8.2000000000000011</c:v>
                </c:pt>
                <c:pt idx="2583">
                  <c:v>8.34</c:v>
                </c:pt>
                <c:pt idx="2584">
                  <c:v>8.3800000000000008</c:v>
                </c:pt>
                <c:pt idx="2585">
                  <c:v>8.4600000000000026</c:v>
                </c:pt>
                <c:pt idx="2586">
                  <c:v>8.5300000000000011</c:v>
                </c:pt>
                <c:pt idx="2587">
                  <c:v>8.620000000000001</c:v>
                </c:pt>
                <c:pt idx="2588">
                  <c:v>8.75</c:v>
                </c:pt>
                <c:pt idx="2589">
                  <c:v>8.85</c:v>
                </c:pt>
                <c:pt idx="2590">
                  <c:v>8.92</c:v>
                </c:pt>
                <c:pt idx="2591">
                  <c:v>8.99</c:v>
                </c:pt>
                <c:pt idx="2592">
                  <c:v>9.16</c:v>
                </c:pt>
                <c:pt idx="2593">
                  <c:v>9.2200000000000006</c:v>
                </c:pt>
                <c:pt idx="2594">
                  <c:v>9.3000000000000007</c:v>
                </c:pt>
                <c:pt idx="2595">
                  <c:v>9.4</c:v>
                </c:pt>
                <c:pt idx="2596">
                  <c:v>9.5300000000000011</c:v>
                </c:pt>
                <c:pt idx="2597">
                  <c:v>9.65</c:v>
                </c:pt>
                <c:pt idx="2598">
                  <c:v>9.65</c:v>
                </c:pt>
                <c:pt idx="2599">
                  <c:v>9.83</c:v>
                </c:pt>
                <c:pt idx="2600">
                  <c:v>9.83</c:v>
                </c:pt>
                <c:pt idx="2601">
                  <c:v>9.9499999999999993</c:v>
                </c:pt>
                <c:pt idx="2602">
                  <c:v>10.130000000000001</c:v>
                </c:pt>
                <c:pt idx="2603">
                  <c:v>10.25</c:v>
                </c:pt>
                <c:pt idx="2604">
                  <c:v>10.29</c:v>
                </c:pt>
                <c:pt idx="2605">
                  <c:v>10.4</c:v>
                </c:pt>
                <c:pt idx="2606">
                  <c:v>10.66</c:v>
                </c:pt>
                <c:pt idx="2607">
                  <c:v>10.84</c:v>
                </c:pt>
                <c:pt idx="2608">
                  <c:v>10.9</c:v>
                </c:pt>
                <c:pt idx="2609">
                  <c:v>10.98</c:v>
                </c:pt>
                <c:pt idx="2610">
                  <c:v>11.11</c:v>
                </c:pt>
                <c:pt idx="2611">
                  <c:v>11.2</c:v>
                </c:pt>
                <c:pt idx="2612">
                  <c:v>11.28</c:v>
                </c:pt>
                <c:pt idx="2613">
                  <c:v>11.42</c:v>
                </c:pt>
                <c:pt idx="2614">
                  <c:v>11.57</c:v>
                </c:pt>
                <c:pt idx="2615">
                  <c:v>11.66</c:v>
                </c:pt>
                <c:pt idx="2616">
                  <c:v>11.89</c:v>
                </c:pt>
                <c:pt idx="2617">
                  <c:v>12.08</c:v>
                </c:pt>
                <c:pt idx="2618">
                  <c:v>12.11</c:v>
                </c:pt>
                <c:pt idx="2619">
                  <c:v>12.25</c:v>
                </c:pt>
                <c:pt idx="2620">
                  <c:v>12.42</c:v>
                </c:pt>
                <c:pt idx="2621">
                  <c:v>12.47</c:v>
                </c:pt>
                <c:pt idx="2622">
                  <c:v>12.64</c:v>
                </c:pt>
                <c:pt idx="2623">
                  <c:v>12.79</c:v>
                </c:pt>
                <c:pt idx="2624">
                  <c:v>12.89</c:v>
                </c:pt>
                <c:pt idx="2625">
                  <c:v>13.07</c:v>
                </c:pt>
                <c:pt idx="2626">
                  <c:v>13.22</c:v>
                </c:pt>
                <c:pt idx="2627">
                  <c:v>13.4</c:v>
                </c:pt>
                <c:pt idx="2628">
                  <c:v>13.62</c:v>
                </c:pt>
                <c:pt idx="2629">
                  <c:v>13.72</c:v>
                </c:pt>
                <c:pt idx="2630">
                  <c:v>13.81</c:v>
                </c:pt>
                <c:pt idx="2631">
                  <c:v>13.98</c:v>
                </c:pt>
                <c:pt idx="2632">
                  <c:v>14.16</c:v>
                </c:pt>
                <c:pt idx="2633">
                  <c:v>14.31</c:v>
                </c:pt>
                <c:pt idx="2634">
                  <c:v>14.58</c:v>
                </c:pt>
                <c:pt idx="2635">
                  <c:v>14.79</c:v>
                </c:pt>
                <c:pt idx="2636">
                  <c:v>14.9</c:v>
                </c:pt>
                <c:pt idx="2637">
                  <c:v>14.96</c:v>
                </c:pt>
                <c:pt idx="2638">
                  <c:v>15.12</c:v>
                </c:pt>
                <c:pt idx="2639">
                  <c:v>15.32</c:v>
                </c:pt>
                <c:pt idx="2640">
                  <c:v>15.6</c:v>
                </c:pt>
                <c:pt idx="2641">
                  <c:v>15.74</c:v>
                </c:pt>
                <c:pt idx="2642">
                  <c:v>15.9</c:v>
                </c:pt>
                <c:pt idx="2643">
                  <c:v>15.97</c:v>
                </c:pt>
                <c:pt idx="2644">
                  <c:v>16.149999999999999</c:v>
                </c:pt>
                <c:pt idx="2645">
                  <c:v>16.32</c:v>
                </c:pt>
                <c:pt idx="2646">
                  <c:v>16.52</c:v>
                </c:pt>
                <c:pt idx="2647">
                  <c:v>16.690000000000001</c:v>
                </c:pt>
                <c:pt idx="2648">
                  <c:v>16.86</c:v>
                </c:pt>
                <c:pt idx="2649">
                  <c:v>17.079999999999991</c:v>
                </c:pt>
                <c:pt idx="2650">
                  <c:v>17.260000000000002</c:v>
                </c:pt>
                <c:pt idx="2651">
                  <c:v>17.440000000000001</c:v>
                </c:pt>
                <c:pt idx="2652">
                  <c:v>17.64</c:v>
                </c:pt>
                <c:pt idx="2653">
                  <c:v>17.89</c:v>
                </c:pt>
                <c:pt idx="2654">
                  <c:v>17.989999999999981</c:v>
                </c:pt>
                <c:pt idx="2655">
                  <c:v>18.39</c:v>
                </c:pt>
                <c:pt idx="2656">
                  <c:v>18.45</c:v>
                </c:pt>
                <c:pt idx="2657">
                  <c:v>18.579999999999991</c:v>
                </c:pt>
                <c:pt idx="2658">
                  <c:v>18.75</c:v>
                </c:pt>
                <c:pt idx="2659">
                  <c:v>18.93</c:v>
                </c:pt>
                <c:pt idx="2660">
                  <c:v>19.100000000000001</c:v>
                </c:pt>
                <c:pt idx="2661">
                  <c:v>19.27</c:v>
                </c:pt>
                <c:pt idx="2662">
                  <c:v>19.47</c:v>
                </c:pt>
                <c:pt idx="2663">
                  <c:v>19.66</c:v>
                </c:pt>
                <c:pt idx="2664">
                  <c:v>19.850000000000001</c:v>
                </c:pt>
                <c:pt idx="2665">
                  <c:v>20.04</c:v>
                </c:pt>
                <c:pt idx="2666">
                  <c:v>20.22</c:v>
                </c:pt>
                <c:pt idx="2667">
                  <c:v>20.440000000000001</c:v>
                </c:pt>
                <c:pt idx="2668">
                  <c:v>20.62</c:v>
                </c:pt>
                <c:pt idx="2669">
                  <c:v>20.85</c:v>
                </c:pt>
                <c:pt idx="2670">
                  <c:v>21.06</c:v>
                </c:pt>
                <c:pt idx="2671">
                  <c:v>21.26</c:v>
                </c:pt>
                <c:pt idx="2672">
                  <c:v>21.47</c:v>
                </c:pt>
                <c:pt idx="2673">
                  <c:v>21.67</c:v>
                </c:pt>
                <c:pt idx="2674">
                  <c:v>21.85</c:v>
                </c:pt>
                <c:pt idx="2675">
                  <c:v>21.96</c:v>
                </c:pt>
                <c:pt idx="2676">
                  <c:v>22.22</c:v>
                </c:pt>
                <c:pt idx="2677">
                  <c:v>22.38</c:v>
                </c:pt>
                <c:pt idx="2678">
                  <c:v>22.57</c:v>
                </c:pt>
                <c:pt idx="2679">
                  <c:v>22.7</c:v>
                </c:pt>
                <c:pt idx="2680">
                  <c:v>22.82</c:v>
                </c:pt>
                <c:pt idx="2681">
                  <c:v>22.94</c:v>
                </c:pt>
                <c:pt idx="2682">
                  <c:v>23.11</c:v>
                </c:pt>
                <c:pt idx="2683">
                  <c:v>23.27</c:v>
                </c:pt>
                <c:pt idx="2684">
                  <c:v>23.46</c:v>
                </c:pt>
                <c:pt idx="2685">
                  <c:v>23.67</c:v>
                </c:pt>
                <c:pt idx="2686">
                  <c:v>23.8</c:v>
                </c:pt>
                <c:pt idx="2687">
                  <c:v>23.92</c:v>
                </c:pt>
                <c:pt idx="2688">
                  <c:v>24.07</c:v>
                </c:pt>
                <c:pt idx="2689">
                  <c:v>24.29</c:v>
                </c:pt>
                <c:pt idx="2690">
                  <c:v>24.46</c:v>
                </c:pt>
                <c:pt idx="2691">
                  <c:v>24.62</c:v>
                </c:pt>
                <c:pt idx="2692">
                  <c:v>24.79</c:v>
                </c:pt>
                <c:pt idx="2693">
                  <c:v>24.98</c:v>
                </c:pt>
                <c:pt idx="2694">
                  <c:v>25.15</c:v>
                </c:pt>
                <c:pt idx="2695">
                  <c:v>25.35</c:v>
                </c:pt>
                <c:pt idx="2696">
                  <c:v>25.56</c:v>
                </c:pt>
                <c:pt idx="2697">
                  <c:v>25.68</c:v>
                </c:pt>
                <c:pt idx="2698">
                  <c:v>25.87</c:v>
                </c:pt>
                <c:pt idx="2699">
                  <c:v>26.03</c:v>
                </c:pt>
                <c:pt idx="2700">
                  <c:v>26.26</c:v>
                </c:pt>
                <c:pt idx="2701">
                  <c:v>26.37</c:v>
                </c:pt>
                <c:pt idx="2702">
                  <c:v>26.58</c:v>
                </c:pt>
                <c:pt idx="2703">
                  <c:v>26.73</c:v>
                </c:pt>
                <c:pt idx="2704">
                  <c:v>26.92</c:v>
                </c:pt>
                <c:pt idx="2705">
                  <c:v>27.14</c:v>
                </c:pt>
                <c:pt idx="2706">
                  <c:v>27.3</c:v>
                </c:pt>
                <c:pt idx="2707">
                  <c:v>27.51</c:v>
                </c:pt>
                <c:pt idx="2708">
                  <c:v>27.67</c:v>
                </c:pt>
                <c:pt idx="2709">
                  <c:v>27.87</c:v>
                </c:pt>
                <c:pt idx="2710">
                  <c:v>27.99</c:v>
                </c:pt>
                <c:pt idx="2711">
                  <c:v>28.17</c:v>
                </c:pt>
                <c:pt idx="2712">
                  <c:v>28.36</c:v>
                </c:pt>
                <c:pt idx="2713">
                  <c:v>28.41</c:v>
                </c:pt>
                <c:pt idx="2714">
                  <c:v>28.65</c:v>
                </c:pt>
                <c:pt idx="2715">
                  <c:v>28.82</c:v>
                </c:pt>
                <c:pt idx="2716">
                  <c:v>28.99</c:v>
                </c:pt>
                <c:pt idx="2717">
                  <c:v>29.17</c:v>
                </c:pt>
                <c:pt idx="2718">
                  <c:v>29.39</c:v>
                </c:pt>
                <c:pt idx="2719">
                  <c:v>29.58</c:v>
                </c:pt>
                <c:pt idx="2720">
                  <c:v>29.69</c:v>
                </c:pt>
                <c:pt idx="2721">
                  <c:v>29.91</c:v>
                </c:pt>
                <c:pt idx="2722">
                  <c:v>30.09</c:v>
                </c:pt>
                <c:pt idx="2723">
                  <c:v>30.25</c:v>
                </c:pt>
                <c:pt idx="2724">
                  <c:v>30.39</c:v>
                </c:pt>
                <c:pt idx="2725">
                  <c:v>30.55</c:v>
                </c:pt>
                <c:pt idx="2726">
                  <c:v>30.72</c:v>
                </c:pt>
                <c:pt idx="2727">
                  <c:v>30.86</c:v>
                </c:pt>
                <c:pt idx="2728">
                  <c:v>30.97</c:v>
                </c:pt>
                <c:pt idx="2729">
                  <c:v>31.21</c:v>
                </c:pt>
                <c:pt idx="2730">
                  <c:v>31.34</c:v>
                </c:pt>
                <c:pt idx="2731">
                  <c:v>31.58</c:v>
                </c:pt>
                <c:pt idx="2732">
                  <c:v>31.73</c:v>
                </c:pt>
                <c:pt idx="2733">
                  <c:v>31.95</c:v>
                </c:pt>
                <c:pt idx="2734">
                  <c:v>32.119999999999997</c:v>
                </c:pt>
                <c:pt idx="2735">
                  <c:v>32.26</c:v>
                </c:pt>
                <c:pt idx="2736">
                  <c:v>32.43</c:v>
                </c:pt>
                <c:pt idx="2737">
                  <c:v>32.53</c:v>
                </c:pt>
                <c:pt idx="2738">
                  <c:v>32.700000000000003</c:v>
                </c:pt>
                <c:pt idx="2739">
                  <c:v>32.82</c:v>
                </c:pt>
                <c:pt idx="2740">
                  <c:v>33.07</c:v>
                </c:pt>
                <c:pt idx="2741">
                  <c:v>33.17</c:v>
                </c:pt>
                <c:pt idx="2742">
                  <c:v>33.26</c:v>
                </c:pt>
                <c:pt idx="2743">
                  <c:v>33.479999999999997</c:v>
                </c:pt>
                <c:pt idx="2744">
                  <c:v>33.65</c:v>
                </c:pt>
                <c:pt idx="2745">
                  <c:v>33.75</c:v>
                </c:pt>
                <c:pt idx="2746">
                  <c:v>33.869999999999997</c:v>
                </c:pt>
                <c:pt idx="2747">
                  <c:v>34.090000000000003</c:v>
                </c:pt>
                <c:pt idx="2748">
                  <c:v>34.24</c:v>
                </c:pt>
                <c:pt idx="2749">
                  <c:v>34.31</c:v>
                </c:pt>
                <c:pt idx="2750">
                  <c:v>34.479999999999997</c:v>
                </c:pt>
                <c:pt idx="2751">
                  <c:v>34.65</c:v>
                </c:pt>
                <c:pt idx="2752">
                  <c:v>34.82</c:v>
                </c:pt>
                <c:pt idx="2753">
                  <c:v>34.950000000000003</c:v>
                </c:pt>
                <c:pt idx="2754">
                  <c:v>34.99</c:v>
                </c:pt>
                <c:pt idx="2755">
                  <c:v>35.230000000000011</c:v>
                </c:pt>
                <c:pt idx="2756">
                  <c:v>35.35</c:v>
                </c:pt>
                <c:pt idx="2757">
                  <c:v>35.479999999999997</c:v>
                </c:pt>
                <c:pt idx="2758">
                  <c:v>35.53</c:v>
                </c:pt>
                <c:pt idx="2759">
                  <c:v>35.69</c:v>
                </c:pt>
                <c:pt idx="2760">
                  <c:v>35.840000000000003</c:v>
                </c:pt>
                <c:pt idx="2761">
                  <c:v>36.090000000000003</c:v>
                </c:pt>
                <c:pt idx="2762">
                  <c:v>36.26</c:v>
                </c:pt>
                <c:pt idx="2763">
                  <c:v>36.409999999999997</c:v>
                </c:pt>
                <c:pt idx="2764">
                  <c:v>36.56</c:v>
                </c:pt>
                <c:pt idx="2765">
                  <c:v>36.700000000000003</c:v>
                </c:pt>
                <c:pt idx="2766">
                  <c:v>36.82</c:v>
                </c:pt>
                <c:pt idx="2767">
                  <c:v>36.92</c:v>
                </c:pt>
                <c:pt idx="2768">
                  <c:v>37.130000000000003</c:v>
                </c:pt>
                <c:pt idx="2769">
                  <c:v>37.230000000000011</c:v>
                </c:pt>
                <c:pt idx="2770">
                  <c:v>37.39</c:v>
                </c:pt>
                <c:pt idx="2771">
                  <c:v>37.520000000000003</c:v>
                </c:pt>
                <c:pt idx="2772">
                  <c:v>37.630000000000003</c:v>
                </c:pt>
                <c:pt idx="2773">
                  <c:v>37.76</c:v>
                </c:pt>
                <c:pt idx="2774">
                  <c:v>37.92</c:v>
                </c:pt>
                <c:pt idx="2775">
                  <c:v>38.07</c:v>
                </c:pt>
                <c:pt idx="2776">
                  <c:v>38.090000000000003</c:v>
                </c:pt>
                <c:pt idx="2777">
                  <c:v>38.26</c:v>
                </c:pt>
                <c:pt idx="2778">
                  <c:v>38.409999999999997</c:v>
                </c:pt>
                <c:pt idx="2779">
                  <c:v>38.58</c:v>
                </c:pt>
                <c:pt idx="2780">
                  <c:v>38.700000000000003</c:v>
                </c:pt>
                <c:pt idx="2781">
                  <c:v>38.9</c:v>
                </c:pt>
                <c:pt idx="2782">
                  <c:v>39.020000000000003</c:v>
                </c:pt>
                <c:pt idx="2783">
                  <c:v>39.17</c:v>
                </c:pt>
                <c:pt idx="2784">
                  <c:v>39.33</c:v>
                </c:pt>
                <c:pt idx="2785">
                  <c:v>39.46</c:v>
                </c:pt>
                <c:pt idx="2786">
                  <c:v>39.58</c:v>
                </c:pt>
                <c:pt idx="2787">
                  <c:v>39.76</c:v>
                </c:pt>
                <c:pt idx="2788">
                  <c:v>39.89</c:v>
                </c:pt>
                <c:pt idx="2789">
                  <c:v>40.090000000000003</c:v>
                </c:pt>
                <c:pt idx="2790">
                  <c:v>40.21</c:v>
                </c:pt>
                <c:pt idx="2791">
                  <c:v>40.31</c:v>
                </c:pt>
                <c:pt idx="2792">
                  <c:v>40.46</c:v>
                </c:pt>
                <c:pt idx="2793">
                  <c:v>40.56</c:v>
                </c:pt>
                <c:pt idx="2794">
                  <c:v>40.68</c:v>
                </c:pt>
                <c:pt idx="2795">
                  <c:v>40.82</c:v>
                </c:pt>
                <c:pt idx="2796">
                  <c:v>40.869999999999997</c:v>
                </c:pt>
                <c:pt idx="2797">
                  <c:v>41.07</c:v>
                </c:pt>
                <c:pt idx="2798">
                  <c:v>41.17</c:v>
                </c:pt>
                <c:pt idx="2799">
                  <c:v>41.24</c:v>
                </c:pt>
                <c:pt idx="2800">
                  <c:v>41.39</c:v>
                </c:pt>
                <c:pt idx="2801">
                  <c:v>41.51</c:v>
                </c:pt>
                <c:pt idx="2802">
                  <c:v>41.65</c:v>
                </c:pt>
                <c:pt idx="2803">
                  <c:v>41.8</c:v>
                </c:pt>
                <c:pt idx="2804">
                  <c:v>41.87</c:v>
                </c:pt>
                <c:pt idx="2805">
                  <c:v>41.97</c:v>
                </c:pt>
                <c:pt idx="2806">
                  <c:v>42.05</c:v>
                </c:pt>
                <c:pt idx="2807">
                  <c:v>42.13</c:v>
                </c:pt>
                <c:pt idx="2808">
                  <c:v>42.31</c:v>
                </c:pt>
                <c:pt idx="2809">
                  <c:v>42.42</c:v>
                </c:pt>
                <c:pt idx="2810">
                  <c:v>42.52</c:v>
                </c:pt>
                <c:pt idx="2811">
                  <c:v>42.71</c:v>
                </c:pt>
                <c:pt idx="2812">
                  <c:v>42.78</c:v>
                </c:pt>
                <c:pt idx="2813">
                  <c:v>42.94</c:v>
                </c:pt>
                <c:pt idx="2814">
                  <c:v>43.09</c:v>
                </c:pt>
                <c:pt idx="2815">
                  <c:v>43.26</c:v>
                </c:pt>
                <c:pt idx="2816">
                  <c:v>43.34</c:v>
                </c:pt>
                <c:pt idx="2817">
                  <c:v>43.41</c:v>
                </c:pt>
                <c:pt idx="2818">
                  <c:v>43.51</c:v>
                </c:pt>
                <c:pt idx="2819">
                  <c:v>43.63</c:v>
                </c:pt>
                <c:pt idx="2820">
                  <c:v>43.75</c:v>
                </c:pt>
                <c:pt idx="2821">
                  <c:v>43.85</c:v>
                </c:pt>
                <c:pt idx="2822">
                  <c:v>43.95</c:v>
                </c:pt>
                <c:pt idx="2823">
                  <c:v>44.09</c:v>
                </c:pt>
                <c:pt idx="2824">
                  <c:v>44.21</c:v>
                </c:pt>
                <c:pt idx="2825">
                  <c:v>44.39</c:v>
                </c:pt>
                <c:pt idx="2826">
                  <c:v>44.48</c:v>
                </c:pt>
                <c:pt idx="2827">
                  <c:v>44.6</c:v>
                </c:pt>
                <c:pt idx="2828">
                  <c:v>44.68</c:v>
                </c:pt>
                <c:pt idx="2829">
                  <c:v>44.75</c:v>
                </c:pt>
                <c:pt idx="2830">
                  <c:v>44.85</c:v>
                </c:pt>
                <c:pt idx="2831">
                  <c:v>44.95</c:v>
                </c:pt>
                <c:pt idx="2832">
                  <c:v>45.09</c:v>
                </c:pt>
                <c:pt idx="2833">
                  <c:v>45.19</c:v>
                </c:pt>
                <c:pt idx="2834">
                  <c:v>45.31</c:v>
                </c:pt>
                <c:pt idx="2835">
                  <c:v>45.43</c:v>
                </c:pt>
                <c:pt idx="2836">
                  <c:v>45.51</c:v>
                </c:pt>
                <c:pt idx="2837">
                  <c:v>45.6</c:v>
                </c:pt>
                <c:pt idx="2838">
                  <c:v>45.73</c:v>
                </c:pt>
                <c:pt idx="2839">
                  <c:v>45.87</c:v>
                </c:pt>
                <c:pt idx="2840">
                  <c:v>45.95</c:v>
                </c:pt>
                <c:pt idx="2841">
                  <c:v>46.07</c:v>
                </c:pt>
                <c:pt idx="2842">
                  <c:v>46.12</c:v>
                </c:pt>
                <c:pt idx="2843">
                  <c:v>46.31</c:v>
                </c:pt>
                <c:pt idx="2844">
                  <c:v>46.41</c:v>
                </c:pt>
                <c:pt idx="2845">
                  <c:v>46.53</c:v>
                </c:pt>
                <c:pt idx="2846">
                  <c:v>46.65</c:v>
                </c:pt>
                <c:pt idx="2847">
                  <c:v>46.73</c:v>
                </c:pt>
                <c:pt idx="2848">
                  <c:v>46.8</c:v>
                </c:pt>
                <c:pt idx="2849">
                  <c:v>46.95</c:v>
                </c:pt>
                <c:pt idx="2850">
                  <c:v>47.09</c:v>
                </c:pt>
                <c:pt idx="2851">
                  <c:v>47.14</c:v>
                </c:pt>
                <c:pt idx="2852">
                  <c:v>47.29</c:v>
                </c:pt>
                <c:pt idx="2853">
                  <c:v>47.39</c:v>
                </c:pt>
                <c:pt idx="2854">
                  <c:v>47.56</c:v>
                </c:pt>
                <c:pt idx="2855">
                  <c:v>47.63</c:v>
                </c:pt>
                <c:pt idx="2856">
                  <c:v>47.75</c:v>
                </c:pt>
                <c:pt idx="2857">
                  <c:v>47.9</c:v>
                </c:pt>
                <c:pt idx="2858">
                  <c:v>48.04</c:v>
                </c:pt>
                <c:pt idx="2859">
                  <c:v>48.19</c:v>
                </c:pt>
                <c:pt idx="2860">
                  <c:v>48.24</c:v>
                </c:pt>
                <c:pt idx="2861">
                  <c:v>48.34</c:v>
                </c:pt>
                <c:pt idx="2862">
                  <c:v>48.43</c:v>
                </c:pt>
                <c:pt idx="2863">
                  <c:v>48.58</c:v>
                </c:pt>
                <c:pt idx="2864">
                  <c:v>48.73</c:v>
                </c:pt>
                <c:pt idx="2865">
                  <c:v>48.82</c:v>
                </c:pt>
                <c:pt idx="2866">
                  <c:v>48.95</c:v>
                </c:pt>
                <c:pt idx="2867">
                  <c:v>49.09</c:v>
                </c:pt>
                <c:pt idx="2868">
                  <c:v>49.22</c:v>
                </c:pt>
                <c:pt idx="2869">
                  <c:v>49.34</c:v>
                </c:pt>
                <c:pt idx="2870">
                  <c:v>49.45</c:v>
                </c:pt>
                <c:pt idx="2871">
                  <c:v>49.52</c:v>
                </c:pt>
                <c:pt idx="2872">
                  <c:v>49.61</c:v>
                </c:pt>
                <c:pt idx="2873">
                  <c:v>49.74</c:v>
                </c:pt>
                <c:pt idx="2874">
                  <c:v>49.86</c:v>
                </c:pt>
                <c:pt idx="2875">
                  <c:v>49.99</c:v>
                </c:pt>
                <c:pt idx="2876">
                  <c:v>50.14</c:v>
                </c:pt>
                <c:pt idx="2877">
                  <c:v>50.29</c:v>
                </c:pt>
                <c:pt idx="2878">
                  <c:v>50.43</c:v>
                </c:pt>
                <c:pt idx="2879">
                  <c:v>50.55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6649600"/>
        <c:axId val="36656256"/>
      </c:scatterChart>
      <c:valAx>
        <c:axId val="36649600"/>
        <c:scaling>
          <c:orientation val="minMax"/>
          <c:max val="0.5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Time</a:t>
                </a:r>
              </a:p>
            </c:rich>
          </c:tx>
          <c:layout/>
          <c:overlay val="0"/>
        </c:title>
        <c:numFmt formatCode="h:mm:ss\ AM/PM" sourceLinked="1"/>
        <c:majorTickMark val="none"/>
        <c:minorTickMark val="none"/>
        <c:tickLblPos val="nextTo"/>
        <c:crossAx val="36656256"/>
        <c:crosses val="autoZero"/>
        <c:crossBetween val="midCat"/>
      </c:valAx>
      <c:valAx>
        <c:axId val="36656256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T</a:t>
                </a:r>
                <a:r>
                  <a:rPr lang="en-US" baseline="0" dirty="0"/>
                  <a:t> [K]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36649600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122718358121901"/>
          <c:y val="0.12129241887306599"/>
          <c:w val="6.95918613007733E-2"/>
          <c:h val="0.109557723022866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776228-0A90-4F77-9B70-01CF639B7CC3}" type="datetimeFigureOut">
              <a:rPr lang="en-US" smtClean="0"/>
              <a:t>7/15/2015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3D5C28-815D-4335-8716-A3F49C398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6283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006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520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330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222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9304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066800"/>
            <a:ext cx="38100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38100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409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08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571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2315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968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1325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066800"/>
            <a:ext cx="77724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Microsoft Yi Baiti" panose="03000500000000000000" pitchFamily="66" charset="0"/>
          <a:ea typeface="Microsoft Yi Baiti" panose="03000500000000000000" pitchFamily="66" charset="0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Microsoft Yi Baiti" panose="03000500000000000000" pitchFamily="66" charset="0"/>
          <a:ea typeface="Microsoft Yi Baiti" panose="03000500000000000000" pitchFamily="66" charset="0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Microsoft Yi Baiti" panose="03000500000000000000" pitchFamily="66" charset="0"/>
          <a:ea typeface="Microsoft Yi Baiti" panose="03000500000000000000" pitchFamily="66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Microsoft Yi Baiti" panose="03000500000000000000" pitchFamily="66" charset="0"/>
          <a:ea typeface="Microsoft Yi Baiti" panose="03000500000000000000" pitchFamily="66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Microsoft Yi Baiti" panose="03000500000000000000" pitchFamily="66" charset="0"/>
          <a:ea typeface="Microsoft Yi Baiti" panose="03000500000000000000" pitchFamily="66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Microsoft Yi Baiti" panose="03000500000000000000" pitchFamily="66" charset="0"/>
          <a:ea typeface="Microsoft Yi Baiti" panose="03000500000000000000" pitchFamily="66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47800"/>
            <a:ext cx="9144000" cy="1143000"/>
          </a:xfrm>
        </p:spPr>
        <p:txBody>
          <a:bodyPr/>
          <a:lstStyle/>
          <a:p>
            <a:r>
              <a:rPr lang="en-US" altLang="en-US" sz="4000" b="0" dirty="0" smtClean="0"/>
              <a:t>New </a:t>
            </a:r>
            <a:r>
              <a:rPr lang="en-US" altLang="en-US" sz="4000" b="0" dirty="0"/>
              <a:t>I</a:t>
            </a:r>
            <a:r>
              <a:rPr lang="en-US" altLang="en-US" sz="4000" b="0" dirty="0" smtClean="0"/>
              <a:t>deas &amp; Approaches </a:t>
            </a:r>
            <a:r>
              <a:rPr lang="en-US" altLang="en-US" sz="4000" b="0" dirty="0"/>
              <a:t>to </a:t>
            </a:r>
            <a:r>
              <a:rPr lang="en-US" altLang="en-US" sz="4000" b="0" dirty="0" smtClean="0"/>
              <a:t>Raise </a:t>
            </a:r>
            <a:r>
              <a:rPr lang="en-US" altLang="en-US" sz="4000" b="0" dirty="0"/>
              <a:t>CEBAF </a:t>
            </a:r>
            <a:r>
              <a:rPr lang="en-US" altLang="en-US" sz="4000" b="0" dirty="0" smtClean="0"/>
              <a:t>Q</a:t>
            </a:r>
            <a:r>
              <a:rPr lang="en-US" altLang="en-US" sz="4000" b="0" baseline="-25000" dirty="0" smtClean="0"/>
              <a:t>0</a:t>
            </a:r>
            <a:r>
              <a:rPr lang="en-US" altLang="en-US" sz="4800" b="0" dirty="0" smtClean="0"/>
              <a:t/>
            </a:r>
            <a:br>
              <a:rPr lang="en-US" altLang="en-US" sz="4800" b="0" dirty="0" smtClean="0"/>
            </a:br>
            <a:r>
              <a:rPr lang="en-US" altLang="en-US" sz="4800" b="0" dirty="0" smtClean="0"/>
              <a:t>- </a:t>
            </a:r>
            <a:r>
              <a:rPr lang="en-US" altLang="en-US" b="0" dirty="0" smtClean="0"/>
              <a:t>Initial Results </a:t>
            </a:r>
            <a:r>
              <a:rPr lang="en-US" altLang="en-US" b="0" dirty="0"/>
              <a:t>and </a:t>
            </a:r>
            <a:r>
              <a:rPr lang="en-US" altLang="en-US" b="0" dirty="0" smtClean="0"/>
              <a:t>Proposed Studies</a:t>
            </a:r>
            <a:endParaRPr lang="en-US" altLang="en-US" sz="4800" b="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3657600"/>
            <a:ext cx="6400800" cy="1752600"/>
          </a:xfrm>
        </p:spPr>
        <p:txBody>
          <a:bodyPr/>
          <a:lstStyle/>
          <a:p>
            <a:r>
              <a:rPr lang="en-US" altLang="en-US" sz="3200" dirty="0" err="1" smtClean="0"/>
              <a:t>Rongli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Geng</a:t>
            </a:r>
            <a:r>
              <a:rPr lang="en-US" altLang="en-US" sz="3200" dirty="0" smtClean="0"/>
              <a:t>, Gigi </a:t>
            </a:r>
            <a:r>
              <a:rPr lang="en-US" altLang="en-US" sz="3200" dirty="0" err="1" smtClean="0"/>
              <a:t>Ciovati</a:t>
            </a:r>
            <a:endParaRPr lang="en-US" altLang="en-US" sz="3200" dirty="0" smtClean="0"/>
          </a:p>
          <a:p>
            <a:endParaRPr lang="en-US" altLang="en-US" sz="3200" dirty="0"/>
          </a:p>
          <a:p>
            <a:r>
              <a:rPr lang="en-US" altLang="en-US" sz="3200" dirty="0" smtClean="0"/>
              <a:t>July 15, 2015</a:t>
            </a:r>
          </a:p>
          <a:p>
            <a:r>
              <a:rPr lang="en-US" altLang="en-US" dirty="0"/>
              <a:t>2015 OPS </a:t>
            </a:r>
            <a:r>
              <a:rPr lang="en-US" altLang="en-US" dirty="0" err="1"/>
              <a:t>StayTreat</a:t>
            </a:r>
            <a:endParaRPr lang="en-US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397933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Microsoft Yi Baiti" panose="03000500000000000000" pitchFamily="66" charset="0"/>
                <a:ea typeface="Microsoft Yi Baiti" panose="03000500000000000000" pitchFamily="66" charset="0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/>
              </a:defRPr>
            </a:lvl9pPr>
          </a:lstStyle>
          <a:p>
            <a:r>
              <a:rPr lang="en-US" sz="4400" b="0" kern="0" dirty="0" smtClean="0"/>
              <a:t>1-Cell Cavity Testing of CTA</a:t>
            </a:r>
            <a:endParaRPr lang="en-US" sz="4400" b="0" kern="0" dirty="0"/>
          </a:p>
        </p:txBody>
      </p:sp>
      <p:pic>
        <p:nvPicPr>
          <p:cNvPr id="3" name="Picture 2" descr="C:\Users\geng\Downloads\LSF1-3_Q_Eacc_120Cx9hr_baseline_and_after20K_warmu.e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532" y="864171"/>
            <a:ext cx="7053263" cy="4725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5180" y="4253007"/>
            <a:ext cx="5378395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LSF1-3</a:t>
            </a:r>
          </a:p>
          <a:p>
            <a:r>
              <a:rPr lang="en-US" sz="1800" b="1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1.3 GHz</a:t>
            </a:r>
          </a:p>
          <a:p>
            <a:r>
              <a:rPr lang="en-US" sz="1800" b="1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LSF Shape</a:t>
            </a:r>
          </a:p>
          <a:p>
            <a:r>
              <a:rPr lang="en-US" sz="1800" b="1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Large-Grain </a:t>
            </a:r>
            <a:r>
              <a:rPr lang="en-US" sz="1800" b="1" dirty="0" err="1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Nb</a:t>
            </a:r>
            <a:endParaRPr lang="en-US" sz="1800" b="1" dirty="0" smtClean="0">
              <a:latin typeface="Microsoft Yi Baiti" panose="03000500000000000000" pitchFamily="66" charset="0"/>
              <a:ea typeface="Microsoft Yi Baiti" panose="03000500000000000000" pitchFamily="66" charset="0"/>
            </a:endParaRPr>
          </a:p>
          <a:p>
            <a:endParaRPr lang="en-US" sz="2000" b="1" dirty="0">
              <a:latin typeface="Microsoft Yi Baiti" panose="03000500000000000000" pitchFamily="66" charset="0"/>
              <a:ea typeface="Microsoft Yi Baiti" panose="03000500000000000000" pitchFamily="66" charset="0"/>
            </a:endParaRPr>
          </a:p>
          <a:p>
            <a:r>
              <a:rPr lang="en-US" sz="2000" b="1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Cavity processing:</a:t>
            </a:r>
          </a:p>
          <a:p>
            <a:r>
              <a:rPr lang="en-US" sz="2000" b="1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BCP 60 um + 800Cx2hr + BCP 20 um </a:t>
            </a:r>
            <a:r>
              <a:rPr lang="en-US" sz="2000" b="1" dirty="0" smtClean="0">
                <a:solidFill>
                  <a:srgbClr val="FF0000"/>
                </a:solidFill>
                <a:latin typeface="Microsoft Yi Baiti" panose="03000500000000000000" pitchFamily="66" charset="0"/>
                <a:ea typeface="Microsoft Yi Baiti" panose="03000500000000000000" pitchFamily="66" charset="0"/>
              </a:rPr>
              <a:t>+ 120Cx9hr</a:t>
            </a:r>
          </a:p>
        </p:txBody>
      </p:sp>
      <p:pic>
        <p:nvPicPr>
          <p:cNvPr id="5" name="Picture 3" descr="M:\srfee\Geng\ILC_high_gradient\SingleCellCavity\LSF1-3\photo of completed cavity 19feb14\IMG_480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8" t="6286" r="17798" b="3940"/>
          <a:stretch/>
        </p:blipFill>
        <p:spPr bwMode="auto">
          <a:xfrm>
            <a:off x="255180" y="1049079"/>
            <a:ext cx="1601027" cy="2729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Up Arrow 5"/>
          <p:cNvSpPr/>
          <p:nvPr/>
        </p:nvSpPr>
        <p:spPr>
          <a:xfrm>
            <a:off x="8006315" y="3267740"/>
            <a:ext cx="241005" cy="233916"/>
          </a:xfrm>
          <a:prstGeom prst="up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Up Arrow 6"/>
          <p:cNvSpPr/>
          <p:nvPr/>
        </p:nvSpPr>
        <p:spPr>
          <a:xfrm>
            <a:off x="8006315" y="4136049"/>
            <a:ext cx="241005" cy="233916"/>
          </a:xfrm>
          <a:prstGeom prst="up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324600" y="2209800"/>
            <a:ext cx="2427268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30% increase in Q</a:t>
            </a:r>
            <a:r>
              <a:rPr lang="en-US" baseline="-25000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0</a:t>
            </a:r>
            <a:endParaRPr lang="en-US" baseline="-25000" dirty="0">
              <a:latin typeface="Microsoft Yi Baiti" panose="03000500000000000000" pitchFamily="66" charset="0"/>
              <a:ea typeface="Microsoft Yi Baiti" panose="030005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04996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5581703"/>
              </p:ext>
            </p:extLst>
          </p:nvPr>
        </p:nvGraphicFramePr>
        <p:xfrm>
          <a:off x="457200" y="184298"/>
          <a:ext cx="8229600" cy="61810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010278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Whole-module </a:t>
            </a:r>
            <a:r>
              <a:rPr lang="en-US" sz="4400" dirty="0">
                <a:latin typeface="Microsoft Yi Baiti" panose="03000500000000000000" pitchFamily="66" charset="0"/>
                <a:ea typeface="Microsoft Yi Baiti" panose="03000500000000000000" pitchFamily="66" charset="0"/>
              </a:rPr>
              <a:t>degaussing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85800" y="990600"/>
            <a:ext cx="7772400" cy="51816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Microsoft Yi Baiti" panose="03000500000000000000" pitchFamily="66" charset="0"/>
                <a:ea typeface="Microsoft Yi Baiti" panose="03000500000000000000" pitchFamily="66" charset="0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Microsoft Yi Baiti" panose="03000500000000000000" pitchFamily="66" charset="0"/>
                <a:ea typeface="Microsoft Yi Baiti" panose="03000500000000000000" pitchFamily="66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Microsoft Yi Baiti" panose="03000500000000000000" pitchFamily="66" charset="0"/>
                <a:ea typeface="Microsoft Yi Baiti" panose="03000500000000000000" pitchFamily="66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Microsoft Yi Baiti" panose="03000500000000000000" pitchFamily="66" charset="0"/>
                <a:ea typeface="Microsoft Yi Baiti" panose="03000500000000000000" pitchFamily="66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Microsoft Yi Baiti" panose="03000500000000000000" pitchFamily="66" charset="0"/>
                <a:ea typeface="Microsoft Yi Baiti" panose="03000500000000000000" pitchFamily="66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800" dirty="0"/>
              <a:t>De-magnetize whole </a:t>
            </a:r>
            <a:r>
              <a:rPr lang="en-US" sz="2800" dirty="0" err="1"/>
              <a:t>cryomoudle</a:t>
            </a:r>
            <a:endParaRPr lang="en-US" sz="2800" dirty="0"/>
          </a:p>
          <a:p>
            <a:pPr lvl="1"/>
            <a:r>
              <a:rPr lang="en-US" sz="2800" dirty="0"/>
              <a:t>Could lead to a solution applicable to </a:t>
            </a:r>
            <a:r>
              <a:rPr lang="en-US" sz="2800" dirty="0" err="1"/>
              <a:t>cryomodules</a:t>
            </a:r>
            <a:r>
              <a:rPr lang="en-US" sz="2800" dirty="0"/>
              <a:t> placed in CEBAF without moving them out of tunnel.</a:t>
            </a:r>
          </a:p>
          <a:p>
            <a:r>
              <a:rPr lang="en-US" sz="2800" dirty="0" smtClean="0"/>
              <a:t>Feasibility test with a </a:t>
            </a:r>
            <a:r>
              <a:rPr lang="en-US" sz="2800" dirty="0" err="1" smtClean="0"/>
              <a:t>cryo</a:t>
            </a:r>
            <a:r>
              <a:rPr lang="en-US" sz="2800" dirty="0" smtClean="0"/>
              <a:t>-unit or a quarter module </a:t>
            </a:r>
            <a:endParaRPr lang="en-US" sz="2800" dirty="0"/>
          </a:p>
          <a:p>
            <a:endParaRPr lang="en-US" sz="2800" b="1" kern="0" dirty="0"/>
          </a:p>
        </p:txBody>
      </p:sp>
      <p:pic>
        <p:nvPicPr>
          <p:cNvPr id="1026" name="Picture 2" descr="C:\Users\geng\Desktop\FullSizeRend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213" y="3352800"/>
            <a:ext cx="3230880" cy="242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810000"/>
            <a:ext cx="3642494" cy="1607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944533" y="5410200"/>
            <a:ext cx="40470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A. Crawford, Superconducting RF </a:t>
            </a:r>
            <a:r>
              <a:rPr lang="en-US" sz="1200" dirty="0" err="1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Cryomodule</a:t>
            </a:r>
            <a:r>
              <a:rPr lang="en-US" sz="1200" dirty="0">
                <a:latin typeface="Microsoft Yi Baiti" panose="03000500000000000000" pitchFamily="66" charset="0"/>
                <a:ea typeface="Microsoft Yi Baiti" panose="03000500000000000000" pitchFamily="66" charset="0"/>
              </a:rPr>
              <a:t> </a:t>
            </a:r>
            <a:r>
              <a:rPr lang="en-US" sz="1200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Demagnetization, arXiv:1503.04736</a:t>
            </a:r>
            <a:endParaRPr lang="en-US" sz="1200" dirty="0">
              <a:latin typeface="Microsoft Yi Baiti" panose="03000500000000000000" pitchFamily="66" charset="0"/>
              <a:ea typeface="Microsoft Yi Baiti" panose="030005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86416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0" dirty="0" smtClean="0"/>
              <a:t>Impurity Doping of Re-furbished Cavities</a:t>
            </a:r>
            <a:endParaRPr lang="en-US" sz="40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Impurity doping (</a:t>
            </a:r>
            <a:r>
              <a:rPr lang="en-US" sz="2800" dirty="0" err="1" smtClean="0"/>
              <a:t>Ti</a:t>
            </a:r>
            <a:r>
              <a:rPr lang="en-US" sz="2800" dirty="0" smtClean="0"/>
              <a:t>, N) has shown benefit of raising Q</a:t>
            </a:r>
            <a:r>
              <a:rPr lang="en-US" sz="2800" baseline="-25000" dirty="0" smtClean="0"/>
              <a:t>0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A workable procedure is now available in-house for nitrogen doping due to work for LCLS-II.</a:t>
            </a:r>
          </a:p>
          <a:p>
            <a:r>
              <a:rPr lang="en-US" sz="2800" dirty="0" smtClean="0"/>
              <a:t>A number of 9-cell XFEL/ILC cavities have been treated with nitrogen doping and tested at JLAB with good Q values up to the regime of 20 MV/m.</a:t>
            </a:r>
          </a:p>
          <a:p>
            <a:r>
              <a:rPr lang="en-US" sz="2800" dirty="0" smtClean="0"/>
              <a:t>A 7-cell C100-style was nitrogen doped and tested horizontally in a one-cavity </a:t>
            </a:r>
            <a:r>
              <a:rPr lang="en-US" sz="2800" dirty="0" err="1" smtClean="0"/>
              <a:t>cryomodule</a:t>
            </a:r>
            <a:r>
              <a:rPr lang="en-US" sz="2800" dirty="0" smtClean="0"/>
              <a:t>, with good Q values.</a:t>
            </a:r>
          </a:p>
          <a:p>
            <a:r>
              <a:rPr lang="en-US" sz="2800" dirty="0" smtClean="0"/>
              <a:t>Therefore…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012608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762000"/>
          </a:xfrm>
        </p:spPr>
        <p:txBody>
          <a:bodyPr/>
          <a:lstStyle/>
          <a:p>
            <a:r>
              <a:rPr lang="en-US" b="0" dirty="0" smtClean="0"/>
              <a:t>Impurity </a:t>
            </a:r>
            <a:r>
              <a:rPr lang="en-US" b="0" dirty="0"/>
              <a:t>Doping of Re-furbished </a:t>
            </a:r>
            <a:r>
              <a:rPr lang="en-US" b="0" dirty="0" smtClean="0"/>
              <a:t>Cavities (cont.)</a:t>
            </a:r>
            <a:endParaRPr lang="en-US" dirty="0">
              <a:latin typeface="Microsoft Yi Baiti" panose="03000500000000000000" pitchFamily="66" charset="0"/>
              <a:ea typeface="Microsoft Yi Baiti" panose="03000500000000000000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At September 22, 2014 C50-12 pre-kickoff meeting, a decision was made to test Nitrogen doping on a CEBAF 5-cell cavity. </a:t>
            </a:r>
          </a:p>
          <a:p>
            <a:endParaRPr lang="en-US" sz="2800" dirty="0">
              <a:latin typeface="Microsoft Yi Baiti" panose="03000500000000000000" pitchFamily="66" charset="0"/>
              <a:ea typeface="Microsoft Yi Baiti" panose="03000500000000000000" pitchFamily="66" charset="0"/>
            </a:endParaRPr>
          </a:p>
          <a:p>
            <a:r>
              <a:rPr lang="en-US" sz="2800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The goal is to raise cavity Q</a:t>
            </a:r>
            <a:r>
              <a:rPr lang="en-US" sz="2800" baseline="-25000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0</a:t>
            </a:r>
            <a:r>
              <a:rPr lang="en-US" sz="2800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 in a CEBAF re-work </a:t>
            </a:r>
            <a:r>
              <a:rPr lang="en-US" sz="2800" dirty="0" err="1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cryomodule</a:t>
            </a:r>
            <a:r>
              <a:rPr lang="en-US" sz="2800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 beyond what can be imagined before by exploitation of nitrogen doping technique that was made available in-house for LCLS-II Q</a:t>
            </a:r>
            <a:r>
              <a:rPr lang="en-US" sz="2800" baseline="-25000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0</a:t>
            </a:r>
            <a:r>
              <a:rPr lang="en-US" sz="2800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 R&amp;D.  </a:t>
            </a:r>
          </a:p>
          <a:p>
            <a:pPr marL="0" indent="0">
              <a:buNone/>
            </a:pPr>
            <a:r>
              <a:rPr lang="en-US" sz="2800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 </a:t>
            </a:r>
          </a:p>
          <a:p>
            <a:r>
              <a:rPr lang="en-US" sz="2800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Cavity IA009 was chosen for this study. </a:t>
            </a:r>
            <a:endParaRPr lang="en-US" sz="2800" dirty="0">
              <a:latin typeface="Microsoft Yi Baiti" panose="03000500000000000000" pitchFamily="66" charset="0"/>
              <a:ea typeface="Microsoft Yi Baiti" panose="030005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460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:\srfee\Geng\C50 cryomodule Q0\C50-12\IA009\4th test after n doping beam line Pi at LBT Beam line Pt with Nb plate at SBT 3apr15\Plot_IA009_Q_Eacc_summary_6apr15.e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15" y="381000"/>
            <a:ext cx="8805833" cy="5864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5-Point Star 1"/>
          <p:cNvSpPr/>
          <p:nvPr/>
        </p:nvSpPr>
        <p:spPr>
          <a:xfrm>
            <a:off x="7482714" y="3505200"/>
            <a:ext cx="304800" cy="3048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5-Point Star 3"/>
          <p:cNvSpPr/>
          <p:nvPr/>
        </p:nvSpPr>
        <p:spPr>
          <a:xfrm>
            <a:off x="7482714" y="2286000"/>
            <a:ext cx="304800" cy="304800"/>
          </a:xfrm>
          <a:prstGeom prst="star5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536243" y="3810000"/>
            <a:ext cx="213486" cy="9906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7635114" y="2674557"/>
            <a:ext cx="0" cy="685800"/>
          </a:xfrm>
          <a:prstGeom prst="straightConnector1">
            <a:avLst/>
          </a:prstGeom>
          <a:ln w="57150">
            <a:solidFill>
              <a:srgbClr val="00B0F0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787514" y="2743200"/>
            <a:ext cx="974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Triple Q</a:t>
            </a:r>
            <a:r>
              <a:rPr lang="en-US" b="1" baseline="-25000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0</a:t>
            </a:r>
            <a:endParaRPr lang="en-US" b="1" baseline="-25000" dirty="0">
              <a:latin typeface="Microsoft Yi Baiti" panose="03000500000000000000" pitchFamily="66" charset="0"/>
              <a:ea typeface="Microsoft Yi Baiti" panose="03000500000000000000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19386" y="2020669"/>
            <a:ext cx="11112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New goal:</a:t>
            </a:r>
          </a:p>
          <a:p>
            <a:r>
              <a:rPr lang="en-US" sz="1200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Q0=2E10 </a:t>
            </a:r>
          </a:p>
          <a:p>
            <a:r>
              <a:rPr lang="en-US" sz="1200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@ 12.5 MV/m </a:t>
            </a:r>
            <a:endParaRPr lang="en-US" sz="1200" dirty="0">
              <a:latin typeface="Microsoft Yi Baiti" panose="03000500000000000000" pitchFamily="66" charset="0"/>
              <a:ea typeface="Microsoft Yi Baiti" panose="03000500000000000000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96200" y="3256002"/>
            <a:ext cx="104387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Original C50 goal:</a:t>
            </a:r>
          </a:p>
          <a:p>
            <a:r>
              <a:rPr lang="en-US" sz="1000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Q0=6.8E9 </a:t>
            </a:r>
          </a:p>
          <a:p>
            <a:r>
              <a:rPr lang="en-US" sz="1000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@ 12.5 MV/m </a:t>
            </a:r>
            <a:endParaRPr lang="en-US" sz="1000" dirty="0">
              <a:latin typeface="Microsoft Yi Baiti" panose="03000500000000000000" pitchFamily="66" charset="0"/>
              <a:ea typeface="Microsoft Yi Baiti" panose="03000500000000000000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61565" y="4857690"/>
            <a:ext cx="915635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en-US" sz="1000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Achieved Q0</a:t>
            </a:r>
          </a:p>
          <a:p>
            <a:pPr algn="r"/>
            <a:r>
              <a:rPr lang="en-US" sz="1000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In C50-1…11 </a:t>
            </a:r>
            <a:endParaRPr lang="en-US" sz="1000" dirty="0">
              <a:latin typeface="Microsoft Yi Baiti" panose="03000500000000000000" pitchFamily="66" charset="0"/>
              <a:ea typeface="Microsoft Yi Baiti" panose="030005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9153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762000"/>
          </a:xfrm>
        </p:spPr>
        <p:txBody>
          <a:bodyPr>
            <a:normAutofit/>
          </a:bodyPr>
          <a:lstStyle/>
          <a:p>
            <a:r>
              <a:rPr lang="en-US" sz="4000" b="0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IA009 Performance Evolution since Re-baseline</a:t>
            </a:r>
            <a:endParaRPr lang="en-US" sz="4000" b="0" dirty="0">
              <a:latin typeface="Microsoft Yi Baiti" panose="03000500000000000000" pitchFamily="66" charset="0"/>
              <a:ea typeface="Microsoft Yi Baiti" panose="03000500000000000000" pitchFamily="66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17" y="1600200"/>
            <a:ext cx="764856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9013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95400"/>
            <a:ext cx="511555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M:\srfee\Geng\C50 cryomodule Q0\C50-12\IA009\IA009 optical inspection 14may15\c4 52deg 3 cat eyes upto 500um002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236470"/>
            <a:ext cx="3322320" cy="2491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6172200" y="4587114"/>
            <a:ext cx="1600200" cy="1905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096000" y="4248560"/>
            <a:ext cx="16645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FF00"/>
                </a:solidFill>
              </a:rPr>
              <a:t>4 mm fusion zone</a:t>
            </a:r>
            <a:endParaRPr lang="en-US" sz="1600" dirty="0">
              <a:solidFill>
                <a:srgbClr val="FFFF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7391400" y="2667000"/>
            <a:ext cx="304800" cy="304800"/>
          </a:xfrm>
          <a:prstGeom prst="straightConnector1">
            <a:avLst/>
          </a:prstGeom>
          <a:ln w="19050">
            <a:solidFill>
              <a:srgbClr val="FFFF00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7443793" y="3810000"/>
            <a:ext cx="304800" cy="304800"/>
          </a:xfrm>
          <a:prstGeom prst="straightConnector1">
            <a:avLst/>
          </a:prstGeom>
          <a:ln w="19050">
            <a:solidFill>
              <a:srgbClr val="FFFF00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696201" y="2514600"/>
            <a:ext cx="1112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FFFF00"/>
                </a:solidFill>
              </a:rPr>
              <a:t>Pit ~400 µm dia.</a:t>
            </a:r>
          </a:p>
          <a:p>
            <a:r>
              <a:rPr lang="en-US" sz="1100" dirty="0" smtClean="0">
                <a:solidFill>
                  <a:srgbClr val="FFFF00"/>
                </a:solidFill>
              </a:rPr>
              <a:t>Connected with extended bark regions </a:t>
            </a:r>
            <a:endParaRPr lang="en-US" sz="1100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717521" y="3624590"/>
            <a:ext cx="111601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rgbClr val="FFFF00"/>
                </a:solidFill>
              </a:rPr>
              <a:t>Pit ~100 µm dia.</a:t>
            </a:r>
            <a:endParaRPr lang="en-US" sz="1100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86400" y="4800600"/>
            <a:ext cx="34660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Outstanding defects in fusion zone </a:t>
            </a:r>
          </a:p>
          <a:p>
            <a:r>
              <a:rPr lang="en-US" sz="2000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of equator weld of cell #4</a:t>
            </a:r>
            <a:endParaRPr lang="en-US" sz="2000" dirty="0">
              <a:latin typeface="Microsoft Yi Baiti" panose="03000500000000000000" pitchFamily="66" charset="0"/>
              <a:ea typeface="Microsoft Yi Baiti" panose="03000500000000000000" pitchFamily="66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762000"/>
          </a:xfrm>
        </p:spPr>
        <p:txBody>
          <a:bodyPr>
            <a:normAutofit/>
          </a:bodyPr>
          <a:lstStyle/>
          <a:p>
            <a:r>
              <a:rPr lang="en-US" sz="4000" b="0" dirty="0" smtClean="0"/>
              <a:t>Discovery of Surface Defects</a:t>
            </a:r>
            <a:endParaRPr lang="en-US" sz="4000" b="0" dirty="0">
              <a:latin typeface="Microsoft Yi Baiti" panose="03000500000000000000" pitchFamily="66" charset="0"/>
              <a:ea typeface="Microsoft Yi Baiti" panose="030005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76516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808037"/>
            <a:ext cx="8229600" cy="5565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943600" y="1447800"/>
            <a:ext cx="3129383" cy="4001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Only Pit and large flaw counted</a:t>
            </a:r>
            <a:endParaRPr lang="en-US" sz="2000" dirty="0">
              <a:latin typeface="Microsoft Yi Baiti" panose="03000500000000000000" pitchFamily="66" charset="0"/>
              <a:ea typeface="Microsoft Yi Baiti" panose="03000500000000000000" pitchFamily="66" charset="0"/>
            </a:endParaRPr>
          </a:p>
        </p:txBody>
      </p:sp>
      <p:pic>
        <p:nvPicPr>
          <p:cNvPr id="6" name="Picture 2" descr="M:\srfee\Geng\C50 cryomodule Q0\C50-12\IA009\IA009 optical inspection 14may15\c4 0deg 2 cat eyes 500um000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74" t="65644" r="24686" b="10457"/>
          <a:stretch/>
        </p:blipFill>
        <p:spPr bwMode="auto">
          <a:xfrm>
            <a:off x="5771895" y="2209800"/>
            <a:ext cx="1467105" cy="579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M:\srfee\Geng\C50 cryomodule Q0\C50-12\IA009\IA009 optical inspection 14may15\c4 334deg triangle feature 2 cat eyes upto 500um000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28" r="26887" b="37291"/>
          <a:stretch/>
        </p:blipFill>
        <p:spPr bwMode="auto">
          <a:xfrm rot="10800000">
            <a:off x="7391400" y="2057400"/>
            <a:ext cx="1568646" cy="1520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6629400" y="1752600"/>
            <a:ext cx="0" cy="685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629400" y="1752600"/>
            <a:ext cx="1295400" cy="150006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7924800" y="1847910"/>
            <a:ext cx="381000" cy="59049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762000"/>
          </a:xfrm>
        </p:spPr>
        <p:txBody>
          <a:bodyPr>
            <a:normAutofit/>
          </a:bodyPr>
          <a:lstStyle/>
          <a:p>
            <a:r>
              <a:rPr lang="en-US" sz="4000" b="0" dirty="0" smtClean="0"/>
              <a:t>Expanded Inspection of Surface Defects</a:t>
            </a:r>
            <a:endParaRPr lang="en-US" sz="4000" b="0" dirty="0">
              <a:latin typeface="Microsoft Yi Baiti" panose="03000500000000000000" pitchFamily="66" charset="0"/>
              <a:ea typeface="Microsoft Yi Baiti" panose="030005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8133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762000"/>
          </a:xfrm>
        </p:spPr>
        <p:txBody>
          <a:bodyPr/>
          <a:lstStyle/>
          <a:p>
            <a:r>
              <a:rPr lang="en-US" sz="4400" b="0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Conclusion on Preliminary 5-Cell N-doping </a:t>
            </a:r>
            <a:endParaRPr lang="en-US" sz="4400" b="0" dirty="0">
              <a:latin typeface="Microsoft Yi Baiti" panose="03000500000000000000" pitchFamily="66" charset="0"/>
              <a:ea typeface="Microsoft Yi Baiti" panose="03000500000000000000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4876800"/>
          </a:xfrm>
        </p:spPr>
        <p:txBody>
          <a:bodyPr>
            <a:noAutofit/>
          </a:bodyPr>
          <a:lstStyle/>
          <a:p>
            <a:r>
              <a:rPr lang="en-US" sz="2600" dirty="0" smtClean="0"/>
              <a:t>First attempt in raising Q</a:t>
            </a:r>
            <a:r>
              <a:rPr lang="en-US" sz="2600" baseline="-25000" dirty="0" smtClean="0"/>
              <a:t>0</a:t>
            </a:r>
            <a:r>
              <a:rPr lang="en-US" sz="2600" dirty="0" smtClean="0"/>
              <a:t> by N-doping (IA009) is not successful, as a result of “grave” </a:t>
            </a:r>
            <a:r>
              <a:rPr lang="en-US" sz="2600" b="1" dirty="0">
                <a:solidFill>
                  <a:srgbClr val="FF0000"/>
                </a:solidFill>
              </a:rPr>
              <a:t>F</a:t>
            </a:r>
            <a:r>
              <a:rPr lang="en-US" sz="2600" dirty="0"/>
              <a:t>usion </a:t>
            </a:r>
            <a:r>
              <a:rPr lang="en-US" sz="2600" b="1" dirty="0">
                <a:solidFill>
                  <a:srgbClr val="FF0000"/>
                </a:solidFill>
              </a:rPr>
              <a:t>Z</a:t>
            </a:r>
            <a:r>
              <a:rPr lang="en-US" sz="2600" dirty="0"/>
              <a:t>one </a:t>
            </a:r>
            <a:r>
              <a:rPr lang="en-US" sz="2600" b="1" dirty="0">
                <a:solidFill>
                  <a:srgbClr val="FF0000"/>
                </a:solidFill>
              </a:rPr>
              <a:t>D</a:t>
            </a:r>
            <a:r>
              <a:rPr lang="en-US" sz="2600" dirty="0"/>
              <a:t>efect (</a:t>
            </a:r>
            <a:r>
              <a:rPr lang="en-US" sz="2600" dirty="0">
                <a:solidFill>
                  <a:srgbClr val="FF0000"/>
                </a:solidFill>
              </a:rPr>
              <a:t>FZD</a:t>
            </a:r>
            <a:r>
              <a:rPr lang="en-US" sz="2600" dirty="0" smtClean="0">
                <a:solidFill>
                  <a:srgbClr val="FF0000"/>
                </a:solidFill>
              </a:rPr>
              <a:t>).</a:t>
            </a:r>
            <a:r>
              <a:rPr lang="en-US" sz="2600" dirty="0" smtClean="0"/>
              <a:t> </a:t>
            </a:r>
          </a:p>
          <a:p>
            <a:r>
              <a:rPr lang="en-US" sz="2600" dirty="0" smtClean="0"/>
              <a:t>Optical inspection of 4 more 5-cell cavities revealed similar FZD’s in similar amount. </a:t>
            </a:r>
          </a:p>
          <a:p>
            <a:r>
              <a:rPr lang="en-US" sz="2600" dirty="0" smtClean="0"/>
              <a:t>FZD’s can be classified into three types: (1) pit; (2) ripple; (3) “large flaw”. They are believed to originate from material/fabrication and therefore can be considered “</a:t>
            </a:r>
            <a:r>
              <a:rPr lang="en-US" sz="2600" dirty="0" smtClean="0">
                <a:solidFill>
                  <a:srgbClr val="0000FF"/>
                </a:solidFill>
              </a:rPr>
              <a:t>genetic</a:t>
            </a:r>
            <a:r>
              <a:rPr lang="en-US" sz="2600" dirty="0" smtClean="0"/>
              <a:t>”.</a:t>
            </a:r>
          </a:p>
          <a:p>
            <a:r>
              <a:rPr lang="en-US" sz="2600" dirty="0"/>
              <a:t>FZD is rarely observable on modern-day </a:t>
            </a:r>
            <a:r>
              <a:rPr lang="en-US" sz="2600" dirty="0" err="1"/>
              <a:t>Nb</a:t>
            </a:r>
            <a:r>
              <a:rPr lang="en-US" sz="2600" dirty="0"/>
              <a:t> </a:t>
            </a:r>
            <a:r>
              <a:rPr lang="en-US" sz="2600" dirty="0" smtClean="0"/>
              <a:t>cavities.</a:t>
            </a:r>
            <a:endParaRPr lang="en-US" sz="2600" dirty="0"/>
          </a:p>
          <a:p>
            <a:r>
              <a:rPr lang="en-US" sz="2600" dirty="0" smtClean="0"/>
              <a:t>It seems </a:t>
            </a:r>
            <a:r>
              <a:rPr lang="en-US" sz="2600" dirty="0"/>
              <a:t>that </a:t>
            </a:r>
            <a:r>
              <a:rPr lang="en-US" sz="2600" i="1" dirty="0"/>
              <a:t>“any attempt to further raise the Q</a:t>
            </a:r>
            <a:r>
              <a:rPr lang="en-US" sz="2600" i="1" baseline="-25000" dirty="0"/>
              <a:t>0</a:t>
            </a:r>
            <a:r>
              <a:rPr lang="en-US" sz="2600" i="1" dirty="0"/>
              <a:t> of these cavities by re-processing may face a brick wall</a:t>
            </a:r>
            <a:r>
              <a:rPr lang="en-US" sz="2600" i="1" dirty="0" smtClean="0"/>
              <a:t>”</a:t>
            </a:r>
            <a:r>
              <a:rPr lang="en-US" sz="2600" dirty="0" smtClean="0"/>
              <a:t>.</a:t>
            </a:r>
          </a:p>
          <a:p>
            <a:pPr lvl="1"/>
            <a:r>
              <a:rPr lang="en-US" sz="2000" dirty="0"/>
              <a:t>N</a:t>
            </a:r>
            <a:r>
              <a:rPr lang="en-US" sz="2000" dirty="0" smtClean="0"/>
              <a:t>ature FZD and their interplay with N-doping deserve studies.</a:t>
            </a:r>
            <a:endParaRPr lang="en-US" sz="2000" dirty="0"/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Cure </a:t>
            </a:r>
            <a:r>
              <a:rPr lang="en-US" sz="2000" dirty="0">
                <a:solidFill>
                  <a:srgbClr val="FF0000"/>
                </a:solidFill>
              </a:rPr>
              <a:t>FZD by barrels polishing </a:t>
            </a:r>
            <a:r>
              <a:rPr lang="en-US" sz="2000" dirty="0" smtClean="0">
                <a:solidFill>
                  <a:srgbClr val="FF0000"/>
                </a:solidFill>
              </a:rPr>
              <a:t>may help </a:t>
            </a:r>
            <a:r>
              <a:rPr lang="en-US" sz="2000" dirty="0">
                <a:solidFill>
                  <a:srgbClr val="FF0000"/>
                </a:solidFill>
              </a:rPr>
              <a:t>and should be evaluated</a:t>
            </a:r>
            <a:r>
              <a:rPr lang="en-US" sz="2000" dirty="0" smtClean="0"/>
              <a:t>.</a:t>
            </a:r>
            <a:endParaRPr lang="en-US" sz="2000" dirty="0"/>
          </a:p>
          <a:p>
            <a:endParaRPr lang="en-US" sz="2600" dirty="0" smtClean="0"/>
          </a:p>
        </p:txBody>
      </p:sp>
    </p:spTree>
    <p:extLst>
      <p:ext uri="{BB962C8B-B14F-4D97-AF65-F5344CB8AC3E}">
        <p14:creationId xmlns:p14="http://schemas.microsoft.com/office/powerpoint/2010/main" val="3932536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400" b="0" dirty="0" smtClean="0"/>
              <a:t>Outline</a:t>
            </a:r>
            <a:endParaRPr lang="en-US" altLang="en-US" sz="4400" b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5181600"/>
          </a:xfrm>
        </p:spPr>
        <p:txBody>
          <a:bodyPr/>
          <a:lstStyle/>
          <a:p>
            <a:r>
              <a:rPr lang="en-US" altLang="en-US" sz="2800" dirty="0" smtClean="0"/>
              <a:t>Introduction</a:t>
            </a:r>
          </a:p>
          <a:p>
            <a:r>
              <a:rPr lang="en-US" altLang="en-US" sz="2800" dirty="0" smtClean="0"/>
              <a:t>Factor of 2 change in Q</a:t>
            </a:r>
            <a:r>
              <a:rPr lang="en-US" altLang="en-US" sz="2800" baseline="-25000" dirty="0" smtClean="0"/>
              <a:t>0</a:t>
            </a:r>
            <a:r>
              <a:rPr lang="en-US" altLang="en-US" sz="2800" dirty="0" smtClean="0"/>
              <a:t> from evaluation at VTA to placement in CEBAF</a:t>
            </a:r>
          </a:p>
          <a:p>
            <a:r>
              <a:rPr lang="en-US" altLang="en-US" sz="2800" dirty="0" smtClean="0"/>
              <a:t>Sources of change and mitigation</a:t>
            </a:r>
          </a:p>
          <a:p>
            <a:pPr lvl="1"/>
            <a:r>
              <a:rPr lang="en-US" altLang="en-US" sz="2000" dirty="0"/>
              <a:t>U</a:t>
            </a:r>
            <a:r>
              <a:rPr lang="en-US" altLang="en-US" sz="2000" dirty="0" smtClean="0"/>
              <a:t>nderstanding from past and present effort</a:t>
            </a:r>
          </a:p>
          <a:p>
            <a:pPr lvl="1"/>
            <a:r>
              <a:rPr lang="en-US" altLang="en-US" sz="2000" dirty="0" smtClean="0"/>
              <a:t>Mitigations implemented and planned</a:t>
            </a:r>
          </a:p>
          <a:p>
            <a:r>
              <a:rPr lang="en-US" altLang="en-US" sz="2800" dirty="0" smtClean="0"/>
              <a:t>New opportunities</a:t>
            </a:r>
          </a:p>
          <a:p>
            <a:pPr lvl="1"/>
            <a:r>
              <a:rPr lang="en-US" altLang="en-US" sz="2000" dirty="0" smtClean="0"/>
              <a:t>Frozen flux reduction by </a:t>
            </a:r>
            <a:r>
              <a:rPr lang="en-US" altLang="en-US" sz="2000" b="1" dirty="0" smtClean="0">
                <a:solidFill>
                  <a:srgbClr val="FF0000"/>
                </a:solidFill>
              </a:rPr>
              <a:t>C</a:t>
            </a:r>
            <a:r>
              <a:rPr lang="en-US" altLang="en-US" sz="2000" dirty="0" smtClean="0"/>
              <a:t>ryogenic </a:t>
            </a:r>
            <a:r>
              <a:rPr lang="en-US" altLang="en-US" sz="2000" b="1" dirty="0" smtClean="0">
                <a:solidFill>
                  <a:srgbClr val="FF0000"/>
                </a:solidFill>
              </a:rPr>
              <a:t>T</a:t>
            </a:r>
            <a:r>
              <a:rPr lang="en-US" altLang="en-US" sz="2000" dirty="0" smtClean="0"/>
              <a:t>hermal </a:t>
            </a:r>
            <a:r>
              <a:rPr lang="en-US" altLang="en-US" sz="2000" b="1" dirty="0" smtClean="0">
                <a:solidFill>
                  <a:srgbClr val="FF0000"/>
                </a:solidFill>
              </a:rPr>
              <a:t>A</a:t>
            </a:r>
            <a:r>
              <a:rPr lang="en-US" altLang="en-US" sz="2000" dirty="0" smtClean="0"/>
              <a:t>nnealing (</a:t>
            </a:r>
            <a:r>
              <a:rPr lang="en-US" altLang="en-US" sz="2000" b="1" dirty="0" smtClean="0">
                <a:solidFill>
                  <a:srgbClr val="FF0000"/>
                </a:solidFill>
              </a:rPr>
              <a:t>CTA</a:t>
            </a:r>
            <a:r>
              <a:rPr lang="en-US" altLang="en-US" sz="2000" dirty="0" smtClean="0"/>
              <a:t>) </a:t>
            </a:r>
          </a:p>
          <a:p>
            <a:pPr lvl="1"/>
            <a:r>
              <a:rPr lang="en-US" altLang="en-US" sz="2000" dirty="0" smtClean="0"/>
              <a:t>Whole-module degaussing</a:t>
            </a:r>
          </a:p>
          <a:p>
            <a:pPr lvl="1"/>
            <a:r>
              <a:rPr lang="en-US" altLang="en-US" sz="2000" dirty="0"/>
              <a:t>I</a:t>
            </a:r>
            <a:r>
              <a:rPr lang="en-US" altLang="en-US" sz="2000" dirty="0" smtClean="0"/>
              <a:t>mpurity doping refurbishment cavities?</a:t>
            </a:r>
          </a:p>
          <a:p>
            <a:r>
              <a:rPr lang="en-US" altLang="en-US" sz="2800" dirty="0" smtClean="0"/>
              <a:t>Proposal for new studies and tests   </a:t>
            </a:r>
          </a:p>
          <a:p>
            <a:r>
              <a:rPr lang="en-US" altLang="en-US" sz="2800" dirty="0"/>
              <a:t>C</a:t>
            </a:r>
            <a:r>
              <a:rPr lang="en-US" altLang="en-US" sz="2800" dirty="0" smtClean="0"/>
              <a:t>onclusion</a:t>
            </a:r>
            <a:endParaRPr lang="en-US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0" dirty="0" smtClean="0"/>
              <a:t>Proposal for New Studies and Tests</a:t>
            </a:r>
            <a:endParaRPr lang="en-US" sz="44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181600"/>
          </a:xfrm>
        </p:spPr>
        <p:txBody>
          <a:bodyPr/>
          <a:lstStyle/>
          <a:p>
            <a:r>
              <a:rPr lang="en-US" dirty="0" smtClean="0"/>
              <a:t>Systematic VTA cavity testing for frozen flux effect.</a:t>
            </a:r>
          </a:p>
          <a:p>
            <a:pPr lvl="1"/>
            <a:r>
              <a:rPr lang="en-US" dirty="0" smtClean="0"/>
              <a:t>Test the CTA procedure for recovering Q</a:t>
            </a:r>
            <a:r>
              <a:rPr lang="en-US" baseline="-25000" dirty="0" smtClean="0"/>
              <a:t>0</a:t>
            </a:r>
            <a:r>
              <a:rPr lang="en-US" dirty="0" smtClean="0"/>
              <a:t> of cavities under the standard cavity pair configuration. (</a:t>
            </a:r>
            <a:r>
              <a:rPr lang="en-US" dirty="0" smtClean="0">
                <a:solidFill>
                  <a:srgbClr val="FF0000"/>
                </a:solidFill>
              </a:rPr>
              <a:t>High impact potential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Verify the thermal current model that has been developed from one 5-cell dummy cavity test.</a:t>
            </a:r>
          </a:p>
          <a:p>
            <a:pPr lvl="2"/>
            <a:r>
              <a:rPr lang="en-US" dirty="0" smtClean="0"/>
              <a:t>Develop a CTA recipe of “thermal therapy” to be applied </a:t>
            </a:r>
            <a:r>
              <a:rPr lang="en-US" i="1" dirty="0" smtClean="0"/>
              <a:t>in-situ</a:t>
            </a:r>
            <a:r>
              <a:rPr lang="en-US" dirty="0" smtClean="0"/>
              <a:t> over all 5-cell cavities currently placed in tunnel.   </a:t>
            </a:r>
          </a:p>
          <a:p>
            <a:pPr lvl="1"/>
            <a:r>
              <a:rPr lang="en-US" dirty="0" smtClean="0"/>
              <a:t>Complete the unfinished C50-12 activities. (</a:t>
            </a:r>
            <a:r>
              <a:rPr lang="en-US" dirty="0" smtClean="0">
                <a:solidFill>
                  <a:srgbClr val="0000FF"/>
                </a:solidFill>
              </a:rPr>
              <a:t>Impact the future re-</a:t>
            </a:r>
            <a:r>
              <a:rPr lang="en-US" dirty="0" err="1" smtClean="0">
                <a:solidFill>
                  <a:srgbClr val="0000FF"/>
                </a:solidFill>
              </a:rPr>
              <a:t>furbishment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cryomodules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Progressive component addition to cavity pair to pin-point magnetized components.</a:t>
            </a:r>
          </a:p>
          <a:p>
            <a:pPr lvl="2"/>
            <a:r>
              <a:rPr lang="en-US" dirty="0" smtClean="0"/>
              <a:t>Experiment “local shielding” over the center cells.</a:t>
            </a:r>
          </a:p>
          <a:p>
            <a:pPr lvl="2"/>
            <a:r>
              <a:rPr lang="en-US" dirty="0" smtClean="0"/>
              <a:t>Assess window loss contribution.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6582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762000"/>
          </a:xfrm>
        </p:spPr>
        <p:txBody>
          <a:bodyPr/>
          <a:lstStyle/>
          <a:p>
            <a:r>
              <a:rPr lang="en-US" sz="4000" b="0" dirty="0" smtClean="0"/>
              <a:t>Proposal for New Studies and Tests (cont.)</a:t>
            </a:r>
            <a:endParaRPr lang="en-US" sz="40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181600"/>
          </a:xfrm>
        </p:spPr>
        <p:txBody>
          <a:bodyPr/>
          <a:lstStyle/>
          <a:p>
            <a:r>
              <a:rPr lang="en-US" sz="2800" dirty="0" smtClean="0"/>
              <a:t>Test the feasibility of “whole module” de-magnetization.</a:t>
            </a:r>
          </a:p>
          <a:p>
            <a:pPr lvl="1"/>
            <a:r>
              <a:rPr lang="en-US" sz="2800" dirty="0" smtClean="0"/>
              <a:t>Test with dummy </a:t>
            </a:r>
            <a:r>
              <a:rPr lang="en-US" sz="2800" dirty="0" err="1" smtClean="0"/>
              <a:t>cryo</a:t>
            </a:r>
            <a:r>
              <a:rPr lang="en-US" sz="2800" dirty="0" smtClean="0"/>
              <a:t>-unit.</a:t>
            </a:r>
          </a:p>
          <a:p>
            <a:pPr lvl="2"/>
            <a:r>
              <a:rPr lang="en-US" dirty="0" smtClean="0"/>
              <a:t>Series tests with progressively added components around cavity.</a:t>
            </a:r>
          </a:p>
          <a:p>
            <a:pPr lvl="2"/>
            <a:r>
              <a:rPr lang="en-US" dirty="0" smtClean="0"/>
              <a:t>Assess shielding factors of the inner shield and the outer shield</a:t>
            </a:r>
          </a:p>
          <a:p>
            <a:pPr lvl="2"/>
            <a:r>
              <a:rPr lang="en-US" dirty="0" smtClean="0"/>
              <a:t>Characterize the magnetization of the shielding itself.</a:t>
            </a:r>
          </a:p>
          <a:p>
            <a:pPr lvl="1"/>
            <a:r>
              <a:rPr lang="en-US" sz="2800" dirty="0" smtClean="0"/>
              <a:t>Cryogenic test of a cavity pair in a short </a:t>
            </a:r>
            <a:r>
              <a:rPr lang="en-US" sz="2800" dirty="0" err="1" smtClean="0"/>
              <a:t>cryomoudle</a:t>
            </a:r>
            <a:endParaRPr lang="en-US" sz="2800" dirty="0" smtClean="0"/>
          </a:p>
          <a:p>
            <a:pPr lvl="2"/>
            <a:r>
              <a:rPr lang="en-US" dirty="0" smtClean="0"/>
              <a:t>Mini-test of CTA.</a:t>
            </a:r>
          </a:p>
          <a:p>
            <a:pPr lvl="2"/>
            <a:r>
              <a:rPr lang="en-US" dirty="0" smtClean="0"/>
              <a:t>Study added frozen flux from repeated quench events.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572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762000"/>
          </a:xfrm>
        </p:spPr>
        <p:txBody>
          <a:bodyPr/>
          <a:lstStyle/>
          <a:p>
            <a:r>
              <a:rPr lang="en-US" sz="4000" b="0" dirty="0" smtClean="0"/>
              <a:t>Proposal for New Studies and Tests (cont.)</a:t>
            </a:r>
            <a:endParaRPr lang="en-US" sz="40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181600"/>
          </a:xfrm>
        </p:spPr>
        <p:txBody>
          <a:bodyPr/>
          <a:lstStyle/>
          <a:p>
            <a:r>
              <a:rPr lang="en-US" sz="3200" dirty="0" smtClean="0"/>
              <a:t>Further evaluation of</a:t>
            </a:r>
            <a:r>
              <a:rPr lang="en-US" sz="3200" dirty="0"/>
              <a:t> </a:t>
            </a:r>
            <a:r>
              <a:rPr lang="en-US" sz="3200" dirty="0" smtClean="0"/>
              <a:t>nitrogen-doping for raising Q</a:t>
            </a:r>
            <a:r>
              <a:rPr lang="en-US" sz="3200" baseline="-25000" dirty="0" smtClean="0"/>
              <a:t>0</a:t>
            </a:r>
            <a:r>
              <a:rPr lang="en-US" sz="3200" dirty="0" smtClean="0"/>
              <a:t> 5-cell cavities, including possible re-doping after barrel polishing.</a:t>
            </a:r>
          </a:p>
          <a:p>
            <a:pPr lvl="1"/>
            <a:r>
              <a:rPr lang="en-US" dirty="0" smtClean="0"/>
              <a:t>Two </a:t>
            </a:r>
            <a:r>
              <a:rPr lang="en-US" dirty="0" err="1" smtClean="0"/>
              <a:t>cavites</a:t>
            </a:r>
            <a:r>
              <a:rPr lang="en-US" dirty="0" smtClean="0"/>
              <a:t> in hand:</a:t>
            </a:r>
          </a:p>
          <a:p>
            <a:pPr lvl="2"/>
            <a:r>
              <a:rPr lang="en-US" sz="2000" dirty="0" smtClean="0"/>
              <a:t>IA008 (N-doping completed)</a:t>
            </a:r>
            <a:endParaRPr lang="en-US" sz="2000" dirty="0"/>
          </a:p>
          <a:p>
            <a:pPr lvl="2"/>
            <a:r>
              <a:rPr lang="en-US" sz="2000" dirty="0" smtClean="0"/>
              <a:t>IA011</a:t>
            </a:r>
          </a:p>
          <a:p>
            <a:pPr lvl="1"/>
            <a:r>
              <a:rPr lang="en-US" dirty="0" smtClean="0"/>
              <a:t>A clear conclusion on N-doping is useful</a:t>
            </a:r>
          </a:p>
          <a:p>
            <a:pPr lvl="2"/>
            <a:r>
              <a:rPr lang="en-US" sz="2000" dirty="0" smtClean="0"/>
              <a:t>Positive answer sets solid ground for possible future path of Nb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Sn re-treatment.</a:t>
            </a:r>
          </a:p>
          <a:p>
            <a:pPr lvl="2"/>
            <a:r>
              <a:rPr lang="en-US" sz="2000" dirty="0" smtClean="0"/>
              <a:t>Negative answer sets solid ground for possible future path of “LG cell transplant”   </a:t>
            </a:r>
          </a:p>
          <a:p>
            <a:r>
              <a:rPr lang="en-US" sz="3200" dirty="0" smtClean="0"/>
              <a:t>Fundamental studies of defects in IA009</a:t>
            </a:r>
          </a:p>
          <a:p>
            <a:pPr lvl="1"/>
            <a:r>
              <a:rPr lang="en-US" dirty="0" smtClean="0"/>
              <a:t>Dissect cavity, make 5 each 1-cell cavities, test with T-mapping, cut out quench area for material studies.</a:t>
            </a:r>
          </a:p>
          <a:p>
            <a:pPr lvl="1"/>
            <a:r>
              <a:rPr lang="en-US" dirty="0" smtClean="0"/>
              <a:t>Recycle end groups for “C75” cavities with transplanted cells.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9510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0" dirty="0" smtClean="0"/>
              <a:t>Conclusion</a:t>
            </a:r>
            <a:endParaRPr lang="en-US" sz="44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762000"/>
            <a:ext cx="9067800" cy="5562600"/>
          </a:xfrm>
        </p:spPr>
        <p:txBody>
          <a:bodyPr/>
          <a:lstStyle/>
          <a:p>
            <a:r>
              <a:rPr lang="en-US" dirty="0" smtClean="0"/>
              <a:t>The low Q</a:t>
            </a:r>
            <a:r>
              <a:rPr lang="en-US" baseline="-25000" dirty="0" smtClean="0"/>
              <a:t>0</a:t>
            </a:r>
            <a:r>
              <a:rPr lang="en-US" dirty="0" smtClean="0"/>
              <a:t> issue of 5-cell CEBAF cavities remains outstanding.</a:t>
            </a:r>
          </a:p>
          <a:p>
            <a:pPr lvl="1"/>
            <a:r>
              <a:rPr lang="en-US" sz="2000" dirty="0" smtClean="0"/>
              <a:t>Understanding of Q</a:t>
            </a:r>
            <a:r>
              <a:rPr lang="en-US" sz="2000" baseline="-25000" dirty="0" smtClean="0"/>
              <a:t>0</a:t>
            </a:r>
            <a:r>
              <a:rPr lang="en-US" sz="2000" dirty="0" smtClean="0"/>
              <a:t> damage from magnetized components </a:t>
            </a:r>
            <a:r>
              <a:rPr lang="en-US" sz="2000" dirty="0" smtClean="0"/>
              <a:t>in hand,</a:t>
            </a:r>
            <a:r>
              <a:rPr lang="en-US" sz="2000" dirty="0" smtClean="0"/>
              <a:t> </a:t>
            </a:r>
            <a:r>
              <a:rPr lang="en-US" sz="2000" dirty="0" smtClean="0"/>
              <a:t>one change </a:t>
            </a:r>
            <a:r>
              <a:rPr lang="en-US" sz="2000" dirty="0" smtClean="0"/>
              <a:t>implemented in C50-11. </a:t>
            </a:r>
            <a:r>
              <a:rPr lang="en-US" sz="2000" dirty="0" smtClean="0"/>
              <a:t>One more change is to be </a:t>
            </a:r>
            <a:r>
              <a:rPr lang="en-US" sz="2000" dirty="0" smtClean="0"/>
              <a:t>implemented in C50-12.</a:t>
            </a:r>
            <a:endParaRPr lang="en-US" sz="2000" dirty="0" smtClean="0"/>
          </a:p>
          <a:p>
            <a:r>
              <a:rPr lang="en-US" dirty="0" smtClean="0"/>
              <a:t>The effort in raising Q</a:t>
            </a:r>
            <a:r>
              <a:rPr lang="en-US" baseline="-25000" dirty="0" smtClean="0"/>
              <a:t>0</a:t>
            </a:r>
            <a:r>
              <a:rPr lang="en-US" dirty="0" smtClean="0"/>
              <a:t> of placed cavities in CEBAF has led us to explore inexpensive solutions applicable </a:t>
            </a:r>
            <a:r>
              <a:rPr lang="en-US" i="1" dirty="0" smtClean="0"/>
              <a:t>in-situ</a:t>
            </a:r>
            <a:r>
              <a:rPr lang="en-US" dirty="0" smtClean="0"/>
              <a:t> for raising </a:t>
            </a:r>
            <a:r>
              <a:rPr lang="en-US" i="1" dirty="0" smtClean="0">
                <a:solidFill>
                  <a:srgbClr val="FF0000"/>
                </a:solidFill>
              </a:rPr>
              <a:t>average</a:t>
            </a:r>
            <a:r>
              <a:rPr lang="en-US" dirty="0" smtClean="0"/>
              <a:t> Q</a:t>
            </a:r>
            <a:r>
              <a:rPr lang="en-US" baseline="-25000" dirty="0" smtClean="0"/>
              <a:t>0</a:t>
            </a:r>
            <a:r>
              <a:rPr lang="en-US" dirty="0" smtClean="0"/>
              <a:t>.</a:t>
            </a:r>
          </a:p>
          <a:p>
            <a:pPr lvl="1"/>
            <a:r>
              <a:rPr lang="en-US" sz="2000" dirty="0" smtClean="0"/>
              <a:t>Cryogenic Thermal Annealing.</a:t>
            </a:r>
          </a:p>
          <a:p>
            <a:pPr lvl="1"/>
            <a:r>
              <a:rPr lang="en-US" sz="2000" dirty="0" smtClean="0"/>
              <a:t>Whole-module degaussing</a:t>
            </a:r>
            <a:r>
              <a:rPr lang="en-US" sz="2000" dirty="0" smtClean="0"/>
              <a:t>.</a:t>
            </a:r>
            <a:endParaRPr lang="en-US" sz="2000" dirty="0" smtClean="0"/>
          </a:p>
          <a:p>
            <a:r>
              <a:rPr lang="en-US" dirty="0" smtClean="0"/>
              <a:t>The effort in raising Q</a:t>
            </a:r>
            <a:r>
              <a:rPr lang="en-US" baseline="-25000" dirty="0" smtClean="0"/>
              <a:t>0</a:t>
            </a:r>
            <a:r>
              <a:rPr lang="en-US" dirty="0" smtClean="0"/>
              <a:t> for C50 refurbishment by </a:t>
            </a:r>
            <a:r>
              <a:rPr lang="en-US" dirty="0"/>
              <a:t>N</a:t>
            </a:r>
            <a:r>
              <a:rPr lang="en-US" dirty="0" smtClean="0"/>
              <a:t>-doping 5-cell cavities met the issue of genetic FZDs. Further studies needed</a:t>
            </a:r>
            <a:r>
              <a:rPr lang="en-US" dirty="0" smtClean="0"/>
              <a:t>.</a:t>
            </a:r>
          </a:p>
          <a:p>
            <a:r>
              <a:rPr lang="en-US" dirty="0" smtClean="0"/>
              <a:t>Effort in Q</a:t>
            </a:r>
            <a:r>
              <a:rPr lang="en-US" baseline="-25000" dirty="0" smtClean="0"/>
              <a:t>0</a:t>
            </a:r>
            <a:r>
              <a:rPr lang="en-US" dirty="0" smtClean="0"/>
              <a:t> improvement and field emission reduction is related.   </a:t>
            </a:r>
            <a:endParaRPr lang="en-US" dirty="0" smtClean="0"/>
          </a:p>
          <a:p>
            <a:r>
              <a:rPr lang="en-US" dirty="0" smtClean="0"/>
              <a:t>Proposal is to establish a </a:t>
            </a:r>
            <a:r>
              <a:rPr lang="en-US" dirty="0"/>
              <a:t>new </a:t>
            </a:r>
            <a:r>
              <a:rPr lang="en-US" dirty="0" smtClean="0"/>
              <a:t>project, whose objective is to raise </a:t>
            </a:r>
            <a:r>
              <a:rPr lang="en-US" dirty="0"/>
              <a:t>Q</a:t>
            </a:r>
            <a:r>
              <a:rPr lang="en-US" baseline="-25000" dirty="0"/>
              <a:t>0</a:t>
            </a:r>
            <a:r>
              <a:rPr lang="en-US" dirty="0"/>
              <a:t> of installed cavities in CEBAF: (a) without moving </a:t>
            </a:r>
            <a:r>
              <a:rPr lang="en-US" dirty="0" err="1"/>
              <a:t>cryomodules</a:t>
            </a:r>
            <a:r>
              <a:rPr lang="en-US" dirty="0"/>
              <a:t> out of tunnel;(b) within on-going C50 refurbishment effort. </a:t>
            </a:r>
            <a:endParaRPr lang="en-US" dirty="0" smtClean="0"/>
          </a:p>
          <a:p>
            <a:r>
              <a:rPr lang="en-US" dirty="0" smtClean="0"/>
              <a:t>A detailed cost of the proposed studies is being developed (&lt; $150K).     </a:t>
            </a:r>
          </a:p>
        </p:txBody>
      </p:sp>
    </p:spTree>
    <p:extLst>
      <p:ext uri="{BB962C8B-B14F-4D97-AF65-F5344CB8AC3E}">
        <p14:creationId xmlns:p14="http://schemas.microsoft.com/office/powerpoint/2010/main" val="40164548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2971800"/>
            <a:ext cx="299633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Backup Slides</a:t>
            </a:r>
            <a:endParaRPr lang="en-US" sz="4400" dirty="0">
              <a:latin typeface="Microsoft Yi Baiti" panose="03000500000000000000" pitchFamily="66" charset="0"/>
              <a:ea typeface="Microsoft Yi Baiti" panose="030005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285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IA009 Actions since 5/5/15</a:t>
            </a:r>
            <a:endParaRPr lang="en-US" dirty="0">
              <a:latin typeface="Microsoft Yi Baiti" panose="03000500000000000000" pitchFamily="66" charset="0"/>
              <a:ea typeface="Microsoft Yi Baiti" panose="03000500000000000000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Cavity vented, removed from test stand, fully dis-assembled.</a:t>
            </a:r>
          </a:p>
          <a:p>
            <a:r>
              <a:rPr lang="en-US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Optical inspection of equator regions.</a:t>
            </a:r>
          </a:p>
          <a:p>
            <a:pPr lvl="1"/>
            <a:r>
              <a:rPr lang="en-US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Cell number starting at input power coupler side</a:t>
            </a:r>
          </a:p>
          <a:p>
            <a:pPr lvl="1"/>
            <a:r>
              <a:rPr lang="en-US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Angle definition: 0°= 12 o’clock, direction=clock-wise</a:t>
            </a:r>
          </a:p>
          <a:p>
            <a:endParaRPr lang="en-US" dirty="0">
              <a:latin typeface="Microsoft Yi Baiti" panose="03000500000000000000" pitchFamily="66" charset="0"/>
              <a:ea typeface="Microsoft Yi Baiti" panose="03000500000000000000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769424"/>
            <a:ext cx="3340894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M:\srfee\Geng\C50 cryomodule Q0\C50-12\photos\IA011 optical inspecti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733800"/>
            <a:ext cx="2901696" cy="217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77742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95400"/>
            <a:ext cx="511555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M:\srfee\Geng\C50 cryomodule Q0\C50-12\IA009\IA009 optical inspection 14may15\c4 52deg 3 cat eyes upto 500um002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236470"/>
            <a:ext cx="3322320" cy="2491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6172200" y="4587114"/>
            <a:ext cx="1600200" cy="1905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096000" y="4248560"/>
            <a:ext cx="16645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FF00"/>
                </a:solidFill>
              </a:rPr>
              <a:t>4 mm fusion zone</a:t>
            </a:r>
            <a:endParaRPr lang="en-US" sz="1600" dirty="0">
              <a:solidFill>
                <a:srgbClr val="FFFF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7391400" y="2667000"/>
            <a:ext cx="304800" cy="304800"/>
          </a:xfrm>
          <a:prstGeom prst="straightConnector1">
            <a:avLst/>
          </a:prstGeom>
          <a:ln w="19050">
            <a:solidFill>
              <a:srgbClr val="FFFF00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7443793" y="3810000"/>
            <a:ext cx="304800" cy="304800"/>
          </a:xfrm>
          <a:prstGeom prst="straightConnector1">
            <a:avLst/>
          </a:prstGeom>
          <a:ln w="19050">
            <a:solidFill>
              <a:srgbClr val="FFFF00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696201" y="2514600"/>
            <a:ext cx="1112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FFFF00"/>
                </a:solidFill>
              </a:rPr>
              <a:t>Pit ~400 µm dia.</a:t>
            </a:r>
          </a:p>
          <a:p>
            <a:r>
              <a:rPr lang="en-US" sz="1100" dirty="0" smtClean="0">
                <a:solidFill>
                  <a:srgbClr val="FFFF00"/>
                </a:solidFill>
              </a:rPr>
              <a:t>Connected with extended bark regions </a:t>
            </a:r>
            <a:endParaRPr lang="en-US" sz="1100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717521" y="3624590"/>
            <a:ext cx="111601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rgbClr val="FFFF00"/>
                </a:solidFill>
              </a:rPr>
              <a:t>Pit ~100 µm dia.</a:t>
            </a:r>
            <a:endParaRPr lang="en-US" sz="1100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86400" y="4800600"/>
            <a:ext cx="34660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Outstanding defects in fusion zone </a:t>
            </a:r>
          </a:p>
          <a:p>
            <a:r>
              <a:rPr lang="en-US" sz="2000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of equator weld of cell #4</a:t>
            </a:r>
            <a:endParaRPr lang="en-US" sz="2000" dirty="0">
              <a:latin typeface="Microsoft Yi Baiti" panose="03000500000000000000" pitchFamily="66" charset="0"/>
              <a:ea typeface="Microsoft Yi Baiti" panose="030005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75038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Cell #1 Equator Weld</a:t>
            </a:r>
            <a:endParaRPr lang="en-US" dirty="0">
              <a:latin typeface="Microsoft Yi Baiti" panose="03000500000000000000" pitchFamily="66" charset="0"/>
              <a:ea typeface="Microsoft Yi Baiti" panose="03000500000000000000" pitchFamily="66" charset="0"/>
            </a:endParaRPr>
          </a:p>
        </p:txBody>
      </p:sp>
      <p:pic>
        <p:nvPicPr>
          <p:cNvPr id="3074" name="Picture 2" descr="M:\srfee\Geng\C50 cryomodule Q0\C50-12\IA009\IA009 optical inspection 14may15\c1 174deg cat eye005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M:\srfee\Geng\C50 cryomodule Q0\C50-12\IA009\IA009 optical inspection 14may15\c1 346deg cat eye005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00400" y="2566091"/>
            <a:ext cx="853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rgbClr val="FFFF00"/>
                </a:solidFill>
                <a:latin typeface="Gabriola"/>
              </a:rPr>
              <a:t>Φ</a:t>
            </a:r>
            <a:r>
              <a:rPr lang="en-US" dirty="0" smtClean="0">
                <a:solidFill>
                  <a:srgbClr val="FFFF00"/>
                </a:solidFill>
              </a:rPr>
              <a:t>=174°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0" y="2438400"/>
            <a:ext cx="853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rgbClr val="FFFF00"/>
                </a:solidFill>
                <a:latin typeface="Gabriola"/>
              </a:rPr>
              <a:t>Φ</a:t>
            </a:r>
            <a:r>
              <a:rPr lang="en-US" dirty="0" smtClean="0">
                <a:solidFill>
                  <a:srgbClr val="FFFF00"/>
                </a:solidFill>
              </a:rPr>
              <a:t>=346°</a:t>
            </a:r>
            <a:endParaRPr lang="en-US" dirty="0">
              <a:solidFill>
                <a:srgbClr val="FFFF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2895600" y="4114800"/>
            <a:ext cx="304800" cy="304800"/>
          </a:xfrm>
          <a:prstGeom prst="straightConnector1">
            <a:avLst/>
          </a:prstGeom>
          <a:ln w="19050">
            <a:solidFill>
              <a:srgbClr val="FFFF00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7050704" y="3352800"/>
            <a:ext cx="304800" cy="304800"/>
          </a:xfrm>
          <a:prstGeom prst="straightConnector1">
            <a:avLst/>
          </a:prstGeom>
          <a:ln w="19050">
            <a:solidFill>
              <a:srgbClr val="FFFF00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286000" y="1676400"/>
            <a:ext cx="52838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Pits (3 in total, smaller than average)</a:t>
            </a:r>
            <a:endParaRPr lang="en-US" sz="2800" dirty="0">
              <a:latin typeface="Microsoft Yi Baiti" panose="03000500000000000000" pitchFamily="66" charset="0"/>
              <a:ea typeface="Microsoft Yi Baiti" panose="030005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37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M:\srfee\Geng\C50 cryomodule Q0\C50-12\IA009\IA009 optical inspection 14may15\c1 159deg cloudy regions005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M:\srfee\Geng\C50 cryomodule Q0\C50-12\IA009\IA009 optical inspection 14may15\c1 56deg cloudy region005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Cell #1 Equator Weld</a:t>
            </a:r>
            <a:endParaRPr lang="en-US" dirty="0">
              <a:latin typeface="Microsoft Yi Baiti" panose="03000500000000000000" pitchFamily="66" charset="0"/>
              <a:ea typeface="Microsoft Yi Baiti" panose="03000500000000000000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0400" y="2566091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rgbClr val="FFFF00"/>
                </a:solidFill>
                <a:latin typeface="Gabriola"/>
              </a:rPr>
              <a:t>Φ</a:t>
            </a:r>
            <a:r>
              <a:rPr lang="en-US" dirty="0" smtClean="0">
                <a:solidFill>
                  <a:srgbClr val="FFFF00"/>
                </a:solidFill>
              </a:rPr>
              <a:t>=56°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0" y="2438400"/>
            <a:ext cx="853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rgbClr val="FFFF00"/>
                </a:solidFill>
                <a:latin typeface="Gabriola"/>
              </a:rPr>
              <a:t>Φ</a:t>
            </a:r>
            <a:r>
              <a:rPr lang="en-US" dirty="0" smtClean="0">
                <a:solidFill>
                  <a:srgbClr val="FFFF00"/>
                </a:solidFill>
              </a:rPr>
              <a:t>=159°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" y="1371600"/>
            <a:ext cx="814357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speckles (clustered in a few regions, only cell showing this)</a:t>
            </a:r>
          </a:p>
          <a:p>
            <a:r>
              <a:rPr lang="en-US" sz="2800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Nitrogen-rich islands due to insufficient surface removal? </a:t>
            </a:r>
            <a:endParaRPr lang="en-US" sz="2800" dirty="0">
              <a:latin typeface="Microsoft Yi Baiti" panose="03000500000000000000" pitchFamily="66" charset="0"/>
              <a:ea typeface="Microsoft Yi Baiti" panose="03000500000000000000" pitchFamily="66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295400" y="3429000"/>
            <a:ext cx="990600" cy="16002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172200" y="2662090"/>
            <a:ext cx="1219200" cy="2595709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85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M:\srfee\Geng\C50 cryomodule Q0\C50-12\IA009\IA009 optical inspection 14may15\c2 263deg cat eye004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M:\srfee\Geng\C50 cryomodule Q0\C50-12\IA009\IA009 optical inspection 14may15\c2 185deg cat eye004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Cell #2 Equator Weld</a:t>
            </a:r>
            <a:endParaRPr lang="en-US" dirty="0">
              <a:latin typeface="Microsoft Yi Baiti" panose="03000500000000000000" pitchFamily="66" charset="0"/>
              <a:ea typeface="Microsoft Yi Baiti" panose="03000500000000000000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0400" y="2566091"/>
            <a:ext cx="853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rgbClr val="FFFF00"/>
                </a:solidFill>
                <a:latin typeface="Gabriola"/>
              </a:rPr>
              <a:t>Φ</a:t>
            </a:r>
            <a:r>
              <a:rPr lang="en-US" dirty="0" smtClean="0">
                <a:solidFill>
                  <a:srgbClr val="FFFF00"/>
                </a:solidFill>
              </a:rPr>
              <a:t>=185°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0" y="2438400"/>
            <a:ext cx="853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rgbClr val="FFFF00"/>
                </a:solidFill>
                <a:latin typeface="Gabriola"/>
              </a:rPr>
              <a:t>Φ</a:t>
            </a:r>
            <a:r>
              <a:rPr lang="en-US" dirty="0" smtClean="0">
                <a:solidFill>
                  <a:srgbClr val="FFFF00"/>
                </a:solidFill>
              </a:rPr>
              <a:t>=263°</a:t>
            </a:r>
            <a:endParaRPr lang="en-US" dirty="0">
              <a:solidFill>
                <a:srgbClr val="FFFF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1981200" y="3352800"/>
            <a:ext cx="304800" cy="304800"/>
          </a:xfrm>
          <a:prstGeom prst="straightConnector1">
            <a:avLst/>
          </a:prstGeom>
          <a:ln w="19050">
            <a:solidFill>
              <a:srgbClr val="FFFF00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6096000" y="3733800"/>
            <a:ext cx="304800" cy="304800"/>
          </a:xfrm>
          <a:prstGeom prst="straightConnector1">
            <a:avLst/>
          </a:prstGeom>
          <a:ln w="19050">
            <a:solidFill>
              <a:srgbClr val="FFFF00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286000" y="1676400"/>
            <a:ext cx="61398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Pits (13 in total, 2 typical examples shown)</a:t>
            </a:r>
            <a:endParaRPr lang="en-US" sz="2800" dirty="0">
              <a:latin typeface="Microsoft Yi Baiti" panose="03000500000000000000" pitchFamily="66" charset="0"/>
              <a:ea typeface="Microsoft Yi Baiti" panose="030005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962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0" dirty="0" smtClean="0"/>
              <a:t>Introduction</a:t>
            </a:r>
            <a:endParaRPr lang="en-US" sz="44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5181600"/>
          </a:xfrm>
        </p:spPr>
        <p:txBody>
          <a:bodyPr/>
          <a:lstStyle/>
          <a:p>
            <a:r>
              <a:rPr lang="en-US" b="1" dirty="0" smtClean="0"/>
              <a:t>Upgrade done. CEBAF has entered into new era of operation for NP.</a:t>
            </a:r>
          </a:p>
          <a:p>
            <a:pPr lvl="1"/>
            <a:r>
              <a:rPr lang="en-US" sz="2000" b="1" dirty="0" smtClean="0"/>
              <a:t>320 5-cell cavities plus 80 7-cell cavities in north- &amp; south- </a:t>
            </a:r>
            <a:r>
              <a:rPr lang="en-US" sz="2000" b="1" dirty="0" err="1" smtClean="0"/>
              <a:t>linacs</a:t>
            </a:r>
            <a:endParaRPr lang="en-US" sz="2000" b="1" dirty="0" smtClean="0"/>
          </a:p>
          <a:p>
            <a:pPr lvl="1"/>
            <a:r>
              <a:rPr lang="en-US" sz="2000" b="1" dirty="0" smtClean="0"/>
              <a:t>High gradient (15-20 MV/m) in CW operation</a:t>
            </a:r>
          </a:p>
          <a:p>
            <a:pPr lvl="2"/>
            <a:r>
              <a:rPr lang="en-US" sz="1800" b="1" dirty="0" smtClean="0"/>
              <a:t>Unprecedented</a:t>
            </a:r>
          </a:p>
          <a:p>
            <a:pPr lvl="2"/>
            <a:r>
              <a:rPr lang="en-US" sz="1800" b="1" dirty="0" smtClean="0"/>
              <a:t>Unique large SRF linac – pushing reliability envelope  </a:t>
            </a:r>
          </a:p>
          <a:p>
            <a:r>
              <a:rPr lang="en-US" b="1" dirty="0" smtClean="0"/>
              <a:t>Energy reach is crucial for CEBAF capability</a:t>
            </a:r>
          </a:p>
          <a:p>
            <a:pPr lvl="1"/>
            <a:r>
              <a:rPr lang="en-US" sz="2000" b="1" dirty="0" smtClean="0"/>
              <a:t>Ultimate energy reach is constrained by Q</a:t>
            </a:r>
            <a:r>
              <a:rPr lang="en-US" sz="2000" b="1" baseline="-25000" dirty="0" smtClean="0"/>
              <a:t>0</a:t>
            </a:r>
            <a:r>
              <a:rPr lang="en-US" sz="2000" b="1" dirty="0" smtClean="0"/>
              <a:t> given fixed cavity shape and </a:t>
            </a:r>
            <a:r>
              <a:rPr lang="en-US" sz="2000" b="1" dirty="0" err="1" smtClean="0"/>
              <a:t>cryo</a:t>
            </a:r>
            <a:r>
              <a:rPr lang="en-US" sz="2000" b="1" dirty="0"/>
              <a:t>-</a:t>
            </a:r>
            <a:r>
              <a:rPr lang="en-US" sz="2000" b="1" dirty="0" smtClean="0"/>
              <a:t>plant capacity (also RF source and LLRF)</a:t>
            </a:r>
          </a:p>
          <a:p>
            <a:r>
              <a:rPr lang="en-US" b="1" dirty="0" smtClean="0"/>
              <a:t>Energy efficiency is critical for sustainability</a:t>
            </a:r>
          </a:p>
          <a:p>
            <a:pPr lvl="1"/>
            <a:r>
              <a:rPr lang="en-US" sz="2000" b="1" dirty="0" smtClean="0"/>
              <a:t>CEBAF needs to catch up in next few years for efficiency competitiveness</a:t>
            </a:r>
          </a:p>
          <a:p>
            <a:pPr lvl="2"/>
            <a:r>
              <a:rPr lang="en-US" sz="1800" b="1" dirty="0" smtClean="0"/>
              <a:t>CEBAF: 2 GeV, 10 kW @ 2K</a:t>
            </a:r>
          </a:p>
          <a:p>
            <a:pPr lvl="2"/>
            <a:r>
              <a:rPr lang="en-US" sz="1800" b="1" dirty="0" smtClean="0"/>
              <a:t>LCLS-II: 4 GeV, 8(4) kW @ 2K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Seeking for establishment of new project to raise Q</a:t>
            </a:r>
            <a:r>
              <a:rPr lang="en-US" b="1" baseline="-25000" dirty="0" smtClean="0">
                <a:solidFill>
                  <a:srgbClr val="FF0000"/>
                </a:solidFill>
              </a:rPr>
              <a:t>0</a:t>
            </a:r>
            <a:r>
              <a:rPr lang="en-US" b="1" dirty="0" smtClean="0">
                <a:solidFill>
                  <a:srgbClr val="FF0000"/>
                </a:solidFill>
              </a:rPr>
              <a:t> of installed cavities in CEBAF: (a) without moving </a:t>
            </a:r>
            <a:r>
              <a:rPr lang="en-US" b="1" dirty="0" err="1" smtClean="0">
                <a:solidFill>
                  <a:srgbClr val="FF0000"/>
                </a:solidFill>
              </a:rPr>
              <a:t>cryomodules</a:t>
            </a:r>
            <a:r>
              <a:rPr lang="en-US" b="1" dirty="0" smtClean="0">
                <a:solidFill>
                  <a:srgbClr val="FF0000"/>
                </a:solidFill>
              </a:rPr>
              <a:t> out of tunnel;(b) within on-going C50 refurbishment effort. 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24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M:\srfee\Geng\C50 cryomodule Q0\C50-12\IA009\IA009 optical inspection 14may15\c2 32deg linear cluster bubbles005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M:\srfee\Geng\C50 cryomodule Q0\C50-12\IA009\IA009 optical inspection 14may15\c2 14deg dark bubbles005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Cell #2 Equator Weld</a:t>
            </a:r>
            <a:endParaRPr lang="en-US" dirty="0">
              <a:latin typeface="Microsoft Yi Baiti" panose="03000500000000000000" pitchFamily="66" charset="0"/>
              <a:ea typeface="Microsoft Yi Baiti" panose="03000500000000000000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0400" y="2566091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rgbClr val="FFFF00"/>
                </a:solidFill>
                <a:latin typeface="Gabriola"/>
              </a:rPr>
              <a:t>Φ</a:t>
            </a:r>
            <a:r>
              <a:rPr lang="en-US" dirty="0" smtClean="0">
                <a:solidFill>
                  <a:srgbClr val="FFFF00"/>
                </a:solidFill>
              </a:rPr>
              <a:t>=14°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0" y="2438400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rgbClr val="FFFF00"/>
                </a:solidFill>
                <a:latin typeface="Gabriola"/>
              </a:rPr>
              <a:t>Φ</a:t>
            </a:r>
            <a:r>
              <a:rPr lang="en-US" dirty="0" smtClean="0">
                <a:solidFill>
                  <a:srgbClr val="FFFF00"/>
                </a:solidFill>
              </a:rPr>
              <a:t>=32°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1669855"/>
            <a:ext cx="16433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Large flaws</a:t>
            </a:r>
            <a:endParaRPr lang="en-US" sz="2800" dirty="0">
              <a:latin typeface="Microsoft Yi Baiti" panose="03000500000000000000" pitchFamily="66" charset="0"/>
              <a:ea typeface="Microsoft Yi Baiti" panose="03000500000000000000" pitchFamily="66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752600" y="3124200"/>
            <a:ext cx="533400" cy="7620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514600" y="3276600"/>
            <a:ext cx="533400" cy="14478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705600" y="2438400"/>
            <a:ext cx="685800" cy="25146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97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M:\srfee\Geng\C50 cryomodule Q0\C50-12\IA009\IA009 optical inspection 14may15\c3 332deg curved linear003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M:\srfee\Geng\C50 cryomodule Q0\C50-12\IA009\IA009 optical inspection 14may15\c3 215deg cat eye dia 500um003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Cell #3 Equator Weld</a:t>
            </a:r>
            <a:endParaRPr lang="en-US" dirty="0">
              <a:latin typeface="Microsoft Yi Baiti" panose="03000500000000000000" pitchFamily="66" charset="0"/>
              <a:ea typeface="Microsoft Yi Baiti" panose="03000500000000000000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0400" y="2566091"/>
            <a:ext cx="853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rgbClr val="FFFF00"/>
                </a:solidFill>
                <a:latin typeface="Gabriola"/>
              </a:rPr>
              <a:t>Φ</a:t>
            </a:r>
            <a:r>
              <a:rPr lang="en-US" dirty="0" smtClean="0">
                <a:solidFill>
                  <a:srgbClr val="FFFF00"/>
                </a:solidFill>
              </a:rPr>
              <a:t>=215°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0" y="2438400"/>
            <a:ext cx="853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rgbClr val="FFFF00"/>
                </a:solidFill>
                <a:latin typeface="Gabriola"/>
              </a:rPr>
              <a:t>Φ</a:t>
            </a:r>
            <a:r>
              <a:rPr lang="en-US" dirty="0" smtClean="0">
                <a:solidFill>
                  <a:srgbClr val="FFFF00"/>
                </a:solidFill>
              </a:rPr>
              <a:t>=332°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1662375"/>
            <a:ext cx="41681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Pits (14 total, largest shown)</a:t>
            </a:r>
            <a:endParaRPr lang="en-US" sz="2800" dirty="0">
              <a:latin typeface="Microsoft Yi Baiti" panose="03000500000000000000" pitchFamily="66" charset="0"/>
              <a:ea typeface="Microsoft Yi Baiti" panose="03000500000000000000" pitchFamily="66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5638800" y="3352800"/>
            <a:ext cx="1676400" cy="12192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2209800" y="4114800"/>
            <a:ext cx="349211" cy="184666"/>
          </a:xfrm>
          <a:prstGeom prst="straightConnector1">
            <a:avLst/>
          </a:prstGeom>
          <a:ln w="19050">
            <a:solidFill>
              <a:srgbClr val="FFFF00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897380" y="1371600"/>
            <a:ext cx="325602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Curved linear feature</a:t>
            </a:r>
          </a:p>
          <a:p>
            <a:r>
              <a:rPr lang="en-US" sz="2800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(ripple of molten </a:t>
            </a:r>
            <a:r>
              <a:rPr lang="en-US" sz="2800" dirty="0" err="1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Nb</a:t>
            </a:r>
            <a:r>
              <a:rPr lang="en-US" sz="2800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?)</a:t>
            </a:r>
            <a:endParaRPr lang="en-US" sz="2800" dirty="0">
              <a:latin typeface="Microsoft Yi Baiti" panose="03000500000000000000" pitchFamily="66" charset="0"/>
              <a:ea typeface="Microsoft Yi Baiti" panose="030005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66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M:\srfee\Geng\C50 cryomodule Q0\C50-12\IA009\IA009 optical inspection 14may15\c4 35deg 3 cat eyes003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M:\srfee\Geng\C50 cryomodule Q0\C50-12\IA009\IA009 optical inspection 14may15\c4 0deg 2 cat eyes 500um000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Cell #4 Equator Weld</a:t>
            </a:r>
            <a:endParaRPr lang="en-US" dirty="0">
              <a:latin typeface="Microsoft Yi Baiti" panose="03000500000000000000" pitchFamily="66" charset="0"/>
              <a:ea typeface="Microsoft Yi Baiti" panose="03000500000000000000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0400" y="2566091"/>
            <a:ext cx="619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rgbClr val="FFFF00"/>
                </a:solidFill>
                <a:latin typeface="Gabriola"/>
              </a:rPr>
              <a:t>Φ</a:t>
            </a:r>
            <a:r>
              <a:rPr lang="en-US" dirty="0" smtClean="0">
                <a:solidFill>
                  <a:srgbClr val="FFFF00"/>
                </a:solidFill>
              </a:rPr>
              <a:t>=0°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0" y="2438400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rgbClr val="FFFF00"/>
                </a:solidFill>
                <a:latin typeface="Gabriola"/>
              </a:rPr>
              <a:t>Φ</a:t>
            </a:r>
            <a:r>
              <a:rPr lang="en-US" dirty="0" smtClean="0">
                <a:solidFill>
                  <a:srgbClr val="FFFF00"/>
                </a:solidFill>
              </a:rPr>
              <a:t>=35°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81200" y="1600200"/>
            <a:ext cx="50048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Pits (45 total, a few typical shown)</a:t>
            </a:r>
            <a:endParaRPr lang="en-US" sz="2800" dirty="0">
              <a:latin typeface="Microsoft Yi Baiti" panose="03000500000000000000" pitchFamily="66" charset="0"/>
              <a:ea typeface="Microsoft Yi Baiti" panose="03000500000000000000" pitchFamily="66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1676400" y="2566091"/>
            <a:ext cx="349211" cy="184666"/>
          </a:xfrm>
          <a:prstGeom prst="straightConnector1">
            <a:avLst/>
          </a:prstGeom>
          <a:ln w="19050">
            <a:solidFill>
              <a:srgbClr val="FFFF00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2286000" y="4800600"/>
            <a:ext cx="349211" cy="184666"/>
          </a:xfrm>
          <a:prstGeom prst="straightConnector1">
            <a:avLst/>
          </a:prstGeom>
          <a:ln w="19050">
            <a:solidFill>
              <a:srgbClr val="FFFF00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5715000" y="3581400"/>
            <a:ext cx="349211" cy="184666"/>
          </a:xfrm>
          <a:prstGeom prst="straightConnector1">
            <a:avLst/>
          </a:prstGeom>
          <a:ln w="19050">
            <a:solidFill>
              <a:srgbClr val="FFFF00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6400800" y="2640134"/>
            <a:ext cx="349211" cy="184666"/>
          </a:xfrm>
          <a:prstGeom prst="straightConnector1">
            <a:avLst/>
          </a:prstGeom>
          <a:ln w="19050">
            <a:solidFill>
              <a:srgbClr val="FFFF00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6477000" y="4922156"/>
            <a:ext cx="349211" cy="184666"/>
          </a:xfrm>
          <a:prstGeom prst="straightConnector1">
            <a:avLst/>
          </a:prstGeom>
          <a:ln w="19050">
            <a:solidFill>
              <a:srgbClr val="FFFF00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716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M:\srfee\Geng\C50 cryomodule Q0\C50-12\IA009\IA009 optical inspection 14may15\c4 73deg 2 ripples one cat eye 400um002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M:\srfee\Geng\C50 cryomodule Q0\C50-12\IA009\IA009 optical inspection 14may15\c4 15deg ripple cat eye003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Cell #4 Equator Weld</a:t>
            </a:r>
            <a:endParaRPr lang="en-US" dirty="0">
              <a:latin typeface="Microsoft Yi Baiti" panose="03000500000000000000" pitchFamily="66" charset="0"/>
              <a:ea typeface="Microsoft Yi Baiti" panose="03000500000000000000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0400" y="2566091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rgbClr val="FFFF00"/>
                </a:solidFill>
                <a:latin typeface="Gabriola"/>
              </a:rPr>
              <a:t>Φ</a:t>
            </a:r>
            <a:r>
              <a:rPr lang="en-US" dirty="0" smtClean="0">
                <a:solidFill>
                  <a:srgbClr val="FFFF00"/>
                </a:solidFill>
              </a:rPr>
              <a:t>=15°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0" y="2438400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rgbClr val="FFFF00"/>
                </a:solidFill>
                <a:latin typeface="Gabriola"/>
              </a:rPr>
              <a:t>Φ</a:t>
            </a:r>
            <a:r>
              <a:rPr lang="en-US" dirty="0" smtClean="0">
                <a:solidFill>
                  <a:srgbClr val="FFFF00"/>
                </a:solidFill>
              </a:rPr>
              <a:t>=73°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29000" y="1701643"/>
            <a:ext cx="24945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Pits next to ripple</a:t>
            </a:r>
            <a:endParaRPr lang="en-US" sz="2800" dirty="0">
              <a:latin typeface="Microsoft Yi Baiti" panose="03000500000000000000" pitchFamily="66" charset="0"/>
              <a:ea typeface="Microsoft Yi Baiti" panose="03000500000000000000" pitchFamily="66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5638800" y="3352800"/>
            <a:ext cx="1676400" cy="17526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2743200" y="4571999"/>
            <a:ext cx="260389" cy="185353"/>
          </a:xfrm>
          <a:prstGeom prst="straightConnector1">
            <a:avLst/>
          </a:prstGeom>
          <a:ln w="19050">
            <a:solidFill>
              <a:srgbClr val="FFFF00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1600200" y="3722819"/>
            <a:ext cx="1676400" cy="12192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6934200" y="3810000"/>
            <a:ext cx="260389" cy="185353"/>
          </a:xfrm>
          <a:prstGeom prst="straightConnector1">
            <a:avLst/>
          </a:prstGeom>
          <a:ln w="19050">
            <a:solidFill>
              <a:srgbClr val="FFFF00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995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M:\srfee\Geng\C50 cryomodule Q0\C50-12\IA009\IA009 optical inspection 14may15\c4 334deg triangle feature 2 cat eyes upto 500um000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M:\srfee\Geng\C50 cryomodule Q0\C50-12\IA009\IA009 optical inspection 14may15\c4 52deg 3 cat eyes upto 500um002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Cell #4 Equator Weld</a:t>
            </a:r>
            <a:endParaRPr lang="en-US" dirty="0">
              <a:latin typeface="Microsoft Yi Baiti" panose="03000500000000000000" pitchFamily="66" charset="0"/>
              <a:ea typeface="Microsoft Yi Baiti" panose="03000500000000000000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0400" y="2566091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rgbClr val="FFFF00"/>
                </a:solidFill>
                <a:latin typeface="Gabriola"/>
              </a:rPr>
              <a:t>Φ</a:t>
            </a:r>
            <a:r>
              <a:rPr lang="en-US" dirty="0" smtClean="0">
                <a:solidFill>
                  <a:srgbClr val="FFFF00"/>
                </a:solidFill>
              </a:rPr>
              <a:t>=52°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0" y="2438400"/>
            <a:ext cx="853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rgbClr val="FFFF00"/>
                </a:solidFill>
                <a:latin typeface="Gabriola"/>
              </a:rPr>
              <a:t>Φ</a:t>
            </a:r>
            <a:r>
              <a:rPr lang="en-US" dirty="0" smtClean="0">
                <a:solidFill>
                  <a:srgbClr val="FFFF00"/>
                </a:solidFill>
              </a:rPr>
              <a:t>=334°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68449" y="1701643"/>
            <a:ext cx="16433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Large flaws</a:t>
            </a:r>
            <a:endParaRPr lang="en-US" sz="2800" dirty="0">
              <a:latin typeface="Microsoft Yi Baiti" panose="03000500000000000000" pitchFamily="66" charset="0"/>
              <a:ea typeface="Microsoft Yi Baiti" panose="03000500000000000000" pitchFamily="66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5791200" y="2438400"/>
            <a:ext cx="1676400" cy="20574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2727305" y="3145356"/>
            <a:ext cx="184189" cy="200322"/>
          </a:xfrm>
          <a:prstGeom prst="straightConnector1">
            <a:avLst/>
          </a:prstGeom>
          <a:ln w="19050">
            <a:solidFill>
              <a:srgbClr val="FFFF00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2346305" y="4724400"/>
            <a:ext cx="349211" cy="184666"/>
          </a:xfrm>
          <a:prstGeom prst="straightConnector1">
            <a:avLst/>
          </a:prstGeom>
          <a:ln w="19050">
            <a:solidFill>
              <a:srgbClr val="FFFF00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1682710" y="2895600"/>
            <a:ext cx="1676400" cy="12192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5715000" y="5181600"/>
            <a:ext cx="349211" cy="184666"/>
          </a:xfrm>
          <a:prstGeom prst="straightConnector1">
            <a:avLst/>
          </a:prstGeom>
          <a:ln w="19050">
            <a:solidFill>
              <a:srgbClr val="FFFF00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6454794" y="2658424"/>
            <a:ext cx="349211" cy="184666"/>
          </a:xfrm>
          <a:prstGeom prst="straightConnector1">
            <a:avLst/>
          </a:prstGeom>
          <a:ln w="19050">
            <a:solidFill>
              <a:srgbClr val="FFFF00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4205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M:\srfee\Geng\C50 cryomodule Q0\C50-12\IA009\IA009 optical inspection 14may15\c5 200deg linear feature000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M:\srfee\Geng\C50 cryomodule Q0\C50-12\IA009\IA009 optical inspection 14may15\c5 62deg cat eye 180um000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Cell #4 Equator Weld</a:t>
            </a:r>
            <a:endParaRPr lang="en-US" dirty="0">
              <a:latin typeface="Microsoft Yi Baiti" panose="03000500000000000000" pitchFamily="66" charset="0"/>
              <a:ea typeface="Microsoft Yi Baiti" panose="03000500000000000000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0400" y="2566091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rgbClr val="FFFF00"/>
                </a:solidFill>
                <a:latin typeface="Gabriola"/>
              </a:rPr>
              <a:t>Φ</a:t>
            </a:r>
            <a:r>
              <a:rPr lang="en-US" dirty="0" smtClean="0">
                <a:solidFill>
                  <a:srgbClr val="FFFF00"/>
                </a:solidFill>
              </a:rPr>
              <a:t>=62°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0" y="2438400"/>
            <a:ext cx="853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rgbClr val="FFFF00"/>
                </a:solidFill>
                <a:latin typeface="Gabriola"/>
              </a:rPr>
              <a:t>Φ</a:t>
            </a:r>
            <a:r>
              <a:rPr lang="en-US" dirty="0" smtClean="0">
                <a:solidFill>
                  <a:srgbClr val="FFFF00"/>
                </a:solidFill>
              </a:rPr>
              <a:t>=200°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6172200" y="3581400"/>
            <a:ext cx="1524000" cy="10668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3370702" y="3145356"/>
            <a:ext cx="184189" cy="200322"/>
          </a:xfrm>
          <a:prstGeom prst="straightConnector1">
            <a:avLst/>
          </a:prstGeom>
          <a:ln w="19050">
            <a:solidFill>
              <a:srgbClr val="FFFF00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5715000" y="5181600"/>
            <a:ext cx="349211" cy="184666"/>
          </a:xfrm>
          <a:prstGeom prst="straightConnector1">
            <a:avLst/>
          </a:prstGeom>
          <a:ln w="19050">
            <a:solidFill>
              <a:srgbClr val="FFFF00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09600" y="1662375"/>
            <a:ext cx="39837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Pits (4 total, largest shown)</a:t>
            </a:r>
            <a:endParaRPr lang="en-US" sz="2800" dirty="0">
              <a:latin typeface="Microsoft Yi Baiti" panose="03000500000000000000" pitchFamily="66" charset="0"/>
              <a:ea typeface="Microsoft Yi Baiti" panose="03000500000000000000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97380" y="1371600"/>
            <a:ext cx="325602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Curved linear feature</a:t>
            </a:r>
          </a:p>
          <a:p>
            <a:r>
              <a:rPr lang="en-US" sz="2800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(ripple of molten </a:t>
            </a:r>
            <a:r>
              <a:rPr lang="en-US" sz="2800" dirty="0" err="1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Nb</a:t>
            </a:r>
            <a:r>
              <a:rPr lang="en-US" sz="2800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?)</a:t>
            </a:r>
            <a:endParaRPr lang="en-US" sz="2800" dirty="0">
              <a:latin typeface="Microsoft Yi Baiti" panose="03000500000000000000" pitchFamily="66" charset="0"/>
              <a:ea typeface="Microsoft Yi Baiti" panose="030005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456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5/14/15 Conclusion</a:t>
            </a:r>
            <a:endParaRPr lang="en-US" dirty="0">
              <a:latin typeface="Microsoft Yi Baiti" panose="03000500000000000000" pitchFamily="66" charset="0"/>
              <a:ea typeface="Microsoft Yi Baiti" panose="03000500000000000000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763000" cy="48768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Post VTA optical inspection revealed surprisingly large number of defects (pits, ripples and large flaws).</a:t>
            </a:r>
          </a:p>
          <a:p>
            <a:r>
              <a:rPr lang="en-US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Cell #2 &amp; #4 are the worst – both have large flaws</a:t>
            </a:r>
          </a:p>
          <a:p>
            <a:r>
              <a:rPr lang="en-US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Cell #1 &amp; #5 are the best; #3 in the middle.</a:t>
            </a:r>
          </a:p>
          <a:p>
            <a:r>
              <a:rPr lang="en-US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The heavy defect in cell #2 &amp; #4 is consistent with previous finding of cell #2/4 being the most </a:t>
            </a:r>
            <a:r>
              <a:rPr lang="en-US" dirty="0" err="1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lossy</a:t>
            </a:r>
            <a:r>
              <a:rPr lang="en-US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; is also consistent with previous finding of cell #2/4 are among candidate cells responsible for quench at 9 MV/m.  </a:t>
            </a:r>
          </a:p>
          <a:p>
            <a:r>
              <a:rPr lang="en-US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“Cloudy” speckles observed on cell #1 equator weld surface. We suspect these are nitrogen-rich islands due to insufficient EP removal.  </a:t>
            </a:r>
            <a:endParaRPr lang="en-US" dirty="0">
              <a:latin typeface="Microsoft Yi Baiti" panose="03000500000000000000" pitchFamily="66" charset="0"/>
              <a:ea typeface="Microsoft Yi Baiti" panose="030005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6260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5/14/15 Conclusion (cont.)</a:t>
            </a:r>
            <a:endParaRPr lang="en-US" dirty="0">
              <a:latin typeface="Microsoft Yi Baiti" panose="03000500000000000000" pitchFamily="66" charset="0"/>
              <a:ea typeface="Microsoft Yi Baiti" panose="03000500000000000000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14400"/>
            <a:ext cx="8915400" cy="5334000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Based on good correlation between pass-band measurements and optical inspection results, we conclude both the premature quench and the strong Q-slope of IA009 after nitrogen doping was caused by grave defects in fusion zone of cell #2/4 equator welds.</a:t>
            </a:r>
          </a:p>
          <a:p>
            <a:r>
              <a:rPr lang="en-US" sz="2400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From RG’s past experience, there is little chance of further improving the cavity performance by another EP.</a:t>
            </a:r>
          </a:p>
          <a:p>
            <a:r>
              <a:rPr lang="en-US" sz="2400" dirty="0">
                <a:latin typeface="Microsoft Yi Baiti" panose="03000500000000000000" pitchFamily="66" charset="0"/>
                <a:ea typeface="Microsoft Yi Baiti" panose="03000500000000000000" pitchFamily="66" charset="0"/>
              </a:rPr>
              <a:t>Based on optical inspection data of IA009 (2015) and IA015 (2008), we conclude the </a:t>
            </a:r>
            <a:r>
              <a:rPr lang="en-US" sz="2400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“</a:t>
            </a:r>
            <a:r>
              <a:rPr lang="en-US" sz="2400" b="1" dirty="0" smtClean="0">
                <a:solidFill>
                  <a:srgbClr val="FF0000"/>
                </a:solidFill>
                <a:latin typeface="Microsoft Yi Baiti" panose="03000500000000000000" pitchFamily="66" charset="0"/>
                <a:ea typeface="Microsoft Yi Baiti" panose="03000500000000000000" pitchFamily="66" charset="0"/>
              </a:rPr>
              <a:t>fusion zone defect (FZD)</a:t>
            </a:r>
            <a:r>
              <a:rPr lang="en-US" sz="2400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” </a:t>
            </a:r>
            <a:r>
              <a:rPr lang="en-US" sz="2400" dirty="0">
                <a:latin typeface="Microsoft Yi Baiti" panose="03000500000000000000" pitchFamily="66" charset="0"/>
                <a:ea typeface="Microsoft Yi Baiti" panose="03000500000000000000" pitchFamily="66" charset="0"/>
              </a:rPr>
              <a:t>is a genetic character in all original CEBAF cavities, due to the then cavity EBW technology. Therefore, any attempt to further raise the Q</a:t>
            </a:r>
            <a:r>
              <a:rPr lang="en-US" sz="2400" baseline="-25000" dirty="0">
                <a:latin typeface="Microsoft Yi Baiti" panose="03000500000000000000" pitchFamily="66" charset="0"/>
                <a:ea typeface="Microsoft Yi Baiti" panose="03000500000000000000" pitchFamily="66" charset="0"/>
              </a:rPr>
              <a:t>0</a:t>
            </a:r>
            <a:r>
              <a:rPr lang="en-US" sz="2400" dirty="0">
                <a:latin typeface="Microsoft Yi Baiti" panose="03000500000000000000" pitchFamily="66" charset="0"/>
                <a:ea typeface="Microsoft Yi Baiti" panose="03000500000000000000" pitchFamily="66" charset="0"/>
              </a:rPr>
              <a:t> of these cavities by re-processing may face a brick wall</a:t>
            </a:r>
            <a:r>
              <a:rPr lang="en-US" sz="2400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. We propose to terminate the N-doping CEBAF cavity experiment. Instead, start to evaluate a cure to pit first.     </a:t>
            </a:r>
          </a:p>
          <a:p>
            <a:r>
              <a:rPr lang="en-US" sz="2400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We seem to have a case of insufficient EP removal in cell #1 of a CEBAF 5-cell cavity.</a:t>
            </a:r>
          </a:p>
        </p:txBody>
      </p:sp>
    </p:spTree>
    <p:extLst>
      <p:ext uri="{BB962C8B-B14F-4D97-AF65-F5344CB8AC3E}">
        <p14:creationId xmlns:p14="http://schemas.microsoft.com/office/powerpoint/2010/main" val="337875675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Actions since May 14</a:t>
            </a:r>
            <a:endParaRPr lang="en-US" sz="5400" dirty="0">
              <a:latin typeface="Microsoft Yi Baiti" panose="03000500000000000000" pitchFamily="66" charset="0"/>
              <a:ea typeface="Microsoft Yi Baiti" panose="03000500000000000000" pitchFamily="66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8871112"/>
              </p:ext>
            </p:extLst>
          </p:nvPr>
        </p:nvGraphicFramePr>
        <p:xfrm>
          <a:off x="381000" y="2032000"/>
          <a:ext cx="8458200" cy="321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459"/>
                <a:gridCol w="2712741"/>
                <a:gridCol w="4953000"/>
              </a:tblGrid>
              <a:tr h="1422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Cavity</a:t>
                      </a:r>
                      <a:endParaRPr lang="en-US" dirty="0">
                        <a:latin typeface="Microsoft Yi Baiti" panose="03000500000000000000" pitchFamily="66" charset="0"/>
                        <a:ea typeface="Microsoft Yi Baiti" panose="03000500000000000000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Last surface treatment and performance</a:t>
                      </a:r>
                      <a:endParaRPr lang="en-US" dirty="0">
                        <a:latin typeface="Microsoft Yi Baiti" panose="03000500000000000000" pitchFamily="66" charset="0"/>
                        <a:ea typeface="Microsoft Yi Baiti" panose="03000500000000000000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Note </a:t>
                      </a:r>
                      <a:endParaRPr lang="en-US" dirty="0">
                        <a:latin typeface="Microsoft Yi Baiti" panose="03000500000000000000" pitchFamily="66" charset="0"/>
                        <a:ea typeface="Microsoft Yi Baiti" panose="03000500000000000000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IA011</a:t>
                      </a:r>
                      <a:endParaRPr lang="en-US" dirty="0">
                        <a:latin typeface="Microsoft Yi Baiti" panose="03000500000000000000" pitchFamily="66" charset="0"/>
                        <a:ea typeface="Microsoft Yi Baiti" panose="03000500000000000000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Unknown (most likely BCP)</a:t>
                      </a:r>
                      <a:endParaRPr lang="en-US" dirty="0">
                        <a:latin typeface="Microsoft Yi Baiti" panose="03000500000000000000" pitchFamily="66" charset="0"/>
                        <a:ea typeface="Microsoft Yi Baiti" panose="03000500000000000000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Cavity received from LP</a:t>
                      </a:r>
                      <a:endParaRPr lang="en-US" dirty="0">
                        <a:latin typeface="Microsoft Yi Baiti" panose="03000500000000000000" pitchFamily="66" charset="0"/>
                        <a:ea typeface="Microsoft Yi Baiti" panose="03000500000000000000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IA080</a:t>
                      </a:r>
                      <a:endParaRPr lang="en-US" dirty="0">
                        <a:latin typeface="Microsoft Yi Baiti" panose="03000500000000000000" pitchFamily="66" charset="0"/>
                        <a:ea typeface="Microsoft Yi Baiti" panose="03000500000000000000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Unknown</a:t>
                      </a:r>
                      <a:r>
                        <a:rPr lang="en-US" baseline="0" dirty="0" smtClean="0"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 (most likely BCP)</a:t>
                      </a:r>
                      <a:endParaRPr lang="en-US" dirty="0">
                        <a:latin typeface="Microsoft Yi Baiti" panose="03000500000000000000" pitchFamily="66" charset="0"/>
                        <a:ea typeface="Microsoft Yi Baiti" panose="03000500000000000000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Cavity dis-assembled from</a:t>
                      </a:r>
                      <a:r>
                        <a:rPr lang="en-US" baseline="0" dirty="0" smtClean="0"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 a </a:t>
                      </a:r>
                      <a:r>
                        <a:rPr lang="en-US" baseline="0" dirty="0" err="1" smtClean="0"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cryomodule</a:t>
                      </a:r>
                      <a:r>
                        <a:rPr lang="en-US" baseline="0" dirty="0" smtClean="0"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 (FEL?) to be re-worked and become C50-12. Cavity have “large grains” all over places – apparently heat treated to high temperature (at least 1250 °C)</a:t>
                      </a:r>
                      <a:r>
                        <a:rPr lang="en-US" dirty="0" smtClean="0"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 in its</a:t>
                      </a:r>
                      <a:r>
                        <a:rPr lang="en-US" baseline="0" dirty="0" smtClean="0"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 past life.</a:t>
                      </a:r>
                      <a:endParaRPr lang="en-US" dirty="0">
                        <a:latin typeface="Microsoft Yi Baiti" panose="03000500000000000000" pitchFamily="66" charset="0"/>
                        <a:ea typeface="Microsoft Yi Baiti" panose="03000500000000000000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IA355</a:t>
                      </a:r>
                      <a:endParaRPr lang="en-US" dirty="0">
                        <a:latin typeface="Microsoft Yi Baiti" panose="03000500000000000000" pitchFamily="66" charset="0"/>
                        <a:ea typeface="Microsoft Yi Baiti" panose="03000500000000000000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Unknown</a:t>
                      </a:r>
                      <a:r>
                        <a:rPr lang="en-US" baseline="0" dirty="0" smtClean="0"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 (most likely BCP)</a:t>
                      </a:r>
                      <a:endParaRPr lang="en-US" dirty="0">
                        <a:latin typeface="Microsoft Yi Baiti" panose="03000500000000000000" pitchFamily="66" charset="0"/>
                        <a:ea typeface="Microsoft Yi Baiti" panose="03000500000000000000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ibid</a:t>
                      </a:r>
                      <a:endParaRPr lang="en-US" dirty="0">
                        <a:latin typeface="Microsoft Yi Baiti" panose="03000500000000000000" pitchFamily="66" charset="0"/>
                        <a:ea typeface="Microsoft Yi Baiti" panose="03000500000000000000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IA008</a:t>
                      </a:r>
                      <a:endParaRPr lang="en-US" dirty="0">
                        <a:latin typeface="Microsoft Yi Baiti" panose="03000500000000000000" pitchFamily="66" charset="0"/>
                        <a:ea typeface="Microsoft Yi Baiti" panose="03000500000000000000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Nitrogen doping (no cryogenic RF test after nitrogen</a:t>
                      </a:r>
                      <a:r>
                        <a:rPr lang="en-US" baseline="0" dirty="0" smtClean="0"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 doping</a:t>
                      </a:r>
                      <a:r>
                        <a:rPr lang="en-US" dirty="0" smtClean="0"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)</a:t>
                      </a:r>
                      <a:endParaRPr lang="en-US" dirty="0">
                        <a:latin typeface="Microsoft Yi Baiti" panose="03000500000000000000" pitchFamily="66" charset="0"/>
                        <a:ea typeface="Microsoft Yi Baiti" panose="03000500000000000000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Pre-nitrogen doping processing</a:t>
                      </a:r>
                      <a:r>
                        <a:rPr lang="en-US" baseline="0" dirty="0" smtClean="0"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 history unknown. Latest cold test on 4/8/2013; 3/12/2013; 10/15/2008</a:t>
                      </a:r>
                      <a:endParaRPr lang="en-US" dirty="0">
                        <a:latin typeface="Microsoft Yi Baiti" panose="03000500000000000000" pitchFamily="66" charset="0"/>
                        <a:ea typeface="Microsoft Yi Baiti" panose="03000500000000000000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47800" y="1371600"/>
            <a:ext cx="69733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Carried out optical inspection of four 5-cell CEBAF cavities </a:t>
            </a:r>
            <a:endParaRPr lang="en-US" sz="2400" dirty="0">
              <a:latin typeface="Microsoft Yi Baiti" panose="03000500000000000000" pitchFamily="66" charset="0"/>
              <a:ea typeface="Microsoft Yi Baiti" panose="030005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86347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808037"/>
            <a:ext cx="8382000" cy="566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943600" y="1447800"/>
            <a:ext cx="3129383" cy="4001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Only Pit and large flaw counted</a:t>
            </a:r>
            <a:endParaRPr lang="en-US" sz="2000" dirty="0">
              <a:latin typeface="Microsoft Yi Baiti" panose="03000500000000000000" pitchFamily="66" charset="0"/>
              <a:ea typeface="Microsoft Yi Baiti" panose="03000500000000000000" pitchFamily="66" charset="0"/>
            </a:endParaRPr>
          </a:p>
        </p:txBody>
      </p:sp>
      <p:pic>
        <p:nvPicPr>
          <p:cNvPr id="6" name="Picture 2" descr="M:\srfee\Geng\C50 cryomodule Q0\C50-12\IA009\IA009 optical inspection 14may15\c4 0deg 2 cat eyes 500um000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74" t="65644" r="24686" b="10457"/>
          <a:stretch/>
        </p:blipFill>
        <p:spPr bwMode="auto">
          <a:xfrm>
            <a:off x="5771895" y="2209800"/>
            <a:ext cx="1467105" cy="579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M:\srfee\Geng\C50 cryomodule Q0\C50-12\IA009\IA009 optical inspection 14may15\c4 334deg triangle feature 2 cat eyes upto 500um000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28" r="26887" b="37291"/>
          <a:stretch/>
        </p:blipFill>
        <p:spPr bwMode="auto">
          <a:xfrm rot="10800000">
            <a:off x="7391400" y="2057400"/>
            <a:ext cx="1568646" cy="1520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6629400" y="1752600"/>
            <a:ext cx="0" cy="685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629400" y="1752600"/>
            <a:ext cx="1295400" cy="150006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7924800" y="1847910"/>
            <a:ext cx="381000" cy="59049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3846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IPAC2014\cryounit.png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66" y="2004227"/>
            <a:ext cx="5486400" cy="441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76200"/>
            <a:ext cx="8229600" cy="397933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200" kern="1200">
                <a:solidFill>
                  <a:schemeClr val="tx1"/>
                </a:solidFill>
                <a:latin typeface="Minion Pro"/>
                <a:ea typeface="+mj-ea"/>
                <a:cs typeface="+mj-cs"/>
              </a:defRPr>
            </a:lvl1pPr>
          </a:lstStyle>
          <a:p>
            <a:r>
              <a:rPr lang="en-US" sz="4400" b="1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Original Cavity and </a:t>
            </a:r>
            <a:r>
              <a:rPr lang="en-US" sz="4400" b="1" dirty="0" err="1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Cryomodule</a:t>
            </a:r>
            <a:r>
              <a:rPr lang="en-US" sz="4400" b="1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   </a:t>
            </a:r>
            <a:endParaRPr lang="en-US" sz="4400" b="1" dirty="0">
              <a:latin typeface="Microsoft Yi Baiti" panose="03000500000000000000" pitchFamily="66" charset="0"/>
              <a:ea typeface="Microsoft Yi Baiti" panose="03000500000000000000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6544" y="4544758"/>
            <a:ext cx="11817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Microsoft Yi Baiti" panose="03000500000000000000" pitchFamily="66" charset="0"/>
                <a:ea typeface="Microsoft Yi Baiti" panose="03000500000000000000" pitchFamily="66" charset="0"/>
              </a:rPr>
              <a:t>Cryo</a:t>
            </a:r>
            <a:r>
              <a:rPr lang="en-US" sz="2400" dirty="0" smtClean="0">
                <a:solidFill>
                  <a:srgbClr val="FF0000"/>
                </a:solidFill>
                <a:latin typeface="Microsoft Yi Baiti" panose="03000500000000000000" pitchFamily="66" charset="0"/>
                <a:ea typeface="Microsoft Yi Baiti" panose="03000500000000000000" pitchFamily="66" charset="0"/>
              </a:rPr>
              <a:t> unit</a:t>
            </a:r>
            <a:endParaRPr lang="en-US" sz="2400" dirty="0">
              <a:solidFill>
                <a:srgbClr val="FF0000"/>
              </a:solidFill>
              <a:latin typeface="Microsoft Yi Baiti" panose="03000500000000000000" pitchFamily="66" charset="0"/>
              <a:ea typeface="Microsoft Yi Baiti" panose="03000500000000000000" pitchFamily="66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4954410"/>
              </p:ext>
            </p:extLst>
          </p:nvPr>
        </p:nvGraphicFramePr>
        <p:xfrm>
          <a:off x="474928" y="882209"/>
          <a:ext cx="8420985" cy="11663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5246"/>
                <a:gridCol w="1711127"/>
                <a:gridCol w="2263949"/>
                <a:gridCol w="2340663"/>
              </a:tblGrid>
              <a:tr h="434815">
                <a:tc>
                  <a:txBody>
                    <a:bodyPr/>
                    <a:lstStyle/>
                    <a:p>
                      <a:endParaRPr lang="en-US" b="1" dirty="0">
                        <a:latin typeface="Microsoft Yi Baiti" panose="03000500000000000000" pitchFamily="66" charset="0"/>
                        <a:ea typeface="Microsoft Yi Baiti" panose="03000500000000000000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002060"/>
                          </a:solidFill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Design</a:t>
                      </a:r>
                      <a:endParaRPr lang="en-US" sz="1800" b="1" dirty="0">
                        <a:solidFill>
                          <a:srgbClr val="002060"/>
                        </a:solidFill>
                        <a:latin typeface="Microsoft Yi Baiti" panose="03000500000000000000" pitchFamily="66" charset="0"/>
                        <a:ea typeface="Microsoft Yi Baiti" panose="03000500000000000000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002060"/>
                          </a:solidFill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Vertical testing</a:t>
                      </a:r>
                      <a:endParaRPr lang="en-US" sz="1800" b="1" dirty="0">
                        <a:solidFill>
                          <a:srgbClr val="002060"/>
                        </a:solidFill>
                        <a:latin typeface="Microsoft Yi Baiti" panose="03000500000000000000" pitchFamily="66" charset="0"/>
                        <a:ea typeface="Microsoft Yi Baiti" panose="03000500000000000000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err="1" smtClean="0">
                          <a:solidFill>
                            <a:srgbClr val="002060"/>
                          </a:solidFill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Cryomodule</a:t>
                      </a:r>
                      <a:r>
                        <a:rPr lang="en-US" sz="1800" b="1" baseline="0" dirty="0" smtClean="0">
                          <a:solidFill>
                            <a:srgbClr val="002060"/>
                          </a:solidFill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 testing</a:t>
                      </a:r>
                      <a:endParaRPr lang="en-US" sz="1800" b="1" dirty="0">
                        <a:solidFill>
                          <a:srgbClr val="002060"/>
                        </a:solidFill>
                        <a:latin typeface="Microsoft Yi Baiti" panose="03000500000000000000" pitchFamily="66" charset="0"/>
                        <a:ea typeface="Microsoft Yi Baiti" panose="03000500000000000000" pitchFamily="66" charset="0"/>
                      </a:endParaRPr>
                    </a:p>
                  </a:txBody>
                  <a:tcPr/>
                </a:tc>
              </a:tr>
              <a:tr h="273402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&lt;</a:t>
                      </a:r>
                      <a:r>
                        <a:rPr lang="en-US" b="1" dirty="0" err="1" smtClean="0"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Eacc</a:t>
                      </a:r>
                      <a:r>
                        <a:rPr lang="en-US" b="1" dirty="0" smtClean="0"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&gt; </a:t>
                      </a:r>
                      <a:endParaRPr lang="en-US" b="1" dirty="0">
                        <a:latin typeface="Microsoft Yi Baiti" panose="03000500000000000000" pitchFamily="66" charset="0"/>
                        <a:ea typeface="Microsoft Yi Baiti" panose="03000500000000000000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5</a:t>
                      </a:r>
                      <a:endParaRPr lang="en-US" b="1" dirty="0">
                        <a:latin typeface="Microsoft Yi Baiti" panose="03000500000000000000" pitchFamily="66" charset="0"/>
                        <a:ea typeface="Microsoft Yi Baiti" panose="03000500000000000000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&gt;5</a:t>
                      </a:r>
                      <a:endParaRPr lang="en-US" b="1" dirty="0">
                        <a:latin typeface="Microsoft Yi Baiti" panose="03000500000000000000" pitchFamily="66" charset="0"/>
                        <a:ea typeface="Microsoft Yi Baiti" panose="03000500000000000000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&gt;5</a:t>
                      </a:r>
                      <a:endParaRPr lang="en-US" b="1" dirty="0">
                        <a:latin typeface="Microsoft Yi Baiti" panose="03000500000000000000" pitchFamily="66" charset="0"/>
                        <a:ea typeface="Microsoft Yi Baiti" panose="03000500000000000000" pitchFamily="66" charset="0"/>
                      </a:endParaRPr>
                    </a:p>
                  </a:txBody>
                  <a:tcPr/>
                </a:tc>
              </a:tr>
              <a:tr h="364075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Q</a:t>
                      </a:r>
                      <a:r>
                        <a:rPr lang="en-US" sz="1600" b="1" baseline="-25000" dirty="0" smtClean="0"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0 </a:t>
                      </a:r>
                      <a:r>
                        <a:rPr lang="en-US" sz="1600" b="1" dirty="0" smtClean="0"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at 2K at 5 MV/m</a:t>
                      </a:r>
                      <a:endParaRPr lang="en-US" sz="1600" b="1" dirty="0">
                        <a:latin typeface="Microsoft Yi Baiti" panose="03000500000000000000" pitchFamily="66" charset="0"/>
                        <a:ea typeface="Microsoft Yi Baiti" panose="03000500000000000000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2.4×10</a:t>
                      </a:r>
                      <a:r>
                        <a:rPr lang="en-US" b="1" baseline="30000" dirty="0" smtClean="0"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9</a:t>
                      </a:r>
                      <a:endParaRPr lang="en-US" b="1" baseline="30000" dirty="0">
                        <a:latin typeface="Microsoft Yi Baiti" panose="03000500000000000000" pitchFamily="66" charset="0"/>
                        <a:ea typeface="Microsoft Yi Baiti" panose="03000500000000000000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~ 1×10</a:t>
                      </a:r>
                      <a:r>
                        <a:rPr lang="en-US" b="1" baseline="30000" dirty="0" smtClean="0"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10</a:t>
                      </a:r>
                      <a:endParaRPr lang="en-US" b="1" baseline="30000" dirty="0">
                        <a:latin typeface="Microsoft Yi Baiti" panose="03000500000000000000" pitchFamily="66" charset="0"/>
                        <a:ea typeface="Microsoft Yi Baiti" panose="03000500000000000000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~ 5×10</a:t>
                      </a:r>
                      <a:r>
                        <a:rPr lang="en-US" b="1" baseline="30000" dirty="0" smtClean="0"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9</a:t>
                      </a:r>
                      <a:endParaRPr lang="en-US" b="1" baseline="30000" dirty="0">
                        <a:latin typeface="Microsoft Yi Baiti" panose="03000500000000000000" pitchFamily="66" charset="0"/>
                        <a:ea typeface="Microsoft Yi Baiti" panose="03000500000000000000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D:\IPAC2014\CEBAF CM.png"/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989" y="4038600"/>
            <a:ext cx="4348163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648200" y="5257800"/>
            <a:ext cx="43572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4x </a:t>
            </a:r>
            <a:r>
              <a:rPr lang="en-US" sz="2000" dirty="0" err="1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cryo</a:t>
            </a:r>
            <a:r>
              <a:rPr lang="en-US" sz="2000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 unit -&gt; </a:t>
            </a:r>
            <a:r>
              <a:rPr lang="en-US" sz="2000" dirty="0" err="1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cryomodule</a:t>
            </a:r>
            <a:r>
              <a:rPr lang="en-US" sz="2000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 (8.25 m long)</a:t>
            </a:r>
            <a:endParaRPr lang="en-US" sz="2000" dirty="0">
              <a:latin typeface="Microsoft Yi Baiti" panose="03000500000000000000" pitchFamily="66" charset="0"/>
              <a:ea typeface="Microsoft Yi Baiti" panose="03000500000000000000" pitchFamily="66" charset="0"/>
            </a:endParaRPr>
          </a:p>
        </p:txBody>
      </p:sp>
      <p:sp>
        <p:nvSpPr>
          <p:cNvPr id="13" name="Curved Up Arrow 12"/>
          <p:cNvSpPr/>
          <p:nvPr/>
        </p:nvSpPr>
        <p:spPr>
          <a:xfrm>
            <a:off x="4869719" y="2004227"/>
            <a:ext cx="2140681" cy="497968"/>
          </a:xfrm>
          <a:prstGeom prst="curvedUp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24400" y="2526268"/>
            <a:ext cx="4379725" cy="83099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Microsoft Yi Baiti" panose="03000500000000000000" pitchFamily="66" charset="0"/>
                <a:ea typeface="Microsoft Yi Baiti" panose="03000500000000000000" pitchFamily="66" charset="0"/>
              </a:rPr>
              <a:t>Factor of 2 loss in Q</a:t>
            </a:r>
            <a:r>
              <a:rPr lang="en-US" baseline="-25000" dirty="0" smtClean="0">
                <a:solidFill>
                  <a:srgbClr val="FF0000"/>
                </a:solidFill>
                <a:latin typeface="Microsoft Yi Baiti" panose="03000500000000000000" pitchFamily="66" charset="0"/>
                <a:ea typeface="Microsoft Yi Baiti" panose="03000500000000000000" pitchFamily="66" charset="0"/>
              </a:rPr>
              <a:t>0</a:t>
            </a:r>
          </a:p>
          <a:p>
            <a:r>
              <a:rPr lang="en-US" dirty="0" smtClean="0">
                <a:solidFill>
                  <a:srgbClr val="FF0000"/>
                </a:solidFill>
                <a:latin typeface="Microsoft Yi Baiti" panose="03000500000000000000" pitchFamily="66" charset="0"/>
                <a:ea typeface="Microsoft Yi Baiti" panose="03000500000000000000" pitchFamily="66" charset="0"/>
              </a:rPr>
              <a:t>Q</a:t>
            </a:r>
            <a:r>
              <a:rPr lang="en-US" baseline="-25000" dirty="0" smtClean="0">
                <a:solidFill>
                  <a:srgbClr val="FF0000"/>
                </a:solidFill>
                <a:latin typeface="Microsoft Yi Baiti" panose="03000500000000000000" pitchFamily="66" charset="0"/>
                <a:ea typeface="Microsoft Yi Baiti" panose="03000500000000000000" pitchFamily="66" charset="0"/>
              </a:rPr>
              <a:t>0</a:t>
            </a:r>
            <a:r>
              <a:rPr lang="en-US" dirty="0" smtClean="0">
                <a:solidFill>
                  <a:srgbClr val="FF0000"/>
                </a:solidFill>
                <a:latin typeface="Microsoft Yi Baiti" panose="03000500000000000000" pitchFamily="66" charset="0"/>
                <a:ea typeface="Microsoft Yi Baiti" panose="03000500000000000000" pitchFamily="66" charset="0"/>
              </a:rPr>
              <a:t> met construction spec of 2.4×10</a:t>
            </a:r>
            <a:r>
              <a:rPr lang="en-US" baseline="30000" dirty="0" smtClean="0">
                <a:solidFill>
                  <a:srgbClr val="FF0000"/>
                </a:solidFill>
                <a:latin typeface="Microsoft Yi Baiti" panose="03000500000000000000" pitchFamily="66" charset="0"/>
                <a:ea typeface="Microsoft Yi Baiti" panose="03000500000000000000" pitchFamily="66" charset="0"/>
              </a:rPr>
              <a:t>9</a:t>
            </a:r>
            <a:endParaRPr lang="en-US" baseline="30000" dirty="0">
              <a:solidFill>
                <a:srgbClr val="FF0000"/>
              </a:solidFill>
              <a:latin typeface="Microsoft Yi Baiti" panose="03000500000000000000" pitchFamily="66" charset="0"/>
              <a:ea typeface="Microsoft Yi Baiti" panose="030005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745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M:\srfee\Geng\C50 cryomodule Q0\C50-12\IA008 optical inspection 20may15\C2 132deg 1x pit in FZ connected with tails of dots plus arc ripple0035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49650"/>
            <a:ext cx="4038600" cy="3027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IA008 (Nitrogen doped)</a:t>
            </a:r>
            <a:endParaRPr lang="en-US" dirty="0">
              <a:latin typeface="Microsoft Yi Baiti" panose="03000500000000000000" pitchFamily="66" charset="0"/>
              <a:ea typeface="Microsoft Yi Baiti" panose="03000500000000000000" pitchFamily="66" charset="0"/>
            </a:endParaRPr>
          </a:p>
        </p:txBody>
      </p:sp>
      <p:pic>
        <p:nvPicPr>
          <p:cNvPr id="3074" name="Picture 2" descr="M:\srfee\Geng\C50 cryomodule Q0\C50-12\IA008 optical inspection 20may15\C4 334deg 1x small pit one large darkregion edge FZ0035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49650"/>
            <a:ext cx="4038600" cy="3027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239000" y="2438400"/>
            <a:ext cx="1297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Gabriola"/>
              </a:rPr>
              <a:t>Cell 4 </a:t>
            </a:r>
            <a:r>
              <a:rPr lang="el-GR" dirty="0" smtClean="0">
                <a:solidFill>
                  <a:srgbClr val="FFFF00"/>
                </a:solidFill>
                <a:latin typeface="Gabriola"/>
              </a:rPr>
              <a:t>Φ</a:t>
            </a:r>
            <a:r>
              <a:rPr lang="en-US" dirty="0" smtClean="0">
                <a:solidFill>
                  <a:srgbClr val="FFFF00"/>
                </a:solidFill>
              </a:rPr>
              <a:t>=334°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6553200" y="3352800"/>
            <a:ext cx="609600" cy="11430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286000" y="4191000"/>
            <a:ext cx="349211" cy="184666"/>
          </a:xfrm>
          <a:prstGeom prst="straightConnector1">
            <a:avLst/>
          </a:prstGeom>
          <a:ln w="19050">
            <a:solidFill>
              <a:srgbClr val="FFFF00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124200" y="2468440"/>
            <a:ext cx="1281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Gabriola"/>
              </a:rPr>
              <a:t>Cell 2 </a:t>
            </a:r>
            <a:r>
              <a:rPr lang="el-GR" dirty="0" smtClean="0">
                <a:solidFill>
                  <a:srgbClr val="FFFF00"/>
                </a:solidFill>
                <a:latin typeface="Gabriola"/>
              </a:rPr>
              <a:t>Φ</a:t>
            </a:r>
            <a:r>
              <a:rPr lang="en-US" dirty="0" smtClean="0">
                <a:solidFill>
                  <a:srgbClr val="FFFF00"/>
                </a:solidFill>
              </a:rPr>
              <a:t>=132°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85857" y="1600200"/>
            <a:ext cx="4683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pit</a:t>
            </a:r>
            <a:endParaRPr lang="en-US" sz="2800" dirty="0">
              <a:latin typeface="Microsoft Yi Baiti" panose="03000500000000000000" pitchFamily="66" charset="0"/>
              <a:ea typeface="Microsoft Yi Baiti" panose="03000500000000000000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03627" y="1752600"/>
            <a:ext cx="15087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Large flaw</a:t>
            </a:r>
            <a:endParaRPr lang="en-US" sz="2800" dirty="0">
              <a:latin typeface="Microsoft Yi Baiti" panose="03000500000000000000" pitchFamily="66" charset="0"/>
              <a:ea typeface="Microsoft Yi Baiti" panose="030005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81755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M:\srfee\Geng\C50 cryomodule Q0\C50-12\IA080 optical inspection 18may15\c2 146 148deg 2x pits including one from previous in FZ000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M:\srfee\Geng\C50 cryomodule Q0\C50-12\IA080 optical inspection 18may15\c1 204deg 1 large black flaw in FZ001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IA080 </a:t>
            </a:r>
            <a:br>
              <a:rPr lang="en-US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</a:br>
            <a:r>
              <a:rPr lang="en-US" sz="2200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(removed from module to be re-worked and become C50-12, “Large grain”)</a:t>
            </a:r>
            <a:endParaRPr lang="en-US" sz="2200" dirty="0">
              <a:latin typeface="Microsoft Yi Baiti" panose="03000500000000000000" pitchFamily="66" charset="0"/>
              <a:ea typeface="Microsoft Yi Baiti" panose="03000500000000000000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39000" y="2438400"/>
            <a:ext cx="1258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Gabriola"/>
              </a:rPr>
              <a:t>Cell 1 </a:t>
            </a:r>
            <a:r>
              <a:rPr lang="el-GR" dirty="0" smtClean="0">
                <a:solidFill>
                  <a:srgbClr val="FFFF00"/>
                </a:solidFill>
                <a:latin typeface="Gabriola"/>
              </a:rPr>
              <a:t>Φ</a:t>
            </a:r>
            <a:r>
              <a:rPr lang="en-US" dirty="0" smtClean="0">
                <a:solidFill>
                  <a:srgbClr val="FFFF00"/>
                </a:solidFill>
              </a:rPr>
              <a:t>=204°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6172200" y="3232666"/>
            <a:ext cx="609600" cy="11430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1811251" y="2745439"/>
            <a:ext cx="349211" cy="184666"/>
          </a:xfrm>
          <a:prstGeom prst="straightConnector1">
            <a:avLst/>
          </a:prstGeom>
          <a:ln w="19050">
            <a:solidFill>
              <a:srgbClr val="FFFF00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743200" y="2468440"/>
            <a:ext cx="1702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Gabriola"/>
              </a:rPr>
              <a:t>Cell 2 </a:t>
            </a:r>
            <a:r>
              <a:rPr lang="el-GR" dirty="0" smtClean="0">
                <a:solidFill>
                  <a:srgbClr val="FFFF00"/>
                </a:solidFill>
                <a:latin typeface="Gabriola"/>
              </a:rPr>
              <a:t>Φ</a:t>
            </a:r>
            <a:r>
              <a:rPr lang="en-US" dirty="0" smtClean="0">
                <a:solidFill>
                  <a:srgbClr val="FFFF00"/>
                </a:solidFill>
              </a:rPr>
              <a:t>=146-148°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85857" y="1600200"/>
            <a:ext cx="4683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pit</a:t>
            </a:r>
            <a:endParaRPr lang="en-US" sz="2800" dirty="0">
              <a:latin typeface="Microsoft Yi Baiti" panose="03000500000000000000" pitchFamily="66" charset="0"/>
              <a:ea typeface="Microsoft Yi Baiti" panose="03000500000000000000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03627" y="1752600"/>
            <a:ext cx="15087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Large flaw</a:t>
            </a:r>
            <a:endParaRPr lang="en-US" sz="2800" dirty="0">
              <a:latin typeface="Microsoft Yi Baiti" panose="03000500000000000000" pitchFamily="66" charset="0"/>
              <a:ea typeface="Microsoft Yi Baiti" panose="03000500000000000000" pitchFamily="66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1811251" y="4953000"/>
            <a:ext cx="374611" cy="228600"/>
          </a:xfrm>
          <a:prstGeom prst="straightConnector1">
            <a:avLst/>
          </a:prstGeom>
          <a:ln w="19050">
            <a:solidFill>
              <a:srgbClr val="FFFF00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149712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M:\srfee\Geng\C50 cryomodule Q0\C50-12\IA355 optical inspection 19May15\c4 215.9deg one pit and one black spot of FZ004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49650"/>
            <a:ext cx="4038600" cy="3027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M:\srfee\Geng\C50 cryomodule Q0\C50-12\IA355 optical inspection 19May15\c3 154deg one pit of FZ005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49650"/>
            <a:ext cx="4038600" cy="3027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IA355 </a:t>
            </a:r>
            <a:br>
              <a:rPr lang="en-US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</a:br>
            <a:r>
              <a:rPr lang="en-US" sz="2200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(removed from module to be re-worked and become C50-12, “Large grain”)</a:t>
            </a:r>
            <a:endParaRPr lang="en-US" sz="2200" dirty="0">
              <a:latin typeface="Microsoft Yi Baiti" panose="03000500000000000000" pitchFamily="66" charset="0"/>
              <a:ea typeface="Microsoft Yi Baiti" panose="03000500000000000000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39000" y="2438400"/>
            <a:ext cx="1297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Gabriola"/>
              </a:rPr>
              <a:t>Cell 4 </a:t>
            </a:r>
            <a:r>
              <a:rPr lang="el-GR" dirty="0" smtClean="0">
                <a:solidFill>
                  <a:srgbClr val="FFFF00"/>
                </a:solidFill>
                <a:latin typeface="Gabriola"/>
              </a:rPr>
              <a:t>Φ</a:t>
            </a:r>
            <a:r>
              <a:rPr lang="en-US" dirty="0" smtClean="0">
                <a:solidFill>
                  <a:srgbClr val="FFFF00"/>
                </a:solidFill>
              </a:rPr>
              <a:t>=215°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6103627" y="3809999"/>
            <a:ext cx="449573" cy="685801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1930360" y="3994504"/>
            <a:ext cx="349211" cy="184666"/>
          </a:xfrm>
          <a:prstGeom prst="straightConnector1">
            <a:avLst/>
          </a:prstGeom>
          <a:ln w="19050">
            <a:solidFill>
              <a:srgbClr val="FFFF00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743200" y="2468440"/>
            <a:ext cx="1282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Gabriola"/>
              </a:rPr>
              <a:t>Cell 3 </a:t>
            </a:r>
            <a:r>
              <a:rPr lang="el-GR" dirty="0" smtClean="0">
                <a:solidFill>
                  <a:srgbClr val="FFFF00"/>
                </a:solidFill>
                <a:latin typeface="Gabriola"/>
              </a:rPr>
              <a:t>Φ</a:t>
            </a:r>
            <a:r>
              <a:rPr lang="en-US" dirty="0" smtClean="0">
                <a:solidFill>
                  <a:srgbClr val="FFFF00"/>
                </a:solidFill>
              </a:rPr>
              <a:t>=154°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85857" y="1600200"/>
            <a:ext cx="4683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pit</a:t>
            </a:r>
            <a:endParaRPr lang="en-US" sz="2800" dirty="0">
              <a:latin typeface="Microsoft Yi Baiti" panose="03000500000000000000" pitchFamily="66" charset="0"/>
              <a:ea typeface="Microsoft Yi Baiti" panose="03000500000000000000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03627" y="1752600"/>
            <a:ext cx="15087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Large flaw</a:t>
            </a:r>
            <a:endParaRPr lang="en-US" sz="2800" dirty="0">
              <a:latin typeface="Microsoft Yi Baiti" panose="03000500000000000000" pitchFamily="66" charset="0"/>
              <a:ea typeface="Microsoft Yi Baiti" panose="030005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036215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M:\srfee\Geng\C50 cryomodule Q0\C50-12\IA011 optical inspection 18may15\c4 88deg  1 pits in FZ001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739106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M:\srfee\Geng\C50 cryomodule Q0\C50-12\IA011 optical inspection 18may15\c2 355deg  1 big pit at edge of FZ003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39106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IA011 </a:t>
            </a:r>
            <a:endParaRPr lang="en-US" sz="2200" dirty="0">
              <a:latin typeface="Microsoft Yi Baiti" panose="03000500000000000000" pitchFamily="66" charset="0"/>
              <a:ea typeface="Microsoft Yi Baiti" panose="03000500000000000000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39000" y="1828800"/>
            <a:ext cx="1180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Gabriola"/>
              </a:rPr>
              <a:t>Cell 4 </a:t>
            </a:r>
            <a:r>
              <a:rPr lang="el-GR" dirty="0" smtClean="0">
                <a:solidFill>
                  <a:srgbClr val="FFFF00"/>
                </a:solidFill>
                <a:latin typeface="Gabriola"/>
              </a:rPr>
              <a:t>Φ</a:t>
            </a:r>
            <a:r>
              <a:rPr lang="en-US" dirty="0" smtClean="0">
                <a:solidFill>
                  <a:srgbClr val="FFFF00"/>
                </a:solidFill>
              </a:rPr>
              <a:t>=88°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6310640" y="2228687"/>
            <a:ext cx="449573" cy="685801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1371600" y="3200399"/>
            <a:ext cx="349211" cy="184666"/>
          </a:xfrm>
          <a:prstGeom prst="straightConnector1">
            <a:avLst/>
          </a:prstGeom>
          <a:ln w="19050">
            <a:solidFill>
              <a:srgbClr val="FFFF00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743200" y="1858840"/>
            <a:ext cx="1281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Gabriola"/>
              </a:rPr>
              <a:t>Cell 2 </a:t>
            </a:r>
            <a:r>
              <a:rPr lang="el-GR" dirty="0" smtClean="0">
                <a:solidFill>
                  <a:srgbClr val="FFFF00"/>
                </a:solidFill>
                <a:latin typeface="Gabriola"/>
              </a:rPr>
              <a:t>Φ</a:t>
            </a:r>
            <a:r>
              <a:rPr lang="en-US" dirty="0" smtClean="0">
                <a:solidFill>
                  <a:srgbClr val="FFFF00"/>
                </a:solidFill>
              </a:rPr>
              <a:t>=355°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85857" y="990600"/>
            <a:ext cx="4683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pit</a:t>
            </a:r>
            <a:endParaRPr lang="en-US" sz="2800" dirty="0">
              <a:latin typeface="Microsoft Yi Baiti" panose="03000500000000000000" pitchFamily="66" charset="0"/>
              <a:ea typeface="Microsoft Yi Baiti" panose="03000500000000000000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29200" y="1066800"/>
            <a:ext cx="31069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Pre-cursor large flaw?</a:t>
            </a:r>
            <a:endParaRPr lang="en-US" sz="2800" dirty="0">
              <a:latin typeface="Microsoft Yi Baiti" panose="03000500000000000000" pitchFamily="66" charset="0"/>
              <a:ea typeface="Microsoft Yi Baiti" panose="03000500000000000000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4800600"/>
            <a:ext cx="7569701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No apparent large flaw observed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BCP etching of inner surface seems much less than other inspected cavities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US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Visible molten pool ripples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US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Visible “blisters” on fusion zone surface</a:t>
            </a:r>
            <a:endParaRPr lang="en-US" dirty="0">
              <a:latin typeface="Microsoft Yi Baiti" panose="03000500000000000000" pitchFamily="66" charset="0"/>
              <a:ea typeface="Microsoft Yi Baiti" panose="030005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00964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r>
              <a:rPr lang="en-US" sz="4000" b="0" dirty="0" smtClean="0"/>
              <a:t>Sources of Q</a:t>
            </a:r>
            <a:r>
              <a:rPr lang="en-US" sz="4000" b="0" baseline="-25000" dirty="0" smtClean="0"/>
              <a:t>0</a:t>
            </a:r>
            <a:r>
              <a:rPr lang="en-US" sz="4000" b="0" dirty="0" smtClean="0"/>
              <a:t> Change and Mitigation</a:t>
            </a:r>
            <a:endParaRPr lang="en-US" sz="4000" b="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0986722"/>
              </p:ext>
            </p:extLst>
          </p:nvPr>
        </p:nvGraphicFramePr>
        <p:xfrm>
          <a:off x="304800" y="1367598"/>
          <a:ext cx="8458200" cy="240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/>
                <a:gridCol w="2819400"/>
                <a:gridCol w="2133600"/>
                <a:gridCol w="1600200"/>
              </a:tblGrid>
              <a:tr h="29210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Source</a:t>
                      </a:r>
                      <a:endParaRPr lang="en-US" sz="1800" dirty="0">
                        <a:solidFill>
                          <a:schemeClr val="tx1"/>
                        </a:solidFill>
                        <a:latin typeface="Microsoft Yi Baiti" panose="03000500000000000000" pitchFamily="66" charset="0"/>
                        <a:ea typeface="Microsoft Yi Baiti" panose="03000500000000000000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Understanding</a:t>
                      </a:r>
                      <a:endParaRPr lang="en-US" sz="1800" dirty="0">
                        <a:solidFill>
                          <a:schemeClr val="tx1"/>
                        </a:solidFill>
                        <a:latin typeface="Microsoft Yi Baiti" panose="03000500000000000000" pitchFamily="66" charset="0"/>
                        <a:ea typeface="Microsoft Yi Baiti" panose="03000500000000000000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Mitigation</a:t>
                      </a:r>
                      <a:endParaRPr lang="en-US" sz="1800" dirty="0">
                        <a:solidFill>
                          <a:schemeClr val="tx1"/>
                        </a:solidFill>
                        <a:latin typeface="Microsoft Yi Baiti" panose="03000500000000000000" pitchFamily="66" charset="0"/>
                        <a:ea typeface="Microsoft Yi Baiti" panose="03000500000000000000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Mitigation implemented?</a:t>
                      </a:r>
                      <a:endParaRPr lang="en-US" sz="1800" dirty="0">
                        <a:solidFill>
                          <a:schemeClr val="tx1"/>
                        </a:solidFill>
                        <a:latin typeface="Microsoft Yi Baiti" panose="03000500000000000000" pitchFamily="66" charset="0"/>
                        <a:ea typeface="Microsoft Yi Baiti" panose="03000500000000000000" pitchFamily="66" charset="0"/>
                      </a:endParaRPr>
                    </a:p>
                  </a:txBody>
                  <a:tcPr/>
                </a:tc>
              </a:tr>
              <a:tr h="29210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Magnetic strut</a:t>
                      </a:r>
                      <a:r>
                        <a:rPr lang="en-US" sz="1400" baseline="0" dirty="0" smtClean="0"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 springs</a:t>
                      </a:r>
                      <a:r>
                        <a:rPr lang="en-US" sz="1400" dirty="0" smtClean="0"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 </a:t>
                      </a:r>
                      <a:endParaRPr lang="en-US" sz="1400" dirty="0">
                        <a:latin typeface="Microsoft Yi Baiti" panose="03000500000000000000" pitchFamily="66" charset="0"/>
                        <a:ea typeface="Microsoft Yi Baiti" panose="03000500000000000000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302 SS</a:t>
                      </a:r>
                      <a:r>
                        <a:rPr lang="en-US" sz="1400" baseline="0" dirty="0" smtClean="0"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, </a:t>
                      </a:r>
                      <a:r>
                        <a:rPr lang="en-US" sz="1400" baseline="0" dirty="0" err="1" smtClean="0"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remanent</a:t>
                      </a:r>
                      <a:r>
                        <a:rPr lang="en-US" sz="1400" baseline="0" dirty="0" smtClean="0"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 magnetic flux, worse case 6 G at contact </a:t>
                      </a:r>
                      <a:endParaRPr lang="en-US" sz="1400" dirty="0">
                        <a:latin typeface="Microsoft Yi Baiti" panose="03000500000000000000" pitchFamily="66" charset="0"/>
                        <a:ea typeface="Microsoft Yi Baiti" panose="03000500000000000000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Replace</a:t>
                      </a:r>
                      <a:r>
                        <a:rPr lang="en-US" sz="1400" baseline="0" dirty="0" smtClean="0"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 them by 316 SS springs</a:t>
                      </a:r>
                      <a:endParaRPr lang="en-US" sz="1400" dirty="0">
                        <a:latin typeface="Microsoft Yi Baiti" panose="03000500000000000000" pitchFamily="66" charset="0"/>
                        <a:ea typeface="Microsoft Yi Baiti" panose="03000500000000000000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YES</a:t>
                      </a:r>
                      <a:endParaRPr lang="en-US" sz="1400" dirty="0">
                        <a:latin typeface="Microsoft Yi Baiti" panose="03000500000000000000" pitchFamily="66" charset="0"/>
                        <a:ea typeface="Microsoft Yi Baiti" panose="03000500000000000000" pitchFamily="66" charset="0"/>
                      </a:endParaRPr>
                    </a:p>
                  </a:txBody>
                  <a:tcPr/>
                </a:tc>
              </a:tr>
              <a:tr h="29210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Magnetic tuner</a:t>
                      </a:r>
                      <a:r>
                        <a:rPr lang="en-US" sz="1400" baseline="0" dirty="0" smtClean="0"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 drive shaft</a:t>
                      </a:r>
                      <a:endParaRPr lang="en-US" sz="1400" dirty="0">
                        <a:latin typeface="Microsoft Yi Baiti" panose="03000500000000000000" pitchFamily="66" charset="0"/>
                        <a:ea typeface="Microsoft Yi Baiti" panose="03000500000000000000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17-4 PH SS, </a:t>
                      </a:r>
                      <a:r>
                        <a:rPr lang="en-US" sz="1400" dirty="0" err="1" smtClean="0"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remanent</a:t>
                      </a:r>
                      <a:r>
                        <a:rPr lang="en-US" sz="1400" dirty="0" smtClean="0"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 magnetic flux,</a:t>
                      </a:r>
                      <a:r>
                        <a:rPr lang="en-US" sz="1400" baseline="0" dirty="0" smtClean="0"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 worse case 1.7 G at contact</a:t>
                      </a:r>
                      <a:r>
                        <a:rPr lang="en-US" sz="1400" dirty="0" smtClean="0"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 </a:t>
                      </a:r>
                      <a:endParaRPr lang="en-US" sz="1400" dirty="0">
                        <a:latin typeface="Microsoft Yi Baiti" panose="03000500000000000000" pitchFamily="66" charset="0"/>
                        <a:ea typeface="Microsoft Yi Baiti" panose="03000500000000000000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smtClean="0"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Replace them by 316 SS shaft</a:t>
                      </a:r>
                    </a:p>
                    <a:p>
                      <a:endParaRPr lang="en-US" sz="1400" dirty="0">
                        <a:latin typeface="Microsoft Yi Baiti" panose="03000500000000000000" pitchFamily="66" charset="0"/>
                        <a:ea typeface="Microsoft Yi Baiti" panose="03000500000000000000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NO</a:t>
                      </a:r>
                      <a:endParaRPr lang="en-US" sz="1400" dirty="0">
                        <a:latin typeface="Microsoft Yi Baiti" panose="03000500000000000000" pitchFamily="66" charset="0"/>
                        <a:ea typeface="Microsoft Yi Baiti" panose="03000500000000000000" pitchFamily="66" charset="0"/>
                      </a:endParaRPr>
                    </a:p>
                  </a:txBody>
                  <a:tcPr/>
                </a:tc>
              </a:tr>
              <a:tr h="29210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Magnetic bearing</a:t>
                      </a:r>
                      <a:endParaRPr lang="en-US" sz="1400" dirty="0">
                        <a:latin typeface="Microsoft Yi Baiti" panose="03000500000000000000" pitchFamily="66" charset="0"/>
                        <a:ea typeface="Microsoft Yi Baiti" panose="03000500000000000000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440C SS, </a:t>
                      </a:r>
                      <a:r>
                        <a:rPr lang="en-US" sz="1400" dirty="0" err="1" smtClean="0"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remanent</a:t>
                      </a:r>
                      <a:r>
                        <a:rPr lang="en-US" sz="1400" baseline="0" dirty="0" smtClean="0"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 magnetic flux typical 0.5 G at contact</a:t>
                      </a:r>
                      <a:endParaRPr lang="en-US" sz="1400" dirty="0">
                        <a:latin typeface="Microsoft Yi Baiti" panose="03000500000000000000" pitchFamily="66" charset="0"/>
                        <a:ea typeface="Microsoft Yi Baiti" panose="03000500000000000000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Degauss</a:t>
                      </a:r>
                      <a:r>
                        <a:rPr lang="en-US" sz="1400" baseline="0" dirty="0" smtClean="0"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 first then re-use</a:t>
                      </a:r>
                      <a:endParaRPr lang="en-US" sz="1400" dirty="0">
                        <a:latin typeface="Microsoft Yi Baiti" panose="03000500000000000000" pitchFamily="66" charset="0"/>
                        <a:ea typeface="Microsoft Yi Baiti" panose="03000500000000000000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YES</a:t>
                      </a:r>
                      <a:endParaRPr lang="en-US" sz="1400" dirty="0">
                        <a:latin typeface="Microsoft Yi Baiti" panose="03000500000000000000" pitchFamily="66" charset="0"/>
                        <a:ea typeface="Microsoft Yi Baiti" panose="03000500000000000000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04800" y="914400"/>
            <a:ext cx="3264035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Confirmed magnetic sources</a:t>
            </a:r>
            <a:endParaRPr lang="en-US" dirty="0">
              <a:latin typeface="Microsoft Yi Baiti" panose="03000500000000000000" pitchFamily="66" charset="0"/>
              <a:ea typeface="Microsoft Yi Baiti" panose="03000500000000000000" pitchFamily="66" charset="0"/>
            </a:endParaRPr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9343919"/>
              </p:ext>
            </p:extLst>
          </p:nvPr>
        </p:nvGraphicFramePr>
        <p:xfrm>
          <a:off x="304800" y="4343400"/>
          <a:ext cx="4495800" cy="1259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/>
                <a:gridCol w="2057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Source</a:t>
                      </a:r>
                      <a:endParaRPr lang="en-US" sz="1800" dirty="0">
                        <a:solidFill>
                          <a:schemeClr val="tx1"/>
                        </a:solidFill>
                        <a:latin typeface="Microsoft Yi Baiti" panose="03000500000000000000" pitchFamily="66" charset="0"/>
                        <a:ea typeface="Microsoft Yi Baiti" panose="03000500000000000000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Ruled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 out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?</a:t>
                      </a:r>
                      <a:endParaRPr lang="en-US" sz="1800" dirty="0">
                        <a:solidFill>
                          <a:schemeClr val="tx1"/>
                        </a:solidFill>
                        <a:latin typeface="Microsoft Yi Baiti" panose="03000500000000000000" pitchFamily="66" charset="0"/>
                        <a:ea typeface="Microsoft Yi Baiti" panose="03000500000000000000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“Q-disease” from hydrogen in niobium material</a:t>
                      </a:r>
                      <a:endParaRPr lang="en-US" sz="1400" dirty="0">
                        <a:latin typeface="Microsoft Yi Baiti" panose="03000500000000000000" pitchFamily="66" charset="0"/>
                        <a:ea typeface="Microsoft Yi Baiti" panose="03000500000000000000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YES</a:t>
                      </a:r>
                      <a:endParaRPr lang="en-US" sz="1400" dirty="0">
                        <a:latin typeface="Microsoft Yi Baiti" panose="03000500000000000000" pitchFamily="66" charset="0"/>
                        <a:ea typeface="Microsoft Yi Baiti" panose="03000500000000000000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Window</a:t>
                      </a:r>
                      <a:r>
                        <a:rPr lang="en-US" sz="1400" baseline="0" dirty="0" smtClean="0"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 loss</a:t>
                      </a:r>
                      <a:endParaRPr lang="en-US" sz="1400" dirty="0">
                        <a:latin typeface="Microsoft Yi Baiti" panose="03000500000000000000" pitchFamily="66" charset="0"/>
                        <a:ea typeface="Microsoft Yi Baiti" panose="03000500000000000000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TBD</a:t>
                      </a:r>
                      <a:endParaRPr lang="en-US" sz="1400" dirty="0">
                        <a:latin typeface="Microsoft Yi Baiti" panose="03000500000000000000" pitchFamily="66" charset="0"/>
                        <a:ea typeface="Microsoft Yi Baiti" panose="03000500000000000000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18347" y="3886200"/>
            <a:ext cx="1840568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Other sources </a:t>
            </a:r>
            <a:endParaRPr lang="en-US" dirty="0">
              <a:latin typeface="Microsoft Yi Baiti" panose="03000500000000000000" pitchFamily="66" charset="0"/>
              <a:ea typeface="Microsoft Yi Baiti" panose="03000500000000000000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76800" y="4572000"/>
            <a:ext cx="4191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Work published at IPAC14 as a contributed </a:t>
            </a:r>
            <a:r>
              <a:rPr lang="en-US" sz="1400" dirty="0">
                <a:latin typeface="Microsoft Yi Baiti" panose="03000500000000000000" pitchFamily="66" charset="0"/>
                <a:ea typeface="Microsoft Yi Baiti" panose="03000500000000000000" pitchFamily="66" charset="0"/>
              </a:rPr>
              <a:t>talk, THOBB01</a:t>
            </a:r>
            <a:endParaRPr lang="en-US" sz="1400" dirty="0" smtClean="0">
              <a:latin typeface="Microsoft Yi Baiti" panose="03000500000000000000" pitchFamily="66" charset="0"/>
              <a:ea typeface="Microsoft Yi Baiti" panose="03000500000000000000" pitchFamily="66" charset="0"/>
            </a:endParaRPr>
          </a:p>
          <a:p>
            <a:r>
              <a:rPr lang="en-US" sz="1400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“</a:t>
            </a:r>
            <a:r>
              <a:rPr lang="en-US" sz="1400" dirty="0">
                <a:latin typeface="Microsoft Yi Baiti" panose="03000500000000000000" pitchFamily="66" charset="0"/>
                <a:ea typeface="Microsoft Yi Baiti" panose="03000500000000000000" pitchFamily="66" charset="0"/>
              </a:rPr>
              <a:t>Pursuing the Origin and Remediation of Low Q0 observed in the Original CEBAF </a:t>
            </a:r>
            <a:r>
              <a:rPr lang="en-US" sz="1400" dirty="0" err="1">
                <a:latin typeface="Microsoft Yi Baiti" panose="03000500000000000000" pitchFamily="66" charset="0"/>
                <a:ea typeface="Microsoft Yi Baiti" panose="03000500000000000000" pitchFamily="66" charset="0"/>
              </a:rPr>
              <a:t>Cryomodules</a:t>
            </a:r>
            <a:r>
              <a:rPr lang="en-US" sz="1400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”</a:t>
            </a:r>
            <a:endParaRPr lang="en-US" sz="1400" dirty="0">
              <a:latin typeface="Microsoft Yi Baiti" panose="03000500000000000000" pitchFamily="66" charset="0"/>
              <a:ea typeface="Microsoft Yi Baiti" panose="030005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06578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r>
              <a:rPr lang="en-US" sz="4000" b="0" dirty="0" smtClean="0"/>
              <a:t>Sources of Q</a:t>
            </a:r>
            <a:r>
              <a:rPr lang="en-US" sz="4000" b="0" baseline="-25000" dirty="0" smtClean="0"/>
              <a:t>0</a:t>
            </a:r>
            <a:r>
              <a:rPr lang="en-US" sz="4000" b="0" dirty="0" smtClean="0"/>
              <a:t> Change and Mitigation (cont.)</a:t>
            </a:r>
            <a:endParaRPr lang="en-US" sz="4000" b="0" dirty="0"/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2919898"/>
              </p:ext>
            </p:extLst>
          </p:nvPr>
        </p:nvGraphicFramePr>
        <p:xfrm>
          <a:off x="257388" y="1219200"/>
          <a:ext cx="8429412" cy="188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7353"/>
                <a:gridCol w="2388447"/>
                <a:gridCol w="1219200"/>
                <a:gridCol w="271441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Source</a:t>
                      </a:r>
                      <a:endParaRPr lang="en-US" sz="1800" dirty="0">
                        <a:solidFill>
                          <a:schemeClr val="tx1"/>
                        </a:solidFill>
                        <a:latin typeface="Microsoft Yi Baiti" panose="03000500000000000000" pitchFamily="66" charset="0"/>
                        <a:ea typeface="Microsoft Yi Baiti" panose="03000500000000000000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Testing result in hand?</a:t>
                      </a:r>
                      <a:endParaRPr lang="en-US" sz="1800" dirty="0">
                        <a:solidFill>
                          <a:schemeClr val="tx1"/>
                        </a:solidFill>
                        <a:latin typeface="Microsoft Yi Baiti" panose="03000500000000000000" pitchFamily="66" charset="0"/>
                        <a:ea typeface="Microsoft Yi Baiti" panose="03000500000000000000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Further test needed?</a:t>
                      </a:r>
                      <a:endParaRPr lang="en-US" sz="1800" dirty="0">
                        <a:solidFill>
                          <a:schemeClr val="tx1"/>
                        </a:solidFill>
                        <a:latin typeface="Microsoft Yi Baiti" panose="03000500000000000000" pitchFamily="66" charset="0"/>
                        <a:ea typeface="Microsoft Yi Baiti" panose="03000500000000000000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Potential benefit</a:t>
                      </a:r>
                      <a:endParaRPr lang="en-US" sz="1800" dirty="0">
                        <a:solidFill>
                          <a:schemeClr val="tx1"/>
                        </a:solidFill>
                        <a:latin typeface="Microsoft Yi Baiti" panose="03000500000000000000" pitchFamily="66" charset="0"/>
                        <a:ea typeface="Microsoft Yi Baiti" panose="03000500000000000000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Generated</a:t>
                      </a:r>
                      <a:r>
                        <a:rPr lang="en-US" sz="1400" baseline="0" dirty="0" smtClean="0"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 flux from thermal current effect</a:t>
                      </a:r>
                      <a:r>
                        <a:rPr lang="en-US" sz="1400" dirty="0" smtClean="0"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 </a:t>
                      </a:r>
                      <a:endParaRPr lang="en-US" sz="1400" dirty="0">
                        <a:latin typeface="Microsoft Yi Baiti" panose="03000500000000000000" pitchFamily="66" charset="0"/>
                        <a:ea typeface="Microsoft Yi Baiti" panose="03000500000000000000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Initial testing result</a:t>
                      </a:r>
                      <a:r>
                        <a:rPr lang="en-US" sz="1400" baseline="0" dirty="0" smtClean="0"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 measured in VTA using a 5-cell dummy cavity</a:t>
                      </a:r>
                      <a:endParaRPr lang="en-US" sz="1400" dirty="0">
                        <a:latin typeface="Microsoft Yi Baiti" panose="03000500000000000000" pitchFamily="66" charset="0"/>
                        <a:ea typeface="Microsoft Yi Baiti" panose="03000500000000000000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YES</a:t>
                      </a:r>
                      <a:endParaRPr lang="en-US" sz="1400" dirty="0">
                        <a:latin typeface="Microsoft Yi Baiti" panose="03000500000000000000" pitchFamily="66" charset="0"/>
                        <a:ea typeface="Microsoft Yi Baiti" panose="03000500000000000000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May</a:t>
                      </a:r>
                      <a:r>
                        <a:rPr lang="en-US" sz="1400" baseline="0" dirty="0" smtClean="0"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 lead to a “thermal therapy” of in-situ Q</a:t>
                      </a:r>
                      <a:r>
                        <a:rPr lang="en-US" sz="1400" baseline="-25000" dirty="0" smtClean="0"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0</a:t>
                      </a:r>
                      <a:r>
                        <a:rPr lang="en-US" sz="1400" baseline="0" dirty="0" smtClean="0"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 recovery in CEBAF tunnel</a:t>
                      </a:r>
                      <a:endParaRPr lang="en-US" sz="1400" dirty="0">
                        <a:latin typeface="Microsoft Yi Baiti" panose="03000500000000000000" pitchFamily="66" charset="0"/>
                        <a:ea typeface="Microsoft Yi Baiti" panose="03000500000000000000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Additional</a:t>
                      </a:r>
                      <a:r>
                        <a:rPr lang="en-US" sz="1400" baseline="0" dirty="0" smtClean="0"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 flux trapping from repeated quenching events</a:t>
                      </a:r>
                      <a:endParaRPr lang="en-US" sz="1400" dirty="0">
                        <a:latin typeface="Microsoft Yi Baiti" panose="03000500000000000000" pitchFamily="66" charset="0"/>
                        <a:ea typeface="Microsoft Yi Baiti" panose="03000500000000000000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NO</a:t>
                      </a:r>
                      <a:endParaRPr lang="en-US" sz="1400" dirty="0">
                        <a:latin typeface="Microsoft Yi Baiti" panose="03000500000000000000" pitchFamily="66" charset="0"/>
                        <a:ea typeface="Microsoft Yi Baiti" panose="03000500000000000000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YES</a:t>
                      </a:r>
                      <a:endParaRPr lang="en-US" sz="1400" dirty="0">
                        <a:latin typeface="Microsoft Yi Baiti" panose="03000500000000000000" pitchFamily="66" charset="0"/>
                        <a:ea typeface="Microsoft Yi Baiti" panose="03000500000000000000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May lead to an</a:t>
                      </a:r>
                      <a:r>
                        <a:rPr lang="en-US" sz="1400" baseline="0" dirty="0" smtClean="0"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 improved </a:t>
                      </a:r>
                      <a:r>
                        <a:rPr lang="en-US" sz="1400" baseline="0" dirty="0" err="1" smtClean="0"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cryomodule</a:t>
                      </a:r>
                      <a:r>
                        <a:rPr lang="en-US" sz="1400" baseline="0" dirty="0" smtClean="0"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 testing procedure for full preservation of cavity Q</a:t>
                      </a:r>
                      <a:r>
                        <a:rPr lang="en-US" sz="1400" baseline="-25000" dirty="0" smtClean="0"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0</a:t>
                      </a:r>
                      <a:r>
                        <a:rPr lang="en-US" sz="1400" baseline="0" dirty="0" smtClean="0"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 from VTA to </a:t>
                      </a:r>
                      <a:r>
                        <a:rPr lang="en-US" sz="1400" baseline="0" dirty="0" err="1" smtClean="0">
                          <a:latin typeface="Microsoft Yi Baiti" panose="03000500000000000000" pitchFamily="66" charset="0"/>
                          <a:ea typeface="Microsoft Yi Baiti" panose="03000500000000000000" pitchFamily="66" charset="0"/>
                        </a:rPr>
                        <a:t>tuunel</a:t>
                      </a:r>
                      <a:endParaRPr lang="en-US" sz="1400" dirty="0">
                        <a:latin typeface="Microsoft Yi Baiti" panose="03000500000000000000" pitchFamily="66" charset="0"/>
                        <a:ea typeface="Microsoft Yi Baiti" panose="03000500000000000000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87110" y="833734"/>
            <a:ext cx="5399235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Sources under investigation/to be investigated </a:t>
            </a:r>
            <a:endParaRPr lang="en-US" dirty="0">
              <a:latin typeface="Microsoft Yi Baiti" panose="03000500000000000000" pitchFamily="66" charset="0"/>
              <a:ea typeface="Microsoft Yi Baiti" panose="03000500000000000000" pitchFamily="66" charset="0"/>
            </a:endParaRPr>
          </a:p>
        </p:txBody>
      </p:sp>
      <p:pic>
        <p:nvPicPr>
          <p:cNvPr id="8" name="Picture 3" descr="M:\srfee\Geng\C50 cryomodule Q0\C50-12\Thermal current study\shichun huang\3 rods 12mar15\imag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0" t="6238" r="26200" b="1950"/>
          <a:stretch/>
        </p:blipFill>
        <p:spPr bwMode="auto">
          <a:xfrm>
            <a:off x="303575" y="3261215"/>
            <a:ext cx="1335306" cy="2476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M:\srfee\Geng\C50 cryomodule Q0\C50-12\Thermal current study\shichun huang\3 rods 12mar15\Merge B field during temperature changing process with background B field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79" t="47297" r="7176" b="9652"/>
          <a:stretch/>
        </p:blipFill>
        <p:spPr bwMode="auto">
          <a:xfrm>
            <a:off x="1746824" y="3154112"/>
            <a:ext cx="4006442" cy="2845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254496" y="3429000"/>
            <a:ext cx="2662733" cy="2462213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Presently: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Examination of magnetic flux </a:t>
            </a:r>
            <a:r>
              <a:rPr lang="en-US" sz="1400" b="1" i="1" dirty="0" smtClean="0">
                <a:solidFill>
                  <a:srgbClr val="FF0000"/>
                </a:solidFill>
                <a:latin typeface="Microsoft Yi Baiti" panose="03000500000000000000" pitchFamily="66" charset="0"/>
                <a:ea typeface="Microsoft Yi Baiti" panose="03000500000000000000" pitchFamily="66" charset="0"/>
              </a:rPr>
              <a:t>thermally generated </a:t>
            </a:r>
            <a:r>
              <a:rPr lang="en-US" sz="1400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inside the loop formed between niobium cavity and stainless steels rods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Developing a thermal current model for prediction of generated flux of cavity pair in a </a:t>
            </a:r>
            <a:r>
              <a:rPr lang="en-US" sz="1400" dirty="0" err="1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cryo</a:t>
            </a:r>
            <a:r>
              <a:rPr lang="en-US" sz="1400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-unit.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A potential “thermal therapy” is being developed for zero out the thermally generated flux.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6442" y="5801380"/>
            <a:ext cx="33297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Series test of thermal current and generated flux</a:t>
            </a:r>
          </a:p>
          <a:p>
            <a:r>
              <a:rPr lang="en-US" sz="1400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 using a 5-cell CEBAF cavity </a:t>
            </a:r>
            <a:endParaRPr lang="en-US" sz="1400" dirty="0">
              <a:latin typeface="Microsoft Yi Baiti" panose="03000500000000000000" pitchFamily="66" charset="0"/>
              <a:ea typeface="Microsoft Yi Baiti" panose="03000500000000000000" pitchFamily="66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8014" y="3124851"/>
            <a:ext cx="5928339" cy="3199749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1170432" y="4672694"/>
            <a:ext cx="292888" cy="578797"/>
          </a:xfrm>
          <a:prstGeom prst="straightConnector1">
            <a:avLst/>
          </a:prstGeom>
          <a:ln>
            <a:solidFill>
              <a:srgbClr val="FFFF00"/>
            </a:solidFill>
            <a:headEnd type="none" w="med" len="med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62093" y="5268506"/>
            <a:ext cx="13086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FF00"/>
                </a:solidFill>
              </a:rPr>
              <a:t>Stainless steel rod</a:t>
            </a:r>
            <a:endParaRPr lang="en-US" sz="1200" dirty="0">
              <a:solidFill>
                <a:srgbClr val="FFFF0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939427" y="3818831"/>
            <a:ext cx="204084" cy="488140"/>
          </a:xfrm>
          <a:prstGeom prst="straightConnector1">
            <a:avLst/>
          </a:prstGeom>
          <a:ln>
            <a:solidFill>
              <a:srgbClr val="FFFF00"/>
            </a:solidFill>
            <a:headEnd type="none" w="med" len="med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20614" y="3592099"/>
            <a:ext cx="11153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FF00"/>
                </a:solidFill>
              </a:rPr>
              <a:t>Niobium cavity</a:t>
            </a:r>
            <a:endParaRPr lang="en-US" sz="1200" dirty="0">
              <a:solidFill>
                <a:srgbClr val="FFFF00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500593" y="4638811"/>
            <a:ext cx="602147" cy="1"/>
          </a:xfrm>
          <a:prstGeom prst="straightConnector1">
            <a:avLst/>
          </a:prstGeom>
          <a:ln>
            <a:solidFill>
              <a:srgbClr val="00B050"/>
            </a:solidFill>
            <a:headEnd type="none" w="med" len="med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9" idx="2"/>
          </p:cNvCxnSpPr>
          <p:nvPr/>
        </p:nvCxnSpPr>
        <p:spPr>
          <a:xfrm flipV="1">
            <a:off x="500592" y="4450416"/>
            <a:ext cx="622087" cy="169432"/>
          </a:xfrm>
          <a:prstGeom prst="straightConnector1">
            <a:avLst/>
          </a:prstGeom>
          <a:ln>
            <a:solidFill>
              <a:srgbClr val="00B050"/>
            </a:solidFill>
            <a:headEnd type="none" w="med" len="med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 rot="-5400000">
            <a:off x="-227460" y="4481349"/>
            <a:ext cx="11791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B050"/>
                </a:solidFill>
              </a:rPr>
              <a:t>magnetometers</a:t>
            </a:r>
            <a:endParaRPr lang="en-US" sz="1200" dirty="0">
              <a:solidFill>
                <a:srgbClr val="00B050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3103714" y="3570154"/>
            <a:ext cx="268593" cy="226732"/>
          </a:xfrm>
          <a:prstGeom prst="straightConnector1">
            <a:avLst/>
          </a:prstGeom>
          <a:ln>
            <a:solidFill>
              <a:srgbClr val="FF0000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3388349" y="4022801"/>
            <a:ext cx="254625" cy="236282"/>
          </a:xfrm>
          <a:prstGeom prst="straightConnector1">
            <a:avLst/>
          </a:prstGeom>
          <a:ln>
            <a:solidFill>
              <a:srgbClr val="FF0000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584454" y="3808243"/>
            <a:ext cx="1919115" cy="41549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After 20K warm up followed by </a:t>
            </a:r>
          </a:p>
          <a:p>
            <a:r>
              <a:rPr lang="en-US" sz="1050" dirty="0" smtClean="0">
                <a:solidFill>
                  <a:srgbClr val="FF0000"/>
                </a:solidFill>
              </a:rPr>
              <a:t>Re-cool down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210531" y="3361287"/>
            <a:ext cx="2864887" cy="2539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Thermally generated flux during initial cool down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2210532" y="3869097"/>
            <a:ext cx="845318" cy="1655657"/>
          </a:xfrm>
          <a:prstGeom prst="ellipse">
            <a:avLst/>
          </a:prstGeom>
          <a:noFill/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2646377" y="4997575"/>
            <a:ext cx="808235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Flux jump</a:t>
            </a:r>
          </a:p>
          <a:p>
            <a:r>
              <a:rPr lang="en-US" sz="1050" dirty="0">
                <a:solidFill>
                  <a:srgbClr val="FF0000"/>
                </a:solidFill>
              </a:rPr>
              <a:t>n</a:t>
            </a:r>
            <a:r>
              <a:rPr lang="en-US" sz="1050" dirty="0" smtClean="0">
                <a:solidFill>
                  <a:srgbClr val="FF0000"/>
                </a:solidFill>
              </a:rPr>
              <a:t>ear 9.25K,</a:t>
            </a:r>
          </a:p>
          <a:p>
            <a:r>
              <a:rPr lang="en-US" sz="1050" dirty="0" smtClean="0">
                <a:solidFill>
                  <a:srgbClr val="FF0000"/>
                </a:solidFill>
              </a:rPr>
              <a:t>Tc of </a:t>
            </a:r>
            <a:r>
              <a:rPr lang="en-US" sz="1050" dirty="0" err="1" smtClean="0">
                <a:solidFill>
                  <a:srgbClr val="FF0000"/>
                </a:solidFill>
              </a:rPr>
              <a:t>Nb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26" name="Right Arrow 25"/>
          <p:cNvSpPr/>
          <p:nvPr/>
        </p:nvSpPr>
        <p:spPr>
          <a:xfrm flipH="1">
            <a:off x="6071617" y="4515877"/>
            <a:ext cx="175564" cy="324023"/>
          </a:xfrm>
          <a:prstGeom prst="rightArrow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7696200" y="685800"/>
            <a:ext cx="109196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Microsoft Yi Baiti" panose="03000500000000000000" pitchFamily="66" charset="0"/>
                <a:ea typeface="Microsoft Yi Baiti" panose="03000500000000000000" pitchFamily="66" charset="0"/>
              </a:rPr>
              <a:t>New</a:t>
            </a:r>
            <a:endParaRPr lang="en-US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  <a:latin typeface="Microsoft Yi Baiti" panose="03000500000000000000" pitchFamily="66" charset="0"/>
              <a:ea typeface="Microsoft Yi Baiti" panose="03000500000000000000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0" y="5975460"/>
            <a:ext cx="1011815" cy="276999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Shichun</a:t>
            </a:r>
            <a:r>
              <a:rPr lang="en-US" sz="1200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 Huang</a:t>
            </a:r>
            <a:endParaRPr lang="en-US" sz="1200" dirty="0">
              <a:latin typeface="Microsoft Yi Baiti" panose="03000500000000000000" pitchFamily="66" charset="0"/>
              <a:ea typeface="Microsoft Yi Baiti" panose="030005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62067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:\srfee\Geng\ILC_high_gradient\SingleCellCavity\G2\Rs increase due to quench events\Plot_added_Rs_due_to_accumulated_quench_events_RDT.ep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907" y="990600"/>
            <a:ext cx="7543800" cy="52578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7848453" y="6019800"/>
            <a:ext cx="129554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JLAB-TN-14-021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7620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Microsoft Yi Baiti" panose="03000500000000000000" pitchFamily="66" charset="0"/>
                <a:ea typeface="Microsoft Yi Baiti" panose="03000500000000000000" pitchFamily="66" charset="0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/>
              </a:defRPr>
            </a:lvl9pPr>
          </a:lstStyle>
          <a:p>
            <a:r>
              <a:rPr lang="en-US" sz="3200" b="0" kern="0" dirty="0" smtClean="0"/>
              <a:t>Additional </a:t>
            </a:r>
            <a:r>
              <a:rPr lang="en-US" sz="3200" b="0" kern="0" dirty="0"/>
              <a:t>flux trapping from repeated quenching events</a:t>
            </a:r>
          </a:p>
          <a:p>
            <a:endParaRPr lang="en-US" sz="3200" b="0" kern="0" dirty="0"/>
          </a:p>
        </p:txBody>
      </p:sp>
    </p:spTree>
    <p:extLst>
      <p:ext uri="{BB962C8B-B14F-4D97-AF65-F5344CB8AC3E}">
        <p14:creationId xmlns:p14="http://schemas.microsoft.com/office/powerpoint/2010/main" val="37382189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6295693"/>
              </p:ext>
            </p:extLst>
          </p:nvPr>
        </p:nvGraphicFramePr>
        <p:xfrm>
          <a:off x="457200" y="914400"/>
          <a:ext cx="8382000" cy="54150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85041"/>
                <a:gridCol w="850804"/>
                <a:gridCol w="1082842"/>
                <a:gridCol w="1082842"/>
                <a:gridCol w="1528011"/>
                <a:gridCol w="1100030"/>
                <a:gridCol w="1252430"/>
              </a:tblGrid>
              <a:tr h="183482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SRF Machine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Duty Factor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[%]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Design Q</a:t>
                      </a:r>
                      <a:r>
                        <a:rPr lang="en-US" sz="2000" baseline="-25000">
                          <a:effectLst/>
                        </a:rPr>
                        <a:t>0</a:t>
                      </a:r>
                      <a:endParaRPr lang="en-US" sz="160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[10</a:t>
                      </a:r>
                      <a:r>
                        <a:rPr lang="en-US" sz="2000" baseline="30000">
                          <a:effectLst/>
                        </a:rPr>
                        <a:t>10</a:t>
                      </a:r>
                      <a:r>
                        <a:rPr lang="en-US" sz="2000">
                          <a:effectLst/>
                        </a:rPr>
                        <a:t>]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Surface resistance [nΩ]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Relative increase for 4 nΩ added surface resistance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Number of high Q</a:t>
                      </a:r>
                      <a:r>
                        <a:rPr lang="en-US" sz="2000" baseline="-25000">
                          <a:effectLst/>
                        </a:rPr>
                        <a:t>0</a:t>
                      </a:r>
                      <a:r>
                        <a:rPr lang="en-US" sz="2000">
                          <a:effectLst/>
                        </a:rPr>
                        <a:t> cavities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Impact level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1978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CEBAF-original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100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0.24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114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4%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338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Negligible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1978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CEBAF-upgrade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100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0.72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39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10%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80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Low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811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XFEL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0.65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1.0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27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15%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800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Medium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811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LCLS-II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100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2.7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10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40%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~300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High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1978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ILC-baseline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0.65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1.0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27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15%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16000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Medium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1978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ILC-</a:t>
                      </a:r>
                      <a:endParaRPr lang="en-US" sz="1600">
                        <a:effectLst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low loss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0.65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2.0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14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30%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16000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High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7620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Microsoft Yi Baiti" panose="03000500000000000000" pitchFamily="66" charset="0"/>
                <a:ea typeface="Microsoft Yi Baiti" panose="03000500000000000000" pitchFamily="66" charset="0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/>
              </a:defRPr>
            </a:lvl9pPr>
          </a:lstStyle>
          <a:p>
            <a:r>
              <a:rPr lang="en-US" sz="4000" b="0" kern="0" dirty="0" smtClean="0"/>
              <a:t>Impact Factors</a:t>
            </a:r>
            <a:endParaRPr lang="en-US" sz="4000" b="0" kern="0" dirty="0"/>
          </a:p>
        </p:txBody>
      </p:sp>
    </p:spTree>
    <p:extLst>
      <p:ext uri="{BB962C8B-B14F-4D97-AF65-F5344CB8AC3E}">
        <p14:creationId xmlns:p14="http://schemas.microsoft.com/office/powerpoint/2010/main" val="14580622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0" dirty="0" smtClean="0"/>
              <a:t>New Opportunities</a:t>
            </a:r>
            <a:endParaRPr lang="en-US" sz="44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F</a:t>
            </a:r>
            <a:r>
              <a:rPr lang="en-US" sz="3600" dirty="0" smtClean="0"/>
              <a:t>rozen flux reduction by CTA</a:t>
            </a:r>
          </a:p>
          <a:p>
            <a:r>
              <a:rPr lang="en-US" sz="3600" dirty="0" smtClean="0"/>
              <a:t>Whole-module degaussing</a:t>
            </a:r>
          </a:p>
          <a:p>
            <a:r>
              <a:rPr lang="en-US" sz="3600" dirty="0" smtClean="0"/>
              <a:t>Impurity doping of re-furbished cavities 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494608022"/>
      </p:ext>
    </p:extLst>
  </p:cSld>
  <p:clrMapOvr>
    <a:masterClrMapping/>
  </p:clrMapOvr>
</p:sld>
</file>

<file path=ppt/theme/theme1.xml><?xml version="1.0" encoding="utf-8"?>
<a:theme xmlns:a="http://schemas.openxmlformats.org/drawingml/2006/main" name="JLab_PowerPoint3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JLab_PowerPoint3</Template>
  <TotalTime>9046</TotalTime>
  <Words>2368</Words>
  <Application>Microsoft Office PowerPoint</Application>
  <PresentationFormat>On-screen Show (4:3)</PresentationFormat>
  <Paragraphs>364</Paragraphs>
  <Slides>43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JLab_PowerPoint3</vt:lpstr>
      <vt:lpstr>New Ideas &amp; Approaches to Raise CEBAF Q0 - Initial Results and Proposed Studies</vt:lpstr>
      <vt:lpstr>Outline</vt:lpstr>
      <vt:lpstr>Introduction</vt:lpstr>
      <vt:lpstr>PowerPoint Presentation</vt:lpstr>
      <vt:lpstr>Sources of Q0 Change and Mitigation</vt:lpstr>
      <vt:lpstr>Sources of Q0 Change and Mitigation (cont.)</vt:lpstr>
      <vt:lpstr>PowerPoint Presentation</vt:lpstr>
      <vt:lpstr>PowerPoint Presentation</vt:lpstr>
      <vt:lpstr>New Opportunities</vt:lpstr>
      <vt:lpstr>PowerPoint Presentation</vt:lpstr>
      <vt:lpstr>PowerPoint Presentation</vt:lpstr>
      <vt:lpstr>PowerPoint Presentation</vt:lpstr>
      <vt:lpstr>Impurity Doping of Re-furbished Cavities</vt:lpstr>
      <vt:lpstr>Impurity Doping of Re-furbished Cavities (cont.)</vt:lpstr>
      <vt:lpstr>PowerPoint Presentation</vt:lpstr>
      <vt:lpstr>IA009 Performance Evolution since Re-baseline</vt:lpstr>
      <vt:lpstr>Discovery of Surface Defects</vt:lpstr>
      <vt:lpstr>Expanded Inspection of Surface Defects</vt:lpstr>
      <vt:lpstr>Conclusion on Preliminary 5-Cell N-doping </vt:lpstr>
      <vt:lpstr>Proposal for New Studies and Tests</vt:lpstr>
      <vt:lpstr>Proposal for New Studies and Tests (cont.)</vt:lpstr>
      <vt:lpstr>Proposal for New Studies and Tests (cont.)</vt:lpstr>
      <vt:lpstr>Conclusion</vt:lpstr>
      <vt:lpstr>PowerPoint Presentation</vt:lpstr>
      <vt:lpstr>IA009 Actions since 5/5/15</vt:lpstr>
      <vt:lpstr>PowerPoint Presentation</vt:lpstr>
      <vt:lpstr>Cell #1 Equator Weld</vt:lpstr>
      <vt:lpstr>Cell #1 Equator Weld</vt:lpstr>
      <vt:lpstr>Cell #2 Equator Weld</vt:lpstr>
      <vt:lpstr>Cell #2 Equator Weld</vt:lpstr>
      <vt:lpstr>Cell #3 Equator Weld</vt:lpstr>
      <vt:lpstr>Cell #4 Equator Weld</vt:lpstr>
      <vt:lpstr>Cell #4 Equator Weld</vt:lpstr>
      <vt:lpstr>Cell #4 Equator Weld</vt:lpstr>
      <vt:lpstr>Cell #4 Equator Weld</vt:lpstr>
      <vt:lpstr>5/14/15 Conclusion</vt:lpstr>
      <vt:lpstr>5/14/15 Conclusion (cont.)</vt:lpstr>
      <vt:lpstr>Actions since May 14</vt:lpstr>
      <vt:lpstr>PowerPoint Presentation</vt:lpstr>
      <vt:lpstr>IA008 (Nitrogen doped)</vt:lpstr>
      <vt:lpstr>IA080  (removed from module to be re-worked and become C50-12, “Large grain”)</vt:lpstr>
      <vt:lpstr>IA355  (removed from module to be re-worked and become C50-12, “Large grain”)</vt:lpstr>
      <vt:lpstr>IA011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Rongli Geng</dc:creator>
  <cp:lastModifiedBy>Rongli Geng</cp:lastModifiedBy>
  <cp:revision>103</cp:revision>
  <dcterms:created xsi:type="dcterms:W3CDTF">2015-06-03T15:24:18Z</dcterms:created>
  <dcterms:modified xsi:type="dcterms:W3CDTF">2015-07-15T12:18:08Z</dcterms:modified>
</cp:coreProperties>
</file>