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 id="2147483675" r:id="rId2"/>
  </p:sldMasterIdLst>
  <p:notesMasterIdLst>
    <p:notesMasterId r:id="rId36"/>
  </p:notesMasterIdLst>
  <p:sldIdLst>
    <p:sldId id="258" r:id="rId3"/>
    <p:sldId id="424" r:id="rId4"/>
    <p:sldId id="423" r:id="rId5"/>
    <p:sldId id="407" r:id="rId6"/>
    <p:sldId id="391" r:id="rId7"/>
    <p:sldId id="425" r:id="rId8"/>
    <p:sldId id="392" r:id="rId9"/>
    <p:sldId id="430" r:id="rId10"/>
    <p:sldId id="434" r:id="rId11"/>
    <p:sldId id="394" r:id="rId12"/>
    <p:sldId id="432" r:id="rId13"/>
    <p:sldId id="433" r:id="rId14"/>
    <p:sldId id="427" r:id="rId15"/>
    <p:sldId id="431" r:id="rId16"/>
    <p:sldId id="263" r:id="rId17"/>
    <p:sldId id="264" r:id="rId18"/>
    <p:sldId id="435" r:id="rId19"/>
    <p:sldId id="393" r:id="rId20"/>
    <p:sldId id="426" r:id="rId21"/>
    <p:sldId id="398" r:id="rId22"/>
    <p:sldId id="436" r:id="rId23"/>
    <p:sldId id="429" r:id="rId24"/>
    <p:sldId id="428" r:id="rId25"/>
    <p:sldId id="260" r:id="rId26"/>
    <p:sldId id="262" r:id="rId27"/>
    <p:sldId id="266" r:id="rId28"/>
    <p:sldId id="386" r:id="rId29"/>
    <p:sldId id="387" r:id="rId30"/>
    <p:sldId id="388" r:id="rId31"/>
    <p:sldId id="389" r:id="rId32"/>
    <p:sldId id="395" r:id="rId33"/>
    <p:sldId id="396" r:id="rId34"/>
    <p:sldId id="390" r:id="rId35"/>
  </p:sldIdLst>
  <p:sldSz cx="9144000" cy="6858000" type="screen4x3"/>
  <p:notesSz cx="6858000" cy="9144000"/>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1" algn="l" defTabSz="457146" rtl="0" eaLnBrk="1" latinLnBrk="0" hangingPunct="1">
      <a:defRPr sz="1800" kern="1200">
        <a:solidFill>
          <a:schemeClr val="tx1"/>
        </a:solidFill>
        <a:latin typeface="+mn-lt"/>
        <a:ea typeface="+mn-ea"/>
        <a:cs typeface="+mn-cs"/>
      </a:defRPr>
    </a:lvl3pPr>
    <a:lvl4pPr marL="1371438" algn="l" defTabSz="457146" rtl="0" eaLnBrk="1" latinLnBrk="0" hangingPunct="1">
      <a:defRPr sz="1800" kern="1200">
        <a:solidFill>
          <a:schemeClr val="tx1"/>
        </a:solidFill>
        <a:latin typeface="+mn-lt"/>
        <a:ea typeface="+mn-ea"/>
        <a:cs typeface="+mn-cs"/>
      </a:defRPr>
    </a:lvl4pPr>
    <a:lvl5pPr marL="1828584" algn="l" defTabSz="457146" rtl="0" eaLnBrk="1" latinLnBrk="0" hangingPunct="1">
      <a:defRPr sz="1800" kern="1200">
        <a:solidFill>
          <a:schemeClr val="tx1"/>
        </a:solidFill>
        <a:latin typeface="+mn-lt"/>
        <a:ea typeface="+mn-ea"/>
        <a:cs typeface="+mn-cs"/>
      </a:defRPr>
    </a:lvl5pPr>
    <a:lvl6pPr marL="2285729" algn="l" defTabSz="457146" rtl="0" eaLnBrk="1" latinLnBrk="0" hangingPunct="1">
      <a:defRPr sz="1800" kern="1200">
        <a:solidFill>
          <a:schemeClr val="tx1"/>
        </a:solidFill>
        <a:latin typeface="+mn-lt"/>
        <a:ea typeface="+mn-ea"/>
        <a:cs typeface="+mn-cs"/>
      </a:defRPr>
    </a:lvl6pPr>
    <a:lvl7pPr marL="2742875" algn="l" defTabSz="457146" rtl="0" eaLnBrk="1" latinLnBrk="0" hangingPunct="1">
      <a:defRPr sz="1800" kern="1200">
        <a:solidFill>
          <a:schemeClr val="tx1"/>
        </a:solidFill>
        <a:latin typeface="+mn-lt"/>
        <a:ea typeface="+mn-ea"/>
        <a:cs typeface="+mn-cs"/>
      </a:defRPr>
    </a:lvl7pPr>
    <a:lvl8pPr marL="3200021" algn="l" defTabSz="457146" rtl="0" eaLnBrk="1" latinLnBrk="0" hangingPunct="1">
      <a:defRPr sz="1800" kern="1200">
        <a:solidFill>
          <a:schemeClr val="tx1"/>
        </a:solidFill>
        <a:latin typeface="+mn-lt"/>
        <a:ea typeface="+mn-ea"/>
        <a:cs typeface="+mn-cs"/>
      </a:defRPr>
    </a:lvl8pPr>
    <a:lvl9pPr marL="3657167" algn="l" defTabSz="45714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C2F01D7-572E-D948-A34B-147F8D9850DF}">
          <p14:sldIdLst>
            <p14:sldId id="258"/>
            <p14:sldId id="424"/>
            <p14:sldId id="423"/>
            <p14:sldId id="407"/>
            <p14:sldId id="391"/>
            <p14:sldId id="425"/>
            <p14:sldId id="392"/>
            <p14:sldId id="430"/>
            <p14:sldId id="434"/>
            <p14:sldId id="394"/>
            <p14:sldId id="432"/>
            <p14:sldId id="433"/>
            <p14:sldId id="427"/>
            <p14:sldId id="431"/>
            <p14:sldId id="263"/>
            <p14:sldId id="264"/>
            <p14:sldId id="435"/>
            <p14:sldId id="393"/>
            <p14:sldId id="426"/>
            <p14:sldId id="398"/>
            <p14:sldId id="436"/>
            <p14:sldId id="429"/>
            <p14:sldId id="428"/>
            <p14:sldId id="260"/>
            <p14:sldId id="262"/>
            <p14:sldId id="266"/>
            <p14:sldId id="386"/>
            <p14:sldId id="387"/>
            <p14:sldId id="388"/>
            <p14:sldId id="389"/>
            <p14:sldId id="395"/>
            <p14:sldId id="396"/>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5" autoAdjust="0"/>
    <p:restoredTop sz="94696" autoAdjust="0"/>
  </p:normalViewPr>
  <p:slideViewPr>
    <p:cSldViewPr snapToGrid="0" snapToObjects="1">
      <p:cViewPr varScale="1">
        <p:scale>
          <a:sx n="83" d="100"/>
          <a:sy n="83" d="100"/>
        </p:scale>
        <p:origin x="48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C0C3A6-153B-4E23-85B0-80A1E8302B9A}" type="datetimeFigureOut">
              <a:rPr lang="en-US" smtClean="0"/>
              <a:t>7/5/2026</a:t>
            </a:fld>
            <a:endParaRPr lang="en-US"/>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69F120-58AE-4D76-9DDE-B6BDF015EA50}" type="slidenum">
              <a:rPr lang="en-US" smtClean="0"/>
              <a:t>‹#›</a:t>
            </a:fld>
            <a:endParaRPr lang="en-US"/>
          </a:p>
        </p:txBody>
      </p:sp>
    </p:spTree>
    <p:extLst>
      <p:ext uri="{BB962C8B-B14F-4D97-AF65-F5344CB8AC3E}">
        <p14:creationId xmlns:p14="http://schemas.microsoft.com/office/powerpoint/2010/main" val="1621029671"/>
      </p:ext>
    </p:extLst>
  </p:cSld>
  <p:clrMap bg1="lt1" tx1="dk1" bg2="lt2" tx2="dk2" accent1="accent1" accent2="accent2" accent3="accent3" accent4="accent4" accent5="accent5" accent6="accent6" hlink="hlink" folHlink="folHlink"/>
  <p:notesStyle>
    <a:lvl1pPr marL="0" algn="l" defTabSz="643098" rtl="0" eaLnBrk="1" latinLnBrk="0" hangingPunct="1">
      <a:defRPr sz="800" kern="1200">
        <a:solidFill>
          <a:schemeClr val="tx1"/>
        </a:solidFill>
        <a:latin typeface="+mn-lt"/>
        <a:ea typeface="+mn-ea"/>
        <a:cs typeface="+mn-cs"/>
      </a:defRPr>
    </a:lvl1pPr>
    <a:lvl2pPr marL="321549" algn="l" defTabSz="643098" rtl="0" eaLnBrk="1" latinLnBrk="0" hangingPunct="1">
      <a:defRPr sz="800" kern="1200">
        <a:solidFill>
          <a:schemeClr val="tx1"/>
        </a:solidFill>
        <a:latin typeface="+mn-lt"/>
        <a:ea typeface="+mn-ea"/>
        <a:cs typeface="+mn-cs"/>
      </a:defRPr>
    </a:lvl2pPr>
    <a:lvl3pPr marL="643098" algn="l" defTabSz="643098" rtl="0" eaLnBrk="1" latinLnBrk="0" hangingPunct="1">
      <a:defRPr sz="800" kern="1200">
        <a:solidFill>
          <a:schemeClr val="tx1"/>
        </a:solidFill>
        <a:latin typeface="+mn-lt"/>
        <a:ea typeface="+mn-ea"/>
        <a:cs typeface="+mn-cs"/>
      </a:defRPr>
    </a:lvl3pPr>
    <a:lvl4pPr marL="964646" algn="l" defTabSz="643098" rtl="0" eaLnBrk="1" latinLnBrk="0" hangingPunct="1">
      <a:defRPr sz="800" kern="1200">
        <a:solidFill>
          <a:schemeClr val="tx1"/>
        </a:solidFill>
        <a:latin typeface="+mn-lt"/>
        <a:ea typeface="+mn-ea"/>
        <a:cs typeface="+mn-cs"/>
      </a:defRPr>
    </a:lvl4pPr>
    <a:lvl5pPr marL="1286195" algn="l" defTabSz="643098" rtl="0" eaLnBrk="1" latinLnBrk="0" hangingPunct="1">
      <a:defRPr sz="800" kern="1200">
        <a:solidFill>
          <a:schemeClr val="tx1"/>
        </a:solidFill>
        <a:latin typeface="+mn-lt"/>
        <a:ea typeface="+mn-ea"/>
        <a:cs typeface="+mn-cs"/>
      </a:defRPr>
    </a:lvl5pPr>
    <a:lvl6pPr marL="1607744" algn="l" defTabSz="643098" rtl="0" eaLnBrk="1" latinLnBrk="0" hangingPunct="1">
      <a:defRPr sz="800" kern="1200">
        <a:solidFill>
          <a:schemeClr val="tx1"/>
        </a:solidFill>
        <a:latin typeface="+mn-lt"/>
        <a:ea typeface="+mn-ea"/>
        <a:cs typeface="+mn-cs"/>
      </a:defRPr>
    </a:lvl6pPr>
    <a:lvl7pPr marL="1929293" algn="l" defTabSz="643098" rtl="0" eaLnBrk="1" latinLnBrk="0" hangingPunct="1">
      <a:defRPr sz="800" kern="1200">
        <a:solidFill>
          <a:schemeClr val="tx1"/>
        </a:solidFill>
        <a:latin typeface="+mn-lt"/>
        <a:ea typeface="+mn-ea"/>
        <a:cs typeface="+mn-cs"/>
      </a:defRPr>
    </a:lvl7pPr>
    <a:lvl8pPr marL="2250841" algn="l" defTabSz="643098" rtl="0" eaLnBrk="1" latinLnBrk="0" hangingPunct="1">
      <a:defRPr sz="800" kern="1200">
        <a:solidFill>
          <a:schemeClr val="tx1"/>
        </a:solidFill>
        <a:latin typeface="+mn-lt"/>
        <a:ea typeface="+mn-ea"/>
        <a:cs typeface="+mn-cs"/>
      </a:defRPr>
    </a:lvl8pPr>
    <a:lvl9pPr marL="2572390" algn="l" defTabSz="643098"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2</a:t>
            </a:fld>
            <a:endParaRPr lang="en-US"/>
          </a:p>
        </p:txBody>
      </p:sp>
    </p:spTree>
    <p:extLst>
      <p:ext uri="{BB962C8B-B14F-4D97-AF65-F5344CB8AC3E}">
        <p14:creationId xmlns:p14="http://schemas.microsoft.com/office/powerpoint/2010/main" val="2187878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B2796-E220-B67E-2F88-C77237BE325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1B52775-920D-25C8-3507-C9021FD77BD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9EBCE45C-E1FB-DFE4-0552-8C2B03FFAE7E}"/>
              </a:ext>
            </a:extLst>
          </p:cNvPr>
          <p:cNvSpPr>
            <a:spLocks noGrp="1"/>
          </p:cNvSpPr>
          <p:nvPr>
            <p:ph type="body" idx="1"/>
          </p:nvPr>
        </p:nvSpPr>
        <p:spPr/>
        <p:txBody>
          <a:bodyPr/>
          <a:lstStyle/>
          <a:p>
            <a:endParaRPr lang="en-US"/>
          </a:p>
        </p:txBody>
      </p:sp>
      <p:sp>
        <p:nvSpPr>
          <p:cNvPr id="4" name="Номер слайда 3">
            <a:extLst>
              <a:ext uri="{FF2B5EF4-FFF2-40B4-BE49-F238E27FC236}">
                <a16:creationId xmlns:a16="http://schemas.microsoft.com/office/drawing/2014/main" id="{61032FCF-137A-30CF-CD65-9E87CCEA00C5}"/>
              </a:ext>
            </a:extLst>
          </p:cNvPr>
          <p:cNvSpPr>
            <a:spLocks noGrp="1"/>
          </p:cNvSpPr>
          <p:nvPr>
            <p:ph type="sldNum" sz="quarter" idx="10"/>
          </p:nvPr>
        </p:nvSpPr>
        <p:spPr/>
        <p:txBody>
          <a:bodyPr/>
          <a:lstStyle/>
          <a:p>
            <a:fld id="{7169F120-58AE-4D76-9DDE-B6BDF015EA50}" type="slidenum">
              <a:rPr lang="en-US" smtClean="0"/>
              <a:t>12</a:t>
            </a:fld>
            <a:endParaRPr lang="en-US"/>
          </a:p>
        </p:txBody>
      </p:sp>
    </p:spTree>
    <p:extLst>
      <p:ext uri="{BB962C8B-B14F-4D97-AF65-F5344CB8AC3E}">
        <p14:creationId xmlns:p14="http://schemas.microsoft.com/office/powerpoint/2010/main" val="3483563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13</a:t>
            </a:fld>
            <a:endParaRPr lang="en-US"/>
          </a:p>
        </p:txBody>
      </p:sp>
    </p:spTree>
    <p:extLst>
      <p:ext uri="{BB962C8B-B14F-4D97-AF65-F5344CB8AC3E}">
        <p14:creationId xmlns:p14="http://schemas.microsoft.com/office/powerpoint/2010/main" val="87522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ADA51-D879-E32E-FB59-2D18B75A32B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0EF5D8E-1B2E-6221-E8B7-0005BCF5C2B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CA0C8DA-175D-E873-B154-9FEA6D97AE29}"/>
              </a:ext>
            </a:extLst>
          </p:cNvPr>
          <p:cNvSpPr>
            <a:spLocks noGrp="1"/>
          </p:cNvSpPr>
          <p:nvPr>
            <p:ph type="body" idx="1"/>
          </p:nvPr>
        </p:nvSpPr>
        <p:spPr/>
        <p:txBody>
          <a:bodyPr/>
          <a:lstStyle/>
          <a:p>
            <a:endParaRPr lang="en-US"/>
          </a:p>
        </p:txBody>
      </p:sp>
      <p:sp>
        <p:nvSpPr>
          <p:cNvPr id="4" name="Номер слайда 3">
            <a:extLst>
              <a:ext uri="{FF2B5EF4-FFF2-40B4-BE49-F238E27FC236}">
                <a16:creationId xmlns:a16="http://schemas.microsoft.com/office/drawing/2014/main" id="{323D7483-02CB-DFD8-6D71-521E374BD197}"/>
              </a:ext>
            </a:extLst>
          </p:cNvPr>
          <p:cNvSpPr>
            <a:spLocks noGrp="1"/>
          </p:cNvSpPr>
          <p:nvPr>
            <p:ph type="sldNum" sz="quarter" idx="10"/>
          </p:nvPr>
        </p:nvSpPr>
        <p:spPr/>
        <p:txBody>
          <a:bodyPr/>
          <a:lstStyle/>
          <a:p>
            <a:fld id="{7169F120-58AE-4D76-9DDE-B6BDF015EA50}" type="slidenum">
              <a:rPr lang="en-US" smtClean="0"/>
              <a:t>14</a:t>
            </a:fld>
            <a:endParaRPr lang="en-US"/>
          </a:p>
        </p:txBody>
      </p:sp>
    </p:spTree>
    <p:extLst>
      <p:ext uri="{BB962C8B-B14F-4D97-AF65-F5344CB8AC3E}">
        <p14:creationId xmlns:p14="http://schemas.microsoft.com/office/powerpoint/2010/main" val="3619690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18</a:t>
            </a:fld>
            <a:endParaRPr lang="en-US"/>
          </a:p>
        </p:txBody>
      </p:sp>
    </p:spTree>
    <p:extLst>
      <p:ext uri="{BB962C8B-B14F-4D97-AF65-F5344CB8AC3E}">
        <p14:creationId xmlns:p14="http://schemas.microsoft.com/office/powerpoint/2010/main" val="95844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19</a:t>
            </a:fld>
            <a:endParaRPr lang="en-US"/>
          </a:p>
        </p:txBody>
      </p:sp>
    </p:spTree>
    <p:extLst>
      <p:ext uri="{BB962C8B-B14F-4D97-AF65-F5344CB8AC3E}">
        <p14:creationId xmlns:p14="http://schemas.microsoft.com/office/powerpoint/2010/main" val="411930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20</a:t>
            </a:fld>
            <a:endParaRPr lang="en-US"/>
          </a:p>
        </p:txBody>
      </p:sp>
    </p:spTree>
    <p:extLst>
      <p:ext uri="{BB962C8B-B14F-4D97-AF65-F5344CB8AC3E}">
        <p14:creationId xmlns:p14="http://schemas.microsoft.com/office/powerpoint/2010/main" val="89903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FE6AC-04C3-77F3-ABD9-65479EC0799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C2ACA53-FDF4-7D14-D91B-6A5176B5DC3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7800098B-9778-9B48-8AA2-990C86EC33C3}"/>
              </a:ext>
            </a:extLst>
          </p:cNvPr>
          <p:cNvSpPr>
            <a:spLocks noGrp="1"/>
          </p:cNvSpPr>
          <p:nvPr>
            <p:ph type="body" idx="1"/>
          </p:nvPr>
        </p:nvSpPr>
        <p:spPr/>
        <p:txBody>
          <a:bodyPr/>
          <a:lstStyle/>
          <a:p>
            <a:endParaRPr lang="en-US"/>
          </a:p>
        </p:txBody>
      </p:sp>
      <p:sp>
        <p:nvSpPr>
          <p:cNvPr id="4" name="Номер слайда 3">
            <a:extLst>
              <a:ext uri="{FF2B5EF4-FFF2-40B4-BE49-F238E27FC236}">
                <a16:creationId xmlns:a16="http://schemas.microsoft.com/office/drawing/2014/main" id="{D3F878D8-B6DC-8EB0-EFA1-BCF4FE4D79E0}"/>
              </a:ext>
            </a:extLst>
          </p:cNvPr>
          <p:cNvSpPr>
            <a:spLocks noGrp="1"/>
          </p:cNvSpPr>
          <p:nvPr>
            <p:ph type="sldNum" sz="quarter" idx="10"/>
          </p:nvPr>
        </p:nvSpPr>
        <p:spPr/>
        <p:txBody>
          <a:bodyPr/>
          <a:lstStyle/>
          <a:p>
            <a:fld id="{7169F120-58AE-4D76-9DDE-B6BDF015EA50}" type="slidenum">
              <a:rPr lang="en-US" smtClean="0"/>
              <a:t>21</a:t>
            </a:fld>
            <a:endParaRPr lang="en-US"/>
          </a:p>
        </p:txBody>
      </p:sp>
    </p:spTree>
    <p:extLst>
      <p:ext uri="{BB962C8B-B14F-4D97-AF65-F5344CB8AC3E}">
        <p14:creationId xmlns:p14="http://schemas.microsoft.com/office/powerpoint/2010/main" val="3411182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22</a:t>
            </a:fld>
            <a:endParaRPr lang="en-US"/>
          </a:p>
        </p:txBody>
      </p:sp>
    </p:spTree>
    <p:extLst>
      <p:ext uri="{BB962C8B-B14F-4D97-AF65-F5344CB8AC3E}">
        <p14:creationId xmlns:p14="http://schemas.microsoft.com/office/powerpoint/2010/main" val="1435723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7169F120-58AE-4D76-9DDE-B6BDF015EA50}" type="slidenum">
              <a:rPr lang="en-US" smtClean="0"/>
              <a:t>23</a:t>
            </a:fld>
            <a:endParaRPr lang="en-US"/>
          </a:p>
        </p:txBody>
      </p:sp>
    </p:spTree>
    <p:extLst>
      <p:ext uri="{BB962C8B-B14F-4D97-AF65-F5344CB8AC3E}">
        <p14:creationId xmlns:p14="http://schemas.microsoft.com/office/powerpoint/2010/main" val="2689660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27</a:t>
            </a:fld>
            <a:endParaRPr lang="en-US"/>
          </a:p>
        </p:txBody>
      </p:sp>
    </p:spTree>
    <p:extLst>
      <p:ext uri="{BB962C8B-B14F-4D97-AF65-F5344CB8AC3E}">
        <p14:creationId xmlns:p14="http://schemas.microsoft.com/office/powerpoint/2010/main" val="371721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9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28</a:t>
            </a:fld>
            <a:endParaRPr lang="en-US"/>
          </a:p>
        </p:txBody>
      </p:sp>
    </p:spTree>
    <p:extLst>
      <p:ext uri="{BB962C8B-B14F-4D97-AF65-F5344CB8AC3E}">
        <p14:creationId xmlns:p14="http://schemas.microsoft.com/office/powerpoint/2010/main" val="3837943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29</a:t>
            </a:fld>
            <a:endParaRPr lang="en-US"/>
          </a:p>
        </p:txBody>
      </p:sp>
    </p:spTree>
    <p:extLst>
      <p:ext uri="{BB962C8B-B14F-4D97-AF65-F5344CB8AC3E}">
        <p14:creationId xmlns:p14="http://schemas.microsoft.com/office/powerpoint/2010/main" val="2186678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30</a:t>
            </a:fld>
            <a:endParaRPr lang="en-US"/>
          </a:p>
        </p:txBody>
      </p:sp>
    </p:spTree>
    <p:extLst>
      <p:ext uri="{BB962C8B-B14F-4D97-AF65-F5344CB8AC3E}">
        <p14:creationId xmlns:p14="http://schemas.microsoft.com/office/powerpoint/2010/main" val="633916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31</a:t>
            </a:fld>
            <a:endParaRPr lang="en-US"/>
          </a:p>
        </p:txBody>
      </p:sp>
    </p:spTree>
    <p:extLst>
      <p:ext uri="{BB962C8B-B14F-4D97-AF65-F5344CB8AC3E}">
        <p14:creationId xmlns:p14="http://schemas.microsoft.com/office/powerpoint/2010/main" val="2131037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32</a:t>
            </a:fld>
            <a:endParaRPr lang="en-US"/>
          </a:p>
        </p:txBody>
      </p:sp>
    </p:spTree>
    <p:extLst>
      <p:ext uri="{BB962C8B-B14F-4D97-AF65-F5344CB8AC3E}">
        <p14:creationId xmlns:p14="http://schemas.microsoft.com/office/powerpoint/2010/main" val="1580636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33</a:t>
            </a:fld>
            <a:endParaRPr lang="en-US"/>
          </a:p>
        </p:txBody>
      </p:sp>
    </p:spTree>
    <p:extLst>
      <p:ext uri="{BB962C8B-B14F-4D97-AF65-F5344CB8AC3E}">
        <p14:creationId xmlns:p14="http://schemas.microsoft.com/office/powerpoint/2010/main" val="2673522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757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5</a:t>
            </a:fld>
            <a:endParaRPr lang="en-US"/>
          </a:p>
        </p:txBody>
      </p:sp>
    </p:spTree>
    <p:extLst>
      <p:ext uri="{BB962C8B-B14F-4D97-AF65-F5344CB8AC3E}">
        <p14:creationId xmlns:p14="http://schemas.microsoft.com/office/powerpoint/2010/main" val="633730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6</a:t>
            </a:fld>
            <a:endParaRPr lang="en-US"/>
          </a:p>
        </p:txBody>
      </p:sp>
    </p:spTree>
    <p:extLst>
      <p:ext uri="{BB962C8B-B14F-4D97-AF65-F5344CB8AC3E}">
        <p14:creationId xmlns:p14="http://schemas.microsoft.com/office/powerpoint/2010/main" val="2164288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7</a:t>
            </a:fld>
            <a:endParaRPr lang="en-US"/>
          </a:p>
        </p:txBody>
      </p:sp>
    </p:spTree>
    <p:extLst>
      <p:ext uri="{BB962C8B-B14F-4D97-AF65-F5344CB8AC3E}">
        <p14:creationId xmlns:p14="http://schemas.microsoft.com/office/powerpoint/2010/main" val="2223055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F1517-C70B-8DF7-2E42-F7BE26439B4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4F47CE8-55FD-8F6B-7B6E-3B607221998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60A3AF4-6A7B-0EB7-80BE-3DE2496BE0B4}"/>
              </a:ext>
            </a:extLst>
          </p:cNvPr>
          <p:cNvSpPr>
            <a:spLocks noGrp="1"/>
          </p:cNvSpPr>
          <p:nvPr>
            <p:ph type="body" idx="1"/>
          </p:nvPr>
        </p:nvSpPr>
        <p:spPr/>
        <p:txBody>
          <a:bodyPr/>
          <a:lstStyle/>
          <a:p>
            <a:endParaRPr lang="en-US"/>
          </a:p>
        </p:txBody>
      </p:sp>
      <p:sp>
        <p:nvSpPr>
          <p:cNvPr id="4" name="Номер слайда 3">
            <a:extLst>
              <a:ext uri="{FF2B5EF4-FFF2-40B4-BE49-F238E27FC236}">
                <a16:creationId xmlns:a16="http://schemas.microsoft.com/office/drawing/2014/main" id="{E4289299-2A32-9FE5-653A-95C40FAA4BEA}"/>
              </a:ext>
            </a:extLst>
          </p:cNvPr>
          <p:cNvSpPr>
            <a:spLocks noGrp="1"/>
          </p:cNvSpPr>
          <p:nvPr>
            <p:ph type="sldNum" sz="quarter" idx="10"/>
          </p:nvPr>
        </p:nvSpPr>
        <p:spPr/>
        <p:txBody>
          <a:bodyPr/>
          <a:lstStyle/>
          <a:p>
            <a:fld id="{7169F120-58AE-4D76-9DDE-B6BDF015EA50}" type="slidenum">
              <a:rPr lang="en-US" smtClean="0"/>
              <a:t>8</a:t>
            </a:fld>
            <a:endParaRPr lang="en-US"/>
          </a:p>
        </p:txBody>
      </p:sp>
    </p:spTree>
    <p:extLst>
      <p:ext uri="{BB962C8B-B14F-4D97-AF65-F5344CB8AC3E}">
        <p14:creationId xmlns:p14="http://schemas.microsoft.com/office/powerpoint/2010/main" val="1831217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7169F120-58AE-4D76-9DDE-B6BDF015EA50}" type="slidenum">
              <a:rPr lang="en-US" smtClean="0"/>
              <a:t>10</a:t>
            </a:fld>
            <a:endParaRPr lang="en-US"/>
          </a:p>
        </p:txBody>
      </p:sp>
    </p:spTree>
    <p:extLst>
      <p:ext uri="{BB962C8B-B14F-4D97-AF65-F5344CB8AC3E}">
        <p14:creationId xmlns:p14="http://schemas.microsoft.com/office/powerpoint/2010/main" val="3573747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AB5FB-1958-8E44-4967-E36D405EAA0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D1C07DD-B5CD-58E8-D0CE-7B146EF3DBD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A5D57FD-1EEE-2220-7A9C-E93C930C9828}"/>
              </a:ext>
            </a:extLst>
          </p:cNvPr>
          <p:cNvSpPr>
            <a:spLocks noGrp="1"/>
          </p:cNvSpPr>
          <p:nvPr>
            <p:ph type="body" idx="1"/>
          </p:nvPr>
        </p:nvSpPr>
        <p:spPr/>
        <p:txBody>
          <a:bodyPr/>
          <a:lstStyle/>
          <a:p>
            <a:endParaRPr lang="en-US"/>
          </a:p>
        </p:txBody>
      </p:sp>
      <p:sp>
        <p:nvSpPr>
          <p:cNvPr id="4" name="Номер слайда 3">
            <a:extLst>
              <a:ext uri="{FF2B5EF4-FFF2-40B4-BE49-F238E27FC236}">
                <a16:creationId xmlns:a16="http://schemas.microsoft.com/office/drawing/2014/main" id="{8C60EB9A-A2B9-1F1E-1B60-442A875D15FA}"/>
              </a:ext>
            </a:extLst>
          </p:cNvPr>
          <p:cNvSpPr>
            <a:spLocks noGrp="1"/>
          </p:cNvSpPr>
          <p:nvPr>
            <p:ph type="sldNum" sz="quarter" idx="10"/>
          </p:nvPr>
        </p:nvSpPr>
        <p:spPr/>
        <p:txBody>
          <a:bodyPr/>
          <a:lstStyle/>
          <a:p>
            <a:fld id="{7169F120-58AE-4D76-9DDE-B6BDF015EA50}" type="slidenum">
              <a:rPr lang="en-US" smtClean="0"/>
              <a:t>11</a:t>
            </a:fld>
            <a:endParaRPr lang="en-US"/>
          </a:p>
        </p:txBody>
      </p:sp>
    </p:spTree>
    <p:extLst>
      <p:ext uri="{BB962C8B-B14F-4D97-AF65-F5344CB8AC3E}">
        <p14:creationId xmlns:p14="http://schemas.microsoft.com/office/powerpoint/2010/main" val="372700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021142"/>
            <a:ext cx="8229600" cy="1044142"/>
          </a:xfrm>
        </p:spPr>
        <p:txBody>
          <a:bodyPr>
            <a:spAutoFit/>
          </a:bodyPr>
          <a:lstStyle>
            <a:lvl1pPr>
              <a:defRPr sz="6200" baseline="0"/>
            </a:lvl1pPr>
          </a:lstStyle>
          <a:p>
            <a:r>
              <a:rPr lang="en-GB" dirty="0"/>
              <a:t>Presentation Title</a:t>
            </a:r>
            <a:endParaRPr lang="en-US" dirty="0"/>
          </a:p>
        </p:txBody>
      </p:sp>
    </p:spTree>
    <p:extLst>
      <p:ext uri="{BB962C8B-B14F-4D97-AF65-F5344CB8AC3E}">
        <p14:creationId xmlns:p14="http://schemas.microsoft.com/office/powerpoint/2010/main" val="107768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Picture Placeholder 13"/>
          <p:cNvSpPr>
            <a:spLocks noGrp="1"/>
          </p:cNvSpPr>
          <p:nvPr>
            <p:ph type="pic" sz="quarter" idx="12" hasCustomPrompt="1"/>
          </p:nvPr>
        </p:nvSpPr>
        <p:spPr>
          <a:xfrm>
            <a:off x="5675202" y="1850076"/>
            <a:ext cx="3057841" cy="4417641"/>
          </a:xfrm>
        </p:spPr>
        <p:txBody>
          <a:bodyPr anchor="ctr">
            <a:normAutofit/>
          </a:bodyPr>
          <a:lstStyle>
            <a:lvl1pPr algn="ctr">
              <a:defRPr sz="2300" baseline="0"/>
            </a:lvl1pPr>
          </a:lstStyle>
          <a:p>
            <a:r>
              <a:rPr lang="en-US" dirty="0"/>
              <a:t>Drag image  to placeholder or click icon to add</a:t>
            </a:r>
          </a:p>
        </p:txBody>
      </p:sp>
      <p:sp>
        <p:nvSpPr>
          <p:cNvPr id="8" name="Title 1"/>
          <p:cNvSpPr>
            <a:spLocks noGrp="1"/>
          </p:cNvSpPr>
          <p:nvPr>
            <p:ph type="ctrTitle" hasCustomPrompt="1"/>
          </p:nvPr>
        </p:nvSpPr>
        <p:spPr>
          <a:xfrm>
            <a:off x="685800" y="1865331"/>
            <a:ext cx="4887260" cy="741274"/>
          </a:xfrm>
        </p:spPr>
        <p:txBody>
          <a:bodyPr>
            <a:spAutoFit/>
          </a:bodyPr>
          <a:lstStyle>
            <a:lvl1pPr>
              <a:defRPr sz="4200" baseline="0"/>
            </a:lvl1pPr>
          </a:lstStyle>
          <a:p>
            <a:r>
              <a:rPr lang="en-GB" dirty="0"/>
              <a:t>Header style</a:t>
            </a:r>
            <a:endParaRPr lang="en-US" dirty="0"/>
          </a:p>
        </p:txBody>
      </p:sp>
      <p:sp>
        <p:nvSpPr>
          <p:cNvPr id="9" name="Subtitle 2"/>
          <p:cNvSpPr>
            <a:spLocks noGrp="1"/>
          </p:cNvSpPr>
          <p:nvPr>
            <p:ph type="subTitle" idx="1" hasCustomPrompt="1"/>
          </p:nvPr>
        </p:nvSpPr>
        <p:spPr>
          <a:xfrm>
            <a:off x="685800" y="2621425"/>
            <a:ext cx="4887260" cy="524939"/>
          </a:xfrm>
        </p:spPr>
        <p:txBody>
          <a:bodyPr>
            <a:spAutoFit/>
          </a:bodyPr>
          <a:lstStyle>
            <a:lvl1pPr marL="0" marR="0" indent="0" algn="l" defTabSz="457146" rtl="0" eaLnBrk="1" fontAlgn="auto" latinLnBrk="0" hangingPunct="1">
              <a:lnSpc>
                <a:spcPct val="100000"/>
              </a:lnSpc>
              <a:spcBef>
                <a:spcPct val="20000"/>
              </a:spcBef>
              <a:spcAft>
                <a:spcPts val="0"/>
              </a:spcAft>
              <a:buClrTx/>
              <a:buSzTx/>
              <a:buFont typeface="Arial"/>
              <a:buNone/>
              <a:tabLst/>
              <a:defRPr sz="2800">
                <a:solidFill>
                  <a:srgbClr val="25303B"/>
                </a:solidFill>
              </a:defRPr>
            </a:lvl1pPr>
            <a:lvl2pPr marL="457146" indent="0" algn="ctr">
              <a:buNone/>
              <a:defRPr>
                <a:solidFill>
                  <a:schemeClr val="tx1">
                    <a:tint val="75000"/>
                  </a:schemeClr>
                </a:solidFill>
              </a:defRPr>
            </a:lvl2pPr>
            <a:lvl3pPr marL="914291" indent="0" algn="ctr">
              <a:buNone/>
              <a:defRPr>
                <a:solidFill>
                  <a:schemeClr val="tx1">
                    <a:tint val="75000"/>
                  </a:schemeClr>
                </a:solidFill>
              </a:defRPr>
            </a:lvl3pPr>
            <a:lvl4pPr marL="1371438" indent="0" algn="ctr">
              <a:buNone/>
              <a:defRPr>
                <a:solidFill>
                  <a:schemeClr val="tx1">
                    <a:tint val="75000"/>
                  </a:schemeClr>
                </a:solidFill>
              </a:defRPr>
            </a:lvl4pPr>
            <a:lvl5pPr marL="1828584" indent="0" algn="ctr">
              <a:buNone/>
              <a:defRPr>
                <a:solidFill>
                  <a:schemeClr val="tx1">
                    <a:tint val="75000"/>
                  </a:schemeClr>
                </a:solidFill>
              </a:defRPr>
            </a:lvl5pPr>
            <a:lvl6pPr marL="2285729" indent="0" algn="ctr">
              <a:buNone/>
              <a:defRPr>
                <a:solidFill>
                  <a:schemeClr val="tx1">
                    <a:tint val="75000"/>
                  </a:schemeClr>
                </a:solidFill>
              </a:defRPr>
            </a:lvl6pPr>
            <a:lvl7pPr marL="2742875" indent="0" algn="ctr">
              <a:buNone/>
              <a:defRPr>
                <a:solidFill>
                  <a:schemeClr val="tx1">
                    <a:tint val="75000"/>
                  </a:schemeClr>
                </a:solidFill>
              </a:defRPr>
            </a:lvl7pPr>
            <a:lvl8pPr marL="3200021" indent="0" algn="ctr">
              <a:buNone/>
              <a:defRPr>
                <a:solidFill>
                  <a:schemeClr val="tx1">
                    <a:tint val="75000"/>
                  </a:schemeClr>
                </a:solidFill>
              </a:defRPr>
            </a:lvl8pPr>
            <a:lvl9pPr marL="3657167" indent="0" algn="ctr">
              <a:buNone/>
              <a:defRPr>
                <a:solidFill>
                  <a:schemeClr val="tx1">
                    <a:tint val="75000"/>
                  </a:schemeClr>
                </a:solidFill>
              </a:defRPr>
            </a:lvl9pPr>
          </a:lstStyle>
          <a:p>
            <a:pPr lvl="0"/>
            <a:r>
              <a:rPr lang="en-GB" dirty="0"/>
              <a:t>SUB-HEADER STYLE</a:t>
            </a:r>
          </a:p>
        </p:txBody>
      </p:sp>
      <p:sp>
        <p:nvSpPr>
          <p:cNvPr id="10" name="Text Placeholder 9"/>
          <p:cNvSpPr>
            <a:spLocks noGrp="1"/>
          </p:cNvSpPr>
          <p:nvPr>
            <p:ph type="body" sz="quarter" idx="10" hasCustomPrompt="1"/>
          </p:nvPr>
        </p:nvSpPr>
        <p:spPr>
          <a:xfrm>
            <a:off x="685940" y="3179691"/>
            <a:ext cx="4887120" cy="446266"/>
          </a:xfrm>
        </p:spPr>
        <p:txBody>
          <a:bodyPr>
            <a:spAutoFit/>
          </a:bodyPr>
          <a:lstStyle>
            <a:lvl1pPr>
              <a:defRPr sz="2300" cap="none" baseline="0"/>
            </a:lvl1pPr>
            <a:lvl2pPr marL="457146" indent="0">
              <a:buNone/>
              <a:defRPr/>
            </a:lvl2pPr>
            <a:lvl3pPr>
              <a:defRPr sz="2300"/>
            </a:lvl3pPr>
            <a:lvl4pPr>
              <a:defRPr sz="2300"/>
            </a:lvl4pPr>
            <a:lvl5pPr>
              <a:defRPr sz="2300"/>
            </a:lvl5pPr>
          </a:lstStyle>
          <a:p>
            <a:pPr lvl="0"/>
            <a:r>
              <a:rPr lang="en-GB" dirty="0"/>
              <a:t>Body text style</a:t>
            </a:r>
          </a:p>
        </p:txBody>
      </p:sp>
      <p:sp>
        <p:nvSpPr>
          <p:cNvPr id="13" name="Text Placeholder 11"/>
          <p:cNvSpPr>
            <a:spLocks noGrp="1"/>
          </p:cNvSpPr>
          <p:nvPr>
            <p:ph type="body" sz="quarter" idx="11" hasCustomPrompt="1"/>
          </p:nvPr>
        </p:nvSpPr>
        <p:spPr>
          <a:xfrm>
            <a:off x="685940" y="3664666"/>
            <a:ext cx="4887120" cy="1129530"/>
          </a:xfrm>
        </p:spPr>
        <p:txBody>
          <a:bodyPr>
            <a:spAutoFit/>
          </a:bodyPr>
          <a:lstStyle>
            <a:lvl1pPr marL="0" indent="-298762">
              <a:buSzPct val="80000"/>
              <a:buFont typeface="Wingdings" charset="2"/>
              <a:buChar char="§"/>
              <a:defRPr sz="2300" cap="none"/>
            </a:lvl1pPr>
            <a:lvl2pPr>
              <a:defRPr sz="2000"/>
            </a:lvl2pPr>
            <a:lvl3pPr>
              <a:defRPr sz="1700"/>
            </a:lvl3pPr>
          </a:lstStyle>
          <a:p>
            <a:pPr lvl="0"/>
            <a:r>
              <a:rPr lang="en-GB" dirty="0"/>
              <a:t>Bullet text style</a:t>
            </a:r>
          </a:p>
          <a:p>
            <a:pPr lvl="1"/>
            <a:r>
              <a:rPr lang="en-US" dirty="0"/>
              <a:t>S</a:t>
            </a:r>
            <a:r>
              <a:rPr lang="en-GB" dirty="0" err="1"/>
              <a:t>ub</a:t>
            </a:r>
            <a:r>
              <a:rPr lang="en-GB" dirty="0"/>
              <a:t> bullet style</a:t>
            </a:r>
          </a:p>
          <a:p>
            <a:pPr lvl="2"/>
            <a:r>
              <a:rPr lang="en-US" dirty="0"/>
              <a:t>S</a:t>
            </a:r>
            <a:r>
              <a:rPr lang="en-GB" dirty="0" err="1"/>
              <a:t>ub</a:t>
            </a:r>
            <a:r>
              <a:rPr lang="en-GB" dirty="0"/>
              <a:t> sub bullet style</a:t>
            </a:r>
          </a:p>
        </p:txBody>
      </p:sp>
    </p:spTree>
    <p:extLst>
      <p:ext uri="{BB962C8B-B14F-4D97-AF65-F5344CB8AC3E}">
        <p14:creationId xmlns:p14="http://schemas.microsoft.com/office/powerpoint/2010/main" val="3188896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coal watermark and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1" y="2380179"/>
            <a:ext cx="8229600" cy="935975"/>
          </a:xfrm>
        </p:spPr>
        <p:txBody>
          <a:bodyPr>
            <a:spAutoFit/>
          </a:bodyPr>
          <a:lstStyle>
            <a:lvl1pPr>
              <a:defRPr sz="5500">
                <a:solidFill>
                  <a:schemeClr val="bg1"/>
                </a:solidFill>
              </a:defRPr>
            </a:lvl1pPr>
          </a:lstStyle>
          <a:p>
            <a:r>
              <a:rPr lang="en-GB" dirty="0"/>
              <a:t>Header style</a:t>
            </a:r>
            <a:endParaRPr lang="en-US" dirty="0"/>
          </a:p>
        </p:txBody>
      </p:sp>
      <p:sp>
        <p:nvSpPr>
          <p:cNvPr id="5" name="Text Placeholder 4"/>
          <p:cNvSpPr>
            <a:spLocks noGrp="1"/>
          </p:cNvSpPr>
          <p:nvPr>
            <p:ph type="body" sz="quarter" idx="10" hasCustomPrompt="1"/>
          </p:nvPr>
        </p:nvSpPr>
        <p:spPr>
          <a:xfrm>
            <a:off x="456921" y="3290635"/>
            <a:ext cx="4778117" cy="611473"/>
          </a:xfrm>
        </p:spPr>
        <p:txBody>
          <a:bodyPr>
            <a:spAutoFit/>
          </a:bodyPr>
          <a:lstStyle>
            <a:lvl1pPr>
              <a:defRPr>
                <a:solidFill>
                  <a:srgbClr val="FFFFFF"/>
                </a:solidFill>
              </a:defRPr>
            </a:lvl1pPr>
          </a:lstStyle>
          <a:p>
            <a:pPr lvl="0"/>
            <a:r>
              <a:rPr lang="en-GB" dirty="0"/>
              <a:t>Sub-header Style</a:t>
            </a:r>
          </a:p>
        </p:txBody>
      </p:sp>
    </p:spTree>
    <p:extLst>
      <p:ext uri="{BB962C8B-B14F-4D97-AF65-F5344CB8AC3E}">
        <p14:creationId xmlns:p14="http://schemas.microsoft.com/office/powerpoint/2010/main" val="1973413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coal watermark and logo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85800" y="1865331"/>
            <a:ext cx="4887260" cy="741274"/>
          </a:xfrm>
        </p:spPr>
        <p:txBody>
          <a:bodyPr>
            <a:spAutoFit/>
          </a:bodyPr>
          <a:lstStyle>
            <a:lvl1pPr>
              <a:defRPr sz="4200" baseline="0">
                <a:solidFill>
                  <a:srgbClr val="FFFFFF"/>
                </a:solidFill>
              </a:defRPr>
            </a:lvl1pPr>
          </a:lstStyle>
          <a:p>
            <a:r>
              <a:rPr lang="en-GB" dirty="0"/>
              <a:t>Header style</a:t>
            </a:r>
            <a:endParaRPr lang="en-US" dirty="0"/>
          </a:p>
        </p:txBody>
      </p:sp>
      <p:sp>
        <p:nvSpPr>
          <p:cNvPr id="7" name="Subtitle 2"/>
          <p:cNvSpPr>
            <a:spLocks noGrp="1"/>
          </p:cNvSpPr>
          <p:nvPr>
            <p:ph type="subTitle" idx="1" hasCustomPrompt="1"/>
          </p:nvPr>
        </p:nvSpPr>
        <p:spPr>
          <a:xfrm>
            <a:off x="685800" y="2621425"/>
            <a:ext cx="4887260" cy="524939"/>
          </a:xfrm>
        </p:spPr>
        <p:txBody>
          <a:bodyPr>
            <a:spAutoFit/>
          </a:bodyPr>
          <a:lstStyle>
            <a:lvl1pPr marL="0" marR="0" indent="0" algn="l" defTabSz="457146" rtl="0" eaLnBrk="1" fontAlgn="auto" latinLnBrk="0" hangingPunct="1">
              <a:lnSpc>
                <a:spcPct val="100000"/>
              </a:lnSpc>
              <a:spcBef>
                <a:spcPct val="20000"/>
              </a:spcBef>
              <a:spcAft>
                <a:spcPts val="0"/>
              </a:spcAft>
              <a:buClrTx/>
              <a:buSzTx/>
              <a:buFont typeface="Arial"/>
              <a:buNone/>
              <a:tabLst/>
              <a:defRPr sz="2800">
                <a:solidFill>
                  <a:srgbClr val="FFFFFF"/>
                </a:solidFill>
              </a:defRPr>
            </a:lvl1pPr>
            <a:lvl2pPr marL="457146" indent="0" algn="ctr">
              <a:buNone/>
              <a:defRPr>
                <a:solidFill>
                  <a:schemeClr val="tx1">
                    <a:tint val="75000"/>
                  </a:schemeClr>
                </a:solidFill>
              </a:defRPr>
            </a:lvl2pPr>
            <a:lvl3pPr marL="914291" indent="0" algn="ctr">
              <a:buNone/>
              <a:defRPr>
                <a:solidFill>
                  <a:schemeClr val="tx1">
                    <a:tint val="75000"/>
                  </a:schemeClr>
                </a:solidFill>
              </a:defRPr>
            </a:lvl3pPr>
            <a:lvl4pPr marL="1371438" indent="0" algn="ctr">
              <a:buNone/>
              <a:defRPr>
                <a:solidFill>
                  <a:schemeClr val="tx1">
                    <a:tint val="75000"/>
                  </a:schemeClr>
                </a:solidFill>
              </a:defRPr>
            </a:lvl4pPr>
            <a:lvl5pPr marL="1828584" indent="0" algn="ctr">
              <a:buNone/>
              <a:defRPr>
                <a:solidFill>
                  <a:schemeClr val="tx1">
                    <a:tint val="75000"/>
                  </a:schemeClr>
                </a:solidFill>
              </a:defRPr>
            </a:lvl5pPr>
            <a:lvl6pPr marL="2285729" indent="0" algn="ctr">
              <a:buNone/>
              <a:defRPr>
                <a:solidFill>
                  <a:schemeClr val="tx1">
                    <a:tint val="75000"/>
                  </a:schemeClr>
                </a:solidFill>
              </a:defRPr>
            </a:lvl6pPr>
            <a:lvl7pPr marL="2742875" indent="0" algn="ctr">
              <a:buNone/>
              <a:defRPr>
                <a:solidFill>
                  <a:schemeClr val="tx1">
                    <a:tint val="75000"/>
                  </a:schemeClr>
                </a:solidFill>
              </a:defRPr>
            </a:lvl7pPr>
            <a:lvl8pPr marL="3200021" indent="0" algn="ctr">
              <a:buNone/>
              <a:defRPr>
                <a:solidFill>
                  <a:schemeClr val="tx1">
                    <a:tint val="75000"/>
                  </a:schemeClr>
                </a:solidFill>
              </a:defRPr>
            </a:lvl8pPr>
            <a:lvl9pPr marL="3657167" indent="0" algn="ctr">
              <a:buNone/>
              <a:defRPr>
                <a:solidFill>
                  <a:schemeClr val="tx1">
                    <a:tint val="75000"/>
                  </a:schemeClr>
                </a:solidFill>
              </a:defRPr>
            </a:lvl9pPr>
          </a:lstStyle>
          <a:p>
            <a:pPr lvl="0"/>
            <a:r>
              <a:rPr lang="en-GB" dirty="0"/>
              <a:t>SUB-HEADER STYLE</a:t>
            </a:r>
          </a:p>
        </p:txBody>
      </p:sp>
      <p:sp>
        <p:nvSpPr>
          <p:cNvPr id="9" name="Picture Placeholder 13"/>
          <p:cNvSpPr>
            <a:spLocks noGrp="1"/>
          </p:cNvSpPr>
          <p:nvPr>
            <p:ph type="pic" sz="quarter" idx="12" hasCustomPrompt="1"/>
          </p:nvPr>
        </p:nvSpPr>
        <p:spPr>
          <a:xfrm>
            <a:off x="5675202" y="1850076"/>
            <a:ext cx="3057841" cy="4417641"/>
          </a:xfrm>
        </p:spPr>
        <p:txBody>
          <a:bodyPr anchor="ctr">
            <a:normAutofit/>
          </a:bodyPr>
          <a:lstStyle>
            <a:lvl1pPr algn="ctr">
              <a:defRPr sz="2300" baseline="0">
                <a:solidFill>
                  <a:srgbClr val="FFFFFF"/>
                </a:solidFill>
              </a:defRPr>
            </a:lvl1pPr>
          </a:lstStyle>
          <a:p>
            <a:r>
              <a:rPr lang="en-US" dirty="0"/>
              <a:t>Drag image  to placeholder or click icon to add</a:t>
            </a:r>
          </a:p>
        </p:txBody>
      </p:sp>
      <p:sp>
        <p:nvSpPr>
          <p:cNvPr id="14" name="Text Placeholder 9"/>
          <p:cNvSpPr>
            <a:spLocks noGrp="1"/>
          </p:cNvSpPr>
          <p:nvPr>
            <p:ph type="body" sz="quarter" idx="10" hasCustomPrompt="1"/>
          </p:nvPr>
        </p:nvSpPr>
        <p:spPr>
          <a:xfrm>
            <a:off x="685940" y="3179691"/>
            <a:ext cx="4887120" cy="446266"/>
          </a:xfrm>
        </p:spPr>
        <p:txBody>
          <a:bodyPr>
            <a:spAutoFit/>
          </a:bodyPr>
          <a:lstStyle>
            <a:lvl1pPr>
              <a:defRPr sz="2300" cap="none" baseline="0">
                <a:solidFill>
                  <a:srgbClr val="FFFFFF"/>
                </a:solidFill>
              </a:defRPr>
            </a:lvl1pPr>
            <a:lvl2pPr marL="457146" indent="0">
              <a:buNone/>
              <a:defRPr/>
            </a:lvl2pPr>
            <a:lvl3pPr>
              <a:defRPr sz="2300"/>
            </a:lvl3pPr>
            <a:lvl4pPr>
              <a:defRPr sz="2300"/>
            </a:lvl4pPr>
            <a:lvl5pPr>
              <a:defRPr sz="2300"/>
            </a:lvl5pPr>
          </a:lstStyle>
          <a:p>
            <a:pPr lvl="0"/>
            <a:r>
              <a:rPr lang="en-GB" dirty="0"/>
              <a:t>Body text style</a:t>
            </a:r>
          </a:p>
        </p:txBody>
      </p:sp>
      <p:sp>
        <p:nvSpPr>
          <p:cNvPr id="15" name="Text Placeholder 11"/>
          <p:cNvSpPr>
            <a:spLocks noGrp="1"/>
          </p:cNvSpPr>
          <p:nvPr>
            <p:ph type="body" sz="quarter" idx="11" hasCustomPrompt="1"/>
          </p:nvPr>
        </p:nvSpPr>
        <p:spPr>
          <a:xfrm>
            <a:off x="685940" y="3664666"/>
            <a:ext cx="4887120" cy="1129530"/>
          </a:xfrm>
        </p:spPr>
        <p:txBody>
          <a:bodyPr>
            <a:spAutoFit/>
          </a:bodyPr>
          <a:lstStyle>
            <a:lvl1pPr marL="0" indent="-298762">
              <a:buSzPct val="80000"/>
              <a:buFont typeface="Wingdings" charset="2"/>
              <a:buChar char="§"/>
              <a:defRPr sz="2300" cap="none">
                <a:solidFill>
                  <a:srgbClr val="FFFFFF"/>
                </a:solidFill>
              </a:defRPr>
            </a:lvl1pPr>
            <a:lvl2pPr>
              <a:defRPr sz="2000">
                <a:solidFill>
                  <a:srgbClr val="FFFFFF"/>
                </a:solidFill>
              </a:defRPr>
            </a:lvl2pPr>
            <a:lvl3pPr>
              <a:defRPr sz="1700">
                <a:solidFill>
                  <a:srgbClr val="FFFFFF"/>
                </a:solidFill>
              </a:defRPr>
            </a:lvl3pPr>
          </a:lstStyle>
          <a:p>
            <a:pPr lvl="0"/>
            <a:r>
              <a:rPr lang="en-GB" dirty="0"/>
              <a:t>Bullet text style</a:t>
            </a:r>
          </a:p>
          <a:p>
            <a:pPr lvl="1"/>
            <a:r>
              <a:rPr lang="en-US" dirty="0"/>
              <a:t>S</a:t>
            </a:r>
            <a:r>
              <a:rPr lang="en-GB" dirty="0" err="1"/>
              <a:t>ub</a:t>
            </a:r>
            <a:r>
              <a:rPr lang="en-GB" dirty="0"/>
              <a:t> bullet style</a:t>
            </a:r>
          </a:p>
          <a:p>
            <a:pPr lvl="2"/>
            <a:r>
              <a:rPr lang="en-US" dirty="0"/>
              <a:t>S</a:t>
            </a:r>
            <a:r>
              <a:rPr lang="en-GB" dirty="0" err="1"/>
              <a:t>ub</a:t>
            </a:r>
            <a:r>
              <a:rPr lang="en-GB" dirty="0"/>
              <a:t> sub bullet style</a:t>
            </a:r>
          </a:p>
        </p:txBody>
      </p:sp>
    </p:spTree>
    <p:extLst>
      <p:ext uri="{BB962C8B-B14F-4D97-AF65-F5344CB8AC3E}">
        <p14:creationId xmlns:p14="http://schemas.microsoft.com/office/powerpoint/2010/main" val="1060888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coal watermark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1" y="2380179"/>
            <a:ext cx="8229600" cy="935975"/>
          </a:xfrm>
        </p:spPr>
        <p:txBody>
          <a:bodyPr>
            <a:spAutoFit/>
          </a:bodyPr>
          <a:lstStyle>
            <a:lvl1pPr>
              <a:defRPr sz="5500">
                <a:solidFill>
                  <a:schemeClr val="bg1"/>
                </a:solidFill>
              </a:defRPr>
            </a:lvl1pPr>
          </a:lstStyle>
          <a:p>
            <a:r>
              <a:rPr lang="en-GB" dirty="0"/>
              <a:t>Header style</a:t>
            </a:r>
            <a:endParaRPr lang="en-US" dirty="0"/>
          </a:p>
        </p:txBody>
      </p:sp>
      <p:sp>
        <p:nvSpPr>
          <p:cNvPr id="5" name="Text Placeholder 4"/>
          <p:cNvSpPr>
            <a:spLocks noGrp="1"/>
          </p:cNvSpPr>
          <p:nvPr>
            <p:ph type="body" sz="quarter" idx="10" hasCustomPrompt="1"/>
          </p:nvPr>
        </p:nvSpPr>
        <p:spPr>
          <a:xfrm>
            <a:off x="456921" y="3290635"/>
            <a:ext cx="4778117" cy="611473"/>
          </a:xfrm>
        </p:spPr>
        <p:txBody>
          <a:bodyPr>
            <a:spAutoFit/>
          </a:bodyPr>
          <a:lstStyle>
            <a:lvl1pPr>
              <a:defRPr>
                <a:solidFill>
                  <a:srgbClr val="FFFFFF"/>
                </a:solidFill>
              </a:defRPr>
            </a:lvl1pPr>
          </a:lstStyle>
          <a:p>
            <a:pPr lvl="0"/>
            <a:r>
              <a:rPr lang="en-GB" dirty="0"/>
              <a:t>Sub-header Style</a:t>
            </a:r>
          </a:p>
        </p:txBody>
      </p:sp>
    </p:spTree>
    <p:extLst>
      <p:ext uri="{BB962C8B-B14F-4D97-AF65-F5344CB8AC3E}">
        <p14:creationId xmlns:p14="http://schemas.microsoft.com/office/powerpoint/2010/main" val="4257488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coal watermark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Picture Placeholder 13"/>
          <p:cNvSpPr>
            <a:spLocks noGrp="1"/>
          </p:cNvSpPr>
          <p:nvPr>
            <p:ph type="pic" sz="quarter" idx="12" hasCustomPrompt="1"/>
          </p:nvPr>
        </p:nvSpPr>
        <p:spPr>
          <a:xfrm>
            <a:off x="5675202" y="1850076"/>
            <a:ext cx="3057841" cy="4417641"/>
          </a:xfrm>
        </p:spPr>
        <p:txBody>
          <a:bodyPr anchor="ctr">
            <a:normAutofit/>
          </a:bodyPr>
          <a:lstStyle>
            <a:lvl1pPr algn="ctr">
              <a:defRPr sz="2300" baseline="0">
                <a:solidFill>
                  <a:srgbClr val="FFFFFF"/>
                </a:solidFill>
              </a:defRPr>
            </a:lvl1pPr>
          </a:lstStyle>
          <a:p>
            <a:r>
              <a:rPr lang="en-US" dirty="0"/>
              <a:t>Drag image  to placeholder or click icon to add</a:t>
            </a:r>
          </a:p>
        </p:txBody>
      </p:sp>
      <p:sp>
        <p:nvSpPr>
          <p:cNvPr id="8" name="Title 1"/>
          <p:cNvSpPr>
            <a:spLocks noGrp="1"/>
          </p:cNvSpPr>
          <p:nvPr>
            <p:ph type="ctrTitle" hasCustomPrompt="1"/>
          </p:nvPr>
        </p:nvSpPr>
        <p:spPr>
          <a:xfrm>
            <a:off x="685800" y="1865331"/>
            <a:ext cx="4887260" cy="741274"/>
          </a:xfrm>
        </p:spPr>
        <p:txBody>
          <a:bodyPr>
            <a:spAutoFit/>
          </a:bodyPr>
          <a:lstStyle>
            <a:lvl1pPr>
              <a:defRPr sz="4200" baseline="0">
                <a:solidFill>
                  <a:srgbClr val="FFFFFF"/>
                </a:solidFill>
              </a:defRPr>
            </a:lvl1pPr>
          </a:lstStyle>
          <a:p>
            <a:r>
              <a:rPr lang="en-GB" dirty="0"/>
              <a:t>Header style</a:t>
            </a:r>
            <a:endParaRPr lang="en-US" dirty="0"/>
          </a:p>
        </p:txBody>
      </p:sp>
      <p:sp>
        <p:nvSpPr>
          <p:cNvPr id="10" name="Subtitle 2"/>
          <p:cNvSpPr>
            <a:spLocks noGrp="1"/>
          </p:cNvSpPr>
          <p:nvPr>
            <p:ph type="subTitle" idx="1" hasCustomPrompt="1"/>
          </p:nvPr>
        </p:nvSpPr>
        <p:spPr>
          <a:xfrm>
            <a:off x="685800" y="2621425"/>
            <a:ext cx="4887260" cy="524939"/>
          </a:xfrm>
        </p:spPr>
        <p:txBody>
          <a:bodyPr>
            <a:spAutoFit/>
          </a:bodyPr>
          <a:lstStyle>
            <a:lvl1pPr marL="0" marR="0" indent="0" algn="l" defTabSz="457146" rtl="0" eaLnBrk="1" fontAlgn="auto" latinLnBrk="0" hangingPunct="1">
              <a:lnSpc>
                <a:spcPct val="100000"/>
              </a:lnSpc>
              <a:spcBef>
                <a:spcPct val="20000"/>
              </a:spcBef>
              <a:spcAft>
                <a:spcPts val="0"/>
              </a:spcAft>
              <a:buClrTx/>
              <a:buSzTx/>
              <a:buFont typeface="Arial"/>
              <a:buNone/>
              <a:tabLst/>
              <a:defRPr sz="2800">
                <a:solidFill>
                  <a:srgbClr val="FFFFFF"/>
                </a:solidFill>
              </a:defRPr>
            </a:lvl1pPr>
            <a:lvl2pPr marL="457146" indent="0" algn="ctr">
              <a:buNone/>
              <a:defRPr>
                <a:solidFill>
                  <a:schemeClr val="tx1">
                    <a:tint val="75000"/>
                  </a:schemeClr>
                </a:solidFill>
              </a:defRPr>
            </a:lvl2pPr>
            <a:lvl3pPr marL="914291" indent="0" algn="ctr">
              <a:buNone/>
              <a:defRPr>
                <a:solidFill>
                  <a:schemeClr val="tx1">
                    <a:tint val="75000"/>
                  </a:schemeClr>
                </a:solidFill>
              </a:defRPr>
            </a:lvl3pPr>
            <a:lvl4pPr marL="1371438" indent="0" algn="ctr">
              <a:buNone/>
              <a:defRPr>
                <a:solidFill>
                  <a:schemeClr val="tx1">
                    <a:tint val="75000"/>
                  </a:schemeClr>
                </a:solidFill>
              </a:defRPr>
            </a:lvl4pPr>
            <a:lvl5pPr marL="1828584" indent="0" algn="ctr">
              <a:buNone/>
              <a:defRPr>
                <a:solidFill>
                  <a:schemeClr val="tx1">
                    <a:tint val="75000"/>
                  </a:schemeClr>
                </a:solidFill>
              </a:defRPr>
            </a:lvl5pPr>
            <a:lvl6pPr marL="2285729" indent="0" algn="ctr">
              <a:buNone/>
              <a:defRPr>
                <a:solidFill>
                  <a:schemeClr val="tx1">
                    <a:tint val="75000"/>
                  </a:schemeClr>
                </a:solidFill>
              </a:defRPr>
            </a:lvl6pPr>
            <a:lvl7pPr marL="2742875" indent="0" algn="ctr">
              <a:buNone/>
              <a:defRPr>
                <a:solidFill>
                  <a:schemeClr val="tx1">
                    <a:tint val="75000"/>
                  </a:schemeClr>
                </a:solidFill>
              </a:defRPr>
            </a:lvl7pPr>
            <a:lvl8pPr marL="3200021" indent="0" algn="ctr">
              <a:buNone/>
              <a:defRPr>
                <a:solidFill>
                  <a:schemeClr val="tx1">
                    <a:tint val="75000"/>
                  </a:schemeClr>
                </a:solidFill>
              </a:defRPr>
            </a:lvl8pPr>
            <a:lvl9pPr marL="3657167" indent="0" algn="ctr">
              <a:buNone/>
              <a:defRPr>
                <a:solidFill>
                  <a:schemeClr val="tx1">
                    <a:tint val="75000"/>
                  </a:schemeClr>
                </a:solidFill>
              </a:defRPr>
            </a:lvl9pPr>
          </a:lstStyle>
          <a:p>
            <a:pPr lvl="0"/>
            <a:r>
              <a:rPr lang="en-GB" dirty="0"/>
              <a:t>SUB-HEADER STYLE</a:t>
            </a:r>
          </a:p>
        </p:txBody>
      </p:sp>
      <p:sp>
        <p:nvSpPr>
          <p:cNvPr id="11" name="Text Placeholder 9"/>
          <p:cNvSpPr>
            <a:spLocks noGrp="1"/>
          </p:cNvSpPr>
          <p:nvPr>
            <p:ph type="body" sz="quarter" idx="10" hasCustomPrompt="1"/>
          </p:nvPr>
        </p:nvSpPr>
        <p:spPr>
          <a:xfrm>
            <a:off x="685940" y="3179691"/>
            <a:ext cx="4887120" cy="446266"/>
          </a:xfrm>
        </p:spPr>
        <p:txBody>
          <a:bodyPr>
            <a:spAutoFit/>
          </a:bodyPr>
          <a:lstStyle>
            <a:lvl1pPr>
              <a:defRPr sz="2300" cap="none" baseline="0">
                <a:solidFill>
                  <a:srgbClr val="FFFFFF"/>
                </a:solidFill>
              </a:defRPr>
            </a:lvl1pPr>
            <a:lvl2pPr marL="457146" indent="0">
              <a:buNone/>
              <a:defRPr/>
            </a:lvl2pPr>
            <a:lvl3pPr>
              <a:defRPr sz="2300"/>
            </a:lvl3pPr>
            <a:lvl4pPr>
              <a:defRPr sz="2300"/>
            </a:lvl4pPr>
            <a:lvl5pPr>
              <a:defRPr sz="2300"/>
            </a:lvl5pPr>
          </a:lstStyle>
          <a:p>
            <a:pPr lvl="0"/>
            <a:r>
              <a:rPr lang="en-GB" dirty="0"/>
              <a:t>Body text style</a:t>
            </a:r>
          </a:p>
        </p:txBody>
      </p:sp>
      <p:sp>
        <p:nvSpPr>
          <p:cNvPr id="12" name="Text Placeholder 11"/>
          <p:cNvSpPr>
            <a:spLocks noGrp="1"/>
          </p:cNvSpPr>
          <p:nvPr>
            <p:ph type="body" sz="quarter" idx="11" hasCustomPrompt="1"/>
          </p:nvPr>
        </p:nvSpPr>
        <p:spPr>
          <a:xfrm>
            <a:off x="685940" y="3664666"/>
            <a:ext cx="4887120" cy="1129530"/>
          </a:xfrm>
        </p:spPr>
        <p:txBody>
          <a:bodyPr>
            <a:spAutoFit/>
          </a:bodyPr>
          <a:lstStyle>
            <a:lvl1pPr marL="0" indent="-298762">
              <a:buSzPct val="80000"/>
              <a:buFont typeface="Wingdings" charset="2"/>
              <a:buChar char="§"/>
              <a:defRPr sz="2300" cap="none">
                <a:solidFill>
                  <a:srgbClr val="FFFFFF"/>
                </a:solidFill>
              </a:defRPr>
            </a:lvl1pPr>
            <a:lvl2pPr>
              <a:defRPr sz="2000">
                <a:solidFill>
                  <a:srgbClr val="FFFFFF"/>
                </a:solidFill>
              </a:defRPr>
            </a:lvl2pPr>
            <a:lvl3pPr>
              <a:defRPr sz="1700">
                <a:solidFill>
                  <a:srgbClr val="FFFFFF"/>
                </a:solidFill>
              </a:defRPr>
            </a:lvl3pPr>
          </a:lstStyle>
          <a:p>
            <a:pPr lvl="0"/>
            <a:r>
              <a:rPr lang="en-GB" dirty="0"/>
              <a:t>Bullet text style</a:t>
            </a:r>
          </a:p>
          <a:p>
            <a:pPr lvl="1"/>
            <a:r>
              <a:rPr lang="en-US" dirty="0"/>
              <a:t>S</a:t>
            </a:r>
            <a:r>
              <a:rPr lang="en-GB" dirty="0" err="1"/>
              <a:t>ub</a:t>
            </a:r>
            <a:r>
              <a:rPr lang="en-GB" dirty="0"/>
              <a:t> bullet style</a:t>
            </a:r>
          </a:p>
          <a:p>
            <a:pPr lvl="2"/>
            <a:r>
              <a:rPr lang="en-US" dirty="0"/>
              <a:t>S</a:t>
            </a:r>
            <a:r>
              <a:rPr lang="en-GB" dirty="0" err="1"/>
              <a:t>ub</a:t>
            </a:r>
            <a:r>
              <a:rPr lang="en-GB" dirty="0"/>
              <a:t> sub bullet style</a:t>
            </a:r>
          </a:p>
        </p:txBody>
      </p:sp>
    </p:spTree>
    <p:extLst>
      <p:ext uri="{BB962C8B-B14F-4D97-AF65-F5344CB8AC3E}">
        <p14:creationId xmlns:p14="http://schemas.microsoft.com/office/powerpoint/2010/main" val="2529865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coal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1" y="2380179"/>
            <a:ext cx="8229600" cy="935975"/>
          </a:xfrm>
        </p:spPr>
        <p:txBody>
          <a:bodyPr>
            <a:spAutoFit/>
          </a:bodyPr>
          <a:lstStyle>
            <a:lvl1pPr>
              <a:defRPr sz="5500">
                <a:solidFill>
                  <a:schemeClr val="bg1"/>
                </a:solidFill>
              </a:defRPr>
            </a:lvl1pPr>
          </a:lstStyle>
          <a:p>
            <a:r>
              <a:rPr lang="en-GB" dirty="0"/>
              <a:t>Header style</a:t>
            </a:r>
            <a:endParaRPr lang="en-US" dirty="0"/>
          </a:p>
        </p:txBody>
      </p:sp>
      <p:sp>
        <p:nvSpPr>
          <p:cNvPr id="5" name="Text Placeholder 4"/>
          <p:cNvSpPr>
            <a:spLocks noGrp="1"/>
          </p:cNvSpPr>
          <p:nvPr>
            <p:ph type="body" sz="quarter" idx="10" hasCustomPrompt="1"/>
          </p:nvPr>
        </p:nvSpPr>
        <p:spPr>
          <a:xfrm>
            <a:off x="456921" y="3290635"/>
            <a:ext cx="4778117" cy="611473"/>
          </a:xfrm>
        </p:spPr>
        <p:txBody>
          <a:bodyPr>
            <a:spAutoFit/>
          </a:bodyPr>
          <a:lstStyle>
            <a:lvl1pPr>
              <a:defRPr>
                <a:solidFill>
                  <a:srgbClr val="FFFFFF"/>
                </a:solidFill>
              </a:defRPr>
            </a:lvl1pPr>
          </a:lstStyle>
          <a:p>
            <a:pPr lvl="0"/>
            <a:r>
              <a:rPr lang="en-GB" dirty="0"/>
              <a:t>Sub-header Style</a:t>
            </a:r>
          </a:p>
        </p:txBody>
      </p:sp>
    </p:spTree>
    <p:extLst>
      <p:ext uri="{BB962C8B-B14F-4D97-AF65-F5344CB8AC3E}">
        <p14:creationId xmlns:p14="http://schemas.microsoft.com/office/powerpoint/2010/main" val="700782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coal logo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Picture Placeholder 13"/>
          <p:cNvSpPr>
            <a:spLocks noGrp="1"/>
          </p:cNvSpPr>
          <p:nvPr>
            <p:ph type="pic" sz="quarter" idx="12" hasCustomPrompt="1"/>
          </p:nvPr>
        </p:nvSpPr>
        <p:spPr>
          <a:xfrm>
            <a:off x="5675202" y="1850076"/>
            <a:ext cx="3057841" cy="4417641"/>
          </a:xfrm>
        </p:spPr>
        <p:txBody>
          <a:bodyPr anchor="ctr">
            <a:normAutofit/>
          </a:bodyPr>
          <a:lstStyle>
            <a:lvl1pPr algn="ctr">
              <a:defRPr sz="2300" baseline="0">
                <a:solidFill>
                  <a:srgbClr val="FFFFFF"/>
                </a:solidFill>
              </a:defRPr>
            </a:lvl1pPr>
          </a:lstStyle>
          <a:p>
            <a:r>
              <a:rPr lang="en-US" dirty="0"/>
              <a:t>Drag image  to placeholder or click icon to add</a:t>
            </a:r>
          </a:p>
        </p:txBody>
      </p:sp>
      <p:sp>
        <p:nvSpPr>
          <p:cNvPr id="8" name="Title 1"/>
          <p:cNvSpPr>
            <a:spLocks noGrp="1"/>
          </p:cNvSpPr>
          <p:nvPr>
            <p:ph type="ctrTitle" hasCustomPrompt="1"/>
          </p:nvPr>
        </p:nvSpPr>
        <p:spPr>
          <a:xfrm>
            <a:off x="685800" y="1865331"/>
            <a:ext cx="4887260" cy="741274"/>
          </a:xfrm>
        </p:spPr>
        <p:txBody>
          <a:bodyPr>
            <a:spAutoFit/>
          </a:bodyPr>
          <a:lstStyle>
            <a:lvl1pPr>
              <a:defRPr sz="4200" baseline="0">
                <a:solidFill>
                  <a:srgbClr val="FFFFFF"/>
                </a:solidFill>
              </a:defRPr>
            </a:lvl1pPr>
          </a:lstStyle>
          <a:p>
            <a:r>
              <a:rPr lang="en-GB" dirty="0"/>
              <a:t>Header style</a:t>
            </a:r>
            <a:endParaRPr lang="en-US" dirty="0"/>
          </a:p>
        </p:txBody>
      </p:sp>
      <p:sp>
        <p:nvSpPr>
          <p:cNvPr id="10" name="Subtitle 2"/>
          <p:cNvSpPr>
            <a:spLocks noGrp="1"/>
          </p:cNvSpPr>
          <p:nvPr>
            <p:ph type="subTitle" idx="1" hasCustomPrompt="1"/>
          </p:nvPr>
        </p:nvSpPr>
        <p:spPr>
          <a:xfrm>
            <a:off x="685800" y="2621425"/>
            <a:ext cx="4887260" cy="524939"/>
          </a:xfrm>
        </p:spPr>
        <p:txBody>
          <a:bodyPr>
            <a:spAutoFit/>
          </a:bodyPr>
          <a:lstStyle>
            <a:lvl1pPr marL="0" marR="0" indent="0" algn="l" defTabSz="457146" rtl="0" eaLnBrk="1" fontAlgn="auto" latinLnBrk="0" hangingPunct="1">
              <a:lnSpc>
                <a:spcPct val="100000"/>
              </a:lnSpc>
              <a:spcBef>
                <a:spcPct val="20000"/>
              </a:spcBef>
              <a:spcAft>
                <a:spcPts val="0"/>
              </a:spcAft>
              <a:buClrTx/>
              <a:buSzTx/>
              <a:buFont typeface="Arial"/>
              <a:buNone/>
              <a:tabLst/>
              <a:defRPr sz="2800">
                <a:solidFill>
                  <a:srgbClr val="FFFFFF"/>
                </a:solidFill>
              </a:defRPr>
            </a:lvl1pPr>
            <a:lvl2pPr marL="457146" indent="0" algn="ctr">
              <a:buNone/>
              <a:defRPr>
                <a:solidFill>
                  <a:schemeClr val="tx1">
                    <a:tint val="75000"/>
                  </a:schemeClr>
                </a:solidFill>
              </a:defRPr>
            </a:lvl2pPr>
            <a:lvl3pPr marL="914291" indent="0" algn="ctr">
              <a:buNone/>
              <a:defRPr>
                <a:solidFill>
                  <a:schemeClr val="tx1">
                    <a:tint val="75000"/>
                  </a:schemeClr>
                </a:solidFill>
              </a:defRPr>
            </a:lvl3pPr>
            <a:lvl4pPr marL="1371438" indent="0" algn="ctr">
              <a:buNone/>
              <a:defRPr>
                <a:solidFill>
                  <a:schemeClr val="tx1">
                    <a:tint val="75000"/>
                  </a:schemeClr>
                </a:solidFill>
              </a:defRPr>
            </a:lvl4pPr>
            <a:lvl5pPr marL="1828584" indent="0" algn="ctr">
              <a:buNone/>
              <a:defRPr>
                <a:solidFill>
                  <a:schemeClr val="tx1">
                    <a:tint val="75000"/>
                  </a:schemeClr>
                </a:solidFill>
              </a:defRPr>
            </a:lvl5pPr>
            <a:lvl6pPr marL="2285729" indent="0" algn="ctr">
              <a:buNone/>
              <a:defRPr>
                <a:solidFill>
                  <a:schemeClr val="tx1">
                    <a:tint val="75000"/>
                  </a:schemeClr>
                </a:solidFill>
              </a:defRPr>
            </a:lvl6pPr>
            <a:lvl7pPr marL="2742875" indent="0" algn="ctr">
              <a:buNone/>
              <a:defRPr>
                <a:solidFill>
                  <a:schemeClr val="tx1">
                    <a:tint val="75000"/>
                  </a:schemeClr>
                </a:solidFill>
              </a:defRPr>
            </a:lvl7pPr>
            <a:lvl8pPr marL="3200021" indent="0" algn="ctr">
              <a:buNone/>
              <a:defRPr>
                <a:solidFill>
                  <a:schemeClr val="tx1">
                    <a:tint val="75000"/>
                  </a:schemeClr>
                </a:solidFill>
              </a:defRPr>
            </a:lvl8pPr>
            <a:lvl9pPr marL="3657167" indent="0" algn="ctr">
              <a:buNone/>
              <a:defRPr>
                <a:solidFill>
                  <a:schemeClr val="tx1">
                    <a:tint val="75000"/>
                  </a:schemeClr>
                </a:solidFill>
              </a:defRPr>
            </a:lvl9pPr>
          </a:lstStyle>
          <a:p>
            <a:pPr lvl="0"/>
            <a:r>
              <a:rPr lang="en-GB" dirty="0"/>
              <a:t>SUB-HEADER STYLE</a:t>
            </a:r>
          </a:p>
        </p:txBody>
      </p:sp>
      <p:sp>
        <p:nvSpPr>
          <p:cNvPr id="11" name="Text Placeholder 9"/>
          <p:cNvSpPr>
            <a:spLocks noGrp="1"/>
          </p:cNvSpPr>
          <p:nvPr>
            <p:ph type="body" sz="quarter" idx="10" hasCustomPrompt="1"/>
          </p:nvPr>
        </p:nvSpPr>
        <p:spPr>
          <a:xfrm>
            <a:off x="685940" y="3179691"/>
            <a:ext cx="4887120" cy="446266"/>
          </a:xfrm>
        </p:spPr>
        <p:txBody>
          <a:bodyPr>
            <a:spAutoFit/>
          </a:bodyPr>
          <a:lstStyle>
            <a:lvl1pPr>
              <a:defRPr sz="2300" cap="none" baseline="0">
                <a:solidFill>
                  <a:srgbClr val="FFFFFF"/>
                </a:solidFill>
              </a:defRPr>
            </a:lvl1pPr>
            <a:lvl2pPr marL="457146" indent="0">
              <a:buNone/>
              <a:defRPr/>
            </a:lvl2pPr>
            <a:lvl3pPr>
              <a:defRPr sz="2300"/>
            </a:lvl3pPr>
            <a:lvl4pPr>
              <a:defRPr sz="2300"/>
            </a:lvl4pPr>
            <a:lvl5pPr>
              <a:defRPr sz="2300"/>
            </a:lvl5pPr>
          </a:lstStyle>
          <a:p>
            <a:pPr lvl="0"/>
            <a:r>
              <a:rPr lang="en-GB" dirty="0"/>
              <a:t>Body text style</a:t>
            </a:r>
          </a:p>
        </p:txBody>
      </p:sp>
      <p:sp>
        <p:nvSpPr>
          <p:cNvPr id="12" name="Text Placeholder 11"/>
          <p:cNvSpPr>
            <a:spLocks noGrp="1"/>
          </p:cNvSpPr>
          <p:nvPr>
            <p:ph type="body" sz="quarter" idx="11" hasCustomPrompt="1"/>
          </p:nvPr>
        </p:nvSpPr>
        <p:spPr>
          <a:xfrm>
            <a:off x="685940" y="3664666"/>
            <a:ext cx="4887120" cy="1129530"/>
          </a:xfrm>
        </p:spPr>
        <p:txBody>
          <a:bodyPr>
            <a:spAutoFit/>
          </a:bodyPr>
          <a:lstStyle>
            <a:lvl1pPr marL="0" indent="-298762">
              <a:buSzPct val="80000"/>
              <a:buFont typeface="Wingdings" charset="2"/>
              <a:buChar char="§"/>
              <a:defRPr sz="2300" cap="none">
                <a:solidFill>
                  <a:srgbClr val="FFFFFF"/>
                </a:solidFill>
              </a:defRPr>
            </a:lvl1pPr>
            <a:lvl2pPr>
              <a:defRPr sz="2000">
                <a:solidFill>
                  <a:srgbClr val="FFFFFF"/>
                </a:solidFill>
              </a:defRPr>
            </a:lvl2pPr>
            <a:lvl3pPr>
              <a:defRPr sz="1700">
                <a:solidFill>
                  <a:srgbClr val="FFFFFF"/>
                </a:solidFill>
              </a:defRPr>
            </a:lvl3pPr>
          </a:lstStyle>
          <a:p>
            <a:pPr lvl="0"/>
            <a:r>
              <a:rPr lang="en-GB" dirty="0"/>
              <a:t>Bullet text style</a:t>
            </a:r>
          </a:p>
          <a:p>
            <a:pPr lvl="1"/>
            <a:r>
              <a:rPr lang="en-US" dirty="0"/>
              <a:t>S</a:t>
            </a:r>
            <a:r>
              <a:rPr lang="en-GB" dirty="0" err="1"/>
              <a:t>ub</a:t>
            </a:r>
            <a:r>
              <a:rPr lang="en-GB" dirty="0"/>
              <a:t> bullet style</a:t>
            </a:r>
          </a:p>
          <a:p>
            <a:pPr lvl="2"/>
            <a:r>
              <a:rPr lang="en-US" dirty="0"/>
              <a:t>S</a:t>
            </a:r>
            <a:r>
              <a:rPr lang="en-GB" dirty="0" err="1"/>
              <a:t>ub</a:t>
            </a:r>
            <a:r>
              <a:rPr lang="en-GB" dirty="0"/>
              <a:t> sub bullet style</a:t>
            </a:r>
          </a:p>
        </p:txBody>
      </p:sp>
    </p:spTree>
    <p:extLst>
      <p:ext uri="{BB962C8B-B14F-4D97-AF65-F5344CB8AC3E}">
        <p14:creationId xmlns:p14="http://schemas.microsoft.com/office/powerpoint/2010/main" val="1082600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coal 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1" y="2380179"/>
            <a:ext cx="8229600" cy="935975"/>
          </a:xfrm>
        </p:spPr>
        <p:txBody>
          <a:bodyPr>
            <a:spAutoFit/>
          </a:bodyPr>
          <a:lstStyle>
            <a:lvl1pPr>
              <a:defRPr sz="5500">
                <a:solidFill>
                  <a:schemeClr val="bg1"/>
                </a:solidFill>
              </a:defRPr>
            </a:lvl1pPr>
          </a:lstStyle>
          <a:p>
            <a:r>
              <a:rPr lang="en-GB" dirty="0"/>
              <a:t>Header style</a:t>
            </a:r>
            <a:endParaRPr lang="en-US" dirty="0"/>
          </a:p>
        </p:txBody>
      </p:sp>
      <p:sp>
        <p:nvSpPr>
          <p:cNvPr id="5" name="Text Placeholder 4"/>
          <p:cNvSpPr>
            <a:spLocks noGrp="1"/>
          </p:cNvSpPr>
          <p:nvPr>
            <p:ph type="body" sz="quarter" idx="10" hasCustomPrompt="1"/>
          </p:nvPr>
        </p:nvSpPr>
        <p:spPr>
          <a:xfrm>
            <a:off x="456921" y="3290635"/>
            <a:ext cx="4778117" cy="611473"/>
          </a:xfrm>
        </p:spPr>
        <p:txBody>
          <a:bodyPr>
            <a:spAutoFit/>
          </a:bodyPr>
          <a:lstStyle>
            <a:lvl1pPr>
              <a:defRPr>
                <a:solidFill>
                  <a:srgbClr val="FFFFFF"/>
                </a:solidFill>
              </a:defRPr>
            </a:lvl1pPr>
          </a:lstStyle>
          <a:p>
            <a:pPr lvl="0"/>
            <a:r>
              <a:rPr lang="en-GB" dirty="0"/>
              <a:t>Sub-header Style</a:t>
            </a:r>
          </a:p>
        </p:txBody>
      </p:sp>
    </p:spTree>
    <p:extLst>
      <p:ext uri="{BB962C8B-B14F-4D97-AF65-F5344CB8AC3E}">
        <p14:creationId xmlns:p14="http://schemas.microsoft.com/office/powerpoint/2010/main" val="831952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coal Simp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Picture Placeholder 13"/>
          <p:cNvSpPr>
            <a:spLocks noGrp="1"/>
          </p:cNvSpPr>
          <p:nvPr>
            <p:ph type="pic" sz="quarter" idx="12" hasCustomPrompt="1"/>
          </p:nvPr>
        </p:nvSpPr>
        <p:spPr>
          <a:xfrm>
            <a:off x="5675202" y="1850076"/>
            <a:ext cx="3057841" cy="4417641"/>
          </a:xfrm>
        </p:spPr>
        <p:txBody>
          <a:bodyPr anchor="ctr">
            <a:normAutofit/>
          </a:bodyPr>
          <a:lstStyle>
            <a:lvl1pPr algn="ctr">
              <a:defRPr sz="2300" baseline="0">
                <a:solidFill>
                  <a:srgbClr val="FFFFFF"/>
                </a:solidFill>
              </a:defRPr>
            </a:lvl1pPr>
          </a:lstStyle>
          <a:p>
            <a:r>
              <a:rPr lang="en-US" dirty="0"/>
              <a:t>Drag image  to placeholder or click icon to add</a:t>
            </a:r>
          </a:p>
        </p:txBody>
      </p:sp>
      <p:sp>
        <p:nvSpPr>
          <p:cNvPr id="8" name="Title 1"/>
          <p:cNvSpPr>
            <a:spLocks noGrp="1"/>
          </p:cNvSpPr>
          <p:nvPr>
            <p:ph type="ctrTitle" hasCustomPrompt="1"/>
          </p:nvPr>
        </p:nvSpPr>
        <p:spPr>
          <a:xfrm>
            <a:off x="685800" y="1865331"/>
            <a:ext cx="4887260" cy="741274"/>
          </a:xfrm>
        </p:spPr>
        <p:txBody>
          <a:bodyPr>
            <a:spAutoFit/>
          </a:bodyPr>
          <a:lstStyle>
            <a:lvl1pPr>
              <a:defRPr sz="4200" baseline="0">
                <a:solidFill>
                  <a:srgbClr val="FFFFFF"/>
                </a:solidFill>
              </a:defRPr>
            </a:lvl1pPr>
          </a:lstStyle>
          <a:p>
            <a:r>
              <a:rPr lang="en-GB" dirty="0"/>
              <a:t>Header style</a:t>
            </a:r>
            <a:endParaRPr lang="en-US" dirty="0"/>
          </a:p>
        </p:txBody>
      </p:sp>
      <p:sp>
        <p:nvSpPr>
          <p:cNvPr id="10" name="Subtitle 2"/>
          <p:cNvSpPr>
            <a:spLocks noGrp="1"/>
          </p:cNvSpPr>
          <p:nvPr>
            <p:ph type="subTitle" idx="1" hasCustomPrompt="1"/>
          </p:nvPr>
        </p:nvSpPr>
        <p:spPr>
          <a:xfrm>
            <a:off x="685800" y="2621425"/>
            <a:ext cx="4887260" cy="524939"/>
          </a:xfrm>
        </p:spPr>
        <p:txBody>
          <a:bodyPr>
            <a:spAutoFit/>
          </a:bodyPr>
          <a:lstStyle>
            <a:lvl1pPr marL="0" marR="0" indent="0" algn="l" defTabSz="457146" rtl="0" eaLnBrk="1" fontAlgn="auto" latinLnBrk="0" hangingPunct="1">
              <a:lnSpc>
                <a:spcPct val="100000"/>
              </a:lnSpc>
              <a:spcBef>
                <a:spcPct val="20000"/>
              </a:spcBef>
              <a:spcAft>
                <a:spcPts val="0"/>
              </a:spcAft>
              <a:buClrTx/>
              <a:buSzTx/>
              <a:buFont typeface="Arial"/>
              <a:buNone/>
              <a:tabLst/>
              <a:defRPr sz="2800">
                <a:solidFill>
                  <a:srgbClr val="FFFFFF"/>
                </a:solidFill>
              </a:defRPr>
            </a:lvl1pPr>
            <a:lvl2pPr marL="457146" indent="0" algn="ctr">
              <a:buNone/>
              <a:defRPr>
                <a:solidFill>
                  <a:schemeClr val="tx1">
                    <a:tint val="75000"/>
                  </a:schemeClr>
                </a:solidFill>
              </a:defRPr>
            </a:lvl2pPr>
            <a:lvl3pPr marL="914291" indent="0" algn="ctr">
              <a:buNone/>
              <a:defRPr>
                <a:solidFill>
                  <a:schemeClr val="tx1">
                    <a:tint val="75000"/>
                  </a:schemeClr>
                </a:solidFill>
              </a:defRPr>
            </a:lvl3pPr>
            <a:lvl4pPr marL="1371438" indent="0" algn="ctr">
              <a:buNone/>
              <a:defRPr>
                <a:solidFill>
                  <a:schemeClr val="tx1">
                    <a:tint val="75000"/>
                  </a:schemeClr>
                </a:solidFill>
              </a:defRPr>
            </a:lvl4pPr>
            <a:lvl5pPr marL="1828584" indent="0" algn="ctr">
              <a:buNone/>
              <a:defRPr>
                <a:solidFill>
                  <a:schemeClr val="tx1">
                    <a:tint val="75000"/>
                  </a:schemeClr>
                </a:solidFill>
              </a:defRPr>
            </a:lvl5pPr>
            <a:lvl6pPr marL="2285729" indent="0" algn="ctr">
              <a:buNone/>
              <a:defRPr>
                <a:solidFill>
                  <a:schemeClr val="tx1">
                    <a:tint val="75000"/>
                  </a:schemeClr>
                </a:solidFill>
              </a:defRPr>
            </a:lvl6pPr>
            <a:lvl7pPr marL="2742875" indent="0" algn="ctr">
              <a:buNone/>
              <a:defRPr>
                <a:solidFill>
                  <a:schemeClr val="tx1">
                    <a:tint val="75000"/>
                  </a:schemeClr>
                </a:solidFill>
              </a:defRPr>
            </a:lvl7pPr>
            <a:lvl8pPr marL="3200021" indent="0" algn="ctr">
              <a:buNone/>
              <a:defRPr>
                <a:solidFill>
                  <a:schemeClr val="tx1">
                    <a:tint val="75000"/>
                  </a:schemeClr>
                </a:solidFill>
              </a:defRPr>
            </a:lvl8pPr>
            <a:lvl9pPr marL="3657167" indent="0" algn="ctr">
              <a:buNone/>
              <a:defRPr>
                <a:solidFill>
                  <a:schemeClr val="tx1">
                    <a:tint val="75000"/>
                  </a:schemeClr>
                </a:solidFill>
              </a:defRPr>
            </a:lvl9pPr>
          </a:lstStyle>
          <a:p>
            <a:pPr lvl="0"/>
            <a:r>
              <a:rPr lang="en-GB" dirty="0"/>
              <a:t>SUB-HEADER STYLE</a:t>
            </a:r>
          </a:p>
        </p:txBody>
      </p:sp>
      <p:sp>
        <p:nvSpPr>
          <p:cNvPr id="11" name="Text Placeholder 9"/>
          <p:cNvSpPr>
            <a:spLocks noGrp="1"/>
          </p:cNvSpPr>
          <p:nvPr>
            <p:ph type="body" sz="quarter" idx="10" hasCustomPrompt="1"/>
          </p:nvPr>
        </p:nvSpPr>
        <p:spPr>
          <a:xfrm>
            <a:off x="685940" y="3179691"/>
            <a:ext cx="4887120" cy="446266"/>
          </a:xfrm>
        </p:spPr>
        <p:txBody>
          <a:bodyPr>
            <a:spAutoFit/>
          </a:bodyPr>
          <a:lstStyle>
            <a:lvl1pPr>
              <a:defRPr sz="2300" cap="none" baseline="0">
                <a:solidFill>
                  <a:srgbClr val="FFFFFF"/>
                </a:solidFill>
              </a:defRPr>
            </a:lvl1pPr>
            <a:lvl2pPr marL="457146" indent="0">
              <a:buNone/>
              <a:defRPr/>
            </a:lvl2pPr>
            <a:lvl3pPr>
              <a:defRPr sz="2300"/>
            </a:lvl3pPr>
            <a:lvl4pPr>
              <a:defRPr sz="2300"/>
            </a:lvl4pPr>
            <a:lvl5pPr>
              <a:defRPr sz="2300"/>
            </a:lvl5pPr>
          </a:lstStyle>
          <a:p>
            <a:pPr lvl="0"/>
            <a:r>
              <a:rPr lang="en-GB" dirty="0"/>
              <a:t>Body text style</a:t>
            </a:r>
          </a:p>
        </p:txBody>
      </p:sp>
      <p:sp>
        <p:nvSpPr>
          <p:cNvPr id="12" name="Text Placeholder 11"/>
          <p:cNvSpPr>
            <a:spLocks noGrp="1"/>
          </p:cNvSpPr>
          <p:nvPr>
            <p:ph type="body" sz="quarter" idx="11" hasCustomPrompt="1"/>
          </p:nvPr>
        </p:nvSpPr>
        <p:spPr>
          <a:xfrm>
            <a:off x="685940" y="3664666"/>
            <a:ext cx="4887120" cy="1129530"/>
          </a:xfrm>
        </p:spPr>
        <p:txBody>
          <a:bodyPr>
            <a:spAutoFit/>
          </a:bodyPr>
          <a:lstStyle>
            <a:lvl1pPr marL="0" indent="-298762">
              <a:buSzPct val="80000"/>
              <a:buFont typeface="Wingdings" charset="2"/>
              <a:buChar char="§"/>
              <a:defRPr sz="2300" cap="none">
                <a:solidFill>
                  <a:srgbClr val="FFFFFF"/>
                </a:solidFill>
              </a:defRPr>
            </a:lvl1pPr>
            <a:lvl2pPr>
              <a:defRPr sz="2000">
                <a:solidFill>
                  <a:srgbClr val="FFFFFF"/>
                </a:solidFill>
              </a:defRPr>
            </a:lvl2pPr>
            <a:lvl3pPr>
              <a:defRPr sz="1700">
                <a:solidFill>
                  <a:srgbClr val="FFFFFF"/>
                </a:solidFill>
              </a:defRPr>
            </a:lvl3pPr>
          </a:lstStyle>
          <a:p>
            <a:pPr lvl="0"/>
            <a:r>
              <a:rPr lang="en-GB" dirty="0"/>
              <a:t>Bullet text style</a:t>
            </a:r>
          </a:p>
          <a:p>
            <a:pPr lvl="1"/>
            <a:r>
              <a:rPr lang="en-US" dirty="0"/>
              <a:t>S</a:t>
            </a:r>
            <a:r>
              <a:rPr lang="en-GB" dirty="0" err="1"/>
              <a:t>ub</a:t>
            </a:r>
            <a:r>
              <a:rPr lang="en-GB" dirty="0"/>
              <a:t> bullet style</a:t>
            </a:r>
          </a:p>
          <a:p>
            <a:pPr lvl="2"/>
            <a:r>
              <a:rPr lang="en-US" dirty="0"/>
              <a:t>S</a:t>
            </a:r>
            <a:r>
              <a:rPr lang="en-GB" dirty="0" err="1"/>
              <a:t>ub</a:t>
            </a:r>
            <a:r>
              <a:rPr lang="en-GB" dirty="0"/>
              <a:t> sub bullet style</a:t>
            </a:r>
          </a:p>
        </p:txBody>
      </p:sp>
    </p:spTree>
    <p:extLst>
      <p:ext uri="{BB962C8B-B14F-4D97-AF65-F5344CB8AC3E}">
        <p14:creationId xmlns:p14="http://schemas.microsoft.com/office/powerpoint/2010/main" val="2866713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1572-492F-B346-DAB1-D91F99A2E17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B4FCFA1-8EE2-376A-99E0-2C794354506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C7E6AF0-8157-D6DC-B52F-27F118927261}"/>
              </a:ext>
            </a:extLst>
          </p:cNvPr>
          <p:cNvSpPr>
            <a:spLocks noGrp="1"/>
          </p:cNvSpPr>
          <p:nvPr>
            <p:ph type="dt" sz="half" idx="10"/>
          </p:nvPr>
        </p:nvSpPr>
        <p:spPr/>
        <p:txBody>
          <a:bodyPr/>
          <a:lstStyle/>
          <a:p>
            <a:fld id="{9BE01CA9-DC90-114A-A80B-111C901751A6}" type="datetimeFigureOut">
              <a:rPr lang="en-US" smtClean="0"/>
              <a:t>7/5/2026</a:t>
            </a:fld>
            <a:endParaRPr lang="en-US"/>
          </a:p>
        </p:txBody>
      </p:sp>
      <p:sp>
        <p:nvSpPr>
          <p:cNvPr id="5" name="Footer Placeholder 4">
            <a:extLst>
              <a:ext uri="{FF2B5EF4-FFF2-40B4-BE49-F238E27FC236}">
                <a16:creationId xmlns:a16="http://schemas.microsoft.com/office/drawing/2014/main" id="{0F15C15B-1FF0-300E-C86F-510C14DFB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37F4B-3DD4-4816-3D3B-CDF5C258F1E2}"/>
              </a:ext>
            </a:extLst>
          </p:cNvPr>
          <p:cNvSpPr>
            <a:spLocks noGrp="1"/>
          </p:cNvSpPr>
          <p:nvPr>
            <p:ph type="sldNum" sz="quarter" idx="12"/>
          </p:nvPr>
        </p:nvSpPr>
        <p:spPr/>
        <p:txBody>
          <a:bodyPr/>
          <a:lstStyle/>
          <a:p>
            <a:fld id="{6C0061DA-354F-F647-80CB-2D54EBD1750D}" type="slidenum">
              <a:rPr lang="en-US" smtClean="0"/>
              <a:t>‹#›</a:t>
            </a:fld>
            <a:endParaRPr lang="en-US"/>
          </a:p>
        </p:txBody>
      </p:sp>
    </p:spTree>
    <p:extLst>
      <p:ext uri="{BB962C8B-B14F-4D97-AF65-F5344CB8AC3E}">
        <p14:creationId xmlns:p14="http://schemas.microsoft.com/office/powerpoint/2010/main" val="69007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ize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2545686"/>
            <a:ext cx="9144000" cy="1766627"/>
          </a:xfrm>
        </p:spPr>
        <p:txBody>
          <a:bodyPr anchor="ctr"/>
          <a:lstStyle>
            <a:lvl1pPr marL="0" marR="0" indent="0" algn="ctr" defTabSz="457146" rtl="0" eaLnBrk="1" fontAlgn="auto" latinLnBrk="0" hangingPunct="1">
              <a:lnSpc>
                <a:spcPct val="100000"/>
              </a:lnSpc>
              <a:spcBef>
                <a:spcPct val="20000"/>
              </a:spcBef>
              <a:spcAft>
                <a:spcPts val="0"/>
              </a:spcAft>
              <a:buClrTx/>
              <a:buSzTx/>
              <a:buFont typeface="Arial"/>
              <a:buNone/>
              <a:tabLst/>
              <a:defRPr/>
            </a:lvl1pPr>
          </a:lstStyle>
          <a:p>
            <a:r>
              <a:rPr lang="en-US" dirty="0"/>
              <a:t>Drag image  to placeholder </a:t>
            </a:r>
            <a:br>
              <a:rPr lang="en-US" dirty="0"/>
            </a:br>
            <a:r>
              <a:rPr lang="en-US" dirty="0"/>
              <a:t>or click icon to add</a:t>
            </a:r>
          </a:p>
          <a:p>
            <a:endParaRPr lang="en-US" dirty="0"/>
          </a:p>
        </p:txBody>
      </p:sp>
    </p:spTree>
    <p:extLst>
      <p:ext uri="{BB962C8B-B14F-4D97-AF65-F5344CB8AC3E}">
        <p14:creationId xmlns:p14="http://schemas.microsoft.com/office/powerpoint/2010/main" val="4248196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6E0C-7A39-D908-5BEA-41CA2807DD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D9326-43A2-9FAC-F243-95FEFB3DC8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C79F-A325-86C3-8A76-0111F852E4AD}"/>
              </a:ext>
            </a:extLst>
          </p:cNvPr>
          <p:cNvSpPr>
            <a:spLocks noGrp="1"/>
          </p:cNvSpPr>
          <p:nvPr>
            <p:ph type="dt" sz="half" idx="10"/>
          </p:nvPr>
        </p:nvSpPr>
        <p:spPr/>
        <p:txBody>
          <a:bodyPr/>
          <a:lstStyle/>
          <a:p>
            <a:fld id="{9BE01CA9-DC90-114A-A80B-111C901751A6}" type="datetimeFigureOut">
              <a:rPr lang="en-US" smtClean="0"/>
              <a:t>7/5/2026</a:t>
            </a:fld>
            <a:endParaRPr lang="en-US"/>
          </a:p>
        </p:txBody>
      </p:sp>
      <p:sp>
        <p:nvSpPr>
          <p:cNvPr id="5" name="Footer Placeholder 4">
            <a:extLst>
              <a:ext uri="{FF2B5EF4-FFF2-40B4-BE49-F238E27FC236}">
                <a16:creationId xmlns:a16="http://schemas.microsoft.com/office/drawing/2014/main" id="{2F2A3845-3F6A-00AD-D665-95D4ECF2C8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0493B-E59D-CF56-6E70-B114FB453C80}"/>
              </a:ext>
            </a:extLst>
          </p:cNvPr>
          <p:cNvSpPr>
            <a:spLocks noGrp="1"/>
          </p:cNvSpPr>
          <p:nvPr>
            <p:ph type="sldNum" sz="quarter" idx="12"/>
          </p:nvPr>
        </p:nvSpPr>
        <p:spPr/>
        <p:txBody>
          <a:bodyPr/>
          <a:lstStyle/>
          <a:p>
            <a:fld id="{6C0061DA-354F-F647-80CB-2D54EBD1750D}" type="slidenum">
              <a:rPr lang="en-US" smtClean="0"/>
              <a:t>‹#›</a:t>
            </a:fld>
            <a:endParaRPr lang="en-US"/>
          </a:p>
        </p:txBody>
      </p:sp>
    </p:spTree>
    <p:extLst>
      <p:ext uri="{BB962C8B-B14F-4D97-AF65-F5344CB8AC3E}">
        <p14:creationId xmlns:p14="http://schemas.microsoft.com/office/powerpoint/2010/main" val="2538542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D938F-8267-B7B9-AF50-A92E18F4083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CF34928-6C0C-FE79-30B8-C2AFE2FD0B8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11948B-08E5-24CA-85DE-F13B492F1663}"/>
              </a:ext>
            </a:extLst>
          </p:cNvPr>
          <p:cNvSpPr>
            <a:spLocks noGrp="1"/>
          </p:cNvSpPr>
          <p:nvPr>
            <p:ph type="dt" sz="half" idx="10"/>
          </p:nvPr>
        </p:nvSpPr>
        <p:spPr/>
        <p:txBody>
          <a:bodyPr/>
          <a:lstStyle/>
          <a:p>
            <a:fld id="{9BE01CA9-DC90-114A-A80B-111C901751A6}" type="datetimeFigureOut">
              <a:rPr lang="en-US" smtClean="0"/>
              <a:t>7/5/2026</a:t>
            </a:fld>
            <a:endParaRPr lang="en-US"/>
          </a:p>
        </p:txBody>
      </p:sp>
      <p:sp>
        <p:nvSpPr>
          <p:cNvPr id="5" name="Footer Placeholder 4">
            <a:extLst>
              <a:ext uri="{FF2B5EF4-FFF2-40B4-BE49-F238E27FC236}">
                <a16:creationId xmlns:a16="http://schemas.microsoft.com/office/drawing/2014/main" id="{19A3A2C0-2FEC-1DDE-744D-0ABEA57DA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F6C68-CF01-6070-1F17-C72BC98290B1}"/>
              </a:ext>
            </a:extLst>
          </p:cNvPr>
          <p:cNvSpPr>
            <a:spLocks noGrp="1"/>
          </p:cNvSpPr>
          <p:nvPr>
            <p:ph type="sldNum" sz="quarter" idx="12"/>
          </p:nvPr>
        </p:nvSpPr>
        <p:spPr/>
        <p:txBody>
          <a:bodyPr/>
          <a:lstStyle/>
          <a:p>
            <a:fld id="{6C0061DA-354F-F647-80CB-2D54EBD1750D}" type="slidenum">
              <a:rPr lang="en-US" smtClean="0"/>
              <a:t>‹#›</a:t>
            </a:fld>
            <a:endParaRPr lang="en-US"/>
          </a:p>
        </p:txBody>
      </p:sp>
    </p:spTree>
    <p:extLst>
      <p:ext uri="{BB962C8B-B14F-4D97-AF65-F5344CB8AC3E}">
        <p14:creationId xmlns:p14="http://schemas.microsoft.com/office/powerpoint/2010/main" val="1571269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2C14-10EB-C6B7-81F6-9852467BCD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B8798-7D70-14B3-5619-371DA228241F}"/>
              </a:ext>
            </a:extLst>
          </p:cNvPr>
          <p:cNvSpPr>
            <a:spLocks noGrp="1"/>
          </p:cNvSpPr>
          <p:nvPr>
            <p:ph sz="half" idx="1"/>
          </p:nvPr>
        </p:nvSpPr>
        <p:spPr>
          <a:xfrm>
            <a:off x="628650" y="1331843"/>
            <a:ext cx="3886200" cy="4845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9AC0D1-0F5E-2CC9-069F-93BFCB304536}"/>
              </a:ext>
            </a:extLst>
          </p:cNvPr>
          <p:cNvSpPr>
            <a:spLocks noGrp="1"/>
          </p:cNvSpPr>
          <p:nvPr>
            <p:ph sz="half" idx="2"/>
          </p:nvPr>
        </p:nvSpPr>
        <p:spPr>
          <a:xfrm>
            <a:off x="4629150" y="1331843"/>
            <a:ext cx="3886200" cy="4845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AD1569-1561-721B-D462-2D616EC84045}"/>
              </a:ext>
            </a:extLst>
          </p:cNvPr>
          <p:cNvSpPr>
            <a:spLocks noGrp="1"/>
          </p:cNvSpPr>
          <p:nvPr>
            <p:ph type="dt" sz="half" idx="10"/>
          </p:nvPr>
        </p:nvSpPr>
        <p:spPr/>
        <p:txBody>
          <a:bodyPr/>
          <a:lstStyle/>
          <a:p>
            <a:fld id="{9BE01CA9-DC90-114A-A80B-111C901751A6}" type="datetimeFigureOut">
              <a:rPr lang="en-US" smtClean="0"/>
              <a:t>7/5/2026</a:t>
            </a:fld>
            <a:endParaRPr lang="en-US"/>
          </a:p>
        </p:txBody>
      </p:sp>
      <p:sp>
        <p:nvSpPr>
          <p:cNvPr id="6" name="Footer Placeholder 5">
            <a:extLst>
              <a:ext uri="{FF2B5EF4-FFF2-40B4-BE49-F238E27FC236}">
                <a16:creationId xmlns:a16="http://schemas.microsoft.com/office/drawing/2014/main" id="{A08304B7-5A7F-967E-127D-BD948F18C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B463E4-5D7C-0D65-01E5-AB0AA267FF3F}"/>
              </a:ext>
            </a:extLst>
          </p:cNvPr>
          <p:cNvSpPr>
            <a:spLocks noGrp="1"/>
          </p:cNvSpPr>
          <p:nvPr>
            <p:ph type="sldNum" sz="quarter" idx="12"/>
          </p:nvPr>
        </p:nvSpPr>
        <p:spPr/>
        <p:txBody>
          <a:bodyPr/>
          <a:lstStyle/>
          <a:p>
            <a:fld id="{6C0061DA-354F-F647-80CB-2D54EBD1750D}" type="slidenum">
              <a:rPr lang="en-US" smtClean="0"/>
              <a:t>‹#›</a:t>
            </a:fld>
            <a:endParaRPr lang="en-US"/>
          </a:p>
        </p:txBody>
      </p:sp>
    </p:spTree>
    <p:extLst>
      <p:ext uri="{BB962C8B-B14F-4D97-AF65-F5344CB8AC3E}">
        <p14:creationId xmlns:p14="http://schemas.microsoft.com/office/powerpoint/2010/main" val="3806690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BF41A-8B74-355B-3453-557F275B5B1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90DC7E-2F06-1488-52D5-7496899F49C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1DE58B4-FA49-E4F9-0B63-9B2F2148D9E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BF11D5-78D3-1D50-F589-73DD5AD0C82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EA316D5-16EC-997A-E718-3E16C4DBAB1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658063-7BE2-CB61-46CE-8945846B925A}"/>
              </a:ext>
            </a:extLst>
          </p:cNvPr>
          <p:cNvSpPr>
            <a:spLocks noGrp="1"/>
          </p:cNvSpPr>
          <p:nvPr>
            <p:ph type="dt" sz="half" idx="10"/>
          </p:nvPr>
        </p:nvSpPr>
        <p:spPr/>
        <p:txBody>
          <a:bodyPr/>
          <a:lstStyle/>
          <a:p>
            <a:fld id="{9BE01CA9-DC90-114A-A80B-111C901751A6}" type="datetimeFigureOut">
              <a:rPr lang="en-US" smtClean="0"/>
              <a:t>7/5/2026</a:t>
            </a:fld>
            <a:endParaRPr lang="en-US"/>
          </a:p>
        </p:txBody>
      </p:sp>
      <p:sp>
        <p:nvSpPr>
          <p:cNvPr id="8" name="Footer Placeholder 7">
            <a:extLst>
              <a:ext uri="{FF2B5EF4-FFF2-40B4-BE49-F238E27FC236}">
                <a16:creationId xmlns:a16="http://schemas.microsoft.com/office/drawing/2014/main" id="{5A14AB3F-D6BD-8262-1DC8-A8946974D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AFA686-7C68-8B26-D7C1-12F8F4D72A3E}"/>
              </a:ext>
            </a:extLst>
          </p:cNvPr>
          <p:cNvSpPr>
            <a:spLocks noGrp="1"/>
          </p:cNvSpPr>
          <p:nvPr>
            <p:ph type="sldNum" sz="quarter" idx="12"/>
          </p:nvPr>
        </p:nvSpPr>
        <p:spPr/>
        <p:txBody>
          <a:bodyPr/>
          <a:lstStyle/>
          <a:p>
            <a:fld id="{6C0061DA-354F-F647-80CB-2D54EBD1750D}" type="slidenum">
              <a:rPr lang="en-US" smtClean="0"/>
              <a:t>‹#›</a:t>
            </a:fld>
            <a:endParaRPr lang="en-US"/>
          </a:p>
        </p:txBody>
      </p:sp>
    </p:spTree>
    <p:extLst>
      <p:ext uri="{BB962C8B-B14F-4D97-AF65-F5344CB8AC3E}">
        <p14:creationId xmlns:p14="http://schemas.microsoft.com/office/powerpoint/2010/main" val="1601327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CB6B-593B-D586-D992-25F4460501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C0619-26B8-1041-72B6-F03B69E22D3E}"/>
              </a:ext>
            </a:extLst>
          </p:cNvPr>
          <p:cNvSpPr>
            <a:spLocks noGrp="1"/>
          </p:cNvSpPr>
          <p:nvPr>
            <p:ph type="dt" sz="half" idx="10"/>
          </p:nvPr>
        </p:nvSpPr>
        <p:spPr/>
        <p:txBody>
          <a:bodyPr/>
          <a:lstStyle/>
          <a:p>
            <a:fld id="{9BE01CA9-DC90-114A-A80B-111C901751A6}" type="datetimeFigureOut">
              <a:rPr lang="en-US" smtClean="0"/>
              <a:t>7/5/2026</a:t>
            </a:fld>
            <a:endParaRPr lang="en-US"/>
          </a:p>
        </p:txBody>
      </p:sp>
      <p:sp>
        <p:nvSpPr>
          <p:cNvPr id="4" name="Footer Placeholder 3">
            <a:extLst>
              <a:ext uri="{FF2B5EF4-FFF2-40B4-BE49-F238E27FC236}">
                <a16:creationId xmlns:a16="http://schemas.microsoft.com/office/drawing/2014/main" id="{F6EA96FC-E804-809F-B921-3FED132D1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7BBAFE-59BB-27BA-2CA4-3A59CC0CEB86}"/>
              </a:ext>
            </a:extLst>
          </p:cNvPr>
          <p:cNvSpPr>
            <a:spLocks noGrp="1"/>
          </p:cNvSpPr>
          <p:nvPr>
            <p:ph type="sldNum" sz="quarter" idx="12"/>
          </p:nvPr>
        </p:nvSpPr>
        <p:spPr/>
        <p:txBody>
          <a:bodyPr/>
          <a:lstStyle/>
          <a:p>
            <a:fld id="{6C0061DA-354F-F647-80CB-2D54EBD1750D}" type="slidenum">
              <a:rPr lang="en-US" smtClean="0"/>
              <a:t>‹#›</a:t>
            </a:fld>
            <a:endParaRPr lang="en-US"/>
          </a:p>
        </p:txBody>
      </p:sp>
    </p:spTree>
    <p:extLst>
      <p:ext uri="{BB962C8B-B14F-4D97-AF65-F5344CB8AC3E}">
        <p14:creationId xmlns:p14="http://schemas.microsoft.com/office/powerpoint/2010/main" val="2608310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DC531-E384-B50C-1BE4-239B7FBA03D6}"/>
              </a:ext>
            </a:extLst>
          </p:cNvPr>
          <p:cNvSpPr>
            <a:spLocks noGrp="1"/>
          </p:cNvSpPr>
          <p:nvPr>
            <p:ph type="dt" sz="half" idx="10"/>
          </p:nvPr>
        </p:nvSpPr>
        <p:spPr/>
        <p:txBody>
          <a:bodyPr/>
          <a:lstStyle/>
          <a:p>
            <a:fld id="{9BE01CA9-DC90-114A-A80B-111C901751A6}" type="datetimeFigureOut">
              <a:rPr lang="en-US" smtClean="0"/>
              <a:t>7/5/2026</a:t>
            </a:fld>
            <a:endParaRPr lang="en-US"/>
          </a:p>
        </p:txBody>
      </p:sp>
      <p:sp>
        <p:nvSpPr>
          <p:cNvPr id="3" name="Footer Placeholder 2">
            <a:extLst>
              <a:ext uri="{FF2B5EF4-FFF2-40B4-BE49-F238E27FC236}">
                <a16:creationId xmlns:a16="http://schemas.microsoft.com/office/drawing/2014/main" id="{AC2BDB23-C528-A63B-814C-3BEA866719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25B066-6446-0130-53B7-C18A4F93D7A4}"/>
              </a:ext>
            </a:extLst>
          </p:cNvPr>
          <p:cNvSpPr>
            <a:spLocks noGrp="1"/>
          </p:cNvSpPr>
          <p:nvPr>
            <p:ph type="sldNum" sz="quarter" idx="12"/>
          </p:nvPr>
        </p:nvSpPr>
        <p:spPr/>
        <p:txBody>
          <a:bodyPr/>
          <a:lstStyle/>
          <a:p>
            <a:fld id="{6C0061DA-354F-F647-80CB-2D54EBD1750D}" type="slidenum">
              <a:rPr lang="en-US" smtClean="0"/>
              <a:t>‹#›</a:t>
            </a:fld>
            <a:endParaRPr lang="en-US"/>
          </a:p>
        </p:txBody>
      </p:sp>
    </p:spTree>
    <p:extLst>
      <p:ext uri="{BB962C8B-B14F-4D97-AF65-F5344CB8AC3E}">
        <p14:creationId xmlns:p14="http://schemas.microsoft.com/office/powerpoint/2010/main" val="670666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3A71-64D3-4B8A-788D-9C5CF106528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257743B-03BC-FEC3-E9A8-821CBB23954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F65664-09C5-A34C-BB95-603559CADC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82A817-C7C9-C0FA-4CCE-EF8B0D52A1AF}"/>
              </a:ext>
            </a:extLst>
          </p:cNvPr>
          <p:cNvSpPr>
            <a:spLocks noGrp="1"/>
          </p:cNvSpPr>
          <p:nvPr>
            <p:ph type="dt" sz="half" idx="10"/>
          </p:nvPr>
        </p:nvSpPr>
        <p:spPr/>
        <p:txBody>
          <a:bodyPr/>
          <a:lstStyle/>
          <a:p>
            <a:fld id="{9BE01CA9-DC90-114A-A80B-111C901751A6}" type="datetimeFigureOut">
              <a:rPr lang="en-US" smtClean="0"/>
              <a:t>7/5/2026</a:t>
            </a:fld>
            <a:endParaRPr lang="en-US"/>
          </a:p>
        </p:txBody>
      </p:sp>
      <p:sp>
        <p:nvSpPr>
          <p:cNvPr id="6" name="Footer Placeholder 5">
            <a:extLst>
              <a:ext uri="{FF2B5EF4-FFF2-40B4-BE49-F238E27FC236}">
                <a16:creationId xmlns:a16="http://schemas.microsoft.com/office/drawing/2014/main" id="{87ECD201-005C-8562-EDA9-0EE641F21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A6F1D-B592-C1DE-7015-DE68F2C66FA0}"/>
              </a:ext>
            </a:extLst>
          </p:cNvPr>
          <p:cNvSpPr>
            <a:spLocks noGrp="1"/>
          </p:cNvSpPr>
          <p:nvPr>
            <p:ph type="sldNum" sz="quarter" idx="12"/>
          </p:nvPr>
        </p:nvSpPr>
        <p:spPr/>
        <p:txBody>
          <a:bodyPr/>
          <a:lstStyle/>
          <a:p>
            <a:fld id="{6C0061DA-354F-F647-80CB-2D54EBD1750D}" type="slidenum">
              <a:rPr lang="en-US" smtClean="0"/>
              <a:t>‹#›</a:t>
            </a:fld>
            <a:endParaRPr lang="en-US"/>
          </a:p>
        </p:txBody>
      </p:sp>
    </p:spTree>
    <p:extLst>
      <p:ext uri="{BB962C8B-B14F-4D97-AF65-F5344CB8AC3E}">
        <p14:creationId xmlns:p14="http://schemas.microsoft.com/office/powerpoint/2010/main" val="3687005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9C9B-6E5A-B06A-149F-403F247FA8F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BFD551E-FA0E-45AC-BB44-CBA8E312858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7534797-712A-4F34-116D-F200F215B00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4AD0EA1-8A60-3DEF-54B3-7159A6E19115}"/>
              </a:ext>
            </a:extLst>
          </p:cNvPr>
          <p:cNvSpPr>
            <a:spLocks noGrp="1"/>
          </p:cNvSpPr>
          <p:nvPr>
            <p:ph type="dt" sz="half" idx="10"/>
          </p:nvPr>
        </p:nvSpPr>
        <p:spPr/>
        <p:txBody>
          <a:bodyPr/>
          <a:lstStyle/>
          <a:p>
            <a:fld id="{9BE01CA9-DC90-114A-A80B-111C901751A6}" type="datetimeFigureOut">
              <a:rPr lang="en-US" smtClean="0"/>
              <a:t>7/5/2026</a:t>
            </a:fld>
            <a:endParaRPr lang="en-US"/>
          </a:p>
        </p:txBody>
      </p:sp>
      <p:sp>
        <p:nvSpPr>
          <p:cNvPr id="6" name="Footer Placeholder 5">
            <a:extLst>
              <a:ext uri="{FF2B5EF4-FFF2-40B4-BE49-F238E27FC236}">
                <a16:creationId xmlns:a16="http://schemas.microsoft.com/office/drawing/2014/main" id="{DA01D471-F62D-C1D1-891A-262191FB63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3049A-E5F8-B24B-41E0-D7E4BC4AA11E}"/>
              </a:ext>
            </a:extLst>
          </p:cNvPr>
          <p:cNvSpPr>
            <a:spLocks noGrp="1"/>
          </p:cNvSpPr>
          <p:nvPr>
            <p:ph type="sldNum" sz="quarter" idx="12"/>
          </p:nvPr>
        </p:nvSpPr>
        <p:spPr/>
        <p:txBody>
          <a:bodyPr/>
          <a:lstStyle/>
          <a:p>
            <a:fld id="{6C0061DA-354F-F647-80CB-2D54EBD1750D}" type="slidenum">
              <a:rPr lang="en-US" smtClean="0"/>
              <a:t>‹#›</a:t>
            </a:fld>
            <a:endParaRPr lang="en-US"/>
          </a:p>
        </p:txBody>
      </p:sp>
    </p:spTree>
    <p:extLst>
      <p:ext uri="{BB962C8B-B14F-4D97-AF65-F5344CB8AC3E}">
        <p14:creationId xmlns:p14="http://schemas.microsoft.com/office/powerpoint/2010/main" val="4165870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4402-D89F-18A7-B9B8-DA4BDE7FC3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93DCEA-BAA9-293A-39EB-C11D78A591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92B4E-25BE-63B6-2408-039C6303AD50}"/>
              </a:ext>
            </a:extLst>
          </p:cNvPr>
          <p:cNvSpPr>
            <a:spLocks noGrp="1"/>
          </p:cNvSpPr>
          <p:nvPr>
            <p:ph type="dt" sz="half" idx="10"/>
          </p:nvPr>
        </p:nvSpPr>
        <p:spPr/>
        <p:txBody>
          <a:bodyPr/>
          <a:lstStyle/>
          <a:p>
            <a:fld id="{9BE01CA9-DC90-114A-A80B-111C901751A6}" type="datetimeFigureOut">
              <a:rPr lang="en-US" smtClean="0"/>
              <a:t>7/5/2026</a:t>
            </a:fld>
            <a:endParaRPr lang="en-US"/>
          </a:p>
        </p:txBody>
      </p:sp>
      <p:sp>
        <p:nvSpPr>
          <p:cNvPr id="5" name="Footer Placeholder 4">
            <a:extLst>
              <a:ext uri="{FF2B5EF4-FFF2-40B4-BE49-F238E27FC236}">
                <a16:creationId xmlns:a16="http://schemas.microsoft.com/office/drawing/2014/main" id="{555196A1-E3A8-E564-DE07-6BCDA93B9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B60BE-9FDB-C335-077B-8554561D7872}"/>
              </a:ext>
            </a:extLst>
          </p:cNvPr>
          <p:cNvSpPr>
            <a:spLocks noGrp="1"/>
          </p:cNvSpPr>
          <p:nvPr>
            <p:ph type="sldNum" sz="quarter" idx="12"/>
          </p:nvPr>
        </p:nvSpPr>
        <p:spPr/>
        <p:txBody>
          <a:bodyPr/>
          <a:lstStyle/>
          <a:p>
            <a:fld id="{6C0061DA-354F-F647-80CB-2D54EBD1750D}" type="slidenum">
              <a:rPr lang="en-US" smtClean="0"/>
              <a:t>‹#›</a:t>
            </a:fld>
            <a:endParaRPr lang="en-US"/>
          </a:p>
        </p:txBody>
      </p:sp>
    </p:spTree>
    <p:extLst>
      <p:ext uri="{BB962C8B-B14F-4D97-AF65-F5344CB8AC3E}">
        <p14:creationId xmlns:p14="http://schemas.microsoft.com/office/powerpoint/2010/main" val="2551550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CF1F69-197C-E9EE-BADE-4B931116517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7DFD2A-D4C9-A284-FFE6-9051B9E0B40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E11DF-D36A-ED72-7E7C-B2EB6D44FB05}"/>
              </a:ext>
            </a:extLst>
          </p:cNvPr>
          <p:cNvSpPr>
            <a:spLocks noGrp="1"/>
          </p:cNvSpPr>
          <p:nvPr>
            <p:ph type="dt" sz="half" idx="10"/>
          </p:nvPr>
        </p:nvSpPr>
        <p:spPr/>
        <p:txBody>
          <a:bodyPr/>
          <a:lstStyle/>
          <a:p>
            <a:fld id="{9BE01CA9-DC90-114A-A80B-111C901751A6}" type="datetimeFigureOut">
              <a:rPr lang="en-US" smtClean="0"/>
              <a:t>7/5/2026</a:t>
            </a:fld>
            <a:endParaRPr lang="en-US"/>
          </a:p>
        </p:txBody>
      </p:sp>
      <p:sp>
        <p:nvSpPr>
          <p:cNvPr id="5" name="Footer Placeholder 4">
            <a:extLst>
              <a:ext uri="{FF2B5EF4-FFF2-40B4-BE49-F238E27FC236}">
                <a16:creationId xmlns:a16="http://schemas.microsoft.com/office/drawing/2014/main" id="{C5651B72-F901-5EB4-4870-31583ADDB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598C5-7AAF-09A8-2C31-4B12B2159E4F}"/>
              </a:ext>
            </a:extLst>
          </p:cNvPr>
          <p:cNvSpPr>
            <a:spLocks noGrp="1"/>
          </p:cNvSpPr>
          <p:nvPr>
            <p:ph type="sldNum" sz="quarter" idx="12"/>
          </p:nvPr>
        </p:nvSpPr>
        <p:spPr/>
        <p:txBody>
          <a:bodyPr/>
          <a:lstStyle/>
          <a:p>
            <a:fld id="{6C0061DA-354F-F647-80CB-2D54EBD1750D}" type="slidenum">
              <a:rPr lang="en-US" smtClean="0"/>
              <a:t>‹#›</a:t>
            </a:fld>
            <a:endParaRPr lang="en-US"/>
          </a:p>
        </p:txBody>
      </p:sp>
    </p:spTree>
    <p:extLst>
      <p:ext uri="{BB962C8B-B14F-4D97-AF65-F5344CB8AC3E}">
        <p14:creationId xmlns:p14="http://schemas.microsoft.com/office/powerpoint/2010/main" val="386297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termark and 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spAutoFit/>
          </a:bodyPr>
          <a:lstStyle>
            <a:lvl1pPr>
              <a:defRPr sz="5500"/>
            </a:lvl1pPr>
          </a:lstStyle>
          <a:p>
            <a:r>
              <a:rPr lang="en-GB" dirty="0"/>
              <a:t>Header style</a:t>
            </a:r>
            <a:endParaRPr lang="en-US" dirty="0"/>
          </a:p>
        </p:txBody>
      </p:sp>
      <p:sp>
        <p:nvSpPr>
          <p:cNvPr id="5" name="Text Placeholder 4"/>
          <p:cNvSpPr>
            <a:spLocks noGrp="1"/>
          </p:cNvSpPr>
          <p:nvPr>
            <p:ph type="body" sz="quarter" idx="10" hasCustomPrompt="1"/>
          </p:nvPr>
        </p:nvSpPr>
        <p:spPr>
          <a:xfrm>
            <a:off x="456921" y="3290635"/>
            <a:ext cx="4778117" cy="611473"/>
          </a:xfrm>
        </p:spPr>
        <p:txBody>
          <a:bodyPr>
            <a:spAutoFit/>
          </a:bodyPr>
          <a:lstStyle/>
          <a:p>
            <a:pPr lvl="0"/>
            <a:r>
              <a:rPr lang="en-GB" dirty="0"/>
              <a:t>Sub-header Style</a:t>
            </a:r>
          </a:p>
        </p:txBody>
      </p:sp>
    </p:spTree>
    <p:extLst>
      <p:ext uri="{BB962C8B-B14F-4D97-AF65-F5344CB8AC3E}">
        <p14:creationId xmlns:p14="http://schemas.microsoft.com/office/powerpoint/2010/main" val="269766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atermark and logo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865331"/>
            <a:ext cx="4887260" cy="741274"/>
          </a:xfrm>
        </p:spPr>
        <p:txBody>
          <a:bodyPr>
            <a:spAutoFit/>
          </a:bodyPr>
          <a:lstStyle>
            <a:lvl1pPr>
              <a:defRPr sz="4200" baseline="0"/>
            </a:lvl1pPr>
          </a:lstStyle>
          <a:p>
            <a:r>
              <a:rPr lang="en-GB" dirty="0"/>
              <a:t>Header style</a:t>
            </a:r>
            <a:endParaRPr lang="en-US" dirty="0"/>
          </a:p>
        </p:txBody>
      </p:sp>
      <p:sp>
        <p:nvSpPr>
          <p:cNvPr id="3" name="Subtitle 2"/>
          <p:cNvSpPr>
            <a:spLocks noGrp="1"/>
          </p:cNvSpPr>
          <p:nvPr>
            <p:ph type="subTitle" idx="1" hasCustomPrompt="1"/>
          </p:nvPr>
        </p:nvSpPr>
        <p:spPr>
          <a:xfrm>
            <a:off x="685800" y="2621425"/>
            <a:ext cx="4887260" cy="524939"/>
          </a:xfrm>
        </p:spPr>
        <p:txBody>
          <a:bodyPr>
            <a:spAutoFit/>
          </a:bodyPr>
          <a:lstStyle>
            <a:lvl1pPr marL="0" marR="0" indent="0" algn="l" defTabSz="457146" rtl="0" eaLnBrk="1" fontAlgn="auto" latinLnBrk="0" hangingPunct="1">
              <a:lnSpc>
                <a:spcPct val="100000"/>
              </a:lnSpc>
              <a:spcBef>
                <a:spcPct val="20000"/>
              </a:spcBef>
              <a:spcAft>
                <a:spcPts val="0"/>
              </a:spcAft>
              <a:buClrTx/>
              <a:buSzTx/>
              <a:buFont typeface="Arial"/>
              <a:buNone/>
              <a:tabLst/>
              <a:defRPr sz="2800">
                <a:solidFill>
                  <a:srgbClr val="25303B"/>
                </a:solidFill>
              </a:defRPr>
            </a:lvl1pPr>
            <a:lvl2pPr marL="457146" indent="0" algn="ctr">
              <a:buNone/>
              <a:defRPr>
                <a:solidFill>
                  <a:schemeClr val="tx1">
                    <a:tint val="75000"/>
                  </a:schemeClr>
                </a:solidFill>
              </a:defRPr>
            </a:lvl2pPr>
            <a:lvl3pPr marL="914291" indent="0" algn="ctr">
              <a:buNone/>
              <a:defRPr>
                <a:solidFill>
                  <a:schemeClr val="tx1">
                    <a:tint val="75000"/>
                  </a:schemeClr>
                </a:solidFill>
              </a:defRPr>
            </a:lvl3pPr>
            <a:lvl4pPr marL="1371438" indent="0" algn="ctr">
              <a:buNone/>
              <a:defRPr>
                <a:solidFill>
                  <a:schemeClr val="tx1">
                    <a:tint val="75000"/>
                  </a:schemeClr>
                </a:solidFill>
              </a:defRPr>
            </a:lvl4pPr>
            <a:lvl5pPr marL="1828584" indent="0" algn="ctr">
              <a:buNone/>
              <a:defRPr>
                <a:solidFill>
                  <a:schemeClr val="tx1">
                    <a:tint val="75000"/>
                  </a:schemeClr>
                </a:solidFill>
              </a:defRPr>
            </a:lvl5pPr>
            <a:lvl6pPr marL="2285729" indent="0" algn="ctr">
              <a:buNone/>
              <a:defRPr>
                <a:solidFill>
                  <a:schemeClr val="tx1">
                    <a:tint val="75000"/>
                  </a:schemeClr>
                </a:solidFill>
              </a:defRPr>
            </a:lvl6pPr>
            <a:lvl7pPr marL="2742875" indent="0" algn="ctr">
              <a:buNone/>
              <a:defRPr>
                <a:solidFill>
                  <a:schemeClr val="tx1">
                    <a:tint val="75000"/>
                  </a:schemeClr>
                </a:solidFill>
              </a:defRPr>
            </a:lvl7pPr>
            <a:lvl8pPr marL="3200021" indent="0" algn="ctr">
              <a:buNone/>
              <a:defRPr>
                <a:solidFill>
                  <a:schemeClr val="tx1">
                    <a:tint val="75000"/>
                  </a:schemeClr>
                </a:solidFill>
              </a:defRPr>
            </a:lvl8pPr>
            <a:lvl9pPr marL="3657167" indent="0" algn="ctr">
              <a:buNone/>
              <a:defRPr>
                <a:solidFill>
                  <a:schemeClr val="tx1">
                    <a:tint val="75000"/>
                  </a:schemeClr>
                </a:solidFill>
              </a:defRPr>
            </a:lvl9pPr>
          </a:lstStyle>
          <a:p>
            <a:pPr lvl="0"/>
            <a:r>
              <a:rPr lang="en-GB" dirty="0"/>
              <a:t>SUB-HEADER STYLE</a:t>
            </a:r>
          </a:p>
        </p:txBody>
      </p:sp>
      <p:sp>
        <p:nvSpPr>
          <p:cNvPr id="10" name="Text Placeholder 9"/>
          <p:cNvSpPr>
            <a:spLocks noGrp="1"/>
          </p:cNvSpPr>
          <p:nvPr>
            <p:ph type="body" sz="quarter" idx="10" hasCustomPrompt="1"/>
          </p:nvPr>
        </p:nvSpPr>
        <p:spPr>
          <a:xfrm>
            <a:off x="685940" y="3179691"/>
            <a:ext cx="4887120" cy="446266"/>
          </a:xfrm>
        </p:spPr>
        <p:txBody>
          <a:bodyPr>
            <a:spAutoFit/>
          </a:bodyPr>
          <a:lstStyle>
            <a:lvl1pPr>
              <a:defRPr sz="2300" cap="none" baseline="0"/>
            </a:lvl1pPr>
            <a:lvl2pPr marL="457146" indent="0">
              <a:buNone/>
              <a:defRPr/>
            </a:lvl2pPr>
            <a:lvl3pPr>
              <a:defRPr sz="2300"/>
            </a:lvl3pPr>
            <a:lvl4pPr>
              <a:defRPr sz="2300"/>
            </a:lvl4pPr>
            <a:lvl5pPr>
              <a:defRPr sz="2300"/>
            </a:lvl5pPr>
          </a:lstStyle>
          <a:p>
            <a:pPr lvl="0"/>
            <a:r>
              <a:rPr lang="en-GB" dirty="0"/>
              <a:t>Body text style</a:t>
            </a:r>
          </a:p>
        </p:txBody>
      </p:sp>
      <p:sp>
        <p:nvSpPr>
          <p:cNvPr id="12" name="Text Placeholder 11"/>
          <p:cNvSpPr>
            <a:spLocks noGrp="1"/>
          </p:cNvSpPr>
          <p:nvPr>
            <p:ph type="body" sz="quarter" idx="11" hasCustomPrompt="1"/>
          </p:nvPr>
        </p:nvSpPr>
        <p:spPr>
          <a:xfrm>
            <a:off x="685940" y="3664666"/>
            <a:ext cx="4887120" cy="1129530"/>
          </a:xfrm>
        </p:spPr>
        <p:txBody>
          <a:bodyPr>
            <a:spAutoFit/>
          </a:bodyPr>
          <a:lstStyle>
            <a:lvl1pPr marL="0" indent="-298762">
              <a:buSzPct val="80000"/>
              <a:buFont typeface="Wingdings" charset="2"/>
              <a:buChar char="§"/>
              <a:defRPr sz="2300" cap="none"/>
            </a:lvl1pPr>
            <a:lvl2pPr>
              <a:defRPr sz="2000"/>
            </a:lvl2pPr>
            <a:lvl3pPr>
              <a:defRPr sz="1700"/>
            </a:lvl3pPr>
          </a:lstStyle>
          <a:p>
            <a:pPr lvl="0"/>
            <a:r>
              <a:rPr lang="en-GB" dirty="0"/>
              <a:t>Bullet text style</a:t>
            </a:r>
          </a:p>
          <a:p>
            <a:pPr lvl="1"/>
            <a:r>
              <a:rPr lang="en-US" dirty="0"/>
              <a:t>S</a:t>
            </a:r>
            <a:r>
              <a:rPr lang="en-GB" dirty="0" err="1"/>
              <a:t>ub</a:t>
            </a:r>
            <a:r>
              <a:rPr lang="en-GB" dirty="0"/>
              <a:t> bullet style</a:t>
            </a:r>
          </a:p>
          <a:p>
            <a:pPr lvl="2"/>
            <a:r>
              <a:rPr lang="en-US" dirty="0"/>
              <a:t>S</a:t>
            </a:r>
            <a:r>
              <a:rPr lang="en-GB" dirty="0" err="1"/>
              <a:t>ub</a:t>
            </a:r>
            <a:r>
              <a:rPr lang="en-GB" dirty="0"/>
              <a:t> sub bullet style</a:t>
            </a:r>
          </a:p>
        </p:txBody>
      </p:sp>
      <p:sp>
        <p:nvSpPr>
          <p:cNvPr id="15" name="Picture Placeholder 13"/>
          <p:cNvSpPr>
            <a:spLocks noGrp="1"/>
          </p:cNvSpPr>
          <p:nvPr>
            <p:ph type="pic" sz="quarter" idx="12" hasCustomPrompt="1"/>
          </p:nvPr>
        </p:nvSpPr>
        <p:spPr>
          <a:xfrm>
            <a:off x="5675202" y="1850076"/>
            <a:ext cx="3057841" cy="4417641"/>
          </a:xfrm>
        </p:spPr>
        <p:txBody>
          <a:bodyPr anchor="ctr">
            <a:normAutofit/>
          </a:bodyPr>
          <a:lstStyle>
            <a:lvl1pPr algn="ctr">
              <a:defRPr sz="2300" baseline="0"/>
            </a:lvl1pPr>
          </a:lstStyle>
          <a:p>
            <a:r>
              <a:rPr lang="en-US" dirty="0"/>
              <a:t>Drag image  to placeholder or click icon to add</a:t>
            </a:r>
          </a:p>
        </p:txBody>
      </p:sp>
    </p:spTree>
    <p:extLst>
      <p:ext uri="{BB962C8B-B14F-4D97-AF65-F5344CB8AC3E}">
        <p14:creationId xmlns:p14="http://schemas.microsoft.com/office/powerpoint/2010/main" val="314567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termark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1" y="2380179"/>
            <a:ext cx="8229600" cy="935975"/>
          </a:xfrm>
        </p:spPr>
        <p:txBody>
          <a:bodyPr>
            <a:spAutoFit/>
          </a:bodyPr>
          <a:lstStyle>
            <a:lvl1pPr>
              <a:defRPr sz="5500"/>
            </a:lvl1pPr>
          </a:lstStyle>
          <a:p>
            <a:r>
              <a:rPr lang="en-GB" dirty="0"/>
              <a:t>Header style</a:t>
            </a:r>
            <a:endParaRPr lang="en-US" dirty="0"/>
          </a:p>
        </p:txBody>
      </p:sp>
      <p:sp>
        <p:nvSpPr>
          <p:cNvPr id="5" name="Text Placeholder 4"/>
          <p:cNvSpPr>
            <a:spLocks noGrp="1"/>
          </p:cNvSpPr>
          <p:nvPr>
            <p:ph type="body" sz="quarter" idx="10" hasCustomPrompt="1"/>
          </p:nvPr>
        </p:nvSpPr>
        <p:spPr>
          <a:xfrm>
            <a:off x="456921" y="3290635"/>
            <a:ext cx="4778117" cy="611473"/>
          </a:xfrm>
        </p:spPr>
        <p:txBody>
          <a:bodyPr>
            <a:spAutoFit/>
          </a:bodyPr>
          <a:lstStyle/>
          <a:p>
            <a:pPr lvl="0"/>
            <a:r>
              <a:rPr lang="en-GB" dirty="0"/>
              <a:t>Sub-header Style</a:t>
            </a:r>
          </a:p>
        </p:txBody>
      </p:sp>
    </p:spTree>
    <p:extLst>
      <p:ext uri="{BB962C8B-B14F-4D97-AF65-F5344CB8AC3E}">
        <p14:creationId xmlns:p14="http://schemas.microsoft.com/office/powerpoint/2010/main" val="14608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termark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Picture Placeholder 13"/>
          <p:cNvSpPr>
            <a:spLocks noGrp="1"/>
          </p:cNvSpPr>
          <p:nvPr>
            <p:ph type="pic" sz="quarter" idx="12" hasCustomPrompt="1"/>
          </p:nvPr>
        </p:nvSpPr>
        <p:spPr>
          <a:xfrm>
            <a:off x="5675202" y="1850076"/>
            <a:ext cx="3057841" cy="4417641"/>
          </a:xfrm>
        </p:spPr>
        <p:txBody>
          <a:bodyPr anchor="ctr">
            <a:normAutofit/>
          </a:bodyPr>
          <a:lstStyle>
            <a:lvl1pPr algn="ctr">
              <a:defRPr sz="2300" baseline="0"/>
            </a:lvl1pPr>
          </a:lstStyle>
          <a:p>
            <a:r>
              <a:rPr lang="en-US" dirty="0"/>
              <a:t>Drag image  to placeholder or click icon to add</a:t>
            </a:r>
          </a:p>
        </p:txBody>
      </p:sp>
      <p:sp>
        <p:nvSpPr>
          <p:cNvPr id="7" name="Title 1"/>
          <p:cNvSpPr>
            <a:spLocks noGrp="1"/>
          </p:cNvSpPr>
          <p:nvPr>
            <p:ph type="ctrTitle" hasCustomPrompt="1"/>
          </p:nvPr>
        </p:nvSpPr>
        <p:spPr>
          <a:xfrm>
            <a:off x="685800" y="1865331"/>
            <a:ext cx="4887260" cy="741274"/>
          </a:xfrm>
        </p:spPr>
        <p:txBody>
          <a:bodyPr>
            <a:spAutoFit/>
          </a:bodyPr>
          <a:lstStyle>
            <a:lvl1pPr>
              <a:defRPr sz="4200" baseline="0"/>
            </a:lvl1pPr>
          </a:lstStyle>
          <a:p>
            <a:r>
              <a:rPr lang="en-GB" dirty="0"/>
              <a:t>Header style</a:t>
            </a:r>
            <a:endParaRPr lang="en-US" dirty="0"/>
          </a:p>
        </p:txBody>
      </p:sp>
      <p:sp>
        <p:nvSpPr>
          <p:cNvPr id="8" name="Subtitle 2"/>
          <p:cNvSpPr>
            <a:spLocks noGrp="1"/>
          </p:cNvSpPr>
          <p:nvPr>
            <p:ph type="subTitle" idx="1" hasCustomPrompt="1"/>
          </p:nvPr>
        </p:nvSpPr>
        <p:spPr>
          <a:xfrm>
            <a:off x="685800" y="2621425"/>
            <a:ext cx="4887260" cy="524939"/>
          </a:xfrm>
        </p:spPr>
        <p:txBody>
          <a:bodyPr>
            <a:spAutoFit/>
          </a:bodyPr>
          <a:lstStyle>
            <a:lvl1pPr marL="0" marR="0" indent="0" algn="l" defTabSz="457146" rtl="0" eaLnBrk="1" fontAlgn="auto" latinLnBrk="0" hangingPunct="1">
              <a:lnSpc>
                <a:spcPct val="100000"/>
              </a:lnSpc>
              <a:spcBef>
                <a:spcPct val="20000"/>
              </a:spcBef>
              <a:spcAft>
                <a:spcPts val="0"/>
              </a:spcAft>
              <a:buClrTx/>
              <a:buSzTx/>
              <a:buFont typeface="Arial"/>
              <a:buNone/>
              <a:tabLst/>
              <a:defRPr sz="2800">
                <a:solidFill>
                  <a:srgbClr val="25303B"/>
                </a:solidFill>
              </a:defRPr>
            </a:lvl1pPr>
            <a:lvl2pPr marL="457146" indent="0" algn="ctr">
              <a:buNone/>
              <a:defRPr>
                <a:solidFill>
                  <a:schemeClr val="tx1">
                    <a:tint val="75000"/>
                  </a:schemeClr>
                </a:solidFill>
              </a:defRPr>
            </a:lvl2pPr>
            <a:lvl3pPr marL="914291" indent="0" algn="ctr">
              <a:buNone/>
              <a:defRPr>
                <a:solidFill>
                  <a:schemeClr val="tx1">
                    <a:tint val="75000"/>
                  </a:schemeClr>
                </a:solidFill>
              </a:defRPr>
            </a:lvl3pPr>
            <a:lvl4pPr marL="1371438" indent="0" algn="ctr">
              <a:buNone/>
              <a:defRPr>
                <a:solidFill>
                  <a:schemeClr val="tx1">
                    <a:tint val="75000"/>
                  </a:schemeClr>
                </a:solidFill>
              </a:defRPr>
            </a:lvl4pPr>
            <a:lvl5pPr marL="1828584" indent="0" algn="ctr">
              <a:buNone/>
              <a:defRPr>
                <a:solidFill>
                  <a:schemeClr val="tx1">
                    <a:tint val="75000"/>
                  </a:schemeClr>
                </a:solidFill>
              </a:defRPr>
            </a:lvl5pPr>
            <a:lvl6pPr marL="2285729" indent="0" algn="ctr">
              <a:buNone/>
              <a:defRPr>
                <a:solidFill>
                  <a:schemeClr val="tx1">
                    <a:tint val="75000"/>
                  </a:schemeClr>
                </a:solidFill>
              </a:defRPr>
            </a:lvl6pPr>
            <a:lvl7pPr marL="2742875" indent="0" algn="ctr">
              <a:buNone/>
              <a:defRPr>
                <a:solidFill>
                  <a:schemeClr val="tx1">
                    <a:tint val="75000"/>
                  </a:schemeClr>
                </a:solidFill>
              </a:defRPr>
            </a:lvl7pPr>
            <a:lvl8pPr marL="3200021" indent="0" algn="ctr">
              <a:buNone/>
              <a:defRPr>
                <a:solidFill>
                  <a:schemeClr val="tx1">
                    <a:tint val="75000"/>
                  </a:schemeClr>
                </a:solidFill>
              </a:defRPr>
            </a:lvl8pPr>
            <a:lvl9pPr marL="3657167" indent="0" algn="ctr">
              <a:buNone/>
              <a:defRPr>
                <a:solidFill>
                  <a:schemeClr val="tx1">
                    <a:tint val="75000"/>
                  </a:schemeClr>
                </a:solidFill>
              </a:defRPr>
            </a:lvl9pPr>
          </a:lstStyle>
          <a:p>
            <a:pPr lvl="0"/>
            <a:r>
              <a:rPr lang="en-GB" dirty="0"/>
              <a:t>SUB-HEADER STYLE</a:t>
            </a:r>
          </a:p>
        </p:txBody>
      </p:sp>
      <p:sp>
        <p:nvSpPr>
          <p:cNvPr id="10" name="Text Placeholder 9"/>
          <p:cNvSpPr>
            <a:spLocks noGrp="1"/>
          </p:cNvSpPr>
          <p:nvPr>
            <p:ph type="body" sz="quarter" idx="10" hasCustomPrompt="1"/>
          </p:nvPr>
        </p:nvSpPr>
        <p:spPr>
          <a:xfrm>
            <a:off x="685940" y="3179691"/>
            <a:ext cx="4887120" cy="446266"/>
          </a:xfrm>
        </p:spPr>
        <p:txBody>
          <a:bodyPr>
            <a:spAutoFit/>
          </a:bodyPr>
          <a:lstStyle>
            <a:lvl1pPr>
              <a:defRPr sz="2300" cap="none" baseline="0"/>
            </a:lvl1pPr>
            <a:lvl2pPr marL="457146" indent="0">
              <a:buNone/>
              <a:defRPr/>
            </a:lvl2pPr>
            <a:lvl3pPr>
              <a:defRPr sz="2300"/>
            </a:lvl3pPr>
            <a:lvl4pPr>
              <a:defRPr sz="2300"/>
            </a:lvl4pPr>
            <a:lvl5pPr>
              <a:defRPr sz="2300"/>
            </a:lvl5pPr>
          </a:lstStyle>
          <a:p>
            <a:pPr lvl="0"/>
            <a:r>
              <a:rPr lang="en-GB" dirty="0"/>
              <a:t>Body text style</a:t>
            </a:r>
          </a:p>
        </p:txBody>
      </p:sp>
      <p:sp>
        <p:nvSpPr>
          <p:cNvPr id="13" name="Text Placeholder 11"/>
          <p:cNvSpPr>
            <a:spLocks noGrp="1"/>
          </p:cNvSpPr>
          <p:nvPr>
            <p:ph type="body" sz="quarter" idx="11" hasCustomPrompt="1"/>
          </p:nvPr>
        </p:nvSpPr>
        <p:spPr>
          <a:xfrm>
            <a:off x="685940" y="3664666"/>
            <a:ext cx="4887120" cy="1129530"/>
          </a:xfrm>
        </p:spPr>
        <p:txBody>
          <a:bodyPr>
            <a:spAutoFit/>
          </a:bodyPr>
          <a:lstStyle>
            <a:lvl1pPr marL="0" indent="-298762">
              <a:buSzPct val="80000"/>
              <a:buFont typeface="Wingdings" charset="2"/>
              <a:buChar char="§"/>
              <a:defRPr sz="2300" cap="none"/>
            </a:lvl1pPr>
            <a:lvl2pPr>
              <a:defRPr sz="2000"/>
            </a:lvl2pPr>
            <a:lvl3pPr>
              <a:defRPr sz="1700"/>
            </a:lvl3pPr>
          </a:lstStyle>
          <a:p>
            <a:pPr lvl="0"/>
            <a:r>
              <a:rPr lang="en-GB" dirty="0"/>
              <a:t>Bullet text style</a:t>
            </a:r>
          </a:p>
          <a:p>
            <a:pPr lvl="1"/>
            <a:r>
              <a:rPr lang="en-US" dirty="0"/>
              <a:t>S</a:t>
            </a:r>
            <a:r>
              <a:rPr lang="en-GB" dirty="0" err="1"/>
              <a:t>ub</a:t>
            </a:r>
            <a:r>
              <a:rPr lang="en-GB" dirty="0"/>
              <a:t> bullet style</a:t>
            </a:r>
          </a:p>
          <a:p>
            <a:pPr lvl="2"/>
            <a:r>
              <a:rPr lang="en-US" dirty="0"/>
              <a:t>S</a:t>
            </a:r>
            <a:r>
              <a:rPr lang="en-GB" dirty="0" err="1"/>
              <a:t>ub</a:t>
            </a:r>
            <a:r>
              <a:rPr lang="en-GB" dirty="0"/>
              <a:t> sub bullet style</a:t>
            </a:r>
          </a:p>
        </p:txBody>
      </p:sp>
    </p:spTree>
    <p:extLst>
      <p:ext uri="{BB962C8B-B14F-4D97-AF65-F5344CB8AC3E}">
        <p14:creationId xmlns:p14="http://schemas.microsoft.com/office/powerpoint/2010/main" val="388873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1" y="2380179"/>
            <a:ext cx="8229600" cy="935975"/>
          </a:xfrm>
        </p:spPr>
        <p:txBody>
          <a:bodyPr>
            <a:spAutoFit/>
          </a:bodyPr>
          <a:lstStyle>
            <a:lvl1pPr>
              <a:defRPr sz="5500"/>
            </a:lvl1pPr>
          </a:lstStyle>
          <a:p>
            <a:r>
              <a:rPr lang="en-GB" dirty="0"/>
              <a:t>Header style</a:t>
            </a:r>
            <a:endParaRPr lang="en-US" dirty="0"/>
          </a:p>
        </p:txBody>
      </p:sp>
      <p:sp>
        <p:nvSpPr>
          <p:cNvPr id="7" name="Text Placeholder 4"/>
          <p:cNvSpPr>
            <a:spLocks noGrp="1"/>
          </p:cNvSpPr>
          <p:nvPr>
            <p:ph type="body" sz="quarter" idx="10" hasCustomPrompt="1"/>
          </p:nvPr>
        </p:nvSpPr>
        <p:spPr>
          <a:xfrm>
            <a:off x="456921" y="3290635"/>
            <a:ext cx="4778117" cy="611473"/>
          </a:xfrm>
        </p:spPr>
        <p:txBody>
          <a:bodyPr>
            <a:spAutoFit/>
          </a:bodyPr>
          <a:lstStyle/>
          <a:p>
            <a:pPr lvl="0"/>
            <a:r>
              <a:rPr lang="en-GB" dirty="0"/>
              <a:t>Sub-header Style</a:t>
            </a:r>
          </a:p>
        </p:txBody>
      </p:sp>
    </p:spTree>
    <p:extLst>
      <p:ext uri="{BB962C8B-B14F-4D97-AF65-F5344CB8AC3E}">
        <p14:creationId xmlns:p14="http://schemas.microsoft.com/office/powerpoint/2010/main" val="349355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Picture Placeholder 13"/>
          <p:cNvSpPr>
            <a:spLocks noGrp="1"/>
          </p:cNvSpPr>
          <p:nvPr>
            <p:ph type="pic" sz="quarter" idx="12" hasCustomPrompt="1"/>
          </p:nvPr>
        </p:nvSpPr>
        <p:spPr>
          <a:xfrm>
            <a:off x="5675202" y="1850076"/>
            <a:ext cx="3057841" cy="4417641"/>
          </a:xfrm>
        </p:spPr>
        <p:txBody>
          <a:bodyPr anchor="ctr">
            <a:normAutofit/>
          </a:bodyPr>
          <a:lstStyle>
            <a:lvl1pPr algn="ctr">
              <a:defRPr sz="2300" baseline="0"/>
            </a:lvl1pPr>
          </a:lstStyle>
          <a:p>
            <a:r>
              <a:rPr lang="en-US" dirty="0"/>
              <a:t>Drag image  to placeholder or click icon to add</a:t>
            </a:r>
          </a:p>
        </p:txBody>
      </p:sp>
      <p:sp>
        <p:nvSpPr>
          <p:cNvPr id="7" name="Title 1"/>
          <p:cNvSpPr>
            <a:spLocks noGrp="1"/>
          </p:cNvSpPr>
          <p:nvPr>
            <p:ph type="ctrTitle" hasCustomPrompt="1"/>
          </p:nvPr>
        </p:nvSpPr>
        <p:spPr>
          <a:xfrm>
            <a:off x="685800" y="1865331"/>
            <a:ext cx="4887260" cy="741274"/>
          </a:xfrm>
        </p:spPr>
        <p:txBody>
          <a:bodyPr>
            <a:spAutoFit/>
          </a:bodyPr>
          <a:lstStyle>
            <a:lvl1pPr>
              <a:defRPr sz="4200" baseline="0"/>
            </a:lvl1pPr>
          </a:lstStyle>
          <a:p>
            <a:r>
              <a:rPr lang="en-GB" dirty="0"/>
              <a:t>Header style</a:t>
            </a:r>
            <a:endParaRPr lang="en-US" dirty="0"/>
          </a:p>
        </p:txBody>
      </p:sp>
      <p:sp>
        <p:nvSpPr>
          <p:cNvPr id="8" name="Subtitle 2"/>
          <p:cNvSpPr>
            <a:spLocks noGrp="1"/>
          </p:cNvSpPr>
          <p:nvPr>
            <p:ph type="subTitle" idx="1" hasCustomPrompt="1"/>
          </p:nvPr>
        </p:nvSpPr>
        <p:spPr>
          <a:xfrm>
            <a:off x="685800" y="2621425"/>
            <a:ext cx="4887260" cy="524939"/>
          </a:xfrm>
        </p:spPr>
        <p:txBody>
          <a:bodyPr>
            <a:spAutoFit/>
          </a:bodyPr>
          <a:lstStyle>
            <a:lvl1pPr marL="0" marR="0" indent="0" algn="l" defTabSz="457146" rtl="0" eaLnBrk="1" fontAlgn="auto" latinLnBrk="0" hangingPunct="1">
              <a:lnSpc>
                <a:spcPct val="100000"/>
              </a:lnSpc>
              <a:spcBef>
                <a:spcPct val="20000"/>
              </a:spcBef>
              <a:spcAft>
                <a:spcPts val="0"/>
              </a:spcAft>
              <a:buClrTx/>
              <a:buSzTx/>
              <a:buFont typeface="Arial"/>
              <a:buNone/>
              <a:tabLst/>
              <a:defRPr sz="2800">
                <a:solidFill>
                  <a:srgbClr val="25303B"/>
                </a:solidFill>
              </a:defRPr>
            </a:lvl1pPr>
            <a:lvl2pPr marL="457146" indent="0" algn="ctr">
              <a:buNone/>
              <a:defRPr>
                <a:solidFill>
                  <a:schemeClr val="tx1">
                    <a:tint val="75000"/>
                  </a:schemeClr>
                </a:solidFill>
              </a:defRPr>
            </a:lvl2pPr>
            <a:lvl3pPr marL="914291" indent="0" algn="ctr">
              <a:buNone/>
              <a:defRPr>
                <a:solidFill>
                  <a:schemeClr val="tx1">
                    <a:tint val="75000"/>
                  </a:schemeClr>
                </a:solidFill>
              </a:defRPr>
            </a:lvl3pPr>
            <a:lvl4pPr marL="1371438" indent="0" algn="ctr">
              <a:buNone/>
              <a:defRPr>
                <a:solidFill>
                  <a:schemeClr val="tx1">
                    <a:tint val="75000"/>
                  </a:schemeClr>
                </a:solidFill>
              </a:defRPr>
            </a:lvl4pPr>
            <a:lvl5pPr marL="1828584" indent="0" algn="ctr">
              <a:buNone/>
              <a:defRPr>
                <a:solidFill>
                  <a:schemeClr val="tx1">
                    <a:tint val="75000"/>
                  </a:schemeClr>
                </a:solidFill>
              </a:defRPr>
            </a:lvl5pPr>
            <a:lvl6pPr marL="2285729" indent="0" algn="ctr">
              <a:buNone/>
              <a:defRPr>
                <a:solidFill>
                  <a:schemeClr val="tx1">
                    <a:tint val="75000"/>
                  </a:schemeClr>
                </a:solidFill>
              </a:defRPr>
            </a:lvl6pPr>
            <a:lvl7pPr marL="2742875" indent="0" algn="ctr">
              <a:buNone/>
              <a:defRPr>
                <a:solidFill>
                  <a:schemeClr val="tx1">
                    <a:tint val="75000"/>
                  </a:schemeClr>
                </a:solidFill>
              </a:defRPr>
            </a:lvl7pPr>
            <a:lvl8pPr marL="3200021" indent="0" algn="ctr">
              <a:buNone/>
              <a:defRPr>
                <a:solidFill>
                  <a:schemeClr val="tx1">
                    <a:tint val="75000"/>
                  </a:schemeClr>
                </a:solidFill>
              </a:defRPr>
            </a:lvl8pPr>
            <a:lvl9pPr marL="3657167" indent="0" algn="ctr">
              <a:buNone/>
              <a:defRPr>
                <a:solidFill>
                  <a:schemeClr val="tx1">
                    <a:tint val="75000"/>
                  </a:schemeClr>
                </a:solidFill>
              </a:defRPr>
            </a:lvl9pPr>
          </a:lstStyle>
          <a:p>
            <a:pPr lvl="0"/>
            <a:r>
              <a:rPr lang="en-GB" dirty="0"/>
              <a:t>SUB-HEADER STYLE</a:t>
            </a:r>
          </a:p>
        </p:txBody>
      </p:sp>
      <p:sp>
        <p:nvSpPr>
          <p:cNvPr id="9" name="Text Placeholder 9"/>
          <p:cNvSpPr>
            <a:spLocks noGrp="1"/>
          </p:cNvSpPr>
          <p:nvPr>
            <p:ph type="body" sz="quarter" idx="10" hasCustomPrompt="1"/>
          </p:nvPr>
        </p:nvSpPr>
        <p:spPr>
          <a:xfrm>
            <a:off x="685940" y="3179691"/>
            <a:ext cx="4887120" cy="446266"/>
          </a:xfrm>
        </p:spPr>
        <p:txBody>
          <a:bodyPr>
            <a:spAutoFit/>
          </a:bodyPr>
          <a:lstStyle>
            <a:lvl1pPr>
              <a:defRPr sz="2300" cap="none" baseline="0"/>
            </a:lvl1pPr>
            <a:lvl2pPr marL="457146" indent="0">
              <a:buNone/>
              <a:defRPr/>
            </a:lvl2pPr>
            <a:lvl3pPr>
              <a:defRPr sz="2300"/>
            </a:lvl3pPr>
            <a:lvl4pPr>
              <a:defRPr sz="2300"/>
            </a:lvl4pPr>
            <a:lvl5pPr>
              <a:defRPr sz="2300"/>
            </a:lvl5pPr>
          </a:lstStyle>
          <a:p>
            <a:pPr lvl="0"/>
            <a:r>
              <a:rPr lang="en-GB" dirty="0"/>
              <a:t>Body text style</a:t>
            </a:r>
          </a:p>
        </p:txBody>
      </p:sp>
      <p:sp>
        <p:nvSpPr>
          <p:cNvPr id="11" name="Text Placeholder 11"/>
          <p:cNvSpPr>
            <a:spLocks noGrp="1"/>
          </p:cNvSpPr>
          <p:nvPr>
            <p:ph type="body" sz="quarter" idx="11" hasCustomPrompt="1"/>
          </p:nvPr>
        </p:nvSpPr>
        <p:spPr>
          <a:xfrm>
            <a:off x="685940" y="3664666"/>
            <a:ext cx="4887120" cy="1129530"/>
          </a:xfrm>
        </p:spPr>
        <p:txBody>
          <a:bodyPr>
            <a:spAutoFit/>
          </a:bodyPr>
          <a:lstStyle>
            <a:lvl1pPr marL="0" indent="-298762">
              <a:buSzPct val="80000"/>
              <a:buFont typeface="Wingdings" charset="2"/>
              <a:buChar char="§"/>
              <a:defRPr sz="2300" cap="none"/>
            </a:lvl1pPr>
            <a:lvl2pPr>
              <a:defRPr sz="2000"/>
            </a:lvl2pPr>
            <a:lvl3pPr>
              <a:defRPr sz="1700"/>
            </a:lvl3pPr>
          </a:lstStyle>
          <a:p>
            <a:pPr lvl="0"/>
            <a:r>
              <a:rPr lang="en-GB" dirty="0"/>
              <a:t>Bullet text style</a:t>
            </a:r>
          </a:p>
          <a:p>
            <a:pPr lvl="1"/>
            <a:r>
              <a:rPr lang="en-US" dirty="0"/>
              <a:t>S</a:t>
            </a:r>
            <a:r>
              <a:rPr lang="en-GB" dirty="0" err="1"/>
              <a:t>ub</a:t>
            </a:r>
            <a:r>
              <a:rPr lang="en-GB" dirty="0"/>
              <a:t> bullet style</a:t>
            </a:r>
          </a:p>
          <a:p>
            <a:pPr lvl="2"/>
            <a:r>
              <a:rPr lang="en-US" dirty="0"/>
              <a:t>S</a:t>
            </a:r>
            <a:r>
              <a:rPr lang="en-GB" dirty="0" err="1"/>
              <a:t>ub</a:t>
            </a:r>
            <a:r>
              <a:rPr lang="en-GB" dirty="0"/>
              <a:t> sub bullet style</a:t>
            </a:r>
          </a:p>
        </p:txBody>
      </p:sp>
    </p:spTree>
    <p:extLst>
      <p:ext uri="{BB962C8B-B14F-4D97-AF65-F5344CB8AC3E}">
        <p14:creationId xmlns:p14="http://schemas.microsoft.com/office/powerpoint/2010/main" val="246533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1" y="2380179"/>
            <a:ext cx="8229600" cy="935975"/>
          </a:xfrm>
        </p:spPr>
        <p:txBody>
          <a:bodyPr>
            <a:spAutoFit/>
          </a:bodyPr>
          <a:lstStyle>
            <a:lvl1pPr>
              <a:defRPr sz="5500"/>
            </a:lvl1pPr>
          </a:lstStyle>
          <a:p>
            <a:r>
              <a:rPr lang="en-GB" dirty="0"/>
              <a:t>Header style</a:t>
            </a:r>
            <a:endParaRPr lang="en-US" dirty="0"/>
          </a:p>
        </p:txBody>
      </p:sp>
      <p:sp>
        <p:nvSpPr>
          <p:cNvPr id="7" name="Text Placeholder 4"/>
          <p:cNvSpPr>
            <a:spLocks noGrp="1"/>
          </p:cNvSpPr>
          <p:nvPr>
            <p:ph type="body" sz="quarter" idx="10" hasCustomPrompt="1"/>
          </p:nvPr>
        </p:nvSpPr>
        <p:spPr>
          <a:xfrm>
            <a:off x="456921" y="3290635"/>
            <a:ext cx="4778117" cy="611473"/>
          </a:xfrm>
        </p:spPr>
        <p:txBody>
          <a:bodyPr>
            <a:spAutoFit/>
          </a:bodyPr>
          <a:lstStyle/>
          <a:p>
            <a:pPr lvl="0"/>
            <a:r>
              <a:rPr lang="en-GB" dirty="0"/>
              <a:t>Sub-header Style</a:t>
            </a:r>
          </a:p>
        </p:txBody>
      </p:sp>
    </p:spTree>
    <p:extLst>
      <p:ext uri="{BB962C8B-B14F-4D97-AF65-F5344CB8AC3E}">
        <p14:creationId xmlns:p14="http://schemas.microsoft.com/office/powerpoint/2010/main" val="2799866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380179"/>
            <a:ext cx="8229600" cy="935975"/>
          </a:xfrm>
          <a:prstGeom prst="rect">
            <a:avLst/>
          </a:prstGeom>
        </p:spPr>
        <p:txBody>
          <a:bodyPr vert="horz" lIns="91429" tIns="45715" rIns="91429" bIns="45715" rtlCol="0" anchor="ctr">
            <a:spAutoFit/>
          </a:bodyPr>
          <a:lstStyle/>
          <a:p>
            <a:r>
              <a:rPr lang="en-GB" dirty="0"/>
              <a:t>Header style</a:t>
            </a:r>
            <a:endParaRPr lang="en-US" dirty="0"/>
          </a:p>
        </p:txBody>
      </p:sp>
      <p:sp>
        <p:nvSpPr>
          <p:cNvPr id="3" name="Text Placeholder 2"/>
          <p:cNvSpPr>
            <a:spLocks noGrp="1"/>
          </p:cNvSpPr>
          <p:nvPr>
            <p:ph type="body" idx="1"/>
          </p:nvPr>
        </p:nvSpPr>
        <p:spPr>
          <a:xfrm>
            <a:off x="457201" y="3554642"/>
            <a:ext cx="8229600" cy="611473"/>
          </a:xfrm>
          <a:prstGeom prst="rect">
            <a:avLst/>
          </a:prstGeom>
        </p:spPr>
        <p:txBody>
          <a:bodyPr vert="horz" lIns="91429" tIns="45715" rIns="91429" bIns="45715" rtlCol="0">
            <a:spAutoFit/>
          </a:bodyPr>
          <a:lstStyle/>
          <a:p>
            <a:pPr lvl="0"/>
            <a:r>
              <a:rPr lang="en-GB" dirty="0"/>
              <a:t>SUB-HEADER STYLE</a:t>
            </a:r>
          </a:p>
        </p:txBody>
      </p:sp>
    </p:spTree>
    <p:extLst>
      <p:ext uri="{BB962C8B-B14F-4D97-AF65-F5344CB8AC3E}">
        <p14:creationId xmlns:p14="http://schemas.microsoft.com/office/powerpoint/2010/main" val="2619897227"/>
      </p:ext>
    </p:extLst>
  </p:cSld>
  <p:clrMap bg1="lt1" tx1="dk1" bg2="lt2" tx2="dk2" accent1="accent1" accent2="accent2" accent3="accent3" accent4="accent4" accent5="accent5" accent6="accent6" hlink="hlink" folHlink="folHlink"/>
  <p:sldLayoutIdLst>
    <p:sldLayoutId id="2147483659" r:id="rId1"/>
    <p:sldLayoutId id="2147483658" r:id="rId2"/>
    <p:sldLayoutId id="2147483660" r:id="rId3"/>
    <p:sldLayoutId id="2147483649" r:id="rId4"/>
    <p:sldLayoutId id="2147483662" r:id="rId5"/>
    <p:sldLayoutId id="2147483661" r:id="rId6"/>
    <p:sldLayoutId id="2147483664" r:id="rId7"/>
    <p:sldLayoutId id="2147483663" r:id="rId8"/>
    <p:sldLayoutId id="2147483666" r:id="rId9"/>
    <p:sldLayoutId id="2147483665" r:id="rId10"/>
    <p:sldLayoutId id="2147483667" r:id="rId11"/>
    <p:sldLayoutId id="2147483668" r:id="rId12"/>
    <p:sldLayoutId id="2147483672" r:id="rId13"/>
    <p:sldLayoutId id="2147483670" r:id="rId14"/>
    <p:sldLayoutId id="2147483673" r:id="rId15"/>
    <p:sldLayoutId id="2147483671" r:id="rId16"/>
    <p:sldLayoutId id="2147483674" r:id="rId17"/>
    <p:sldLayoutId id="2147483669" r:id="rId18"/>
  </p:sldLayoutIdLst>
  <p:hf sldNum="0" hdr="0" ftr="0" dt="0"/>
  <p:txStyles>
    <p:titleStyle>
      <a:lvl1pPr algn="l" defTabSz="457146" rtl="0" eaLnBrk="1" latinLnBrk="0" hangingPunct="1">
        <a:spcBef>
          <a:spcPct val="0"/>
        </a:spcBef>
        <a:buNone/>
        <a:defRPr sz="5500" b="1" kern="1200">
          <a:solidFill>
            <a:schemeClr val="tx1"/>
          </a:solidFill>
          <a:latin typeface="Cambria"/>
          <a:ea typeface="+mj-ea"/>
          <a:cs typeface="Cambria"/>
        </a:defRPr>
      </a:lvl1pPr>
    </p:titleStyle>
    <p:bodyStyle>
      <a:lvl1pPr marL="0" indent="0" algn="l" defTabSz="457146" rtl="0" eaLnBrk="1" latinLnBrk="0" hangingPunct="1">
        <a:spcBef>
          <a:spcPct val="20000"/>
        </a:spcBef>
        <a:buFont typeface="Arial"/>
        <a:buNone/>
        <a:defRPr sz="34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1" algn="l" defTabSz="457146" rtl="0" eaLnBrk="1" latinLnBrk="0" hangingPunct="1">
        <a:defRPr sz="1800" kern="1200">
          <a:solidFill>
            <a:schemeClr val="tx1"/>
          </a:solidFill>
          <a:latin typeface="+mn-lt"/>
          <a:ea typeface="+mn-ea"/>
          <a:cs typeface="+mn-cs"/>
        </a:defRPr>
      </a:lvl3pPr>
      <a:lvl4pPr marL="1371438" algn="l" defTabSz="457146" rtl="0" eaLnBrk="1" latinLnBrk="0" hangingPunct="1">
        <a:defRPr sz="1800" kern="1200">
          <a:solidFill>
            <a:schemeClr val="tx1"/>
          </a:solidFill>
          <a:latin typeface="+mn-lt"/>
          <a:ea typeface="+mn-ea"/>
          <a:cs typeface="+mn-cs"/>
        </a:defRPr>
      </a:lvl4pPr>
      <a:lvl5pPr marL="1828584" algn="l" defTabSz="457146" rtl="0" eaLnBrk="1" latinLnBrk="0" hangingPunct="1">
        <a:defRPr sz="1800" kern="1200">
          <a:solidFill>
            <a:schemeClr val="tx1"/>
          </a:solidFill>
          <a:latin typeface="+mn-lt"/>
          <a:ea typeface="+mn-ea"/>
          <a:cs typeface="+mn-cs"/>
        </a:defRPr>
      </a:lvl5pPr>
      <a:lvl6pPr marL="2285729" algn="l" defTabSz="457146" rtl="0" eaLnBrk="1" latinLnBrk="0" hangingPunct="1">
        <a:defRPr sz="1800" kern="1200">
          <a:solidFill>
            <a:schemeClr val="tx1"/>
          </a:solidFill>
          <a:latin typeface="+mn-lt"/>
          <a:ea typeface="+mn-ea"/>
          <a:cs typeface="+mn-cs"/>
        </a:defRPr>
      </a:lvl6pPr>
      <a:lvl7pPr marL="2742875" algn="l" defTabSz="457146" rtl="0" eaLnBrk="1" latinLnBrk="0" hangingPunct="1">
        <a:defRPr sz="1800" kern="1200">
          <a:solidFill>
            <a:schemeClr val="tx1"/>
          </a:solidFill>
          <a:latin typeface="+mn-lt"/>
          <a:ea typeface="+mn-ea"/>
          <a:cs typeface="+mn-cs"/>
        </a:defRPr>
      </a:lvl7pPr>
      <a:lvl8pPr marL="3200021" algn="l" defTabSz="457146" rtl="0" eaLnBrk="1" latinLnBrk="0" hangingPunct="1">
        <a:defRPr sz="1800" kern="1200">
          <a:solidFill>
            <a:schemeClr val="tx1"/>
          </a:solidFill>
          <a:latin typeface="+mn-lt"/>
          <a:ea typeface="+mn-ea"/>
          <a:cs typeface="+mn-cs"/>
        </a:defRPr>
      </a:lvl8pPr>
      <a:lvl9pPr marL="3657167"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BE1EC-430C-2DED-BB75-A3FB489B4ABA}"/>
              </a:ext>
            </a:extLst>
          </p:cNvPr>
          <p:cNvSpPr>
            <a:spLocks noGrp="1"/>
          </p:cNvSpPr>
          <p:nvPr>
            <p:ph type="title"/>
          </p:nvPr>
        </p:nvSpPr>
        <p:spPr>
          <a:xfrm>
            <a:off x="628650" y="365126"/>
            <a:ext cx="7886700" cy="6784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9A500EC-F228-9AFF-D751-96642C9A1911}"/>
              </a:ext>
            </a:extLst>
          </p:cNvPr>
          <p:cNvSpPr>
            <a:spLocks noGrp="1"/>
          </p:cNvSpPr>
          <p:nvPr>
            <p:ph type="body" idx="1"/>
          </p:nvPr>
        </p:nvSpPr>
        <p:spPr>
          <a:xfrm>
            <a:off x="628650" y="1212575"/>
            <a:ext cx="7886700" cy="49643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95651-4560-FC0A-02DC-4811ED2B4D1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9BE01CA9-DC90-114A-A80B-111C901751A6}" type="datetimeFigureOut">
              <a:rPr lang="en-US" smtClean="0"/>
              <a:t>7/5/2026</a:t>
            </a:fld>
            <a:endParaRPr lang="en-US"/>
          </a:p>
        </p:txBody>
      </p:sp>
      <p:sp>
        <p:nvSpPr>
          <p:cNvPr id="5" name="Footer Placeholder 4">
            <a:extLst>
              <a:ext uri="{FF2B5EF4-FFF2-40B4-BE49-F238E27FC236}">
                <a16:creationId xmlns:a16="http://schemas.microsoft.com/office/drawing/2014/main" id="{98BC8A25-0A39-8089-F72B-C67860D237C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8C2BD2-066E-0741-1EC3-81C36E4FF4E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6C0061DA-354F-F647-80CB-2D54EBD1750D}" type="slidenum">
              <a:rPr lang="en-US" smtClean="0"/>
              <a:t>‹#›</a:t>
            </a:fld>
            <a:endParaRPr lang="en-US"/>
          </a:p>
        </p:txBody>
      </p:sp>
    </p:spTree>
    <p:extLst>
      <p:ext uri="{BB962C8B-B14F-4D97-AF65-F5344CB8AC3E}">
        <p14:creationId xmlns:p14="http://schemas.microsoft.com/office/powerpoint/2010/main" val="8205239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JP"/>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370.png"/><Relationship Id="rId7" Type="http://schemas.openxmlformats.org/officeDocument/2006/relationships/image" Target="../media/image41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40.png"/><Relationship Id="rId4" Type="http://schemas.openxmlformats.org/officeDocument/2006/relationships/image" Target="../media/image49.png"/><Relationship Id="rId9" Type="http://schemas.openxmlformats.org/officeDocument/2006/relationships/image" Target="../media/image43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0.png"/><Relationship Id="rId5" Type="http://schemas.openxmlformats.org/officeDocument/2006/relationships/image" Target="../media/image19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itle 8"/>
              <p:cNvSpPr>
                <a:spLocks noGrp="1"/>
              </p:cNvSpPr>
              <p:nvPr>
                <p:ph type="title"/>
              </p:nvPr>
            </p:nvSpPr>
            <p:spPr>
              <a:xfrm>
                <a:off x="457201" y="2542942"/>
                <a:ext cx="8229600" cy="2000538"/>
              </a:xfrm>
            </p:spPr>
            <p:txBody>
              <a:bodyPr/>
              <a:lstStyle/>
              <a:p>
                <a:pPr algn="ctr"/>
                <a14:m>
                  <m:oMath xmlns:m="http://schemas.openxmlformats.org/officeDocument/2006/math">
                    <m:r>
                      <a:rPr lang="en-GB" b="0" i="1" dirty="0" smtClean="0">
                        <a:latin typeface="Cambria Math" panose="02040503050406030204" pitchFamily="18" charset="0"/>
                      </a:rPr>
                      <m:t>𝐾𝐿𝐹</m:t>
                    </m:r>
                  </m:oMath>
                </a14:m>
                <a:r>
                  <a:rPr lang="en-US" b="0" dirty="0"/>
                  <a:t> </a:t>
                </a:r>
                <a:br>
                  <a:rPr lang="en-US" b="0" dirty="0"/>
                </a:br>
                <a:r>
                  <a:rPr lang="en-US" b="0" dirty="0"/>
                  <a:t>hypernuclei station</a:t>
                </a:r>
                <a:endParaRPr lang="en-US" sz="3400" dirty="0"/>
              </a:p>
            </p:txBody>
          </p:sp>
        </mc:Choice>
        <mc:Fallback xmlns="">
          <p:sp>
            <p:nvSpPr>
              <p:cNvPr id="9" name="Title 8"/>
              <p:cNvSpPr>
                <a:spLocks noGrp="1" noRot="1" noChangeAspect="1" noMove="1" noResize="1" noEditPoints="1" noAdjustHandles="1" noChangeArrowheads="1" noChangeShapeType="1" noTextEdit="1"/>
              </p:cNvSpPr>
              <p:nvPr>
                <p:ph type="title"/>
              </p:nvPr>
            </p:nvSpPr>
            <p:spPr>
              <a:xfrm>
                <a:off x="457201" y="2542942"/>
                <a:ext cx="8229600" cy="2000538"/>
              </a:xfrm>
              <a:blipFill>
                <a:blip r:embed="rId2"/>
                <a:stretch>
                  <a:fillRect b="-21341"/>
                </a:stretch>
              </a:blipFill>
            </p:spPr>
            <p:txBody>
              <a:bodyPr/>
              <a:lstStyle/>
              <a:p>
                <a:r>
                  <a:rPr lang="en-GB">
                    <a:noFill/>
                  </a:rPr>
                  <a:t> </a:t>
                </a:r>
              </a:p>
            </p:txBody>
          </p:sp>
        </mc:Fallback>
      </mc:AlternateContent>
      <p:sp>
        <p:nvSpPr>
          <p:cNvPr id="2" name="TextBox 1"/>
          <p:cNvSpPr txBox="1"/>
          <p:nvPr/>
        </p:nvSpPr>
        <p:spPr>
          <a:xfrm>
            <a:off x="1231037" y="5400266"/>
            <a:ext cx="6681926" cy="449659"/>
          </a:xfrm>
          <a:prstGeom prst="rect">
            <a:avLst/>
          </a:prstGeom>
          <a:noFill/>
        </p:spPr>
        <p:txBody>
          <a:bodyPr wrap="none" lIns="64310" tIns="32155" rIns="64310" bIns="32155" rtlCol="0">
            <a:spAutoFit/>
          </a:bodyPr>
          <a:lstStyle/>
          <a:p>
            <a:r>
              <a:rPr lang="en-US" sz="2500" b="1" u="sng" dirty="0">
                <a:latin typeface="Times New Roman" panose="02020603050405020304" pitchFamily="18" charset="0"/>
                <a:cs typeface="Times New Roman" panose="02020603050405020304" pitchFamily="18" charset="0"/>
              </a:rPr>
              <a:t>Mikhail Bashkanov</a:t>
            </a:r>
            <a:r>
              <a:rPr lang="en-US" sz="2500" b="1" dirty="0">
                <a:latin typeface="Times New Roman" panose="02020603050405020304" pitchFamily="18" charset="0"/>
                <a:cs typeface="Times New Roman" panose="02020603050405020304" pitchFamily="18" charset="0"/>
              </a:rPr>
              <a:t>, Takehiko Saito, Dan Watts </a:t>
            </a:r>
          </a:p>
        </p:txBody>
      </p:sp>
      <p:pic>
        <p:nvPicPr>
          <p:cNvPr id="4" name="Picture 3">
            <a:extLst>
              <a:ext uri="{FF2B5EF4-FFF2-40B4-BE49-F238E27FC236}">
                <a16:creationId xmlns:a16="http://schemas.microsoft.com/office/drawing/2014/main" id="{CCBA67A1-7911-4241-98CF-7C32C88E723C}"/>
              </a:ext>
            </a:extLst>
          </p:cNvPr>
          <p:cNvPicPr>
            <a:picLocks noChangeAspect="1"/>
          </p:cNvPicPr>
          <p:nvPr/>
        </p:nvPicPr>
        <p:blipFill>
          <a:blip r:embed="rId3"/>
          <a:stretch>
            <a:fillRect/>
          </a:stretch>
        </p:blipFill>
        <p:spPr>
          <a:xfrm>
            <a:off x="0" y="157478"/>
            <a:ext cx="1798324" cy="2072644"/>
          </a:xfrm>
          <a:prstGeom prst="rect">
            <a:avLst/>
          </a:prstGeom>
        </p:spPr>
      </p:pic>
      <p:pic>
        <p:nvPicPr>
          <p:cNvPr id="5" name="Picture 4">
            <a:extLst>
              <a:ext uri="{FF2B5EF4-FFF2-40B4-BE49-F238E27FC236}">
                <a16:creationId xmlns:a16="http://schemas.microsoft.com/office/drawing/2014/main" id="{20FD65BC-4A0D-8BA9-43B9-6B5F9D330A05}"/>
              </a:ext>
            </a:extLst>
          </p:cNvPr>
          <p:cNvPicPr>
            <a:picLocks noChangeAspect="1"/>
          </p:cNvPicPr>
          <p:nvPr/>
        </p:nvPicPr>
        <p:blipFill>
          <a:blip r:embed="rId4"/>
          <a:stretch>
            <a:fillRect/>
          </a:stretch>
        </p:blipFill>
        <p:spPr>
          <a:xfrm>
            <a:off x="3930405" y="219362"/>
            <a:ext cx="928466" cy="1577425"/>
          </a:xfrm>
          <a:prstGeom prst="rect">
            <a:avLst/>
          </a:prstGeom>
        </p:spPr>
      </p:pic>
    </p:spTree>
    <p:extLst>
      <p:ext uri="{BB962C8B-B14F-4D97-AF65-F5344CB8AC3E}">
        <p14:creationId xmlns:p14="http://schemas.microsoft.com/office/powerpoint/2010/main" val="92795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64711"/>
            <a:ext cx="6512010" cy="1384984"/>
          </a:xfrm>
        </p:spPr>
        <p:txBody>
          <a:bodyPr/>
          <a:lstStyle/>
          <a:p>
            <a:pPr lvl="0"/>
            <a:r>
              <a:rPr lang="en-US" dirty="0">
                <a:solidFill>
                  <a:srgbClr val="000000"/>
                </a:solidFill>
                <a:latin typeface="+mn-lt"/>
              </a:rPr>
              <a:t>Emulsion station: </a:t>
            </a:r>
            <a:br>
              <a:rPr lang="en-US" dirty="0">
                <a:solidFill>
                  <a:srgbClr val="000000"/>
                </a:solidFill>
                <a:latin typeface="+mn-lt"/>
              </a:rPr>
            </a:br>
            <a:r>
              <a:rPr lang="en-US" dirty="0">
                <a:solidFill>
                  <a:srgbClr val="000000"/>
                </a:solidFill>
                <a:latin typeface="+mn-lt"/>
              </a:rPr>
              <a:t>Physics Motivation</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10</a:t>
            </a:fld>
            <a:endParaRPr lang="en-US"/>
          </a:p>
        </p:txBody>
      </p:sp>
      <p:sp>
        <p:nvSpPr>
          <p:cNvPr id="2" name="Content Placeholder 2">
            <a:extLst>
              <a:ext uri="{FF2B5EF4-FFF2-40B4-BE49-F238E27FC236}">
                <a16:creationId xmlns:a16="http://schemas.microsoft.com/office/drawing/2014/main" id="{1CBFBCB4-A3CA-7F74-C3CD-D489459DB5C4}"/>
              </a:ext>
            </a:extLst>
          </p:cNvPr>
          <p:cNvSpPr>
            <a:spLocks noGrp="1"/>
          </p:cNvSpPr>
          <p:nvPr/>
        </p:nvSpPr>
        <p:spPr>
          <a:xfrm>
            <a:off x="130834" y="1419941"/>
            <a:ext cx="8811883" cy="4964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Baryon interaction with S=-2</a:t>
            </a:r>
          </a:p>
          <a:p>
            <a:r>
              <a:rPr lang="en-US" dirty="0">
                <a:latin typeface="Symbol" pitchFamily="2" charset="2"/>
              </a:rPr>
              <a:t>L-L</a:t>
            </a:r>
            <a:r>
              <a:rPr lang="en-US" dirty="0"/>
              <a:t> interaction</a:t>
            </a:r>
          </a:p>
          <a:p>
            <a:pPr marL="457200" lvl="1" indent="0" algn="just">
              <a:buNone/>
            </a:pPr>
            <a:r>
              <a:rPr lang="en-US" dirty="0"/>
              <a:t>Deduced from the structure of double-</a:t>
            </a:r>
            <a:r>
              <a:rPr lang="en-US" dirty="0">
                <a:latin typeface="Symbol" pitchFamily="2" charset="2"/>
              </a:rPr>
              <a:t>L</a:t>
            </a:r>
            <a:r>
              <a:rPr lang="en-US" dirty="0"/>
              <a:t> hypernuclei</a:t>
            </a:r>
          </a:p>
          <a:p>
            <a:pPr lvl="1" algn="just"/>
            <a:r>
              <a:rPr lang="en-US" dirty="0"/>
              <a:t>Till 2025, only one event of </a:t>
            </a:r>
            <a:r>
              <a:rPr lang="en-US" baseline="30000" dirty="0"/>
              <a:t>6</a:t>
            </a:r>
            <a:r>
              <a:rPr lang="en-US" baseline="-25000" dirty="0">
                <a:latin typeface="Symbol" pitchFamily="2" charset="2"/>
              </a:rPr>
              <a:t>LL</a:t>
            </a:r>
            <a:r>
              <a:rPr lang="en-US" dirty="0"/>
              <a:t>He was discovered and the interaction information is obtained only from this ONE EVENT</a:t>
            </a:r>
          </a:p>
          <a:p>
            <a:pPr lvl="1" algn="just"/>
            <a:r>
              <a:rPr lang="en-US" dirty="0"/>
              <a:t>In 2025, the analyses of AI on the nuclear J-PARC E07 emulsion data revealed another double-</a:t>
            </a:r>
            <a:r>
              <a:rPr lang="en-US" dirty="0">
                <a:latin typeface="Symbol" pitchFamily="2" charset="2"/>
              </a:rPr>
              <a:t>L</a:t>
            </a:r>
            <a:r>
              <a:rPr lang="en-US" dirty="0"/>
              <a:t> hypernucleus, </a:t>
            </a:r>
            <a:r>
              <a:rPr lang="en-US" baseline="30000" dirty="0"/>
              <a:t>13</a:t>
            </a:r>
            <a:r>
              <a:rPr lang="en-US" baseline="-25000" dirty="0">
                <a:latin typeface="Symbol" pitchFamily="2" charset="2"/>
              </a:rPr>
              <a:t>LL</a:t>
            </a:r>
            <a:r>
              <a:rPr lang="en-US" dirty="0"/>
              <a:t>B, within 10-months-rowks</a:t>
            </a:r>
          </a:p>
          <a:p>
            <a:pPr marL="457200" lvl="1" indent="0">
              <a:buNone/>
            </a:pPr>
            <a:endParaRPr lang="en-US" dirty="0"/>
          </a:p>
          <a:p>
            <a:pPr marL="457200" lvl="1" indent="0">
              <a:buNone/>
            </a:pPr>
            <a:r>
              <a:rPr lang="en-US" dirty="0"/>
              <a:t>We need more data with better quality!!!</a:t>
            </a:r>
          </a:p>
          <a:p>
            <a:pPr lvl="1"/>
            <a:r>
              <a:rPr lang="en-US" b="1" dirty="0"/>
              <a:t>The KLF </a:t>
            </a:r>
            <a:r>
              <a:rPr lang="en-US" b="1" dirty="0">
                <a:latin typeface="Segoe UI Emoji" panose="020B0502040204020203" pitchFamily="34" charset="0"/>
                <a:ea typeface="Segoe UI Emoji" panose="020B0502040204020203" pitchFamily="34" charset="0"/>
              </a:rPr>
              <a:t>↦</a:t>
            </a:r>
            <a:r>
              <a:rPr lang="en-US" b="1" dirty="0"/>
              <a:t> opportunity to obtain more and better data</a:t>
            </a:r>
            <a:r>
              <a:rPr lang="en-US" dirty="0"/>
              <a:t>  </a:t>
            </a:r>
          </a:p>
        </p:txBody>
      </p:sp>
    </p:spTree>
    <p:extLst>
      <p:ext uri="{BB962C8B-B14F-4D97-AF65-F5344CB8AC3E}">
        <p14:creationId xmlns:p14="http://schemas.microsoft.com/office/powerpoint/2010/main" val="270174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D5C02-9118-5F07-2842-563F5ECBC8DC}"/>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D619279D-C508-FD9D-E2B0-E74C48774B05}"/>
              </a:ext>
            </a:extLst>
          </p:cNvPr>
          <p:cNvSpPr>
            <a:spLocks noGrp="1"/>
          </p:cNvSpPr>
          <p:nvPr>
            <p:ph type="ctrTitle"/>
          </p:nvPr>
        </p:nvSpPr>
        <p:spPr>
          <a:xfrm>
            <a:off x="0" y="181302"/>
            <a:ext cx="6512010" cy="738654"/>
          </a:xfrm>
        </p:spPr>
        <p:txBody>
          <a:bodyPr/>
          <a:lstStyle/>
          <a:p>
            <a:pPr lvl="0"/>
            <a:r>
              <a:rPr lang="en-US" dirty="0">
                <a:solidFill>
                  <a:srgbClr val="000000"/>
                </a:solidFill>
                <a:latin typeface="+mn-lt"/>
              </a:rPr>
              <a:t>Emulsion station: Setup</a:t>
            </a:r>
          </a:p>
        </p:txBody>
      </p:sp>
      <p:sp>
        <p:nvSpPr>
          <p:cNvPr id="20" name="Номер слайда 2">
            <a:extLst>
              <a:ext uri="{FF2B5EF4-FFF2-40B4-BE49-F238E27FC236}">
                <a16:creationId xmlns:a16="http://schemas.microsoft.com/office/drawing/2014/main" id="{769CF565-A823-A02C-67EA-9B9A878F6CB0}"/>
              </a:ext>
            </a:extLst>
          </p:cNvPr>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11</a:t>
            </a:fld>
            <a:endParaRPr lang="en-US"/>
          </a:p>
        </p:txBody>
      </p:sp>
      <p:pic>
        <p:nvPicPr>
          <p:cNvPr id="6" name="Picture 5">
            <a:extLst>
              <a:ext uri="{FF2B5EF4-FFF2-40B4-BE49-F238E27FC236}">
                <a16:creationId xmlns:a16="http://schemas.microsoft.com/office/drawing/2014/main" id="{699CE792-AC1E-8997-22A8-4321C725B2F3}"/>
              </a:ext>
            </a:extLst>
          </p:cNvPr>
          <p:cNvPicPr>
            <a:picLocks noChangeAspect="1"/>
          </p:cNvPicPr>
          <p:nvPr/>
        </p:nvPicPr>
        <p:blipFill>
          <a:blip r:embed="rId3"/>
          <a:stretch>
            <a:fillRect/>
          </a:stretch>
        </p:blipFill>
        <p:spPr>
          <a:xfrm>
            <a:off x="6584126" y="4353465"/>
            <a:ext cx="2280125" cy="1767097"/>
          </a:xfrm>
          <a:prstGeom prst="rect">
            <a:avLst/>
          </a:prstGeom>
        </p:spPr>
      </p:pic>
      <p:pic>
        <p:nvPicPr>
          <p:cNvPr id="2" name="図 9" descr="ヒストグラム&#10;&#10;AI によって生成されたコンテンツは間違っている可能性があります。">
            <a:extLst>
              <a:ext uri="{FF2B5EF4-FFF2-40B4-BE49-F238E27FC236}">
                <a16:creationId xmlns:a16="http://schemas.microsoft.com/office/drawing/2014/main" id="{69B00171-80B1-4C1E-3B55-AA42A719A194}"/>
              </a:ext>
            </a:extLst>
          </p:cNvPr>
          <p:cNvPicPr>
            <a:picLocks noChangeAspect="1"/>
          </p:cNvPicPr>
          <p:nvPr/>
        </p:nvPicPr>
        <p:blipFill>
          <a:blip r:embed="rId4"/>
          <a:stretch>
            <a:fillRect/>
          </a:stretch>
        </p:blipFill>
        <p:spPr>
          <a:xfrm>
            <a:off x="135492" y="839786"/>
            <a:ext cx="1906093" cy="2319887"/>
          </a:xfrm>
          <a:prstGeom prst="rect">
            <a:avLst/>
          </a:prstGeom>
        </p:spPr>
      </p:pic>
      <p:pic>
        <p:nvPicPr>
          <p:cNvPr id="5" name="図 10">
            <a:extLst>
              <a:ext uri="{FF2B5EF4-FFF2-40B4-BE49-F238E27FC236}">
                <a16:creationId xmlns:a16="http://schemas.microsoft.com/office/drawing/2014/main" id="{BC1D558E-8973-867E-528D-1F13E2AD84C9}"/>
              </a:ext>
            </a:extLst>
          </p:cNvPr>
          <p:cNvPicPr>
            <a:picLocks noChangeAspect="1"/>
          </p:cNvPicPr>
          <p:nvPr/>
        </p:nvPicPr>
        <p:blipFill>
          <a:blip r:embed="rId5"/>
          <a:stretch>
            <a:fillRect/>
          </a:stretch>
        </p:blipFill>
        <p:spPr>
          <a:xfrm>
            <a:off x="2177077" y="1258858"/>
            <a:ext cx="2012830" cy="1511171"/>
          </a:xfrm>
          <a:prstGeom prst="rect">
            <a:avLst/>
          </a:prstGeom>
        </p:spPr>
      </p:pic>
      <p:pic>
        <p:nvPicPr>
          <p:cNvPr id="7" name="image7.png">
            <a:extLst>
              <a:ext uri="{FF2B5EF4-FFF2-40B4-BE49-F238E27FC236}">
                <a16:creationId xmlns:a16="http://schemas.microsoft.com/office/drawing/2014/main" id="{861DC4E8-A91C-83A2-6C9C-A6F621B0648B}"/>
              </a:ext>
            </a:extLst>
          </p:cNvPr>
          <p:cNvPicPr/>
          <p:nvPr/>
        </p:nvPicPr>
        <p:blipFill>
          <a:blip r:embed="rId6"/>
          <a:srcRect/>
          <a:stretch>
            <a:fillRect/>
          </a:stretch>
        </p:blipFill>
        <p:spPr>
          <a:xfrm>
            <a:off x="5826860" y="2014443"/>
            <a:ext cx="2280125" cy="2073958"/>
          </a:xfrm>
          <a:prstGeom prst="rect">
            <a:avLst/>
          </a:prstGeom>
          <a:ln/>
        </p:spPr>
      </p:pic>
      <p:pic>
        <p:nvPicPr>
          <p:cNvPr id="8" name="image14.png">
            <a:extLst>
              <a:ext uri="{FF2B5EF4-FFF2-40B4-BE49-F238E27FC236}">
                <a16:creationId xmlns:a16="http://schemas.microsoft.com/office/drawing/2014/main" id="{0BB26B47-525B-FE62-649D-FD0088E0C200}"/>
              </a:ext>
            </a:extLst>
          </p:cNvPr>
          <p:cNvPicPr/>
          <p:nvPr/>
        </p:nvPicPr>
        <p:blipFill>
          <a:blip r:embed="rId7"/>
          <a:srcRect/>
          <a:stretch>
            <a:fillRect/>
          </a:stretch>
        </p:blipFill>
        <p:spPr>
          <a:xfrm>
            <a:off x="1132860" y="3698328"/>
            <a:ext cx="3483689" cy="2596914"/>
          </a:xfrm>
          <a:prstGeom prst="rect">
            <a:avLst/>
          </a:prstGeom>
          <a:ln/>
        </p:spPr>
      </p:pic>
      <p:sp>
        <p:nvSpPr>
          <p:cNvPr id="9" name="TextBox 7">
            <a:extLst>
              <a:ext uri="{FF2B5EF4-FFF2-40B4-BE49-F238E27FC236}">
                <a16:creationId xmlns:a16="http://schemas.microsoft.com/office/drawing/2014/main" id="{8B45A178-9DD6-EA03-2736-B31882223106}"/>
              </a:ext>
            </a:extLst>
          </p:cNvPr>
          <p:cNvSpPr txBox="1"/>
          <p:nvPr/>
        </p:nvSpPr>
        <p:spPr>
          <a:xfrm>
            <a:off x="5020575" y="1258858"/>
            <a:ext cx="3987934" cy="646331"/>
          </a:xfrm>
          <a:prstGeom prst="rect">
            <a:avLst/>
          </a:prstGeom>
          <a:noFill/>
        </p:spPr>
        <p:txBody>
          <a:bodyPr wrap="square" rtlCol="0">
            <a:spAutoFit/>
          </a:bodyPr>
          <a:ls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P" dirty="0"/>
              <a:t>3-cm-thick diamond target</a:t>
            </a:r>
            <a:endParaRPr lang="en-US" dirty="0"/>
          </a:p>
          <a:p>
            <a:r>
              <a:rPr lang="en-US" dirty="0"/>
              <a:t>200 Nagoya-type thin emulsion sheets</a:t>
            </a:r>
            <a:endParaRPr lang="en-JP" dirty="0"/>
          </a:p>
        </p:txBody>
      </p:sp>
    </p:spTree>
    <p:extLst>
      <p:ext uri="{BB962C8B-B14F-4D97-AF65-F5344CB8AC3E}">
        <p14:creationId xmlns:p14="http://schemas.microsoft.com/office/powerpoint/2010/main" val="1536815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AE99A-4219-76C8-0EAD-27BF356B025D}"/>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564DAD06-5E0C-4D17-F5BF-BB616F7BD77F}"/>
              </a:ext>
            </a:extLst>
          </p:cNvPr>
          <p:cNvSpPr>
            <a:spLocks noGrp="1"/>
          </p:cNvSpPr>
          <p:nvPr>
            <p:ph type="ctrTitle"/>
          </p:nvPr>
        </p:nvSpPr>
        <p:spPr>
          <a:xfrm>
            <a:off x="0" y="181302"/>
            <a:ext cx="6512010" cy="738654"/>
          </a:xfrm>
        </p:spPr>
        <p:txBody>
          <a:bodyPr/>
          <a:lstStyle/>
          <a:p>
            <a:pPr lvl="0"/>
            <a:r>
              <a:rPr lang="en-US" dirty="0">
                <a:solidFill>
                  <a:srgbClr val="000000"/>
                </a:solidFill>
                <a:latin typeface="+mn-lt"/>
              </a:rPr>
              <a:t>GIBBU cross-sections</a:t>
            </a:r>
          </a:p>
        </p:txBody>
      </p:sp>
      <p:sp>
        <p:nvSpPr>
          <p:cNvPr id="20" name="Номер слайда 2">
            <a:extLst>
              <a:ext uri="{FF2B5EF4-FFF2-40B4-BE49-F238E27FC236}">
                <a16:creationId xmlns:a16="http://schemas.microsoft.com/office/drawing/2014/main" id="{E0B2B3A2-7A2E-8C40-29CC-37811DE20F82}"/>
              </a:ext>
            </a:extLst>
          </p:cNvPr>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12</a:t>
            </a:fld>
            <a:endParaRPr lang="en-US"/>
          </a:p>
        </p:txBody>
      </p:sp>
      <p:pic>
        <p:nvPicPr>
          <p:cNvPr id="2" name="image9.png">
            <a:extLst>
              <a:ext uri="{FF2B5EF4-FFF2-40B4-BE49-F238E27FC236}">
                <a16:creationId xmlns:a16="http://schemas.microsoft.com/office/drawing/2014/main" id="{12387DA8-ED7E-DAFE-6A2E-BF55BD7C1BA3}"/>
              </a:ext>
            </a:extLst>
          </p:cNvPr>
          <p:cNvPicPr>
            <a:picLocks noChangeAspect="1"/>
          </p:cNvPicPr>
          <p:nvPr/>
        </p:nvPicPr>
        <p:blipFill>
          <a:blip r:embed="rId3"/>
          <a:srcRect/>
          <a:stretch>
            <a:fillRect/>
          </a:stretch>
        </p:blipFill>
        <p:spPr>
          <a:xfrm>
            <a:off x="367897" y="852137"/>
            <a:ext cx="7286485" cy="5002321"/>
          </a:xfrm>
          <a:prstGeom prst="rect">
            <a:avLst/>
          </a:prstGeom>
          <a:ln/>
        </p:spPr>
      </p:pic>
    </p:spTree>
    <p:extLst>
      <p:ext uri="{BB962C8B-B14F-4D97-AF65-F5344CB8AC3E}">
        <p14:creationId xmlns:p14="http://schemas.microsoft.com/office/powerpoint/2010/main" val="2387127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1" y="110584"/>
            <a:ext cx="9097993" cy="1269641"/>
          </a:xfrm>
          <a:solidFill>
            <a:schemeClr val="bg1"/>
          </a:solidFill>
        </p:spPr>
        <p:txBody>
          <a:bodyPr/>
          <a:lstStyle/>
          <a:p>
            <a:pPr lvl="0"/>
            <a:r>
              <a:rPr lang="en-US" dirty="0"/>
              <a:t>Rate estimate for a 55-minute KLF irradiation</a:t>
            </a:r>
            <a:endParaRPr lang="en-US" dirty="0">
              <a:solidFill>
                <a:srgbClr val="000000"/>
              </a:solidFill>
              <a:latin typeface="+mn-lt"/>
            </a:endParaRPr>
          </a:p>
        </p:txBody>
      </p:sp>
      <p:sp>
        <p:nvSpPr>
          <p:cNvPr id="20" name="Номер слайда 2"/>
          <p:cNvSpPr txBox="1">
            <a:spLocks/>
          </p:cNvSpPr>
          <p:nvPr/>
        </p:nvSpPr>
        <p:spPr>
          <a:xfrm>
            <a:off x="-70038" y="6492875"/>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13</a:t>
            </a:fld>
            <a:endParaRPr lang="en-US" dirty="0"/>
          </a:p>
        </p:txBody>
      </p:sp>
      <p:sp>
        <p:nvSpPr>
          <p:cNvPr id="2" name="TextBox 4">
            <a:extLst>
              <a:ext uri="{FF2B5EF4-FFF2-40B4-BE49-F238E27FC236}">
                <a16:creationId xmlns:a16="http://schemas.microsoft.com/office/drawing/2014/main" id="{E488F30D-2A8C-E096-3132-8BFD6865B4A4}"/>
              </a:ext>
            </a:extLst>
          </p:cNvPr>
          <p:cNvSpPr txBox="1"/>
          <p:nvPr/>
        </p:nvSpPr>
        <p:spPr>
          <a:xfrm>
            <a:off x="157833" y="1340726"/>
            <a:ext cx="4174435" cy="2123658"/>
          </a:xfrm>
          <a:prstGeom prst="rect">
            <a:avLst/>
          </a:prstGeom>
          <a:noFill/>
        </p:spPr>
        <p:txBody>
          <a:bodyPr wrap="square" rtlCol="0">
            <a:spAutoFit/>
          </a:bodyPr>
          <a:ls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000" b="1"/>
            </a:pPr>
            <a:r>
              <a:rPr lang="en-US" dirty="0"/>
              <a:t>Experimental conditions</a:t>
            </a:r>
          </a:p>
          <a:p>
            <a:pPr marL="285750" indent="-285750">
              <a:buFont typeface="Arial" panose="020B0604020202020204" pitchFamily="34" charset="0"/>
              <a:buChar char="•"/>
              <a:defRPr sz="1600"/>
            </a:pPr>
            <a:r>
              <a:rPr lang="en-US" dirty="0"/>
              <a:t>KL beam: 3 x 10</a:t>
            </a:r>
            <a:r>
              <a:rPr lang="en-US" baseline="30000" dirty="0"/>
              <a:t>3</a:t>
            </a:r>
            <a:r>
              <a:rPr lang="en-US" dirty="0"/>
              <a:t> KL/s</a:t>
            </a:r>
          </a:p>
          <a:p>
            <a:pPr marL="285750" indent="-285750">
              <a:buFont typeface="Arial" panose="020B0604020202020204" pitchFamily="34" charset="0"/>
              <a:buChar char="•"/>
              <a:defRPr sz="1600"/>
            </a:pPr>
            <a:r>
              <a:rPr lang="en-US" dirty="0"/>
              <a:t>Diamond target: 3 cm</a:t>
            </a:r>
          </a:p>
          <a:p>
            <a:pPr marL="285750" indent="-285750">
              <a:buFont typeface="Arial" panose="020B0604020202020204" pitchFamily="34" charset="0"/>
              <a:buChar char="•"/>
              <a:defRPr sz="1600"/>
            </a:pPr>
            <a:r>
              <a:rPr lang="en-US" dirty="0"/>
              <a:t>200 Nagoya thin-type emulsion plates</a:t>
            </a:r>
          </a:p>
          <a:p>
            <a:pPr marL="285750" indent="-285750">
              <a:buFont typeface="Arial" panose="020B0604020202020204" pitchFamily="34" charset="0"/>
              <a:buChar char="•"/>
              <a:defRPr sz="1600"/>
            </a:pPr>
            <a:r>
              <a:rPr lang="en-US" dirty="0" err="1"/>
              <a:t>GiBUU</a:t>
            </a:r>
            <a:r>
              <a:rPr lang="en-US" dirty="0"/>
              <a:t> + Geant4</a:t>
            </a:r>
          </a:p>
          <a:p>
            <a:pPr marL="285750" indent="-285750">
              <a:buFont typeface="Arial" panose="020B0604020202020204" pitchFamily="34" charset="0"/>
              <a:buChar char="•"/>
              <a:defRPr sz="1600"/>
            </a:pPr>
            <a:r>
              <a:rPr lang="en-US" dirty="0"/>
              <a:t>Realistic KL momentum spectrum and beam profile</a:t>
            </a:r>
          </a:p>
          <a:p>
            <a:pPr marL="285750" indent="-285750">
              <a:buFont typeface="Arial" panose="020B0604020202020204" pitchFamily="34" charset="0"/>
              <a:buChar char="•"/>
              <a:defRPr sz="1600"/>
            </a:pPr>
            <a:r>
              <a:rPr lang="en-JP" dirty="0"/>
              <a:t>effective exposure</a:t>
            </a:r>
            <a:r>
              <a:rPr lang="en-US" dirty="0"/>
              <a:t> to E07: 0.7/118*7</a:t>
            </a:r>
            <a:endParaRPr lang="en-JP" dirty="0"/>
          </a:p>
        </p:txBody>
      </p:sp>
      <p:pic>
        <p:nvPicPr>
          <p:cNvPr id="4" name="table">
            <a:extLst>
              <a:ext uri="{FF2B5EF4-FFF2-40B4-BE49-F238E27FC236}">
                <a16:creationId xmlns:a16="http://schemas.microsoft.com/office/drawing/2014/main" id="{74CEFB18-2CE8-C2B3-5908-F68E32601082}"/>
              </a:ext>
            </a:extLst>
          </p:cNvPr>
          <p:cNvPicPr>
            <a:picLocks noChangeAspect="1"/>
          </p:cNvPicPr>
          <p:nvPr/>
        </p:nvPicPr>
        <p:blipFill>
          <a:blip r:embed="rId3"/>
          <a:stretch>
            <a:fillRect/>
          </a:stretch>
        </p:blipFill>
        <p:spPr>
          <a:xfrm>
            <a:off x="4414167" y="1138521"/>
            <a:ext cx="4572000" cy="2834640"/>
          </a:xfrm>
          <a:prstGeom prst="rect">
            <a:avLst/>
          </a:prstGeom>
        </p:spPr>
      </p:pic>
      <p:pic>
        <p:nvPicPr>
          <p:cNvPr id="6" name="image8.png">
            <a:extLst>
              <a:ext uri="{FF2B5EF4-FFF2-40B4-BE49-F238E27FC236}">
                <a16:creationId xmlns:a16="http://schemas.microsoft.com/office/drawing/2014/main" id="{1432C062-79AF-72B2-DC56-284B2A90D78E}"/>
              </a:ext>
            </a:extLst>
          </p:cNvPr>
          <p:cNvPicPr/>
          <p:nvPr/>
        </p:nvPicPr>
        <p:blipFill>
          <a:blip r:embed="rId4"/>
          <a:srcRect/>
          <a:stretch>
            <a:fillRect/>
          </a:stretch>
        </p:blipFill>
        <p:spPr>
          <a:xfrm>
            <a:off x="3520295" y="4144719"/>
            <a:ext cx="2057400" cy="2057400"/>
          </a:xfrm>
          <a:prstGeom prst="rect">
            <a:avLst/>
          </a:prstGeom>
          <a:ln/>
        </p:spPr>
      </p:pic>
      <p:pic>
        <p:nvPicPr>
          <p:cNvPr id="7" name="image13.png">
            <a:extLst>
              <a:ext uri="{FF2B5EF4-FFF2-40B4-BE49-F238E27FC236}">
                <a16:creationId xmlns:a16="http://schemas.microsoft.com/office/drawing/2014/main" id="{DEA864E6-0A31-1015-0AFF-03127B871CCA}"/>
              </a:ext>
            </a:extLst>
          </p:cNvPr>
          <p:cNvPicPr/>
          <p:nvPr/>
        </p:nvPicPr>
        <p:blipFill>
          <a:blip r:embed="rId5"/>
          <a:srcRect/>
          <a:stretch>
            <a:fillRect/>
          </a:stretch>
        </p:blipFill>
        <p:spPr>
          <a:xfrm>
            <a:off x="6700167" y="4144719"/>
            <a:ext cx="2057400" cy="2057400"/>
          </a:xfrm>
          <a:prstGeom prst="rect">
            <a:avLst/>
          </a:prstGeom>
          <a:ln/>
        </p:spPr>
      </p:pic>
      <p:sp>
        <p:nvSpPr>
          <p:cNvPr id="9" name="TextBox 10">
            <a:extLst>
              <a:ext uri="{FF2B5EF4-FFF2-40B4-BE49-F238E27FC236}">
                <a16:creationId xmlns:a16="http://schemas.microsoft.com/office/drawing/2014/main" id="{9E4BAFF3-C9DA-6C5B-FD35-6BDEE4E15016}"/>
              </a:ext>
            </a:extLst>
          </p:cNvPr>
          <p:cNvSpPr txBox="1"/>
          <p:nvPr/>
        </p:nvSpPr>
        <p:spPr>
          <a:xfrm>
            <a:off x="3330183" y="6165159"/>
            <a:ext cx="2946732" cy="646331"/>
          </a:xfrm>
          <a:prstGeom prst="rect">
            <a:avLst/>
          </a:prstGeom>
          <a:noFill/>
        </p:spPr>
        <p:txBody>
          <a:bodyPr wrap="square" rtlCol="0">
            <a:spAutoFit/>
          </a:bodyPr>
          <a:ls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Expected image with 50 tracks in FOV</a:t>
            </a:r>
          </a:p>
        </p:txBody>
      </p:sp>
      <p:sp>
        <p:nvSpPr>
          <p:cNvPr id="10" name="TextBox 11">
            <a:extLst>
              <a:ext uri="{FF2B5EF4-FFF2-40B4-BE49-F238E27FC236}">
                <a16:creationId xmlns:a16="http://schemas.microsoft.com/office/drawing/2014/main" id="{9971C03C-40A5-39E3-7581-7ADECF693B11}"/>
              </a:ext>
            </a:extLst>
          </p:cNvPr>
          <p:cNvSpPr txBox="1"/>
          <p:nvPr/>
        </p:nvSpPr>
        <p:spPr>
          <a:xfrm>
            <a:off x="6194560" y="6202119"/>
            <a:ext cx="2738250" cy="369332"/>
          </a:xfrm>
          <a:prstGeom prst="rect">
            <a:avLst/>
          </a:prstGeom>
          <a:noFill/>
        </p:spPr>
        <p:txBody>
          <a:bodyPr wrap="none" rtlCol="0">
            <a:spAutoFit/>
          </a:bodyPr>
          <a:ls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Corresponding E07 image</a:t>
            </a:r>
          </a:p>
        </p:txBody>
      </p:sp>
      <p:sp>
        <p:nvSpPr>
          <p:cNvPr id="11" name="Down Arrow 12">
            <a:extLst>
              <a:ext uri="{FF2B5EF4-FFF2-40B4-BE49-F238E27FC236}">
                <a16:creationId xmlns:a16="http://schemas.microsoft.com/office/drawing/2014/main" id="{69F576B8-9372-A8FE-A501-E5C5AFB768D7}"/>
              </a:ext>
            </a:extLst>
          </p:cNvPr>
          <p:cNvSpPr/>
          <p:nvPr/>
        </p:nvSpPr>
        <p:spPr>
          <a:xfrm>
            <a:off x="654791" y="3755437"/>
            <a:ext cx="1789043" cy="91771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JP"/>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3">
            <a:extLst>
              <a:ext uri="{FF2B5EF4-FFF2-40B4-BE49-F238E27FC236}">
                <a16:creationId xmlns:a16="http://schemas.microsoft.com/office/drawing/2014/main" id="{98447913-F97C-D983-C869-32540F2C1A60}"/>
              </a:ext>
            </a:extLst>
          </p:cNvPr>
          <p:cNvSpPr txBox="1"/>
          <p:nvPr/>
        </p:nvSpPr>
        <p:spPr>
          <a:xfrm>
            <a:off x="0" y="4758088"/>
            <a:ext cx="3345052" cy="1015663"/>
          </a:xfrm>
          <a:prstGeom prst="rect">
            <a:avLst/>
          </a:prstGeom>
          <a:noFill/>
        </p:spPr>
        <p:txBody>
          <a:bodyPr wrap="square" rtlCol="0">
            <a:spAutoFit/>
          </a:bodyPr>
          <a:ls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40 % of E07 with 550 minutes </a:t>
            </a:r>
          </a:p>
          <a:p>
            <a:r>
              <a:rPr lang="en-US" sz="2000" dirty="0"/>
              <a:t>(500 tracks in FOV (our challenge)</a:t>
            </a:r>
          </a:p>
        </p:txBody>
      </p:sp>
    </p:spTree>
    <p:extLst>
      <p:ext uri="{BB962C8B-B14F-4D97-AF65-F5344CB8AC3E}">
        <p14:creationId xmlns:p14="http://schemas.microsoft.com/office/powerpoint/2010/main" val="1063157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3A2C6-40CC-5B3B-F4C0-7E15D72C9447}"/>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36D35CAE-B2EC-26B5-30E7-4082B27A9BFE}"/>
              </a:ext>
            </a:extLst>
          </p:cNvPr>
          <p:cNvSpPr>
            <a:spLocks noGrp="1"/>
          </p:cNvSpPr>
          <p:nvPr>
            <p:ph type="ctrTitle"/>
          </p:nvPr>
        </p:nvSpPr>
        <p:spPr>
          <a:xfrm>
            <a:off x="-1" y="143773"/>
            <a:ext cx="6688347" cy="1256263"/>
          </a:xfrm>
        </p:spPr>
        <p:txBody>
          <a:bodyPr/>
          <a:lstStyle/>
          <a:p>
            <a:pPr lvl="0"/>
            <a:r>
              <a:rPr lang="en-US" dirty="0"/>
              <a:t>Our existing technique with Machine learning</a:t>
            </a:r>
            <a:endParaRPr lang="en-US" dirty="0">
              <a:solidFill>
                <a:srgbClr val="000000"/>
              </a:solidFill>
              <a:latin typeface="+mn-lt"/>
            </a:endParaRPr>
          </a:p>
        </p:txBody>
      </p:sp>
      <p:sp>
        <p:nvSpPr>
          <p:cNvPr id="20" name="Номер слайда 2">
            <a:extLst>
              <a:ext uri="{FF2B5EF4-FFF2-40B4-BE49-F238E27FC236}">
                <a16:creationId xmlns:a16="http://schemas.microsoft.com/office/drawing/2014/main" id="{58F46674-08A9-E3A6-84E6-9AA9B1760B63}"/>
              </a:ext>
            </a:extLst>
          </p:cNvPr>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14</a:t>
            </a:fld>
            <a:endParaRPr lang="en-US"/>
          </a:p>
        </p:txBody>
      </p:sp>
      <p:sp>
        <p:nvSpPr>
          <p:cNvPr id="2" name="Content Placeholder 2">
            <a:extLst>
              <a:ext uri="{FF2B5EF4-FFF2-40B4-BE49-F238E27FC236}">
                <a16:creationId xmlns:a16="http://schemas.microsoft.com/office/drawing/2014/main" id="{BC3AA53C-5B16-2613-1E56-355C0BDC8499}"/>
              </a:ext>
            </a:extLst>
          </p:cNvPr>
          <p:cNvSpPr>
            <a:spLocks noGrp="1"/>
          </p:cNvSpPr>
          <p:nvPr/>
        </p:nvSpPr>
        <p:spPr>
          <a:xfrm>
            <a:off x="102080" y="1504936"/>
            <a:ext cx="8921150" cy="177517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Training data</a:t>
            </a:r>
          </a:p>
          <a:p>
            <a:r>
              <a:rPr lang="en-US" dirty="0"/>
              <a:t>With Monte Carlo simulations and the image transfer technique</a:t>
            </a:r>
          </a:p>
          <a:p>
            <a:pPr marL="0" indent="0">
              <a:buNone/>
            </a:pPr>
            <a:r>
              <a:rPr lang="en-US" dirty="0"/>
              <a:t>Detection of hypernuclear detection</a:t>
            </a:r>
          </a:p>
          <a:p>
            <a:r>
              <a:rPr lang="en-US" dirty="0"/>
              <a:t>Using Mask-R CNN model</a:t>
            </a:r>
          </a:p>
          <a:p>
            <a:pPr marL="457200" lvl="1" indent="0">
              <a:buNone/>
            </a:pPr>
            <a:r>
              <a:rPr lang="en-US" dirty="0"/>
              <a:t>We are also developing a new model with segmentation techniques  </a:t>
            </a:r>
          </a:p>
        </p:txBody>
      </p:sp>
      <p:pic>
        <p:nvPicPr>
          <p:cNvPr id="5" name="Picture 4">
            <a:extLst>
              <a:ext uri="{FF2B5EF4-FFF2-40B4-BE49-F238E27FC236}">
                <a16:creationId xmlns:a16="http://schemas.microsoft.com/office/drawing/2014/main" id="{1A1D18CE-B28C-746A-BD88-5864E3DBBF86}"/>
              </a:ext>
            </a:extLst>
          </p:cNvPr>
          <p:cNvPicPr>
            <a:picLocks noChangeAspect="1"/>
          </p:cNvPicPr>
          <p:nvPr/>
        </p:nvPicPr>
        <p:blipFill>
          <a:blip r:embed="rId3"/>
          <a:stretch>
            <a:fillRect/>
          </a:stretch>
        </p:blipFill>
        <p:spPr>
          <a:xfrm>
            <a:off x="-1" y="3916187"/>
            <a:ext cx="2625120" cy="1688771"/>
          </a:xfrm>
          <a:prstGeom prst="rect">
            <a:avLst/>
          </a:prstGeom>
        </p:spPr>
      </p:pic>
      <p:pic>
        <p:nvPicPr>
          <p:cNvPr id="7" name="Picture 6">
            <a:extLst>
              <a:ext uri="{FF2B5EF4-FFF2-40B4-BE49-F238E27FC236}">
                <a16:creationId xmlns:a16="http://schemas.microsoft.com/office/drawing/2014/main" id="{A0C772FB-4228-9E33-E9E1-0BEF26583619}"/>
              </a:ext>
            </a:extLst>
          </p:cNvPr>
          <p:cNvPicPr>
            <a:picLocks noChangeAspect="1"/>
          </p:cNvPicPr>
          <p:nvPr/>
        </p:nvPicPr>
        <p:blipFill>
          <a:blip r:embed="rId4"/>
          <a:stretch>
            <a:fillRect/>
          </a:stretch>
        </p:blipFill>
        <p:spPr>
          <a:xfrm>
            <a:off x="2625119" y="3873382"/>
            <a:ext cx="2955736" cy="1935450"/>
          </a:xfrm>
          <a:prstGeom prst="rect">
            <a:avLst/>
          </a:prstGeom>
        </p:spPr>
      </p:pic>
      <p:pic>
        <p:nvPicPr>
          <p:cNvPr id="8" name="Picture 7">
            <a:extLst>
              <a:ext uri="{FF2B5EF4-FFF2-40B4-BE49-F238E27FC236}">
                <a16:creationId xmlns:a16="http://schemas.microsoft.com/office/drawing/2014/main" id="{9F1CA517-482A-518E-D7CD-FB75DE86EAD0}"/>
              </a:ext>
            </a:extLst>
          </p:cNvPr>
          <p:cNvPicPr>
            <a:picLocks noChangeAspect="1"/>
          </p:cNvPicPr>
          <p:nvPr/>
        </p:nvPicPr>
        <p:blipFill>
          <a:blip r:embed="rId5"/>
          <a:stretch>
            <a:fillRect/>
          </a:stretch>
        </p:blipFill>
        <p:spPr>
          <a:xfrm>
            <a:off x="5824382" y="3990691"/>
            <a:ext cx="3152842" cy="2794135"/>
          </a:xfrm>
          <a:prstGeom prst="rect">
            <a:avLst/>
          </a:prstGeom>
        </p:spPr>
      </p:pic>
      <p:sp>
        <p:nvSpPr>
          <p:cNvPr id="9" name="TextBox 7">
            <a:extLst>
              <a:ext uri="{FF2B5EF4-FFF2-40B4-BE49-F238E27FC236}">
                <a16:creationId xmlns:a16="http://schemas.microsoft.com/office/drawing/2014/main" id="{704ADB0C-20A9-6A35-C7BE-534FBA25452C}"/>
              </a:ext>
            </a:extLst>
          </p:cNvPr>
          <p:cNvSpPr txBox="1"/>
          <p:nvPr/>
        </p:nvSpPr>
        <p:spPr>
          <a:xfrm>
            <a:off x="44258" y="6037805"/>
            <a:ext cx="7446590" cy="830997"/>
          </a:xfrm>
          <a:prstGeom prst="rect">
            <a:avLst/>
          </a:prstGeom>
          <a:noFill/>
        </p:spPr>
        <p:txBody>
          <a:bodyPr wrap="square" rtlCol="0">
            <a:spAutoFit/>
          </a:bodyPr>
          <a:ls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We are ready for the KLF data analyses</a:t>
            </a:r>
          </a:p>
          <a:p>
            <a:r>
              <a:rPr lang="en-US" sz="2400" dirty="0"/>
              <a:t>We also have sufficient expertise on nuclear emulsions</a:t>
            </a:r>
          </a:p>
        </p:txBody>
      </p:sp>
    </p:spTree>
    <p:extLst>
      <p:ext uri="{BB962C8B-B14F-4D97-AF65-F5344CB8AC3E}">
        <p14:creationId xmlns:p14="http://schemas.microsoft.com/office/powerpoint/2010/main" val="2843039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868AA-2FEB-61BD-9DD5-4EB12938C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978AF-A232-3DB5-C8BF-F5688028414B}"/>
              </a:ext>
            </a:extLst>
          </p:cNvPr>
          <p:cNvSpPr>
            <a:spLocks noGrp="1"/>
          </p:cNvSpPr>
          <p:nvPr>
            <p:ph type="title"/>
          </p:nvPr>
        </p:nvSpPr>
        <p:spPr/>
        <p:txBody>
          <a:bodyPr>
            <a:normAutofit/>
          </a:bodyPr>
          <a:lstStyle/>
          <a:p>
            <a:r>
              <a:rPr lang="en-US" dirty="0"/>
              <a:t>Particle distributions with </a:t>
            </a:r>
            <a:r>
              <a:rPr lang="en-US" dirty="0" err="1"/>
              <a:t>GiBUU</a:t>
            </a:r>
            <a:endParaRPr lang="en-US" dirty="0"/>
          </a:p>
        </p:txBody>
      </p:sp>
      <p:pic>
        <p:nvPicPr>
          <p:cNvPr id="3" name="image12.png">
            <a:extLst>
              <a:ext uri="{FF2B5EF4-FFF2-40B4-BE49-F238E27FC236}">
                <a16:creationId xmlns:a16="http://schemas.microsoft.com/office/drawing/2014/main" id="{0CEDF00A-1498-C6B6-6856-332B356ED4C1}"/>
              </a:ext>
            </a:extLst>
          </p:cNvPr>
          <p:cNvPicPr>
            <a:picLocks noChangeAspect="1"/>
          </p:cNvPicPr>
          <p:nvPr/>
        </p:nvPicPr>
        <p:blipFill>
          <a:blip r:embed="rId2"/>
          <a:srcRect/>
          <a:stretch>
            <a:fillRect/>
          </a:stretch>
        </p:blipFill>
        <p:spPr>
          <a:xfrm>
            <a:off x="642600" y="1723950"/>
            <a:ext cx="7856073" cy="4122900"/>
          </a:xfrm>
          <a:prstGeom prst="rect">
            <a:avLst/>
          </a:prstGeom>
          <a:ln/>
        </p:spPr>
      </p:pic>
    </p:spTree>
    <p:extLst>
      <p:ext uri="{BB962C8B-B14F-4D97-AF65-F5344CB8AC3E}">
        <p14:creationId xmlns:p14="http://schemas.microsoft.com/office/powerpoint/2010/main" val="1570096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CCD3-E63C-6E2F-B0CF-D2B40F42E8FD}"/>
              </a:ext>
            </a:extLst>
          </p:cNvPr>
          <p:cNvSpPr>
            <a:spLocks noGrp="1"/>
          </p:cNvSpPr>
          <p:nvPr>
            <p:ph type="title"/>
          </p:nvPr>
        </p:nvSpPr>
        <p:spPr>
          <a:xfrm>
            <a:off x="628650" y="932314"/>
            <a:ext cx="7886700" cy="508863"/>
          </a:xfrm>
        </p:spPr>
        <p:txBody>
          <a:bodyPr>
            <a:normAutofit fontScale="90000"/>
          </a:bodyPr>
          <a:lstStyle/>
          <a:p>
            <a:r>
              <a:rPr lang="en-US" dirty="0"/>
              <a:t>Estimated particle yields entering emulsion stacks</a:t>
            </a:r>
          </a:p>
        </p:txBody>
      </p:sp>
      <p:graphicFrame>
        <p:nvGraphicFramePr>
          <p:cNvPr id="4" name="表 25">
            <a:extLst>
              <a:ext uri="{FF2B5EF4-FFF2-40B4-BE49-F238E27FC236}">
                <a16:creationId xmlns:a16="http://schemas.microsoft.com/office/drawing/2014/main" id="{42B99C17-3386-8B19-3360-B722427258AA}"/>
              </a:ext>
            </a:extLst>
          </p:cNvPr>
          <p:cNvGraphicFramePr>
            <a:graphicFrameLocks noGrp="1"/>
          </p:cNvGraphicFramePr>
          <p:nvPr/>
        </p:nvGraphicFramePr>
        <p:xfrm>
          <a:off x="138970" y="1779104"/>
          <a:ext cx="4433031" cy="4152014"/>
        </p:xfrm>
        <a:graphic>
          <a:graphicData uri="http://schemas.openxmlformats.org/drawingml/2006/table">
            <a:tbl>
              <a:tblPr>
                <a:tableStyleId>{5940675A-B579-460E-94D1-54222C63F5DA}</a:tableStyleId>
              </a:tblPr>
              <a:tblGrid>
                <a:gridCol w="1477677">
                  <a:extLst>
                    <a:ext uri="{9D8B030D-6E8A-4147-A177-3AD203B41FA5}">
                      <a16:colId xmlns:a16="http://schemas.microsoft.com/office/drawing/2014/main" val="4226046658"/>
                    </a:ext>
                  </a:extLst>
                </a:gridCol>
                <a:gridCol w="1477677">
                  <a:extLst>
                    <a:ext uri="{9D8B030D-6E8A-4147-A177-3AD203B41FA5}">
                      <a16:colId xmlns:a16="http://schemas.microsoft.com/office/drawing/2014/main" val="3124689663"/>
                    </a:ext>
                  </a:extLst>
                </a:gridCol>
                <a:gridCol w="1477677">
                  <a:extLst>
                    <a:ext uri="{9D8B030D-6E8A-4147-A177-3AD203B41FA5}">
                      <a16:colId xmlns:a16="http://schemas.microsoft.com/office/drawing/2014/main" val="2044903000"/>
                    </a:ext>
                  </a:extLst>
                </a:gridCol>
              </a:tblGrid>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particle</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Ratio</a:t>
                      </a:r>
                      <a:r>
                        <a:rPr lang="en-US" altLang="ja-JP" sz="1500" b="0" u="none" strike="noStrike" dirty="0">
                          <a:solidFill>
                            <a:srgbClr val="000000"/>
                          </a:solidFill>
                          <a:effectLst/>
                          <a:latin typeface="Hiragino Kaku Gothic Pro W3" panose="020B0300000000000000" pitchFamily="34" charset="-128"/>
                          <a:ea typeface="Hiragino Kaku Gothic Pro W3" panose="020B0300000000000000" pitchFamily="34" charset="-128"/>
                        </a:rPr>
                        <a:t>(Xi-)</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l" fontAlgn="ctr">
                        <a:buNone/>
                      </a:pPr>
                      <a:r>
                        <a:rPr lang="en-US" altLang="ja-JP" sz="1500" b="0" u="none" strike="noStrike" dirty="0">
                          <a:solidFill>
                            <a:srgbClr val="000000"/>
                          </a:solidFill>
                          <a:effectLst/>
                          <a:latin typeface="Hiragino Kaku Gothic Pro W3" panose="020B0300000000000000" pitchFamily="34" charset="-128"/>
                          <a:ea typeface="Hiragino Kaku Gothic Pro W3" panose="020B0300000000000000" pitchFamily="34" charset="-128"/>
                        </a:rPr>
                        <a:t>C</a:t>
                      </a: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ut_fraction</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3768655414"/>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k_minus</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7.7</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0.697</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2170640738"/>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k0bar</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241.2</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0.899</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3591393243"/>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pi_minus</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13.8</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0.249</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2197553978"/>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pi0</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15.5</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0.239</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4104258199"/>
                  </a:ext>
                </a:extLst>
              </a:tr>
              <a:tr h="241804">
                <a:tc>
                  <a:txBody>
                    <a:bodyPr/>
                    <a:lstStyle/>
                    <a:p>
                      <a:pPr algn="l" fontAlgn="ctr">
                        <a:buNone/>
                      </a:pPr>
                      <a:r>
                        <a:rPr lang="en-US" altLang="ja-JP" sz="1500" b="0" u="none" strike="noStrike" dirty="0">
                          <a:solidFill>
                            <a:srgbClr val="000000"/>
                          </a:solidFill>
                          <a:effectLst/>
                          <a:latin typeface="Hiragino Kaku Gothic Pro W3" panose="020B0300000000000000" pitchFamily="34" charset="-128"/>
                          <a:ea typeface="Hiragino Kaku Gothic Pro W3" panose="020B0300000000000000" pitchFamily="34" charset="-128"/>
                        </a:rPr>
                        <a:t>6</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15.7</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0.25</a:t>
                      </a:r>
                      <a:r>
                        <a:rPr lang="en-US" altLang="ja-JP" sz="1500" b="0" u="none" strike="noStrike" dirty="0">
                          <a:solidFill>
                            <a:srgbClr val="000000"/>
                          </a:solidFill>
                          <a:effectLst/>
                          <a:latin typeface="Hiragino Kaku Gothic Pro W3" panose="020B0300000000000000" pitchFamily="34" charset="-128"/>
                          <a:ea typeface="Hiragino Kaku Gothic Pro W3" panose="020B0300000000000000" pitchFamily="34" charset="-128"/>
                        </a:rPr>
                        <a:t>6</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802885633"/>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k0</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261.1</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0.909</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1884570949"/>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k_plus</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14.2</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0.627</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741395235"/>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neutron</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762.2</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0.209</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4121973879"/>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proton</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568.6</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0.15</a:t>
                      </a:r>
                      <a:r>
                        <a:rPr lang="en-US" altLang="ja-JP" sz="1500" b="0" u="none" strike="noStrike" dirty="0">
                          <a:solidFill>
                            <a:srgbClr val="000000"/>
                          </a:solidFill>
                          <a:effectLst/>
                          <a:latin typeface="Hiragino Kaku Gothic Pro W3" panose="020B0300000000000000" pitchFamily="34" charset="-128"/>
                          <a:ea typeface="Hiragino Kaku Gothic Pro W3" panose="020B0300000000000000" pitchFamily="34" charset="-128"/>
                        </a:rPr>
                        <a:t>7</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625722420"/>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sigma_minus</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1.50</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0.69</a:t>
                      </a:r>
                      <a:r>
                        <a:rPr lang="en-US" altLang="ja-JP" sz="1500" b="0" u="none" strike="noStrike" dirty="0">
                          <a:solidFill>
                            <a:srgbClr val="000000"/>
                          </a:solidFill>
                          <a:effectLst/>
                          <a:latin typeface="Hiragino Kaku Gothic Pro W3" panose="020B0300000000000000" pitchFamily="34" charset="-128"/>
                          <a:ea typeface="Hiragino Kaku Gothic Pro W3" panose="020B0300000000000000" pitchFamily="34" charset="-128"/>
                        </a:rPr>
                        <a:t>8</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1871380141"/>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lambda</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11.2</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0.74</a:t>
                      </a:r>
                      <a:r>
                        <a:rPr lang="en-US" altLang="ja-JP" sz="1500" b="0" u="none" strike="noStrike" dirty="0">
                          <a:solidFill>
                            <a:srgbClr val="000000"/>
                          </a:solidFill>
                          <a:effectLst/>
                          <a:latin typeface="Hiragino Kaku Gothic Pro W3" panose="020B0300000000000000" pitchFamily="34" charset="-128"/>
                          <a:ea typeface="Hiragino Kaku Gothic Pro W3" panose="020B0300000000000000" pitchFamily="34" charset="-128"/>
                        </a:rPr>
                        <a:t>3</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3477376171"/>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sigma0</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2.1</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0.682</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202966936"/>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sigma_plus</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2.</a:t>
                      </a:r>
                      <a:r>
                        <a:rPr lang="en-US" altLang="ja-JP" sz="1500" b="0" u="none" strike="noStrike" dirty="0">
                          <a:solidFill>
                            <a:srgbClr val="000000"/>
                          </a:solidFill>
                          <a:effectLst/>
                          <a:latin typeface="Hiragino Kaku Gothic Pro W3" panose="020B0300000000000000" pitchFamily="34" charset="-128"/>
                          <a:ea typeface="Hiragino Kaku Gothic Pro W3" panose="020B0300000000000000" pitchFamily="34" charset="-128"/>
                        </a:rPr>
                        <a:t>4</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0.726</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2466703326"/>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xi_minus</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1</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0.90</a:t>
                      </a:r>
                      <a:r>
                        <a:rPr lang="en-US" altLang="ja-JP" sz="1500" b="0" u="none" strike="noStrike" dirty="0">
                          <a:solidFill>
                            <a:srgbClr val="000000"/>
                          </a:solidFill>
                          <a:effectLst/>
                          <a:latin typeface="Hiragino Kaku Gothic Pro W3" panose="020B0300000000000000" pitchFamily="34" charset="-128"/>
                          <a:ea typeface="Hiragino Kaku Gothic Pro W3" panose="020B0300000000000000" pitchFamily="34" charset="-128"/>
                        </a:rPr>
                        <a:t>4</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313184491"/>
                  </a:ext>
                </a:extLst>
              </a:tr>
              <a:tr h="241804">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xi0</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1.4</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0.88</a:t>
                      </a:r>
                      <a:r>
                        <a:rPr lang="en-US" altLang="ja-JP" sz="1500" b="0" u="none" strike="noStrike" dirty="0">
                          <a:solidFill>
                            <a:srgbClr val="000000"/>
                          </a:solidFill>
                          <a:effectLst/>
                          <a:latin typeface="Hiragino Kaku Gothic Pro W3" panose="020B0300000000000000" pitchFamily="34" charset="-128"/>
                          <a:ea typeface="Hiragino Kaku Gothic Pro W3" panose="020B0300000000000000" pitchFamily="34" charset="-128"/>
                        </a:rPr>
                        <a:t>5</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3415669337"/>
                  </a:ext>
                </a:extLst>
              </a:tr>
              <a:tr h="283150">
                <a:tc>
                  <a:txBody>
                    <a:bodyPr/>
                    <a:lstStyle/>
                    <a:p>
                      <a:pPr algn="l"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omega_minus</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0.04</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tc>
                  <a:txBody>
                    <a:bodyPr/>
                    <a:lstStyle/>
                    <a:p>
                      <a:pPr algn="r" fontAlgn="ctr">
                        <a:buNone/>
                      </a:pPr>
                      <a:r>
                        <a:rPr lang="ja-JP" sz="1500" b="0" u="none" strike="noStrike">
                          <a:solidFill>
                            <a:srgbClr val="000000"/>
                          </a:solidFill>
                          <a:effectLst/>
                          <a:latin typeface="Hiragino Kaku Gothic Pro W3" panose="020B0300000000000000" pitchFamily="34" charset="-128"/>
                          <a:ea typeface="Hiragino Kaku Gothic Pro W3" panose="020B0300000000000000" pitchFamily="34" charset="-128"/>
                        </a:rPr>
                        <a:t>0.99</a:t>
                      </a:r>
                      <a:r>
                        <a:rPr lang="en-US" altLang="ja-JP" sz="1500" b="0" u="none" strike="noStrike" dirty="0">
                          <a:solidFill>
                            <a:srgbClr val="000000"/>
                          </a:solidFill>
                          <a:effectLst/>
                          <a:latin typeface="Hiragino Kaku Gothic Pro W3" panose="020B0300000000000000" pitchFamily="34" charset="-128"/>
                          <a:ea typeface="Hiragino Kaku Gothic Pro W3" panose="020B0300000000000000" pitchFamily="34" charset="-128"/>
                        </a:rPr>
                        <a:t>6</a:t>
                      </a:r>
                      <a:endParaRPr lang="ja-JP" sz="15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7002" marR="7002" marT="7002" marB="0" anchor="ctr"/>
                </a:tc>
                <a:extLst>
                  <a:ext uri="{0D108BD9-81ED-4DB2-BD59-A6C34878D82A}">
                    <a16:rowId xmlns:a16="http://schemas.microsoft.com/office/drawing/2014/main" val="3195486458"/>
                  </a:ext>
                </a:extLst>
              </a:tr>
            </a:tbl>
          </a:graphicData>
        </a:graphic>
      </p:graphicFrame>
      <p:sp>
        <p:nvSpPr>
          <p:cNvPr id="5" name="TextBox 4">
            <a:extLst>
              <a:ext uri="{FF2B5EF4-FFF2-40B4-BE49-F238E27FC236}">
                <a16:creationId xmlns:a16="http://schemas.microsoft.com/office/drawing/2014/main" id="{1468B6E4-0449-04A8-1423-30CA282C4EAF}"/>
              </a:ext>
            </a:extLst>
          </p:cNvPr>
          <p:cNvSpPr txBox="1"/>
          <p:nvPr/>
        </p:nvSpPr>
        <p:spPr>
          <a:xfrm>
            <a:off x="4890052" y="1800656"/>
            <a:ext cx="3875548" cy="553998"/>
          </a:xfrm>
          <a:prstGeom prst="rect">
            <a:avLst/>
          </a:prstGeom>
          <a:noFill/>
        </p:spPr>
        <p:txBody>
          <a:bodyPr wrap="none" rtlCol="0">
            <a:spAutoFit/>
          </a:bodyPr>
          <a:lstStyle/>
          <a:p>
            <a:pPr defTabSz="685800"/>
            <a:r>
              <a:rPr lang="en-US" sz="1500" dirty="0">
                <a:solidFill>
                  <a:prstClr val="black"/>
                </a:solidFill>
                <a:latin typeface="Aptos" panose="02110004020202020204"/>
              </a:rPr>
              <a:t>Rough assumption: &lt; 45 degrees &amp; &gt; 1 GeV/c</a:t>
            </a:r>
          </a:p>
          <a:p>
            <a:pPr defTabSz="685800"/>
            <a:r>
              <a:rPr lang="en-US" sz="1500" dirty="0">
                <a:solidFill>
                  <a:prstClr val="black"/>
                </a:solidFill>
                <a:latin typeface="Aptos" panose="02110004020202020204"/>
              </a:rPr>
              <a:t>We consider protons as most sever background</a:t>
            </a:r>
          </a:p>
        </p:txBody>
      </p:sp>
      <p:grpSp>
        <p:nvGrpSpPr>
          <p:cNvPr id="8" name="グループ化 23">
            <a:extLst>
              <a:ext uri="{FF2B5EF4-FFF2-40B4-BE49-F238E27FC236}">
                <a16:creationId xmlns:a16="http://schemas.microsoft.com/office/drawing/2014/main" id="{F52169D9-B748-EFE5-2CC4-ECD2F2ED1EA2}"/>
              </a:ext>
            </a:extLst>
          </p:cNvPr>
          <p:cNvGrpSpPr/>
          <p:nvPr/>
        </p:nvGrpSpPr>
        <p:grpSpPr>
          <a:xfrm>
            <a:off x="5673028" y="2368843"/>
            <a:ext cx="2288216" cy="3599606"/>
            <a:chOff x="4758570" y="868326"/>
            <a:chExt cx="3670494" cy="5896319"/>
          </a:xfrm>
        </p:grpSpPr>
        <p:pic>
          <p:nvPicPr>
            <p:cNvPr id="9" name="図 6">
              <a:extLst>
                <a:ext uri="{FF2B5EF4-FFF2-40B4-BE49-F238E27FC236}">
                  <a16:creationId xmlns:a16="http://schemas.microsoft.com/office/drawing/2014/main" id="{89BADBE2-D749-1D94-7500-599211253B53}"/>
                </a:ext>
              </a:extLst>
            </p:cNvPr>
            <p:cNvPicPr>
              <a:picLocks noChangeAspect="1"/>
            </p:cNvPicPr>
            <p:nvPr/>
          </p:nvPicPr>
          <p:blipFill>
            <a:blip r:embed="rId2"/>
            <a:stretch>
              <a:fillRect/>
            </a:stretch>
          </p:blipFill>
          <p:spPr>
            <a:xfrm>
              <a:off x="4758570" y="868326"/>
              <a:ext cx="3670494" cy="2978515"/>
            </a:xfrm>
            <a:prstGeom prst="rect">
              <a:avLst/>
            </a:prstGeom>
          </p:spPr>
        </p:pic>
        <p:pic>
          <p:nvPicPr>
            <p:cNvPr id="10" name="図 9">
              <a:extLst>
                <a:ext uri="{FF2B5EF4-FFF2-40B4-BE49-F238E27FC236}">
                  <a16:creationId xmlns:a16="http://schemas.microsoft.com/office/drawing/2014/main" id="{555B8946-EB66-1484-6437-A302BE7FDEDB}"/>
                </a:ext>
              </a:extLst>
            </p:cNvPr>
            <p:cNvPicPr>
              <a:picLocks noChangeAspect="1"/>
            </p:cNvPicPr>
            <p:nvPr/>
          </p:nvPicPr>
          <p:blipFill>
            <a:blip r:embed="rId3"/>
            <a:stretch>
              <a:fillRect/>
            </a:stretch>
          </p:blipFill>
          <p:spPr>
            <a:xfrm>
              <a:off x="4758570" y="3786129"/>
              <a:ext cx="3670494" cy="2978516"/>
            </a:xfrm>
            <a:prstGeom prst="rect">
              <a:avLst/>
            </a:prstGeom>
          </p:spPr>
        </p:pic>
        <p:cxnSp>
          <p:nvCxnSpPr>
            <p:cNvPr id="11" name="直線コネクタ 11">
              <a:extLst>
                <a:ext uri="{FF2B5EF4-FFF2-40B4-BE49-F238E27FC236}">
                  <a16:creationId xmlns:a16="http://schemas.microsoft.com/office/drawing/2014/main" id="{B8A7A82B-7652-F17D-0558-15CC5D124676}"/>
                </a:ext>
              </a:extLst>
            </p:cNvPr>
            <p:cNvCxnSpPr>
              <a:cxnSpLocks/>
            </p:cNvCxnSpPr>
            <p:nvPr/>
          </p:nvCxnSpPr>
          <p:spPr>
            <a:xfrm flipV="1">
              <a:off x="5904064" y="1129937"/>
              <a:ext cx="0" cy="53064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5">
              <a:extLst>
                <a:ext uri="{FF2B5EF4-FFF2-40B4-BE49-F238E27FC236}">
                  <a16:creationId xmlns:a16="http://schemas.microsoft.com/office/drawing/2014/main" id="{A94AAD76-6548-64F8-7DAA-A8F14980BEF3}"/>
                </a:ext>
              </a:extLst>
            </p:cNvPr>
            <p:cNvCxnSpPr>
              <a:cxnSpLocks/>
            </p:cNvCxnSpPr>
            <p:nvPr/>
          </p:nvCxnSpPr>
          <p:spPr>
            <a:xfrm flipH="1">
              <a:off x="5164078" y="3409683"/>
              <a:ext cx="27232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9">
              <a:extLst>
                <a:ext uri="{FF2B5EF4-FFF2-40B4-BE49-F238E27FC236}">
                  <a16:creationId xmlns:a16="http://schemas.microsoft.com/office/drawing/2014/main" id="{C5B9A731-5F97-F540-9259-9A5080049D27}"/>
                </a:ext>
              </a:extLst>
            </p:cNvPr>
            <p:cNvCxnSpPr>
              <a:cxnSpLocks/>
            </p:cNvCxnSpPr>
            <p:nvPr/>
          </p:nvCxnSpPr>
          <p:spPr>
            <a:xfrm flipH="1">
              <a:off x="5164078" y="6324601"/>
              <a:ext cx="27232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9B79A22D-1B3C-1A36-C128-809093A7AA7B}"/>
              </a:ext>
            </a:extLst>
          </p:cNvPr>
          <p:cNvSpPr txBox="1"/>
          <p:nvPr/>
        </p:nvSpPr>
        <p:spPr>
          <a:xfrm>
            <a:off x="457201" y="1441177"/>
            <a:ext cx="1972463" cy="300082"/>
          </a:xfrm>
          <a:prstGeom prst="rect">
            <a:avLst/>
          </a:prstGeom>
          <a:noFill/>
        </p:spPr>
        <p:txBody>
          <a:bodyPr wrap="none" rtlCol="0">
            <a:spAutoFit/>
          </a:bodyPr>
          <a:lstStyle/>
          <a:p>
            <a:pPr defTabSz="685800"/>
            <a:r>
              <a:rPr lang="en-US" sz="1350" dirty="0">
                <a:solidFill>
                  <a:prstClr val="black"/>
                </a:solidFill>
                <a:latin typeface="Aptos" panose="02110004020202020204"/>
              </a:rPr>
              <a:t>Normalized to stopped X-</a:t>
            </a:r>
          </a:p>
        </p:txBody>
      </p:sp>
    </p:spTree>
    <p:extLst>
      <p:ext uri="{BB962C8B-B14F-4D97-AF65-F5344CB8AC3E}">
        <p14:creationId xmlns:p14="http://schemas.microsoft.com/office/powerpoint/2010/main" val="1584614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1CD46-C1AD-B92E-C0B6-FC18B39C459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FDB8DB7-6458-922C-CD3A-BDA0E366351C}"/>
              </a:ext>
            </a:extLst>
          </p:cNvPr>
          <p:cNvSpPr>
            <a:spLocks noGrp="1"/>
          </p:cNvSpPr>
          <p:nvPr>
            <p:ph type="title"/>
          </p:nvPr>
        </p:nvSpPr>
        <p:spPr/>
        <p:txBody>
          <a:bodyPr/>
          <a:lstStyle/>
          <a:p>
            <a:r>
              <a:rPr lang="en-GB" dirty="0"/>
              <a:t>Germanium Station</a:t>
            </a:r>
          </a:p>
        </p:txBody>
      </p:sp>
      <p:sp>
        <p:nvSpPr>
          <p:cNvPr id="8" name="Text Placeholder 7">
            <a:extLst>
              <a:ext uri="{FF2B5EF4-FFF2-40B4-BE49-F238E27FC236}">
                <a16:creationId xmlns:a16="http://schemas.microsoft.com/office/drawing/2014/main" id="{001A97D8-745C-0F1E-A7BB-64D2127A3FC8}"/>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482051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42786"/>
            <a:ext cx="6512010" cy="1384984"/>
          </a:xfrm>
        </p:spPr>
        <p:txBody>
          <a:bodyPr/>
          <a:lstStyle/>
          <a:p>
            <a:pPr lvl="0"/>
            <a:r>
              <a:rPr lang="en-US" dirty="0">
                <a:solidFill>
                  <a:srgbClr val="000000"/>
                </a:solidFill>
                <a:latin typeface="+mn-lt"/>
              </a:rPr>
              <a:t>Germanium station (minimal configuration)</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18</a:t>
            </a:fld>
            <a:endParaRPr lang="en-US"/>
          </a:p>
        </p:txBody>
      </p:sp>
      <p:cxnSp>
        <p:nvCxnSpPr>
          <p:cNvPr id="8" name="Straight Arrow Connector 7">
            <a:extLst>
              <a:ext uri="{FF2B5EF4-FFF2-40B4-BE49-F238E27FC236}">
                <a16:creationId xmlns:a16="http://schemas.microsoft.com/office/drawing/2014/main" id="{89DE410D-6930-40EF-3A65-AE689C8A6F88}"/>
              </a:ext>
            </a:extLst>
          </p:cNvPr>
          <p:cNvCxnSpPr>
            <a:cxnSpLocks/>
          </p:cNvCxnSpPr>
          <p:nvPr/>
        </p:nvCxnSpPr>
        <p:spPr>
          <a:xfrm>
            <a:off x="383085" y="3230067"/>
            <a:ext cx="103849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92130CF0-5A19-BF63-E08C-7F3E45325295}"/>
              </a:ext>
            </a:extLst>
          </p:cNvPr>
          <p:cNvSpPr/>
          <p:nvPr/>
        </p:nvSpPr>
        <p:spPr>
          <a:xfrm>
            <a:off x="1666875" y="1193800"/>
            <a:ext cx="4539706" cy="42989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E06CAF13-5374-35D8-7C47-B8F880BFE2F2}"/>
              </a:ext>
            </a:extLst>
          </p:cNvPr>
          <p:cNvCxnSpPr>
            <a:cxnSpLocks/>
          </p:cNvCxnSpPr>
          <p:nvPr/>
        </p:nvCxnSpPr>
        <p:spPr>
          <a:xfrm>
            <a:off x="6762750" y="1250960"/>
            <a:ext cx="50800" cy="4241790"/>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FCB9E77-9527-E505-F068-E8EA12708A0C}"/>
              </a:ext>
            </a:extLst>
          </p:cNvPr>
          <p:cNvSpPr txBox="1"/>
          <p:nvPr/>
        </p:nvSpPr>
        <p:spPr>
          <a:xfrm>
            <a:off x="383085" y="2695238"/>
            <a:ext cx="893193" cy="461665"/>
          </a:xfrm>
          <a:prstGeom prst="rect">
            <a:avLst/>
          </a:prstGeom>
          <a:noFill/>
        </p:spPr>
        <p:txBody>
          <a:bodyPr wrap="none" rtlCol="0">
            <a:spAutoFit/>
          </a:bodyPr>
          <a:lstStyle/>
          <a:p>
            <a:r>
              <a:rPr lang="en-GB" sz="2400" dirty="0"/>
              <a:t>beam</a:t>
            </a:r>
          </a:p>
        </p:txBody>
      </p:sp>
      <p:grpSp>
        <p:nvGrpSpPr>
          <p:cNvPr id="32" name="Group 31">
            <a:extLst>
              <a:ext uri="{FF2B5EF4-FFF2-40B4-BE49-F238E27FC236}">
                <a16:creationId xmlns:a16="http://schemas.microsoft.com/office/drawing/2014/main" id="{CE33D17A-9DE7-C4B1-8DE7-92C230EC6D01}"/>
              </a:ext>
            </a:extLst>
          </p:cNvPr>
          <p:cNvGrpSpPr/>
          <p:nvPr/>
        </p:nvGrpSpPr>
        <p:grpSpPr>
          <a:xfrm>
            <a:off x="3305047" y="2708271"/>
            <a:ext cx="1455821" cy="1064794"/>
            <a:chOff x="4283242" y="3021932"/>
            <a:chExt cx="1455821" cy="1064794"/>
          </a:xfrm>
        </p:grpSpPr>
        <p:sp>
          <p:nvSpPr>
            <p:cNvPr id="5" name="Rectangle 4">
              <a:extLst>
                <a:ext uri="{FF2B5EF4-FFF2-40B4-BE49-F238E27FC236}">
                  <a16:creationId xmlns:a16="http://schemas.microsoft.com/office/drawing/2014/main" id="{D52AF4D0-E9FF-9ACB-7328-4E182A9C0EC7}"/>
                </a:ext>
              </a:extLst>
            </p:cNvPr>
            <p:cNvSpPr/>
            <p:nvPr/>
          </p:nvSpPr>
          <p:spPr>
            <a:xfrm>
              <a:off x="4379011" y="3429000"/>
              <a:ext cx="97739" cy="2929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41F0AF6-98E9-8763-CE76-0B1F04C8E09A}"/>
                </a:ext>
              </a:extLst>
            </p:cNvPr>
            <p:cNvSpPr/>
            <p:nvPr/>
          </p:nvSpPr>
          <p:spPr>
            <a:xfrm>
              <a:off x="4510510" y="3388971"/>
              <a:ext cx="97739" cy="372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F61F53C-B10C-DCAD-35C2-3A8497E98CB3}"/>
                </a:ext>
              </a:extLst>
            </p:cNvPr>
            <p:cNvSpPr/>
            <p:nvPr/>
          </p:nvSpPr>
          <p:spPr>
            <a:xfrm>
              <a:off x="4641796" y="3337904"/>
              <a:ext cx="97739" cy="460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6DE5A0B-1726-A839-2142-E0FF8885A9E9}"/>
                </a:ext>
              </a:extLst>
            </p:cNvPr>
            <p:cNvSpPr/>
            <p:nvPr/>
          </p:nvSpPr>
          <p:spPr>
            <a:xfrm>
              <a:off x="4770693" y="3272589"/>
              <a:ext cx="97739" cy="586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439E2AA-347C-9FD3-92AE-F45D9EBC4AD9}"/>
                </a:ext>
              </a:extLst>
            </p:cNvPr>
            <p:cNvSpPr/>
            <p:nvPr/>
          </p:nvSpPr>
          <p:spPr>
            <a:xfrm>
              <a:off x="4901107" y="3205214"/>
              <a:ext cx="97739" cy="711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3ADA8ED-67EB-FB5E-8457-4859ACD1382C}"/>
                </a:ext>
              </a:extLst>
            </p:cNvPr>
            <p:cNvSpPr/>
            <p:nvPr/>
          </p:nvSpPr>
          <p:spPr>
            <a:xfrm>
              <a:off x="5032393" y="3158648"/>
              <a:ext cx="97739" cy="820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7C94A57F-8AB6-AA94-4A96-B8D99AA0F164}"/>
                </a:ext>
              </a:extLst>
            </p:cNvPr>
            <p:cNvSpPr/>
            <p:nvPr/>
          </p:nvSpPr>
          <p:spPr>
            <a:xfrm>
              <a:off x="4283242" y="3021932"/>
              <a:ext cx="1455821" cy="1064794"/>
            </a:xfrm>
            <a:custGeom>
              <a:avLst/>
              <a:gdLst>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22058 w 1455821"/>
                <a:gd name="connsiteY9" fmla="*/ 780047 h 1064794"/>
                <a:gd name="connsiteX10" fmla="*/ 0 w 1455821"/>
                <a:gd name="connsiteY10" fmla="*/ 389021 h 1064794"/>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4011 w 1455821"/>
                <a:gd name="connsiteY9" fmla="*/ 719889 h 1064794"/>
                <a:gd name="connsiteX10" fmla="*/ 0 w 1455821"/>
                <a:gd name="connsiteY10" fmla="*/ 389021 h 10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5821" h="1064794">
                  <a:moveTo>
                    <a:pt x="0" y="389021"/>
                  </a:moveTo>
                  <a:lnTo>
                    <a:pt x="858253" y="4010"/>
                  </a:lnTo>
                  <a:lnTo>
                    <a:pt x="1000626" y="0"/>
                  </a:lnTo>
                  <a:lnTo>
                    <a:pt x="994611" y="244642"/>
                  </a:lnTo>
                  <a:lnTo>
                    <a:pt x="1455821" y="240631"/>
                  </a:lnTo>
                  <a:cubicBezTo>
                    <a:pt x="1455153" y="412415"/>
                    <a:pt x="1454484" y="584200"/>
                    <a:pt x="1453816" y="755984"/>
                  </a:cubicBezTo>
                  <a:lnTo>
                    <a:pt x="1006642" y="735931"/>
                  </a:lnTo>
                  <a:lnTo>
                    <a:pt x="994611" y="1054768"/>
                  </a:lnTo>
                  <a:lnTo>
                    <a:pt x="838200" y="1064794"/>
                  </a:lnTo>
                  <a:lnTo>
                    <a:pt x="4011" y="719889"/>
                  </a:lnTo>
                  <a:lnTo>
                    <a:pt x="0" y="389021"/>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EC11CA3B-CD09-AD7B-C1A2-0D90DDED7296}"/>
                </a:ext>
              </a:extLst>
            </p:cNvPr>
            <p:cNvSpPr/>
            <p:nvPr/>
          </p:nvSpPr>
          <p:spPr>
            <a:xfrm>
              <a:off x="5281863" y="3308684"/>
              <a:ext cx="393032" cy="39303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t>LN</a:t>
              </a:r>
            </a:p>
          </p:txBody>
        </p:sp>
      </p:grpSp>
      <p:cxnSp>
        <p:nvCxnSpPr>
          <p:cNvPr id="34" name="Straight Connector 33">
            <a:extLst>
              <a:ext uri="{FF2B5EF4-FFF2-40B4-BE49-F238E27FC236}">
                <a16:creationId xmlns:a16="http://schemas.microsoft.com/office/drawing/2014/main" id="{20F81716-A515-3B9D-2C04-151F6BB9A133}"/>
              </a:ext>
            </a:extLst>
          </p:cNvPr>
          <p:cNvCxnSpPr/>
          <p:nvPr/>
        </p:nvCxnSpPr>
        <p:spPr>
          <a:xfrm>
            <a:off x="325464" y="3230067"/>
            <a:ext cx="8064285" cy="42522"/>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F067ACE3-74E3-1E14-D2B0-24DB2B3B110D}"/>
              </a:ext>
            </a:extLst>
          </p:cNvPr>
          <p:cNvCxnSpPr/>
          <p:nvPr/>
        </p:nvCxnSpPr>
        <p:spPr>
          <a:xfrm>
            <a:off x="3019245" y="2518913"/>
            <a:ext cx="1449238" cy="0"/>
          </a:xfrm>
          <a:prstGeom prst="line">
            <a:avLst/>
          </a:prstGeom>
          <a:ln w="762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B8D1D41-9115-8665-5E40-AEF1172C6F87}"/>
              </a:ext>
            </a:extLst>
          </p:cNvPr>
          <p:cNvCxnSpPr/>
          <p:nvPr/>
        </p:nvCxnSpPr>
        <p:spPr>
          <a:xfrm>
            <a:off x="3067879" y="3945147"/>
            <a:ext cx="1449238" cy="0"/>
          </a:xfrm>
          <a:prstGeom prst="line">
            <a:avLst/>
          </a:prstGeom>
          <a:ln w="762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2A80846-7444-DC8F-2AB0-6973007B2578}"/>
              </a:ext>
            </a:extLst>
          </p:cNvPr>
          <p:cNvCxnSpPr>
            <a:cxnSpLocks/>
          </p:cNvCxnSpPr>
          <p:nvPr/>
        </p:nvCxnSpPr>
        <p:spPr>
          <a:xfrm flipV="1">
            <a:off x="1276278" y="3545038"/>
            <a:ext cx="2124538" cy="6128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46B6227-CDCB-52A2-ADEE-D45EE0F5A69F}"/>
              </a:ext>
            </a:extLst>
          </p:cNvPr>
          <p:cNvSpPr txBox="1"/>
          <p:nvPr/>
        </p:nvSpPr>
        <p:spPr>
          <a:xfrm>
            <a:off x="6956959" y="2662059"/>
            <a:ext cx="585417" cy="461665"/>
          </a:xfrm>
          <a:prstGeom prst="rect">
            <a:avLst/>
          </a:prstGeom>
          <a:noFill/>
        </p:spPr>
        <p:txBody>
          <a:bodyPr wrap="none" rtlCol="0">
            <a:spAutoFit/>
          </a:bodyPr>
          <a:lstStyle/>
          <a:p>
            <a:r>
              <a:rPr lang="en-GB" sz="2400" dirty="0"/>
              <a:t>1m</a:t>
            </a:r>
          </a:p>
        </p:txBody>
      </p:sp>
      <p:sp>
        <p:nvSpPr>
          <p:cNvPr id="18" name="TextBox 17">
            <a:extLst>
              <a:ext uri="{FF2B5EF4-FFF2-40B4-BE49-F238E27FC236}">
                <a16:creationId xmlns:a16="http://schemas.microsoft.com/office/drawing/2014/main" id="{C2D84510-809A-85C0-3315-151899039F26}"/>
              </a:ext>
            </a:extLst>
          </p:cNvPr>
          <p:cNvSpPr txBox="1"/>
          <p:nvPr/>
        </p:nvSpPr>
        <p:spPr>
          <a:xfrm>
            <a:off x="172377" y="4163260"/>
            <a:ext cx="2166170" cy="461665"/>
          </a:xfrm>
          <a:prstGeom prst="rect">
            <a:avLst/>
          </a:prstGeom>
          <a:noFill/>
        </p:spPr>
        <p:txBody>
          <a:bodyPr wrap="none" rtlCol="0">
            <a:spAutoFit/>
          </a:bodyPr>
          <a:lstStyle/>
          <a:p>
            <a:r>
              <a:rPr lang="en-GB" sz="2400" dirty="0"/>
              <a:t>Segmented GE6</a:t>
            </a:r>
          </a:p>
        </p:txBody>
      </p:sp>
      <p:sp>
        <p:nvSpPr>
          <p:cNvPr id="19" name="TextBox 18">
            <a:extLst>
              <a:ext uri="{FF2B5EF4-FFF2-40B4-BE49-F238E27FC236}">
                <a16:creationId xmlns:a16="http://schemas.microsoft.com/office/drawing/2014/main" id="{BBD2693A-8508-C31D-9DB9-69E8AD1D0D9F}"/>
              </a:ext>
            </a:extLst>
          </p:cNvPr>
          <p:cNvSpPr txBox="1"/>
          <p:nvPr/>
        </p:nvSpPr>
        <p:spPr>
          <a:xfrm>
            <a:off x="695713" y="5763889"/>
            <a:ext cx="1794594" cy="461665"/>
          </a:xfrm>
          <a:prstGeom prst="rect">
            <a:avLst/>
          </a:prstGeom>
          <a:noFill/>
        </p:spPr>
        <p:txBody>
          <a:bodyPr wrap="none" rtlCol="0">
            <a:spAutoFit/>
          </a:bodyPr>
          <a:lstStyle/>
          <a:p>
            <a:r>
              <a:rPr lang="en-GB" sz="2400" dirty="0"/>
              <a:t>Plastic barrel</a:t>
            </a:r>
          </a:p>
        </p:txBody>
      </p:sp>
      <p:cxnSp>
        <p:nvCxnSpPr>
          <p:cNvPr id="21" name="Straight Arrow Connector 20">
            <a:extLst>
              <a:ext uri="{FF2B5EF4-FFF2-40B4-BE49-F238E27FC236}">
                <a16:creationId xmlns:a16="http://schemas.microsoft.com/office/drawing/2014/main" id="{4C327DE8-F300-B966-67FD-4CB84F12D26C}"/>
              </a:ext>
            </a:extLst>
          </p:cNvPr>
          <p:cNvCxnSpPr>
            <a:cxnSpLocks/>
          </p:cNvCxnSpPr>
          <p:nvPr/>
        </p:nvCxnSpPr>
        <p:spPr>
          <a:xfrm flipV="1">
            <a:off x="1847243" y="4095898"/>
            <a:ext cx="1651312" cy="17207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62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Germanium station (full)</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19</a:t>
            </a:fld>
            <a:endParaRPr lang="en-US"/>
          </a:p>
        </p:txBody>
      </p:sp>
      <p:cxnSp>
        <p:nvCxnSpPr>
          <p:cNvPr id="8" name="Straight Arrow Connector 7">
            <a:extLst>
              <a:ext uri="{FF2B5EF4-FFF2-40B4-BE49-F238E27FC236}">
                <a16:creationId xmlns:a16="http://schemas.microsoft.com/office/drawing/2014/main" id="{89DE410D-6930-40EF-3A65-AE689C8A6F88}"/>
              </a:ext>
            </a:extLst>
          </p:cNvPr>
          <p:cNvCxnSpPr>
            <a:cxnSpLocks/>
          </p:cNvCxnSpPr>
          <p:nvPr/>
        </p:nvCxnSpPr>
        <p:spPr>
          <a:xfrm>
            <a:off x="383085" y="3230067"/>
            <a:ext cx="103849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92130CF0-5A19-BF63-E08C-7F3E45325295}"/>
              </a:ext>
            </a:extLst>
          </p:cNvPr>
          <p:cNvSpPr/>
          <p:nvPr/>
        </p:nvSpPr>
        <p:spPr>
          <a:xfrm>
            <a:off x="1666875" y="1193800"/>
            <a:ext cx="4539706" cy="42989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E06CAF13-5374-35D8-7C47-B8F880BFE2F2}"/>
              </a:ext>
            </a:extLst>
          </p:cNvPr>
          <p:cNvCxnSpPr>
            <a:cxnSpLocks/>
          </p:cNvCxnSpPr>
          <p:nvPr/>
        </p:nvCxnSpPr>
        <p:spPr>
          <a:xfrm>
            <a:off x="6762750" y="1250960"/>
            <a:ext cx="50800" cy="4241790"/>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FCB9E77-9527-E505-F068-E8EA12708A0C}"/>
              </a:ext>
            </a:extLst>
          </p:cNvPr>
          <p:cNvSpPr txBox="1"/>
          <p:nvPr/>
        </p:nvSpPr>
        <p:spPr>
          <a:xfrm>
            <a:off x="383085" y="2695238"/>
            <a:ext cx="893193" cy="461665"/>
          </a:xfrm>
          <a:prstGeom prst="rect">
            <a:avLst/>
          </a:prstGeom>
          <a:noFill/>
        </p:spPr>
        <p:txBody>
          <a:bodyPr wrap="none" rtlCol="0">
            <a:spAutoFit/>
          </a:bodyPr>
          <a:lstStyle/>
          <a:p>
            <a:r>
              <a:rPr lang="en-GB" sz="2400" dirty="0"/>
              <a:t>beam</a:t>
            </a:r>
          </a:p>
        </p:txBody>
      </p:sp>
      <p:grpSp>
        <p:nvGrpSpPr>
          <p:cNvPr id="32" name="Group 31">
            <a:extLst>
              <a:ext uri="{FF2B5EF4-FFF2-40B4-BE49-F238E27FC236}">
                <a16:creationId xmlns:a16="http://schemas.microsoft.com/office/drawing/2014/main" id="{CE33D17A-9DE7-C4B1-8DE7-92C230EC6D01}"/>
              </a:ext>
            </a:extLst>
          </p:cNvPr>
          <p:cNvGrpSpPr/>
          <p:nvPr/>
        </p:nvGrpSpPr>
        <p:grpSpPr>
          <a:xfrm>
            <a:off x="3305047" y="2708271"/>
            <a:ext cx="1455821" cy="1064794"/>
            <a:chOff x="4283242" y="3021932"/>
            <a:chExt cx="1455821" cy="1064794"/>
          </a:xfrm>
        </p:grpSpPr>
        <p:sp>
          <p:nvSpPr>
            <p:cNvPr id="5" name="Rectangle 4">
              <a:extLst>
                <a:ext uri="{FF2B5EF4-FFF2-40B4-BE49-F238E27FC236}">
                  <a16:creationId xmlns:a16="http://schemas.microsoft.com/office/drawing/2014/main" id="{D52AF4D0-E9FF-9ACB-7328-4E182A9C0EC7}"/>
                </a:ext>
              </a:extLst>
            </p:cNvPr>
            <p:cNvSpPr/>
            <p:nvPr/>
          </p:nvSpPr>
          <p:spPr>
            <a:xfrm>
              <a:off x="4379011" y="3429000"/>
              <a:ext cx="97739" cy="2929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41F0AF6-98E9-8763-CE76-0B1F04C8E09A}"/>
                </a:ext>
              </a:extLst>
            </p:cNvPr>
            <p:cNvSpPr/>
            <p:nvPr/>
          </p:nvSpPr>
          <p:spPr>
            <a:xfrm>
              <a:off x="4510510" y="3388971"/>
              <a:ext cx="97739" cy="372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F61F53C-B10C-DCAD-35C2-3A8497E98CB3}"/>
                </a:ext>
              </a:extLst>
            </p:cNvPr>
            <p:cNvSpPr/>
            <p:nvPr/>
          </p:nvSpPr>
          <p:spPr>
            <a:xfrm>
              <a:off x="4641796" y="3337904"/>
              <a:ext cx="97739" cy="460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6DE5A0B-1726-A839-2142-E0FF8885A9E9}"/>
                </a:ext>
              </a:extLst>
            </p:cNvPr>
            <p:cNvSpPr/>
            <p:nvPr/>
          </p:nvSpPr>
          <p:spPr>
            <a:xfrm>
              <a:off x="4770693" y="3272589"/>
              <a:ext cx="97739" cy="586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439E2AA-347C-9FD3-92AE-F45D9EBC4AD9}"/>
                </a:ext>
              </a:extLst>
            </p:cNvPr>
            <p:cNvSpPr/>
            <p:nvPr/>
          </p:nvSpPr>
          <p:spPr>
            <a:xfrm>
              <a:off x="4901107" y="3205214"/>
              <a:ext cx="97739" cy="711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3ADA8ED-67EB-FB5E-8457-4859ACD1382C}"/>
                </a:ext>
              </a:extLst>
            </p:cNvPr>
            <p:cNvSpPr/>
            <p:nvPr/>
          </p:nvSpPr>
          <p:spPr>
            <a:xfrm>
              <a:off x="5032393" y="3158648"/>
              <a:ext cx="97739" cy="820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7C94A57F-8AB6-AA94-4A96-B8D99AA0F164}"/>
                </a:ext>
              </a:extLst>
            </p:cNvPr>
            <p:cNvSpPr/>
            <p:nvPr/>
          </p:nvSpPr>
          <p:spPr>
            <a:xfrm>
              <a:off x="4283242" y="3021932"/>
              <a:ext cx="1455821" cy="1064794"/>
            </a:xfrm>
            <a:custGeom>
              <a:avLst/>
              <a:gdLst>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22058 w 1455821"/>
                <a:gd name="connsiteY9" fmla="*/ 780047 h 1064794"/>
                <a:gd name="connsiteX10" fmla="*/ 0 w 1455821"/>
                <a:gd name="connsiteY10" fmla="*/ 389021 h 1064794"/>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4011 w 1455821"/>
                <a:gd name="connsiteY9" fmla="*/ 719889 h 1064794"/>
                <a:gd name="connsiteX10" fmla="*/ 0 w 1455821"/>
                <a:gd name="connsiteY10" fmla="*/ 389021 h 10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5821" h="1064794">
                  <a:moveTo>
                    <a:pt x="0" y="389021"/>
                  </a:moveTo>
                  <a:lnTo>
                    <a:pt x="858253" y="4010"/>
                  </a:lnTo>
                  <a:lnTo>
                    <a:pt x="1000626" y="0"/>
                  </a:lnTo>
                  <a:lnTo>
                    <a:pt x="994611" y="244642"/>
                  </a:lnTo>
                  <a:lnTo>
                    <a:pt x="1455821" y="240631"/>
                  </a:lnTo>
                  <a:cubicBezTo>
                    <a:pt x="1455153" y="412415"/>
                    <a:pt x="1454484" y="584200"/>
                    <a:pt x="1453816" y="755984"/>
                  </a:cubicBezTo>
                  <a:lnTo>
                    <a:pt x="1006642" y="735931"/>
                  </a:lnTo>
                  <a:lnTo>
                    <a:pt x="994611" y="1054768"/>
                  </a:lnTo>
                  <a:lnTo>
                    <a:pt x="838200" y="1064794"/>
                  </a:lnTo>
                  <a:lnTo>
                    <a:pt x="4011" y="719889"/>
                  </a:lnTo>
                  <a:lnTo>
                    <a:pt x="0" y="389021"/>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EC11CA3B-CD09-AD7B-C1A2-0D90DDED7296}"/>
                </a:ext>
              </a:extLst>
            </p:cNvPr>
            <p:cNvSpPr/>
            <p:nvPr/>
          </p:nvSpPr>
          <p:spPr>
            <a:xfrm>
              <a:off x="5281863" y="3308684"/>
              <a:ext cx="393032" cy="39303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t>LN</a:t>
              </a:r>
            </a:p>
          </p:txBody>
        </p:sp>
      </p:grpSp>
      <p:cxnSp>
        <p:nvCxnSpPr>
          <p:cNvPr id="34" name="Straight Connector 33">
            <a:extLst>
              <a:ext uri="{FF2B5EF4-FFF2-40B4-BE49-F238E27FC236}">
                <a16:creationId xmlns:a16="http://schemas.microsoft.com/office/drawing/2014/main" id="{20F81716-A515-3B9D-2C04-151F6BB9A133}"/>
              </a:ext>
            </a:extLst>
          </p:cNvPr>
          <p:cNvCxnSpPr/>
          <p:nvPr/>
        </p:nvCxnSpPr>
        <p:spPr>
          <a:xfrm>
            <a:off x="325464" y="3230067"/>
            <a:ext cx="8064285" cy="42522"/>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80273CA0-20FF-7634-B3F7-E9F88E8E785C}"/>
              </a:ext>
            </a:extLst>
          </p:cNvPr>
          <p:cNvGrpSpPr/>
          <p:nvPr/>
        </p:nvGrpSpPr>
        <p:grpSpPr>
          <a:xfrm rot="3418091">
            <a:off x="3594606" y="3953554"/>
            <a:ext cx="1455821" cy="1064794"/>
            <a:chOff x="4283242" y="3021932"/>
            <a:chExt cx="1455821" cy="1064794"/>
          </a:xfrm>
        </p:grpSpPr>
        <p:sp>
          <p:nvSpPr>
            <p:cNvPr id="36" name="Rectangle 35">
              <a:extLst>
                <a:ext uri="{FF2B5EF4-FFF2-40B4-BE49-F238E27FC236}">
                  <a16:creationId xmlns:a16="http://schemas.microsoft.com/office/drawing/2014/main" id="{1F64EA35-206E-6E6B-79FE-94E9084ACFB9}"/>
                </a:ext>
              </a:extLst>
            </p:cNvPr>
            <p:cNvSpPr/>
            <p:nvPr/>
          </p:nvSpPr>
          <p:spPr>
            <a:xfrm>
              <a:off x="4379011" y="3429000"/>
              <a:ext cx="97739" cy="2929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21056F3-BA14-6D52-FCB5-1A570A63DA1B}"/>
                </a:ext>
              </a:extLst>
            </p:cNvPr>
            <p:cNvSpPr/>
            <p:nvPr/>
          </p:nvSpPr>
          <p:spPr>
            <a:xfrm>
              <a:off x="4510510" y="3388971"/>
              <a:ext cx="97739" cy="372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56F1C2C-2BDF-7FB9-8573-47F00D268C96}"/>
                </a:ext>
              </a:extLst>
            </p:cNvPr>
            <p:cNvSpPr/>
            <p:nvPr/>
          </p:nvSpPr>
          <p:spPr>
            <a:xfrm>
              <a:off x="4641796" y="3337904"/>
              <a:ext cx="97739" cy="460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77A4CE4-92AB-60F3-FB06-DD0A9BA05330}"/>
                </a:ext>
              </a:extLst>
            </p:cNvPr>
            <p:cNvSpPr/>
            <p:nvPr/>
          </p:nvSpPr>
          <p:spPr>
            <a:xfrm>
              <a:off x="4770693" y="3272589"/>
              <a:ext cx="97739" cy="586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334E4CE2-1CC5-5CE4-C247-4794704445D4}"/>
                </a:ext>
              </a:extLst>
            </p:cNvPr>
            <p:cNvSpPr/>
            <p:nvPr/>
          </p:nvSpPr>
          <p:spPr>
            <a:xfrm>
              <a:off x="4901107" y="3205214"/>
              <a:ext cx="97739" cy="711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CFD213AD-5727-57CB-0818-C4E1A771ABEB}"/>
                </a:ext>
              </a:extLst>
            </p:cNvPr>
            <p:cNvSpPr/>
            <p:nvPr/>
          </p:nvSpPr>
          <p:spPr>
            <a:xfrm>
              <a:off x="5032393" y="3158648"/>
              <a:ext cx="97739" cy="820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Shape 41">
              <a:extLst>
                <a:ext uri="{FF2B5EF4-FFF2-40B4-BE49-F238E27FC236}">
                  <a16:creationId xmlns:a16="http://schemas.microsoft.com/office/drawing/2014/main" id="{3FD14F5F-4F76-44F0-B585-058305867D50}"/>
                </a:ext>
              </a:extLst>
            </p:cNvPr>
            <p:cNvSpPr/>
            <p:nvPr/>
          </p:nvSpPr>
          <p:spPr>
            <a:xfrm>
              <a:off x="4283242" y="3021932"/>
              <a:ext cx="1455821" cy="1064794"/>
            </a:xfrm>
            <a:custGeom>
              <a:avLst/>
              <a:gdLst>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22058 w 1455821"/>
                <a:gd name="connsiteY9" fmla="*/ 780047 h 1064794"/>
                <a:gd name="connsiteX10" fmla="*/ 0 w 1455821"/>
                <a:gd name="connsiteY10" fmla="*/ 389021 h 1064794"/>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4011 w 1455821"/>
                <a:gd name="connsiteY9" fmla="*/ 719889 h 1064794"/>
                <a:gd name="connsiteX10" fmla="*/ 0 w 1455821"/>
                <a:gd name="connsiteY10" fmla="*/ 389021 h 10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5821" h="1064794">
                  <a:moveTo>
                    <a:pt x="0" y="389021"/>
                  </a:moveTo>
                  <a:lnTo>
                    <a:pt x="858253" y="4010"/>
                  </a:lnTo>
                  <a:lnTo>
                    <a:pt x="1000626" y="0"/>
                  </a:lnTo>
                  <a:lnTo>
                    <a:pt x="994611" y="244642"/>
                  </a:lnTo>
                  <a:lnTo>
                    <a:pt x="1455821" y="240631"/>
                  </a:lnTo>
                  <a:cubicBezTo>
                    <a:pt x="1455153" y="412415"/>
                    <a:pt x="1454484" y="584200"/>
                    <a:pt x="1453816" y="755984"/>
                  </a:cubicBezTo>
                  <a:lnTo>
                    <a:pt x="1006642" y="735931"/>
                  </a:lnTo>
                  <a:lnTo>
                    <a:pt x="994611" y="1054768"/>
                  </a:lnTo>
                  <a:lnTo>
                    <a:pt x="838200" y="1064794"/>
                  </a:lnTo>
                  <a:lnTo>
                    <a:pt x="4011" y="719889"/>
                  </a:lnTo>
                  <a:lnTo>
                    <a:pt x="0" y="389021"/>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13F53B5C-5460-31A0-2282-7023A15A6ECB}"/>
                </a:ext>
              </a:extLst>
            </p:cNvPr>
            <p:cNvSpPr/>
            <p:nvPr/>
          </p:nvSpPr>
          <p:spPr>
            <a:xfrm>
              <a:off x="5281863" y="3308684"/>
              <a:ext cx="393032" cy="39303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t>LN</a:t>
              </a:r>
            </a:p>
          </p:txBody>
        </p:sp>
      </p:grpSp>
      <p:grpSp>
        <p:nvGrpSpPr>
          <p:cNvPr id="44" name="Group 43">
            <a:extLst>
              <a:ext uri="{FF2B5EF4-FFF2-40B4-BE49-F238E27FC236}">
                <a16:creationId xmlns:a16="http://schemas.microsoft.com/office/drawing/2014/main" id="{5CE9EA7D-6AB7-8A1E-28D1-FB99A838A2FC}"/>
              </a:ext>
            </a:extLst>
          </p:cNvPr>
          <p:cNvGrpSpPr/>
          <p:nvPr/>
        </p:nvGrpSpPr>
        <p:grpSpPr>
          <a:xfrm rot="18720889">
            <a:off x="3693138" y="1564944"/>
            <a:ext cx="1455821" cy="1064794"/>
            <a:chOff x="4283242" y="3021932"/>
            <a:chExt cx="1455821" cy="1064794"/>
          </a:xfrm>
        </p:grpSpPr>
        <p:sp>
          <p:nvSpPr>
            <p:cNvPr id="45" name="Rectangle 44">
              <a:extLst>
                <a:ext uri="{FF2B5EF4-FFF2-40B4-BE49-F238E27FC236}">
                  <a16:creationId xmlns:a16="http://schemas.microsoft.com/office/drawing/2014/main" id="{5FDC0269-C56F-FF19-4830-E3F17EC89321}"/>
                </a:ext>
              </a:extLst>
            </p:cNvPr>
            <p:cNvSpPr/>
            <p:nvPr/>
          </p:nvSpPr>
          <p:spPr>
            <a:xfrm>
              <a:off x="4379011" y="3429000"/>
              <a:ext cx="97739" cy="2929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382AAFE6-3923-15F4-F0D1-5FB9C59292C9}"/>
                </a:ext>
              </a:extLst>
            </p:cNvPr>
            <p:cNvSpPr/>
            <p:nvPr/>
          </p:nvSpPr>
          <p:spPr>
            <a:xfrm>
              <a:off x="4510510" y="3388971"/>
              <a:ext cx="97739" cy="372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3C54038A-449F-B14D-4271-B1520F88A882}"/>
                </a:ext>
              </a:extLst>
            </p:cNvPr>
            <p:cNvSpPr/>
            <p:nvPr/>
          </p:nvSpPr>
          <p:spPr>
            <a:xfrm>
              <a:off x="4641796" y="3337904"/>
              <a:ext cx="97739" cy="460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95EA976A-08E5-AC0D-7018-8C5056B26CB1}"/>
                </a:ext>
              </a:extLst>
            </p:cNvPr>
            <p:cNvSpPr/>
            <p:nvPr/>
          </p:nvSpPr>
          <p:spPr>
            <a:xfrm>
              <a:off x="4770693" y="3272589"/>
              <a:ext cx="97739" cy="586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E65E27AC-B538-8577-0AC8-4F4D504A608E}"/>
                </a:ext>
              </a:extLst>
            </p:cNvPr>
            <p:cNvSpPr/>
            <p:nvPr/>
          </p:nvSpPr>
          <p:spPr>
            <a:xfrm>
              <a:off x="4901107" y="3205214"/>
              <a:ext cx="97739" cy="711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5AE7279-6FEC-B90D-D189-76D5E4AF9A5D}"/>
                </a:ext>
              </a:extLst>
            </p:cNvPr>
            <p:cNvSpPr/>
            <p:nvPr/>
          </p:nvSpPr>
          <p:spPr>
            <a:xfrm>
              <a:off x="5032393" y="3158648"/>
              <a:ext cx="97739" cy="820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ree-form: Shape 50">
              <a:extLst>
                <a:ext uri="{FF2B5EF4-FFF2-40B4-BE49-F238E27FC236}">
                  <a16:creationId xmlns:a16="http://schemas.microsoft.com/office/drawing/2014/main" id="{47229BA4-E448-5832-5B30-5A4AFD3B1088}"/>
                </a:ext>
              </a:extLst>
            </p:cNvPr>
            <p:cNvSpPr/>
            <p:nvPr/>
          </p:nvSpPr>
          <p:spPr>
            <a:xfrm>
              <a:off x="4283242" y="3021932"/>
              <a:ext cx="1455821" cy="1064794"/>
            </a:xfrm>
            <a:custGeom>
              <a:avLst/>
              <a:gdLst>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22058 w 1455821"/>
                <a:gd name="connsiteY9" fmla="*/ 780047 h 1064794"/>
                <a:gd name="connsiteX10" fmla="*/ 0 w 1455821"/>
                <a:gd name="connsiteY10" fmla="*/ 389021 h 1064794"/>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4011 w 1455821"/>
                <a:gd name="connsiteY9" fmla="*/ 719889 h 1064794"/>
                <a:gd name="connsiteX10" fmla="*/ 0 w 1455821"/>
                <a:gd name="connsiteY10" fmla="*/ 389021 h 10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5821" h="1064794">
                  <a:moveTo>
                    <a:pt x="0" y="389021"/>
                  </a:moveTo>
                  <a:lnTo>
                    <a:pt x="858253" y="4010"/>
                  </a:lnTo>
                  <a:lnTo>
                    <a:pt x="1000626" y="0"/>
                  </a:lnTo>
                  <a:lnTo>
                    <a:pt x="994611" y="244642"/>
                  </a:lnTo>
                  <a:lnTo>
                    <a:pt x="1455821" y="240631"/>
                  </a:lnTo>
                  <a:cubicBezTo>
                    <a:pt x="1455153" y="412415"/>
                    <a:pt x="1454484" y="584200"/>
                    <a:pt x="1453816" y="755984"/>
                  </a:cubicBezTo>
                  <a:lnTo>
                    <a:pt x="1006642" y="735931"/>
                  </a:lnTo>
                  <a:lnTo>
                    <a:pt x="994611" y="1054768"/>
                  </a:lnTo>
                  <a:lnTo>
                    <a:pt x="838200" y="1064794"/>
                  </a:lnTo>
                  <a:lnTo>
                    <a:pt x="4011" y="719889"/>
                  </a:lnTo>
                  <a:lnTo>
                    <a:pt x="0" y="389021"/>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01F6E52-D5EC-55DD-EB47-B020B5609649}"/>
                </a:ext>
              </a:extLst>
            </p:cNvPr>
            <p:cNvSpPr/>
            <p:nvPr/>
          </p:nvSpPr>
          <p:spPr>
            <a:xfrm>
              <a:off x="5281863" y="3308684"/>
              <a:ext cx="393032" cy="39303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t>LN</a:t>
              </a:r>
            </a:p>
          </p:txBody>
        </p:sp>
      </p:grpSp>
      <p:grpSp>
        <p:nvGrpSpPr>
          <p:cNvPr id="53" name="Group 52">
            <a:extLst>
              <a:ext uri="{FF2B5EF4-FFF2-40B4-BE49-F238E27FC236}">
                <a16:creationId xmlns:a16="http://schemas.microsoft.com/office/drawing/2014/main" id="{781B495B-6CBB-BBD3-2DA0-057C5007D051}"/>
              </a:ext>
            </a:extLst>
          </p:cNvPr>
          <p:cNvGrpSpPr/>
          <p:nvPr/>
        </p:nvGrpSpPr>
        <p:grpSpPr>
          <a:xfrm rot="13529775">
            <a:off x="2145586" y="1742817"/>
            <a:ext cx="1455821" cy="1064794"/>
            <a:chOff x="4283242" y="3021932"/>
            <a:chExt cx="1455821" cy="1064794"/>
          </a:xfrm>
        </p:grpSpPr>
        <p:sp>
          <p:nvSpPr>
            <p:cNvPr id="54" name="Rectangle 53">
              <a:extLst>
                <a:ext uri="{FF2B5EF4-FFF2-40B4-BE49-F238E27FC236}">
                  <a16:creationId xmlns:a16="http://schemas.microsoft.com/office/drawing/2014/main" id="{9A823B7E-04DD-7B86-CB70-2B8F18559487}"/>
                </a:ext>
              </a:extLst>
            </p:cNvPr>
            <p:cNvSpPr/>
            <p:nvPr/>
          </p:nvSpPr>
          <p:spPr>
            <a:xfrm>
              <a:off x="4379011" y="3429000"/>
              <a:ext cx="97739" cy="2929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2491797D-75FB-8BE8-7028-D523D54A9D83}"/>
                </a:ext>
              </a:extLst>
            </p:cNvPr>
            <p:cNvSpPr/>
            <p:nvPr/>
          </p:nvSpPr>
          <p:spPr>
            <a:xfrm>
              <a:off x="4510510" y="3388971"/>
              <a:ext cx="97739" cy="372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3A65EA48-ECC8-8A13-396F-63CEEEACEBE3}"/>
                </a:ext>
              </a:extLst>
            </p:cNvPr>
            <p:cNvSpPr/>
            <p:nvPr/>
          </p:nvSpPr>
          <p:spPr>
            <a:xfrm>
              <a:off x="4641796" y="3337904"/>
              <a:ext cx="97739" cy="460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DC7930DA-CC93-83E1-F100-E299AE2DAA37}"/>
                </a:ext>
              </a:extLst>
            </p:cNvPr>
            <p:cNvSpPr/>
            <p:nvPr/>
          </p:nvSpPr>
          <p:spPr>
            <a:xfrm>
              <a:off x="4770693" y="3272589"/>
              <a:ext cx="97739" cy="586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B11DADF3-38B8-408A-EEC9-D0A94B56932E}"/>
                </a:ext>
              </a:extLst>
            </p:cNvPr>
            <p:cNvSpPr/>
            <p:nvPr/>
          </p:nvSpPr>
          <p:spPr>
            <a:xfrm>
              <a:off x="4901107" y="3205214"/>
              <a:ext cx="97739" cy="711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F8CEC2CA-DCD9-6945-5BB5-B55C46978996}"/>
                </a:ext>
              </a:extLst>
            </p:cNvPr>
            <p:cNvSpPr/>
            <p:nvPr/>
          </p:nvSpPr>
          <p:spPr>
            <a:xfrm>
              <a:off x="5032393" y="3158648"/>
              <a:ext cx="97739" cy="820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Shape 59">
              <a:extLst>
                <a:ext uri="{FF2B5EF4-FFF2-40B4-BE49-F238E27FC236}">
                  <a16:creationId xmlns:a16="http://schemas.microsoft.com/office/drawing/2014/main" id="{CCBD42B5-04A4-6C64-8995-2DDE5A91FF08}"/>
                </a:ext>
              </a:extLst>
            </p:cNvPr>
            <p:cNvSpPr/>
            <p:nvPr/>
          </p:nvSpPr>
          <p:spPr>
            <a:xfrm>
              <a:off x="4283242" y="3021932"/>
              <a:ext cx="1455821" cy="1064794"/>
            </a:xfrm>
            <a:custGeom>
              <a:avLst/>
              <a:gdLst>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22058 w 1455821"/>
                <a:gd name="connsiteY9" fmla="*/ 780047 h 1064794"/>
                <a:gd name="connsiteX10" fmla="*/ 0 w 1455821"/>
                <a:gd name="connsiteY10" fmla="*/ 389021 h 1064794"/>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4011 w 1455821"/>
                <a:gd name="connsiteY9" fmla="*/ 719889 h 1064794"/>
                <a:gd name="connsiteX10" fmla="*/ 0 w 1455821"/>
                <a:gd name="connsiteY10" fmla="*/ 389021 h 10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5821" h="1064794">
                  <a:moveTo>
                    <a:pt x="0" y="389021"/>
                  </a:moveTo>
                  <a:lnTo>
                    <a:pt x="858253" y="4010"/>
                  </a:lnTo>
                  <a:lnTo>
                    <a:pt x="1000626" y="0"/>
                  </a:lnTo>
                  <a:lnTo>
                    <a:pt x="994611" y="244642"/>
                  </a:lnTo>
                  <a:lnTo>
                    <a:pt x="1455821" y="240631"/>
                  </a:lnTo>
                  <a:cubicBezTo>
                    <a:pt x="1455153" y="412415"/>
                    <a:pt x="1454484" y="584200"/>
                    <a:pt x="1453816" y="755984"/>
                  </a:cubicBezTo>
                  <a:lnTo>
                    <a:pt x="1006642" y="735931"/>
                  </a:lnTo>
                  <a:lnTo>
                    <a:pt x="994611" y="1054768"/>
                  </a:lnTo>
                  <a:lnTo>
                    <a:pt x="838200" y="1064794"/>
                  </a:lnTo>
                  <a:lnTo>
                    <a:pt x="4011" y="719889"/>
                  </a:lnTo>
                  <a:lnTo>
                    <a:pt x="0" y="389021"/>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56B09F72-E377-7BE4-8340-1EAB1EFC1FA1}"/>
                </a:ext>
              </a:extLst>
            </p:cNvPr>
            <p:cNvSpPr/>
            <p:nvPr/>
          </p:nvSpPr>
          <p:spPr>
            <a:xfrm>
              <a:off x="5281863" y="3308684"/>
              <a:ext cx="393032" cy="39303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t>LN</a:t>
              </a:r>
            </a:p>
          </p:txBody>
        </p:sp>
      </p:grpSp>
      <p:grpSp>
        <p:nvGrpSpPr>
          <p:cNvPr id="62" name="Group 61">
            <a:extLst>
              <a:ext uri="{FF2B5EF4-FFF2-40B4-BE49-F238E27FC236}">
                <a16:creationId xmlns:a16="http://schemas.microsoft.com/office/drawing/2014/main" id="{6315C830-39DA-09BE-44AE-6E10462CFE73}"/>
              </a:ext>
            </a:extLst>
          </p:cNvPr>
          <p:cNvGrpSpPr/>
          <p:nvPr/>
        </p:nvGrpSpPr>
        <p:grpSpPr>
          <a:xfrm rot="8204615">
            <a:off x="2225665" y="3757884"/>
            <a:ext cx="1455821" cy="1064794"/>
            <a:chOff x="4283242" y="3021932"/>
            <a:chExt cx="1455821" cy="1064794"/>
          </a:xfrm>
        </p:grpSpPr>
        <p:sp>
          <p:nvSpPr>
            <p:cNvPr id="63" name="Rectangle 62">
              <a:extLst>
                <a:ext uri="{FF2B5EF4-FFF2-40B4-BE49-F238E27FC236}">
                  <a16:creationId xmlns:a16="http://schemas.microsoft.com/office/drawing/2014/main" id="{4973D6FB-0AD0-A78D-2C09-695C2A2175BD}"/>
                </a:ext>
              </a:extLst>
            </p:cNvPr>
            <p:cNvSpPr/>
            <p:nvPr/>
          </p:nvSpPr>
          <p:spPr>
            <a:xfrm>
              <a:off x="4379011" y="3429000"/>
              <a:ext cx="97739" cy="2929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09EC0E3C-AE87-1C39-0D1D-99DFF38062B9}"/>
                </a:ext>
              </a:extLst>
            </p:cNvPr>
            <p:cNvSpPr/>
            <p:nvPr/>
          </p:nvSpPr>
          <p:spPr>
            <a:xfrm>
              <a:off x="4510510" y="3388971"/>
              <a:ext cx="97739" cy="372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C2C0D770-220B-2975-60AD-AF3220A141C8}"/>
                </a:ext>
              </a:extLst>
            </p:cNvPr>
            <p:cNvSpPr/>
            <p:nvPr/>
          </p:nvSpPr>
          <p:spPr>
            <a:xfrm>
              <a:off x="4641796" y="3337904"/>
              <a:ext cx="97739" cy="460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54404932-BB8E-14DD-2556-7F8C1DF7C873}"/>
                </a:ext>
              </a:extLst>
            </p:cNvPr>
            <p:cNvSpPr/>
            <p:nvPr/>
          </p:nvSpPr>
          <p:spPr>
            <a:xfrm>
              <a:off x="4770693" y="3272589"/>
              <a:ext cx="97739" cy="586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103C8E3E-D5CA-3AC1-0C83-D963F2056BD5}"/>
                </a:ext>
              </a:extLst>
            </p:cNvPr>
            <p:cNvSpPr/>
            <p:nvPr/>
          </p:nvSpPr>
          <p:spPr>
            <a:xfrm>
              <a:off x="4901107" y="3205214"/>
              <a:ext cx="97739" cy="711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79B91D5-52C4-734B-4C3C-BE8D67C40894}"/>
                </a:ext>
              </a:extLst>
            </p:cNvPr>
            <p:cNvSpPr/>
            <p:nvPr/>
          </p:nvSpPr>
          <p:spPr>
            <a:xfrm>
              <a:off x="5032393" y="3158648"/>
              <a:ext cx="97739" cy="820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Free-form: Shape 68">
              <a:extLst>
                <a:ext uri="{FF2B5EF4-FFF2-40B4-BE49-F238E27FC236}">
                  <a16:creationId xmlns:a16="http://schemas.microsoft.com/office/drawing/2014/main" id="{65034E3E-8AFE-5EA2-8946-01533AF835F7}"/>
                </a:ext>
              </a:extLst>
            </p:cNvPr>
            <p:cNvSpPr/>
            <p:nvPr/>
          </p:nvSpPr>
          <p:spPr>
            <a:xfrm>
              <a:off x="4283242" y="3021932"/>
              <a:ext cx="1455821" cy="1064794"/>
            </a:xfrm>
            <a:custGeom>
              <a:avLst/>
              <a:gdLst>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22058 w 1455821"/>
                <a:gd name="connsiteY9" fmla="*/ 780047 h 1064794"/>
                <a:gd name="connsiteX10" fmla="*/ 0 w 1455821"/>
                <a:gd name="connsiteY10" fmla="*/ 389021 h 1064794"/>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4011 w 1455821"/>
                <a:gd name="connsiteY9" fmla="*/ 719889 h 1064794"/>
                <a:gd name="connsiteX10" fmla="*/ 0 w 1455821"/>
                <a:gd name="connsiteY10" fmla="*/ 389021 h 10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5821" h="1064794">
                  <a:moveTo>
                    <a:pt x="0" y="389021"/>
                  </a:moveTo>
                  <a:lnTo>
                    <a:pt x="858253" y="4010"/>
                  </a:lnTo>
                  <a:lnTo>
                    <a:pt x="1000626" y="0"/>
                  </a:lnTo>
                  <a:lnTo>
                    <a:pt x="994611" y="244642"/>
                  </a:lnTo>
                  <a:lnTo>
                    <a:pt x="1455821" y="240631"/>
                  </a:lnTo>
                  <a:cubicBezTo>
                    <a:pt x="1455153" y="412415"/>
                    <a:pt x="1454484" y="584200"/>
                    <a:pt x="1453816" y="755984"/>
                  </a:cubicBezTo>
                  <a:lnTo>
                    <a:pt x="1006642" y="735931"/>
                  </a:lnTo>
                  <a:lnTo>
                    <a:pt x="994611" y="1054768"/>
                  </a:lnTo>
                  <a:lnTo>
                    <a:pt x="838200" y="1064794"/>
                  </a:lnTo>
                  <a:lnTo>
                    <a:pt x="4011" y="719889"/>
                  </a:lnTo>
                  <a:lnTo>
                    <a:pt x="0" y="389021"/>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DAB3291-ED56-8035-ACA4-523946D52375}"/>
                </a:ext>
              </a:extLst>
            </p:cNvPr>
            <p:cNvSpPr/>
            <p:nvPr/>
          </p:nvSpPr>
          <p:spPr>
            <a:xfrm>
              <a:off x="5281863" y="3308684"/>
              <a:ext cx="393032" cy="39303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t>LN</a:t>
              </a:r>
            </a:p>
          </p:txBody>
        </p:sp>
      </p:grpSp>
    </p:spTree>
    <p:extLst>
      <p:ext uri="{BB962C8B-B14F-4D97-AF65-F5344CB8AC3E}">
        <p14:creationId xmlns:p14="http://schemas.microsoft.com/office/powerpoint/2010/main" val="2654112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Strangeness is hot!</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2</a:t>
            </a:fld>
            <a:endParaRPr lang="en-US"/>
          </a:p>
        </p:txBody>
      </p:sp>
      <p:sp>
        <p:nvSpPr>
          <p:cNvPr id="9" name="TextBox 8">
            <a:extLst>
              <a:ext uri="{FF2B5EF4-FFF2-40B4-BE49-F238E27FC236}">
                <a16:creationId xmlns:a16="http://schemas.microsoft.com/office/drawing/2014/main" id="{95C903BE-4A60-651C-9BB7-6E6DE0DA771B}"/>
              </a:ext>
            </a:extLst>
          </p:cNvPr>
          <p:cNvSpPr txBox="1"/>
          <p:nvPr/>
        </p:nvSpPr>
        <p:spPr>
          <a:xfrm>
            <a:off x="192182" y="5209306"/>
            <a:ext cx="6435182" cy="1569660"/>
          </a:xfrm>
          <a:prstGeom prst="rect">
            <a:avLst/>
          </a:prstGeom>
          <a:noFill/>
        </p:spPr>
        <p:txBody>
          <a:bodyPr wrap="square" rtlCol="0">
            <a:spAutoFit/>
          </a:bodyPr>
          <a:lstStyle/>
          <a:p>
            <a:pPr marL="285750" indent="-285750">
              <a:buFont typeface="Arial" panose="020B0604020202020204" pitchFamily="34" charset="0"/>
              <a:buChar char="•"/>
            </a:pPr>
            <a:r>
              <a:rPr lang="en-GB" sz="2400" dirty="0"/>
              <a:t>Early universe</a:t>
            </a:r>
          </a:p>
          <a:p>
            <a:pPr marL="285750" indent="-285750">
              <a:buFont typeface="Arial" panose="020B0604020202020204" pitchFamily="34" charset="0"/>
              <a:buChar char="•"/>
            </a:pPr>
            <a:r>
              <a:rPr lang="en-GB" sz="2400" dirty="0"/>
              <a:t>Strangeness in neutron stars</a:t>
            </a:r>
          </a:p>
          <a:p>
            <a:pPr marL="285750" indent="-285750">
              <a:buFont typeface="Arial" panose="020B0604020202020204" pitchFamily="34" charset="0"/>
              <a:buChar char="•"/>
            </a:pPr>
            <a:r>
              <a:rPr lang="en-GB" sz="2400" dirty="0" err="1"/>
              <a:t>Hypernuclei</a:t>
            </a:r>
            <a:endParaRPr lang="en-GB" sz="2400" dirty="0"/>
          </a:p>
          <a:p>
            <a:pPr marL="285750" indent="-285750">
              <a:buFont typeface="Arial" panose="020B0604020202020204" pitchFamily="34" charset="0"/>
              <a:buChar char="•"/>
            </a:pPr>
            <a:r>
              <a:rPr lang="en-GB" sz="2400" dirty="0"/>
              <a:t>Hyperon-nucleon interactions</a:t>
            </a:r>
          </a:p>
        </p:txBody>
      </p:sp>
      <p:pic>
        <p:nvPicPr>
          <p:cNvPr id="5" name="Picture 4">
            <a:extLst>
              <a:ext uri="{FF2B5EF4-FFF2-40B4-BE49-F238E27FC236}">
                <a16:creationId xmlns:a16="http://schemas.microsoft.com/office/drawing/2014/main" id="{43AA9E85-933D-5D31-B9A3-FE8551566179}"/>
              </a:ext>
            </a:extLst>
          </p:cNvPr>
          <p:cNvPicPr>
            <a:picLocks noChangeAspect="1"/>
          </p:cNvPicPr>
          <p:nvPr/>
        </p:nvPicPr>
        <p:blipFill>
          <a:blip r:embed="rId3"/>
          <a:stretch>
            <a:fillRect/>
          </a:stretch>
        </p:blipFill>
        <p:spPr>
          <a:xfrm>
            <a:off x="6045218" y="1081079"/>
            <a:ext cx="3057547" cy="2257442"/>
          </a:xfrm>
          <a:prstGeom prst="rect">
            <a:avLst/>
          </a:prstGeom>
        </p:spPr>
      </p:pic>
      <p:pic>
        <p:nvPicPr>
          <p:cNvPr id="11" name="Picture 10">
            <a:extLst>
              <a:ext uri="{FF2B5EF4-FFF2-40B4-BE49-F238E27FC236}">
                <a16:creationId xmlns:a16="http://schemas.microsoft.com/office/drawing/2014/main" id="{6D9352BE-7703-8757-39A0-DD46980EE596}"/>
              </a:ext>
            </a:extLst>
          </p:cNvPr>
          <p:cNvPicPr>
            <a:picLocks noChangeAspect="1"/>
          </p:cNvPicPr>
          <p:nvPr/>
        </p:nvPicPr>
        <p:blipFill>
          <a:blip r:embed="rId4"/>
          <a:stretch>
            <a:fillRect/>
          </a:stretch>
        </p:blipFill>
        <p:spPr>
          <a:xfrm>
            <a:off x="5856785" y="3235858"/>
            <a:ext cx="3181373" cy="2181241"/>
          </a:xfrm>
          <a:prstGeom prst="rect">
            <a:avLst/>
          </a:prstGeom>
        </p:spPr>
      </p:pic>
      <p:sp>
        <p:nvSpPr>
          <p:cNvPr id="13" name="TextBox 12">
            <a:extLst>
              <a:ext uri="{FF2B5EF4-FFF2-40B4-BE49-F238E27FC236}">
                <a16:creationId xmlns:a16="http://schemas.microsoft.com/office/drawing/2014/main" id="{293C68B3-F125-FCFC-ECBC-0F8EAB71CB7F}"/>
              </a:ext>
            </a:extLst>
          </p:cNvPr>
          <p:cNvSpPr txBox="1"/>
          <p:nvPr/>
        </p:nvSpPr>
        <p:spPr>
          <a:xfrm>
            <a:off x="6045218" y="5368392"/>
            <a:ext cx="3057547" cy="646331"/>
          </a:xfrm>
          <a:prstGeom prst="rect">
            <a:avLst/>
          </a:prstGeom>
          <a:noFill/>
        </p:spPr>
        <p:txBody>
          <a:bodyPr wrap="square" rtlCol="0">
            <a:spAutoFit/>
          </a:bodyPr>
          <a:lstStyle/>
          <a:p>
            <a:r>
              <a:rPr lang="en-GB" dirty="0"/>
              <a:t>J. </a:t>
            </a:r>
            <a:r>
              <a:rPr lang="en-GB" dirty="0" err="1"/>
              <a:t>Haidenbauer</a:t>
            </a:r>
            <a:r>
              <a:rPr lang="en-GB" dirty="0"/>
              <a:t>, U.-G. </a:t>
            </a:r>
            <a:r>
              <a:rPr lang="en-GB" dirty="0" err="1"/>
              <a:t>Meißner</a:t>
            </a:r>
            <a:r>
              <a:rPr lang="en-GB" dirty="0"/>
              <a:t>, </a:t>
            </a:r>
            <a:br>
              <a:rPr lang="en-GB" dirty="0"/>
            </a:br>
            <a:r>
              <a:rPr lang="en-GB" dirty="0"/>
              <a:t>Eur. Phys. J. A 55, 23 (2019).</a:t>
            </a:r>
          </a:p>
        </p:txBody>
      </p:sp>
      <p:pic>
        <p:nvPicPr>
          <p:cNvPr id="15" name="Picture 14">
            <a:extLst>
              <a:ext uri="{FF2B5EF4-FFF2-40B4-BE49-F238E27FC236}">
                <a16:creationId xmlns:a16="http://schemas.microsoft.com/office/drawing/2014/main" id="{1D8F6437-4882-3371-91E6-27032E4A50A4}"/>
              </a:ext>
            </a:extLst>
          </p:cNvPr>
          <p:cNvPicPr>
            <a:picLocks noChangeAspect="1"/>
          </p:cNvPicPr>
          <p:nvPr/>
        </p:nvPicPr>
        <p:blipFill>
          <a:blip r:embed="rId5"/>
          <a:stretch>
            <a:fillRect/>
          </a:stretch>
        </p:blipFill>
        <p:spPr>
          <a:xfrm>
            <a:off x="140186" y="891757"/>
            <a:ext cx="2416259" cy="1719171"/>
          </a:xfrm>
          <a:prstGeom prst="rect">
            <a:avLst/>
          </a:prstGeom>
        </p:spPr>
      </p:pic>
      <p:pic>
        <p:nvPicPr>
          <p:cNvPr id="18" name="Picture 17">
            <a:extLst>
              <a:ext uri="{FF2B5EF4-FFF2-40B4-BE49-F238E27FC236}">
                <a16:creationId xmlns:a16="http://schemas.microsoft.com/office/drawing/2014/main" id="{565B2D8B-6456-6518-FA2E-FF02D82F8A9D}"/>
              </a:ext>
            </a:extLst>
          </p:cNvPr>
          <p:cNvPicPr>
            <a:picLocks noChangeAspect="1"/>
          </p:cNvPicPr>
          <p:nvPr/>
        </p:nvPicPr>
        <p:blipFill>
          <a:blip r:embed="rId6"/>
          <a:stretch>
            <a:fillRect/>
          </a:stretch>
        </p:blipFill>
        <p:spPr>
          <a:xfrm>
            <a:off x="3913831" y="942931"/>
            <a:ext cx="1975257" cy="1857879"/>
          </a:xfrm>
          <a:prstGeom prst="rect">
            <a:avLst/>
          </a:prstGeom>
        </p:spPr>
      </p:pic>
      <p:pic>
        <p:nvPicPr>
          <p:cNvPr id="21" name="Picture 20">
            <a:extLst>
              <a:ext uri="{FF2B5EF4-FFF2-40B4-BE49-F238E27FC236}">
                <a16:creationId xmlns:a16="http://schemas.microsoft.com/office/drawing/2014/main" id="{FB5C9452-9CAB-7F43-31E5-50D5AC1A09D0}"/>
              </a:ext>
            </a:extLst>
          </p:cNvPr>
          <p:cNvPicPr>
            <a:picLocks noChangeAspect="1"/>
          </p:cNvPicPr>
          <p:nvPr/>
        </p:nvPicPr>
        <p:blipFill>
          <a:blip r:embed="rId7"/>
          <a:srcRect l="14754" b="3807"/>
          <a:stretch>
            <a:fillRect/>
          </a:stretch>
        </p:blipFill>
        <p:spPr>
          <a:xfrm>
            <a:off x="1391728" y="2815715"/>
            <a:ext cx="3519578" cy="2365477"/>
          </a:xfrm>
          <a:prstGeom prst="rect">
            <a:avLst/>
          </a:prstGeom>
        </p:spPr>
      </p:pic>
    </p:spTree>
    <p:extLst>
      <p:ext uri="{BB962C8B-B14F-4D97-AF65-F5344CB8AC3E}">
        <p14:creationId xmlns:p14="http://schemas.microsoft.com/office/powerpoint/2010/main" val="290877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Germanium station: plastic</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20</a:t>
            </a:fld>
            <a:endParaRPr lang="en-US"/>
          </a:p>
        </p:txBody>
      </p:sp>
      <p:pic>
        <p:nvPicPr>
          <p:cNvPr id="6" name="Picture 5">
            <a:extLst>
              <a:ext uri="{FF2B5EF4-FFF2-40B4-BE49-F238E27FC236}">
                <a16:creationId xmlns:a16="http://schemas.microsoft.com/office/drawing/2014/main" id="{C476014B-EE8A-5365-33AD-7B57864DF224}"/>
              </a:ext>
            </a:extLst>
          </p:cNvPr>
          <p:cNvPicPr>
            <a:picLocks noChangeAspect="1"/>
          </p:cNvPicPr>
          <p:nvPr/>
        </p:nvPicPr>
        <p:blipFill>
          <a:blip r:embed="rId3"/>
          <a:stretch>
            <a:fillRect/>
          </a:stretch>
        </p:blipFill>
        <p:spPr>
          <a:xfrm>
            <a:off x="230093" y="1035050"/>
            <a:ext cx="3614761" cy="3524250"/>
          </a:xfrm>
          <a:prstGeom prst="rect">
            <a:avLst/>
          </a:prstGeom>
        </p:spPr>
      </p:pic>
      <p:sp>
        <p:nvSpPr>
          <p:cNvPr id="8" name="TextBox 7">
            <a:extLst>
              <a:ext uri="{FF2B5EF4-FFF2-40B4-BE49-F238E27FC236}">
                <a16:creationId xmlns:a16="http://schemas.microsoft.com/office/drawing/2014/main" id="{C9E2EC06-9FB5-6700-03AC-D1368B8D37FB}"/>
              </a:ext>
            </a:extLst>
          </p:cNvPr>
          <p:cNvSpPr txBox="1"/>
          <p:nvPr/>
        </p:nvSpPr>
        <p:spPr>
          <a:xfrm>
            <a:off x="4232694" y="4304208"/>
            <a:ext cx="4770719" cy="1938992"/>
          </a:xfrm>
          <a:prstGeom prst="rect">
            <a:avLst/>
          </a:prstGeom>
          <a:noFill/>
        </p:spPr>
        <p:txBody>
          <a:bodyPr wrap="square" rtlCol="0">
            <a:spAutoFit/>
          </a:bodyPr>
          <a:lstStyle/>
          <a:p>
            <a:pPr marL="285750" indent="-285750">
              <a:buFont typeface="Arial" panose="020B0604020202020204" pitchFamily="34" charset="0"/>
              <a:buChar char="•"/>
            </a:pPr>
            <a:r>
              <a:rPr lang="en-GB" sz="2000" dirty="0"/>
              <a:t>The central Ge detector will be surrounded by plastic barrel</a:t>
            </a:r>
          </a:p>
          <a:p>
            <a:pPr marL="285750" indent="-285750">
              <a:buFont typeface="Arial" panose="020B0604020202020204" pitchFamily="34" charset="0"/>
              <a:buChar char="•"/>
            </a:pPr>
            <a:r>
              <a:rPr lang="en-GB" sz="2000" dirty="0"/>
              <a:t>24 elements</a:t>
            </a:r>
          </a:p>
          <a:p>
            <a:pPr marL="285750" indent="-285750">
              <a:buFont typeface="Arial" panose="020B0604020202020204" pitchFamily="34" charset="0"/>
              <a:buChar char="•"/>
            </a:pPr>
            <a:r>
              <a:rPr lang="en-GB" sz="2000" dirty="0"/>
              <a:t>7mm thick</a:t>
            </a:r>
          </a:p>
          <a:p>
            <a:pPr marL="285750" indent="-285750">
              <a:buFont typeface="Arial" panose="020B0604020202020204" pitchFamily="34" charset="0"/>
              <a:buChar char="•"/>
            </a:pPr>
            <a:r>
              <a:rPr lang="en-GB" sz="2000" dirty="0" err="1"/>
              <a:t>SiPM</a:t>
            </a:r>
            <a:r>
              <a:rPr lang="en-GB" sz="2000" dirty="0"/>
              <a:t> readout</a:t>
            </a:r>
          </a:p>
          <a:p>
            <a:pPr marL="285750" indent="-285750">
              <a:buFont typeface="Arial" panose="020B0604020202020204" pitchFamily="34" charset="0"/>
              <a:buChar char="•"/>
            </a:pPr>
            <a:r>
              <a:rPr lang="en-GB" sz="2000" dirty="0"/>
              <a:t>Possible electric cooling for GE6 (</a:t>
            </a:r>
            <a:r>
              <a:rPr lang="en-GB" sz="2000" dirty="0" err="1"/>
              <a:t>Mirion</a:t>
            </a:r>
            <a:r>
              <a:rPr lang="en-GB" sz="2000" dirty="0"/>
              <a:t>)</a:t>
            </a:r>
          </a:p>
        </p:txBody>
      </p:sp>
      <p:pic>
        <p:nvPicPr>
          <p:cNvPr id="10" name="Picture 9">
            <a:extLst>
              <a:ext uri="{FF2B5EF4-FFF2-40B4-BE49-F238E27FC236}">
                <a16:creationId xmlns:a16="http://schemas.microsoft.com/office/drawing/2014/main" id="{2A3681D2-95D2-5091-F3D1-0393F745B84C}"/>
              </a:ext>
            </a:extLst>
          </p:cNvPr>
          <p:cNvPicPr>
            <a:picLocks noChangeAspect="1"/>
          </p:cNvPicPr>
          <p:nvPr/>
        </p:nvPicPr>
        <p:blipFill>
          <a:blip r:embed="rId4"/>
          <a:stretch>
            <a:fillRect/>
          </a:stretch>
        </p:blipFill>
        <p:spPr>
          <a:xfrm>
            <a:off x="5314414" y="1333793"/>
            <a:ext cx="3157182" cy="2210937"/>
          </a:xfrm>
          <a:prstGeom prst="rect">
            <a:avLst/>
          </a:prstGeom>
        </p:spPr>
      </p:pic>
      <p:pic>
        <p:nvPicPr>
          <p:cNvPr id="12" name="Picture 11">
            <a:extLst>
              <a:ext uri="{FF2B5EF4-FFF2-40B4-BE49-F238E27FC236}">
                <a16:creationId xmlns:a16="http://schemas.microsoft.com/office/drawing/2014/main" id="{FCA58756-CEB3-5FC5-C867-C2E4DFC8C94E}"/>
              </a:ext>
            </a:extLst>
          </p:cNvPr>
          <p:cNvPicPr>
            <a:picLocks noChangeAspect="1"/>
          </p:cNvPicPr>
          <p:nvPr/>
        </p:nvPicPr>
        <p:blipFill>
          <a:blip r:embed="rId5"/>
          <a:srcRect r="70962"/>
          <a:stretch/>
        </p:blipFill>
        <p:spPr>
          <a:xfrm>
            <a:off x="1336493" y="4732811"/>
            <a:ext cx="2655187" cy="1988664"/>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195918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C419C-FBC9-C59F-F2C6-4937101496AF}"/>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7B43EE2C-4F8F-95E8-5014-1F90DF49D3ED}"/>
              </a:ext>
            </a:extLst>
          </p:cNvPr>
          <p:cNvSpPr>
            <a:spLocks noGrp="1"/>
          </p:cNvSpPr>
          <p:nvPr>
            <p:ph type="ctrTitle"/>
          </p:nvPr>
        </p:nvSpPr>
        <p:spPr>
          <a:xfrm>
            <a:off x="0" y="181302"/>
            <a:ext cx="6512010" cy="738654"/>
          </a:xfrm>
        </p:spPr>
        <p:txBody>
          <a:bodyPr/>
          <a:lstStyle/>
          <a:p>
            <a:pPr lvl="0"/>
            <a:r>
              <a:rPr lang="en-US" dirty="0">
                <a:solidFill>
                  <a:srgbClr val="000000"/>
                </a:solidFill>
                <a:latin typeface="+mn-lt"/>
              </a:rPr>
              <a:t>Germanium station: plastic</a:t>
            </a:r>
          </a:p>
        </p:txBody>
      </p:sp>
      <p:sp>
        <p:nvSpPr>
          <p:cNvPr id="20" name="Номер слайда 2">
            <a:extLst>
              <a:ext uri="{FF2B5EF4-FFF2-40B4-BE49-F238E27FC236}">
                <a16:creationId xmlns:a16="http://schemas.microsoft.com/office/drawing/2014/main" id="{4A4D5FFE-FD0E-F823-0EF1-46D68CA07BAC}"/>
              </a:ext>
            </a:extLst>
          </p:cNvPr>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21</a:t>
            </a:fld>
            <a:endParaRPr lang="en-US"/>
          </a:p>
        </p:txBody>
      </p:sp>
      <p:pic>
        <p:nvPicPr>
          <p:cNvPr id="6" name="Picture 5">
            <a:extLst>
              <a:ext uri="{FF2B5EF4-FFF2-40B4-BE49-F238E27FC236}">
                <a16:creationId xmlns:a16="http://schemas.microsoft.com/office/drawing/2014/main" id="{F8E7D143-200E-E0EF-8913-6713BD309DC9}"/>
              </a:ext>
            </a:extLst>
          </p:cNvPr>
          <p:cNvPicPr>
            <a:picLocks noChangeAspect="1"/>
          </p:cNvPicPr>
          <p:nvPr/>
        </p:nvPicPr>
        <p:blipFill>
          <a:blip r:embed="rId3"/>
          <a:stretch>
            <a:fillRect/>
          </a:stretch>
        </p:blipFill>
        <p:spPr>
          <a:xfrm>
            <a:off x="230093" y="1035050"/>
            <a:ext cx="3614761" cy="3524250"/>
          </a:xfrm>
          <a:prstGeom prst="rect">
            <a:avLst/>
          </a:prstGeom>
        </p:spPr>
      </p:pic>
      <p:sp>
        <p:nvSpPr>
          <p:cNvPr id="8" name="TextBox 7">
            <a:extLst>
              <a:ext uri="{FF2B5EF4-FFF2-40B4-BE49-F238E27FC236}">
                <a16:creationId xmlns:a16="http://schemas.microsoft.com/office/drawing/2014/main" id="{F2048C9E-6A31-C467-AC61-6FA7AF0A02F6}"/>
              </a:ext>
            </a:extLst>
          </p:cNvPr>
          <p:cNvSpPr txBox="1"/>
          <p:nvPr/>
        </p:nvSpPr>
        <p:spPr>
          <a:xfrm>
            <a:off x="4232694" y="4304208"/>
            <a:ext cx="4770719" cy="1938992"/>
          </a:xfrm>
          <a:prstGeom prst="rect">
            <a:avLst/>
          </a:prstGeom>
          <a:noFill/>
        </p:spPr>
        <p:txBody>
          <a:bodyPr wrap="square" rtlCol="0">
            <a:spAutoFit/>
          </a:bodyPr>
          <a:lstStyle/>
          <a:p>
            <a:pPr marL="285750" indent="-285750">
              <a:buFont typeface="Arial" panose="020B0604020202020204" pitchFamily="34" charset="0"/>
              <a:buChar char="•"/>
            </a:pPr>
            <a:r>
              <a:rPr lang="en-GB" sz="2000" dirty="0"/>
              <a:t>The central Ge detector will be surrounded by plastic barrel</a:t>
            </a:r>
          </a:p>
          <a:p>
            <a:pPr marL="285750" indent="-285750">
              <a:buFont typeface="Arial" panose="020B0604020202020204" pitchFamily="34" charset="0"/>
              <a:buChar char="•"/>
            </a:pPr>
            <a:r>
              <a:rPr lang="en-GB" sz="2000" dirty="0"/>
              <a:t>24 elements</a:t>
            </a:r>
          </a:p>
          <a:p>
            <a:pPr marL="285750" indent="-285750">
              <a:buFont typeface="Arial" panose="020B0604020202020204" pitchFamily="34" charset="0"/>
              <a:buChar char="•"/>
            </a:pPr>
            <a:r>
              <a:rPr lang="en-GB" sz="2000" dirty="0"/>
              <a:t>7mm thick</a:t>
            </a:r>
          </a:p>
          <a:p>
            <a:pPr marL="285750" indent="-285750">
              <a:buFont typeface="Arial" panose="020B0604020202020204" pitchFamily="34" charset="0"/>
              <a:buChar char="•"/>
            </a:pPr>
            <a:r>
              <a:rPr lang="en-GB" sz="2000" dirty="0" err="1"/>
              <a:t>SiPM</a:t>
            </a:r>
            <a:r>
              <a:rPr lang="en-GB" sz="2000" dirty="0"/>
              <a:t> readout</a:t>
            </a:r>
          </a:p>
          <a:p>
            <a:pPr marL="285750" indent="-285750">
              <a:buFont typeface="Arial" panose="020B0604020202020204" pitchFamily="34" charset="0"/>
              <a:buChar char="•"/>
            </a:pPr>
            <a:r>
              <a:rPr lang="en-GB" sz="2000" dirty="0"/>
              <a:t>Possible electric cooling for GE6 (</a:t>
            </a:r>
            <a:r>
              <a:rPr lang="en-GB" sz="2000" dirty="0" err="1"/>
              <a:t>Mirion</a:t>
            </a:r>
            <a:r>
              <a:rPr lang="en-GB" sz="2000" dirty="0"/>
              <a:t>)</a:t>
            </a:r>
          </a:p>
        </p:txBody>
      </p:sp>
      <p:pic>
        <p:nvPicPr>
          <p:cNvPr id="10" name="Picture 9">
            <a:extLst>
              <a:ext uri="{FF2B5EF4-FFF2-40B4-BE49-F238E27FC236}">
                <a16:creationId xmlns:a16="http://schemas.microsoft.com/office/drawing/2014/main" id="{1A1958D8-A24C-23A7-D83E-33FC78E9209A}"/>
              </a:ext>
            </a:extLst>
          </p:cNvPr>
          <p:cNvPicPr>
            <a:picLocks noChangeAspect="1"/>
          </p:cNvPicPr>
          <p:nvPr/>
        </p:nvPicPr>
        <p:blipFill>
          <a:blip r:embed="rId4"/>
          <a:srcRect/>
          <a:stretch/>
        </p:blipFill>
        <p:spPr>
          <a:xfrm>
            <a:off x="4532040" y="1363180"/>
            <a:ext cx="3939556" cy="2685484"/>
          </a:xfrm>
          <a:prstGeom prst="rect">
            <a:avLst/>
          </a:prstGeom>
        </p:spPr>
      </p:pic>
      <p:pic>
        <p:nvPicPr>
          <p:cNvPr id="12" name="Picture 11">
            <a:extLst>
              <a:ext uri="{FF2B5EF4-FFF2-40B4-BE49-F238E27FC236}">
                <a16:creationId xmlns:a16="http://schemas.microsoft.com/office/drawing/2014/main" id="{33A4BBAA-8A26-414B-F8EF-2328E15ADE4B}"/>
              </a:ext>
            </a:extLst>
          </p:cNvPr>
          <p:cNvPicPr>
            <a:picLocks noChangeAspect="1"/>
          </p:cNvPicPr>
          <p:nvPr/>
        </p:nvPicPr>
        <p:blipFill>
          <a:blip r:embed="rId5"/>
          <a:srcRect r="70962"/>
          <a:stretch/>
        </p:blipFill>
        <p:spPr>
          <a:xfrm>
            <a:off x="1336493" y="4732811"/>
            <a:ext cx="2655187" cy="1988664"/>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644481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GE6 backgrounds</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22</a:t>
            </a:fld>
            <a:endParaRPr lang="en-US"/>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8B5E6A9-9A1A-F2BC-E3BB-1955C380EDB4}"/>
                  </a:ext>
                </a:extLst>
              </p:cNvPr>
              <p:cNvGraphicFramePr>
                <a:graphicFrameLocks noGrp="1"/>
              </p:cNvGraphicFramePr>
              <p:nvPr>
                <p:extLst>
                  <p:ext uri="{D42A27DB-BD31-4B8C-83A1-F6EECF244321}">
                    <p14:modId xmlns:p14="http://schemas.microsoft.com/office/powerpoint/2010/main" val="2530385145"/>
                  </p:ext>
                </p:extLst>
              </p:nvPr>
            </p:nvGraphicFramePr>
            <p:xfrm>
              <a:off x="69251" y="829214"/>
              <a:ext cx="1535262" cy="3337560"/>
            </p:xfrm>
            <a:graphic>
              <a:graphicData uri="http://schemas.openxmlformats.org/drawingml/2006/table">
                <a:tbl>
                  <a:tblPr firstRow="1" bandRow="1">
                    <a:tableStyleId>{5C22544A-7EE6-4342-B048-85BDC9FD1C3A}</a:tableStyleId>
                  </a:tblPr>
                  <a:tblGrid>
                    <a:gridCol w="661119">
                      <a:extLst>
                        <a:ext uri="{9D8B030D-6E8A-4147-A177-3AD203B41FA5}">
                          <a16:colId xmlns:a16="http://schemas.microsoft.com/office/drawing/2014/main" val="4211187998"/>
                        </a:ext>
                      </a:extLst>
                    </a:gridCol>
                    <a:gridCol w="874143">
                      <a:extLst>
                        <a:ext uri="{9D8B030D-6E8A-4147-A177-3AD203B41FA5}">
                          <a16:colId xmlns:a16="http://schemas.microsoft.com/office/drawing/2014/main" val="4279679519"/>
                        </a:ext>
                      </a:extLst>
                    </a:gridCol>
                  </a:tblGrid>
                  <a:tr h="370840">
                    <a:tc>
                      <a:txBody>
                        <a:bodyPr/>
                        <a:lstStyle/>
                        <a:p>
                          <a:r>
                            <a:rPr lang="en-GB" sz="1400" dirty="0"/>
                            <a:t>name</a:t>
                          </a:r>
                        </a:p>
                      </a:txBody>
                      <a:tcPr/>
                    </a:tc>
                    <a:tc>
                      <a:txBody>
                        <a:bodyPr/>
                        <a:lstStyle/>
                        <a:p>
                          <a:r>
                            <a:rPr lang="en-GB" sz="1400" dirty="0"/>
                            <a:t>reaction</a:t>
                          </a:r>
                        </a:p>
                      </a:txBody>
                      <a:tcPr/>
                    </a:tc>
                    <a:extLst>
                      <a:ext uri="{0D108BD9-81ED-4DB2-BD59-A6C34878D82A}">
                        <a16:rowId xmlns:a16="http://schemas.microsoft.com/office/drawing/2014/main" val="2269384517"/>
                      </a:ext>
                    </a:extLst>
                  </a:tr>
                  <a:tr h="370840">
                    <a:tc>
                      <a:txBody>
                        <a:bodyPr/>
                        <a:lstStyle/>
                        <a:p>
                          <a:r>
                            <a:rPr lang="en-GB" sz="1400" dirty="0"/>
                            <a:t>kl1</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b="0" i="1" smtClean="0">
                                        <a:latin typeface="Cambria Math" panose="02040503050406030204" pitchFamily="18" charset="0"/>
                                      </a:rPr>
                                      <m:t>𝑛𝐾</m:t>
                                    </m:r>
                                  </m:e>
                                  <m:sup>
                                    <m:r>
                                      <a:rPr lang="en-GB" sz="1400" b="0" i="1" smtClean="0">
                                        <a:latin typeface="Cambria Math" panose="02040503050406030204" pitchFamily="18" charset="0"/>
                                      </a:rPr>
                                      <m:t>+</m:t>
                                    </m:r>
                                  </m:sup>
                                </m:sSup>
                              </m:oMath>
                            </m:oMathPara>
                          </a14:m>
                          <a:endParaRPr lang="en-GB" sz="1400" dirty="0"/>
                        </a:p>
                      </a:txBody>
                      <a:tcPr/>
                    </a:tc>
                    <a:extLst>
                      <a:ext uri="{0D108BD9-81ED-4DB2-BD59-A6C34878D82A}">
                        <a16:rowId xmlns:a16="http://schemas.microsoft.com/office/drawing/2014/main" val="1880439618"/>
                      </a:ext>
                    </a:extLst>
                  </a:tr>
                  <a:tr h="370840">
                    <a:tc>
                      <a:txBody>
                        <a:bodyPr/>
                        <a:lstStyle/>
                        <a:p>
                          <a:r>
                            <a:rPr lang="en-GB" sz="1400" dirty="0"/>
                            <a:t>kl2</a:t>
                          </a:r>
                        </a:p>
                      </a:txBody>
                      <a:tcPr/>
                    </a:tc>
                    <a:tc>
                      <a:txBody>
                        <a:bodyPr/>
                        <a:lstStyle/>
                        <a:p>
                          <a:pPr marL="0" marR="0" lvl="0" indent="0" algn="l" defTabSz="457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𝑝</m:t>
                                </m:r>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𝐾</m:t>
                                    </m:r>
                                  </m:e>
                                  <m:sub>
                                    <m:r>
                                      <a:rPr lang="en-GB" sz="1400" b="0" i="1" smtClean="0">
                                        <a:latin typeface="Cambria Math" panose="02040503050406030204" pitchFamily="18" charset="0"/>
                                      </a:rPr>
                                      <m:t>𝑠</m:t>
                                    </m:r>
                                  </m:sub>
                                </m:sSub>
                              </m:oMath>
                            </m:oMathPara>
                          </a14:m>
                          <a:endParaRPr lang="en-GB" sz="1400" dirty="0"/>
                        </a:p>
                      </a:txBody>
                      <a:tcPr/>
                    </a:tc>
                    <a:extLst>
                      <a:ext uri="{0D108BD9-81ED-4DB2-BD59-A6C34878D82A}">
                        <a16:rowId xmlns:a16="http://schemas.microsoft.com/office/drawing/2014/main" val="2275141077"/>
                      </a:ext>
                    </a:extLst>
                  </a:tr>
                  <a:tr h="370840">
                    <a:tc>
                      <a:txBody>
                        <a:bodyPr/>
                        <a:lstStyle/>
                        <a:p>
                          <a:r>
                            <a:rPr lang="en-GB" sz="1400" dirty="0"/>
                            <a:t>kl3</a:t>
                          </a:r>
                        </a:p>
                      </a:txBody>
                      <a:tcPr/>
                    </a:tc>
                    <a:tc>
                      <a:txBody>
                        <a:bodyPr/>
                        <a:lstStyle/>
                        <a:p>
                          <a:pPr marL="0" marR="0" lvl="0" indent="0" algn="l" defTabSz="457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sSup>
                                      <m:sSupPr>
                                        <m:ctrlPr>
                                          <a:rPr lang="en-GB" sz="1400" b="0" i="1" smtClean="0">
                                            <a:latin typeface="Cambria Math" panose="02040503050406030204" pitchFamily="18" charset="0"/>
                                          </a:rPr>
                                        </m:ctrlPr>
                                      </m:sSupPr>
                                      <m:e>
                                        <m:r>
                                          <m:rPr>
                                            <m:sty m:val="p"/>
                                          </m:rPr>
                                          <a:rPr lang="en-GB" sz="1400" b="0" i="0" smtClean="0">
                                            <a:latin typeface="Cambria Math" panose="02040503050406030204" pitchFamily="18" charset="0"/>
                                          </a:rPr>
                                          <m:t>Ξ</m:t>
                                        </m:r>
                                      </m:e>
                                      <m:sup>
                                        <m:r>
                                          <a:rPr lang="en-GB" sz="1400" b="0" i="1" smtClean="0">
                                            <a:latin typeface="Cambria Math" panose="02040503050406030204" pitchFamily="18" charset="0"/>
                                          </a:rPr>
                                          <m:t>0</m:t>
                                        </m:r>
                                      </m:sup>
                                    </m:sSup>
                                    <m:r>
                                      <a:rPr lang="en-GB" sz="1400" b="0" i="1" smtClean="0">
                                        <a:latin typeface="Cambria Math" panose="02040503050406030204" pitchFamily="18" charset="0"/>
                                      </a:rPr>
                                      <m:t>𝐾</m:t>
                                    </m:r>
                                  </m:e>
                                  <m:sup>
                                    <m:r>
                                      <a:rPr lang="en-GB" sz="1400" b="0" i="1" smtClean="0">
                                        <a:latin typeface="Cambria Math" panose="02040503050406030204" pitchFamily="18" charset="0"/>
                                      </a:rPr>
                                      <m:t>+</m:t>
                                    </m:r>
                                  </m:sup>
                                </m:sSup>
                              </m:oMath>
                            </m:oMathPara>
                          </a14:m>
                          <a:endParaRPr lang="en-GB" sz="1400" dirty="0"/>
                        </a:p>
                      </a:txBody>
                      <a:tcPr/>
                    </a:tc>
                    <a:extLst>
                      <a:ext uri="{0D108BD9-81ED-4DB2-BD59-A6C34878D82A}">
                        <a16:rowId xmlns:a16="http://schemas.microsoft.com/office/drawing/2014/main" val="4058870161"/>
                      </a:ext>
                    </a:extLst>
                  </a:tr>
                  <a:tr h="370840">
                    <a:tc>
                      <a:txBody>
                        <a:bodyPr/>
                        <a:lstStyle/>
                        <a:p>
                          <a:r>
                            <a:rPr lang="en-GB" sz="1400" dirty="0"/>
                            <a:t>kl4 </a:t>
                          </a:r>
                        </a:p>
                      </a:txBody>
                      <a:tcPr/>
                    </a:tc>
                    <a:tc>
                      <a:txBody>
                        <a:bodyPr/>
                        <a:lstStyle/>
                        <a:p>
                          <a:pPr marL="0" marR="0" lvl="0" indent="0" algn="l" defTabSz="457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m:rPr>
                                        <m:sty m:val="p"/>
                                      </m:rPr>
                                      <a:rPr lang="en-GB" sz="1400" b="0" i="0" smtClean="0">
                                        <a:latin typeface="Cambria Math" panose="02040503050406030204" pitchFamily="18" charset="0"/>
                                      </a:rPr>
                                      <m:t>Λ</m:t>
                                    </m:r>
                                    <m:r>
                                      <a:rPr lang="en-GB" sz="1400" b="0" i="1" smtClean="0">
                                        <a:latin typeface="Cambria Math" panose="02040503050406030204" pitchFamily="18" charset="0"/>
                                      </a:rPr>
                                      <m:t>𝜋</m:t>
                                    </m:r>
                                  </m:e>
                                  <m:sup>
                                    <m:r>
                                      <a:rPr lang="en-GB" sz="1400" b="0" i="1" smtClean="0">
                                        <a:latin typeface="Cambria Math" panose="02040503050406030204" pitchFamily="18" charset="0"/>
                                      </a:rPr>
                                      <m:t>+</m:t>
                                    </m:r>
                                  </m:sup>
                                </m:sSup>
                              </m:oMath>
                            </m:oMathPara>
                          </a14:m>
                          <a:endParaRPr lang="en-GB" sz="1400" dirty="0"/>
                        </a:p>
                      </a:txBody>
                      <a:tcPr/>
                    </a:tc>
                    <a:extLst>
                      <a:ext uri="{0D108BD9-81ED-4DB2-BD59-A6C34878D82A}">
                        <a16:rowId xmlns:a16="http://schemas.microsoft.com/office/drawing/2014/main" val="4041327673"/>
                      </a:ext>
                    </a:extLst>
                  </a:tr>
                  <a:tr h="370840">
                    <a:tc>
                      <a:txBody>
                        <a:bodyPr/>
                        <a:lstStyle/>
                        <a:p>
                          <a:r>
                            <a:rPr lang="en-GB" sz="1400" dirty="0"/>
                            <a:t>kl5</a:t>
                          </a:r>
                        </a:p>
                      </a:txBody>
                      <a:tcPr/>
                    </a:tc>
                    <a:tc>
                      <a:txBody>
                        <a:bodyPr/>
                        <a:lstStyle/>
                        <a:p>
                          <a:pPr marL="0" marR="0" lvl="0" indent="0" algn="l" defTabSz="457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sSup>
                                      <m:sSupPr>
                                        <m:ctrlPr>
                                          <a:rPr lang="en-GB" sz="1400" b="0" i="1" smtClean="0">
                                            <a:latin typeface="Cambria Math" panose="02040503050406030204" pitchFamily="18" charset="0"/>
                                          </a:rPr>
                                        </m:ctrlPr>
                                      </m:sSupPr>
                                      <m:e>
                                        <m:r>
                                          <m:rPr>
                                            <m:sty m:val="p"/>
                                          </m:rPr>
                                          <a:rPr lang="en-GB" sz="1400" b="0" i="0" smtClean="0">
                                            <a:latin typeface="Cambria Math" panose="02040503050406030204" pitchFamily="18" charset="0"/>
                                          </a:rPr>
                                          <m:t>Σ</m:t>
                                        </m:r>
                                      </m:e>
                                      <m:sup>
                                        <m:r>
                                          <a:rPr lang="en-GB" sz="1400" b="0" i="1" smtClean="0">
                                            <a:latin typeface="Cambria Math" panose="02040503050406030204" pitchFamily="18" charset="0"/>
                                          </a:rPr>
                                          <m:t>+</m:t>
                                        </m:r>
                                      </m:sup>
                                    </m:sSup>
                                    <m:r>
                                      <a:rPr lang="en-GB" sz="1400" b="0" i="1" smtClean="0">
                                        <a:latin typeface="Cambria Math" panose="02040503050406030204" pitchFamily="18" charset="0"/>
                                      </a:rPr>
                                      <m:t>𝜋</m:t>
                                    </m:r>
                                  </m:e>
                                  <m:sup>
                                    <m:r>
                                      <a:rPr lang="en-GB" sz="1400" b="0" i="1" smtClean="0">
                                        <a:latin typeface="Cambria Math" panose="02040503050406030204" pitchFamily="18" charset="0"/>
                                      </a:rPr>
                                      <m:t>0</m:t>
                                    </m:r>
                                  </m:sup>
                                </m:sSup>
                              </m:oMath>
                            </m:oMathPara>
                          </a14:m>
                          <a:endParaRPr lang="en-GB" sz="1400" dirty="0"/>
                        </a:p>
                      </a:txBody>
                      <a:tcPr/>
                    </a:tc>
                    <a:extLst>
                      <a:ext uri="{0D108BD9-81ED-4DB2-BD59-A6C34878D82A}">
                        <a16:rowId xmlns:a16="http://schemas.microsoft.com/office/drawing/2014/main" val="3743003586"/>
                      </a:ext>
                    </a:extLst>
                  </a:tr>
                  <a:tr h="370840">
                    <a:tc>
                      <a:txBody>
                        <a:bodyPr/>
                        <a:lstStyle/>
                        <a:p>
                          <a:r>
                            <a:rPr lang="en-GB" sz="1400" dirty="0"/>
                            <a:t>kl6</a:t>
                          </a:r>
                        </a:p>
                      </a:txBody>
                      <a:tcPr/>
                    </a:tc>
                    <a:tc>
                      <a:txBody>
                        <a:bodyPr/>
                        <a:lstStyle/>
                        <a:p>
                          <a:pPr marL="0" marR="0" lvl="0" indent="0" algn="l" defTabSz="457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sSup>
                                      <m:sSupPr>
                                        <m:ctrlPr>
                                          <a:rPr lang="en-GB" sz="1400" b="0" i="1" smtClean="0">
                                            <a:latin typeface="Cambria Math" panose="02040503050406030204" pitchFamily="18" charset="0"/>
                                          </a:rPr>
                                        </m:ctrlPr>
                                      </m:sSupPr>
                                      <m:e>
                                        <m:r>
                                          <m:rPr>
                                            <m:sty m:val="p"/>
                                          </m:rPr>
                                          <a:rPr lang="en-GB" sz="1400" b="0" i="0" smtClean="0">
                                            <a:latin typeface="Cambria Math" panose="02040503050406030204" pitchFamily="18" charset="0"/>
                                          </a:rPr>
                                          <m:t>Σ</m:t>
                                        </m:r>
                                      </m:e>
                                      <m:sup>
                                        <m:r>
                                          <a:rPr lang="en-GB" sz="1400" b="0" i="1" smtClean="0">
                                            <a:latin typeface="Cambria Math" panose="02040503050406030204" pitchFamily="18" charset="0"/>
                                          </a:rPr>
                                          <m:t>0</m:t>
                                        </m:r>
                                      </m:sup>
                                    </m:sSup>
                                    <m:r>
                                      <a:rPr lang="en-GB" sz="1400" b="0" i="1" smtClean="0">
                                        <a:latin typeface="Cambria Math" panose="02040503050406030204" pitchFamily="18" charset="0"/>
                                      </a:rPr>
                                      <m:t>𝜋</m:t>
                                    </m:r>
                                  </m:e>
                                  <m:sup>
                                    <m:r>
                                      <a:rPr lang="en-GB" sz="1400" b="0" i="1" smtClean="0">
                                        <a:latin typeface="Cambria Math" panose="02040503050406030204" pitchFamily="18" charset="0"/>
                                      </a:rPr>
                                      <m:t>+</m:t>
                                    </m:r>
                                  </m:sup>
                                </m:sSup>
                              </m:oMath>
                            </m:oMathPara>
                          </a14:m>
                          <a:endParaRPr lang="en-GB" sz="1400" dirty="0"/>
                        </a:p>
                      </a:txBody>
                      <a:tcPr/>
                    </a:tc>
                    <a:extLst>
                      <a:ext uri="{0D108BD9-81ED-4DB2-BD59-A6C34878D82A}">
                        <a16:rowId xmlns:a16="http://schemas.microsoft.com/office/drawing/2014/main" val="3650204407"/>
                      </a:ext>
                    </a:extLst>
                  </a:tr>
                  <a:tr h="370840">
                    <a:tc>
                      <a:txBody>
                        <a:bodyPr/>
                        <a:lstStyle/>
                        <a:p>
                          <a:r>
                            <a:rPr lang="en-GB" sz="1400" b="1" dirty="0"/>
                            <a:t>kl9</a:t>
                          </a:r>
                        </a:p>
                      </a:txBody>
                      <a:tcPr/>
                    </a:tc>
                    <a:tc>
                      <a:txBody>
                        <a:bodyPr/>
                        <a:lstStyle/>
                        <a:p>
                          <a:pPr marL="0" marR="0" lvl="0" indent="0" algn="l" defTabSz="457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b="1" i="1" smtClean="0">
                                    <a:latin typeface="Cambria Math" panose="02040503050406030204" pitchFamily="18" charset="0"/>
                                  </a:rPr>
                                  <m:t>𝒑</m:t>
                                </m:r>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𝑲</m:t>
                                    </m:r>
                                  </m:e>
                                  <m:sub>
                                    <m:r>
                                      <a:rPr lang="en-GB" sz="1400" b="1" i="1" smtClean="0">
                                        <a:latin typeface="Cambria Math" panose="02040503050406030204" pitchFamily="18" charset="0"/>
                                      </a:rPr>
                                      <m:t>𝑳</m:t>
                                    </m:r>
                                  </m:sub>
                                </m:sSub>
                              </m:oMath>
                            </m:oMathPara>
                          </a14:m>
                          <a:endParaRPr lang="en-GB" sz="1400" b="1" dirty="0"/>
                        </a:p>
                      </a:txBody>
                      <a:tcPr/>
                    </a:tc>
                    <a:extLst>
                      <a:ext uri="{0D108BD9-81ED-4DB2-BD59-A6C34878D82A}">
                        <a16:rowId xmlns:a16="http://schemas.microsoft.com/office/drawing/2014/main" val="2626463221"/>
                      </a:ext>
                    </a:extLst>
                  </a:tr>
                  <a:tr h="370840">
                    <a:tc>
                      <a:txBody>
                        <a:bodyPr/>
                        <a:lstStyle/>
                        <a:p>
                          <a:endParaRPr lang="en-GB" sz="1400"/>
                        </a:p>
                      </a:txBody>
                      <a:tcPr/>
                    </a:tc>
                    <a:tc>
                      <a:txBody>
                        <a:bodyPr/>
                        <a:lstStyle/>
                        <a:p>
                          <a:endParaRPr lang="en-GB" sz="1400" dirty="0"/>
                        </a:p>
                      </a:txBody>
                      <a:tcPr/>
                    </a:tc>
                    <a:extLst>
                      <a:ext uri="{0D108BD9-81ED-4DB2-BD59-A6C34878D82A}">
                        <a16:rowId xmlns:a16="http://schemas.microsoft.com/office/drawing/2014/main" val="3816906725"/>
                      </a:ext>
                    </a:extLst>
                  </a:tr>
                </a:tbl>
              </a:graphicData>
            </a:graphic>
          </p:graphicFrame>
        </mc:Choice>
        <mc:Fallback xmlns="">
          <p:graphicFrame>
            <p:nvGraphicFramePr>
              <p:cNvPr id="6" name="Table 5">
                <a:extLst>
                  <a:ext uri="{FF2B5EF4-FFF2-40B4-BE49-F238E27FC236}">
                    <a16:creationId xmlns:a16="http://schemas.microsoft.com/office/drawing/2014/main" id="{78B5E6A9-9A1A-F2BC-E3BB-1955C380EDB4}"/>
                  </a:ext>
                </a:extLst>
              </p:cNvPr>
              <p:cNvGraphicFramePr>
                <a:graphicFrameLocks noGrp="1"/>
              </p:cNvGraphicFramePr>
              <p:nvPr>
                <p:extLst>
                  <p:ext uri="{D42A27DB-BD31-4B8C-83A1-F6EECF244321}">
                    <p14:modId xmlns:p14="http://schemas.microsoft.com/office/powerpoint/2010/main" val="2530385145"/>
                  </p:ext>
                </p:extLst>
              </p:nvPr>
            </p:nvGraphicFramePr>
            <p:xfrm>
              <a:off x="69251" y="829214"/>
              <a:ext cx="1535262" cy="3337560"/>
            </p:xfrm>
            <a:graphic>
              <a:graphicData uri="http://schemas.openxmlformats.org/drawingml/2006/table">
                <a:tbl>
                  <a:tblPr firstRow="1" bandRow="1">
                    <a:tableStyleId>{5C22544A-7EE6-4342-B048-85BDC9FD1C3A}</a:tableStyleId>
                  </a:tblPr>
                  <a:tblGrid>
                    <a:gridCol w="661119">
                      <a:extLst>
                        <a:ext uri="{9D8B030D-6E8A-4147-A177-3AD203B41FA5}">
                          <a16:colId xmlns:a16="http://schemas.microsoft.com/office/drawing/2014/main" val="4211187998"/>
                        </a:ext>
                      </a:extLst>
                    </a:gridCol>
                    <a:gridCol w="874143">
                      <a:extLst>
                        <a:ext uri="{9D8B030D-6E8A-4147-A177-3AD203B41FA5}">
                          <a16:colId xmlns:a16="http://schemas.microsoft.com/office/drawing/2014/main" val="4279679519"/>
                        </a:ext>
                      </a:extLst>
                    </a:gridCol>
                  </a:tblGrid>
                  <a:tr h="370840">
                    <a:tc>
                      <a:txBody>
                        <a:bodyPr/>
                        <a:lstStyle/>
                        <a:p>
                          <a:r>
                            <a:rPr lang="en-GB" sz="1400" dirty="0"/>
                            <a:t>name</a:t>
                          </a:r>
                        </a:p>
                      </a:txBody>
                      <a:tcPr/>
                    </a:tc>
                    <a:tc>
                      <a:txBody>
                        <a:bodyPr/>
                        <a:lstStyle/>
                        <a:p>
                          <a:r>
                            <a:rPr lang="en-GB" sz="1400" dirty="0"/>
                            <a:t>reaction</a:t>
                          </a:r>
                        </a:p>
                      </a:txBody>
                      <a:tcPr/>
                    </a:tc>
                    <a:extLst>
                      <a:ext uri="{0D108BD9-81ED-4DB2-BD59-A6C34878D82A}">
                        <a16:rowId xmlns:a16="http://schemas.microsoft.com/office/drawing/2014/main" val="2269384517"/>
                      </a:ext>
                    </a:extLst>
                  </a:tr>
                  <a:tr h="370840">
                    <a:tc>
                      <a:txBody>
                        <a:bodyPr/>
                        <a:lstStyle/>
                        <a:p>
                          <a:r>
                            <a:rPr lang="en-GB" sz="1400" dirty="0"/>
                            <a:t>kl1</a:t>
                          </a:r>
                        </a:p>
                      </a:txBody>
                      <a:tcPr/>
                    </a:tc>
                    <a:tc>
                      <a:txBody>
                        <a:bodyPr/>
                        <a:lstStyle/>
                        <a:p>
                          <a:endParaRPr lang="en-US"/>
                        </a:p>
                      </a:txBody>
                      <a:tcPr>
                        <a:blipFill>
                          <a:blip r:embed="rId3"/>
                          <a:stretch>
                            <a:fillRect l="-76389" t="-103279" r="-2778" b="-701639"/>
                          </a:stretch>
                        </a:blipFill>
                      </a:tcPr>
                    </a:tc>
                    <a:extLst>
                      <a:ext uri="{0D108BD9-81ED-4DB2-BD59-A6C34878D82A}">
                        <a16:rowId xmlns:a16="http://schemas.microsoft.com/office/drawing/2014/main" val="1880439618"/>
                      </a:ext>
                    </a:extLst>
                  </a:tr>
                  <a:tr h="370840">
                    <a:tc>
                      <a:txBody>
                        <a:bodyPr/>
                        <a:lstStyle/>
                        <a:p>
                          <a:r>
                            <a:rPr lang="en-GB" sz="1400" dirty="0"/>
                            <a:t>kl2</a:t>
                          </a:r>
                        </a:p>
                      </a:txBody>
                      <a:tcPr/>
                    </a:tc>
                    <a:tc>
                      <a:txBody>
                        <a:bodyPr/>
                        <a:lstStyle/>
                        <a:p>
                          <a:endParaRPr lang="en-US"/>
                        </a:p>
                      </a:txBody>
                      <a:tcPr>
                        <a:blipFill>
                          <a:blip r:embed="rId3"/>
                          <a:stretch>
                            <a:fillRect l="-76389" t="-203279" r="-2778" b="-601639"/>
                          </a:stretch>
                        </a:blipFill>
                      </a:tcPr>
                    </a:tc>
                    <a:extLst>
                      <a:ext uri="{0D108BD9-81ED-4DB2-BD59-A6C34878D82A}">
                        <a16:rowId xmlns:a16="http://schemas.microsoft.com/office/drawing/2014/main" val="2275141077"/>
                      </a:ext>
                    </a:extLst>
                  </a:tr>
                  <a:tr h="370840">
                    <a:tc>
                      <a:txBody>
                        <a:bodyPr/>
                        <a:lstStyle/>
                        <a:p>
                          <a:r>
                            <a:rPr lang="en-GB" sz="1400" dirty="0"/>
                            <a:t>kl3</a:t>
                          </a:r>
                        </a:p>
                      </a:txBody>
                      <a:tcPr/>
                    </a:tc>
                    <a:tc>
                      <a:txBody>
                        <a:bodyPr/>
                        <a:lstStyle/>
                        <a:p>
                          <a:endParaRPr lang="en-US"/>
                        </a:p>
                      </a:txBody>
                      <a:tcPr>
                        <a:blipFill>
                          <a:blip r:embed="rId3"/>
                          <a:stretch>
                            <a:fillRect l="-76389" t="-303279" r="-2778" b="-501639"/>
                          </a:stretch>
                        </a:blipFill>
                      </a:tcPr>
                    </a:tc>
                    <a:extLst>
                      <a:ext uri="{0D108BD9-81ED-4DB2-BD59-A6C34878D82A}">
                        <a16:rowId xmlns:a16="http://schemas.microsoft.com/office/drawing/2014/main" val="4058870161"/>
                      </a:ext>
                    </a:extLst>
                  </a:tr>
                  <a:tr h="370840">
                    <a:tc>
                      <a:txBody>
                        <a:bodyPr/>
                        <a:lstStyle/>
                        <a:p>
                          <a:r>
                            <a:rPr lang="en-GB" sz="1400" dirty="0"/>
                            <a:t>kl4 </a:t>
                          </a:r>
                        </a:p>
                      </a:txBody>
                      <a:tcPr/>
                    </a:tc>
                    <a:tc>
                      <a:txBody>
                        <a:bodyPr/>
                        <a:lstStyle/>
                        <a:p>
                          <a:endParaRPr lang="en-US"/>
                        </a:p>
                      </a:txBody>
                      <a:tcPr>
                        <a:blipFill>
                          <a:blip r:embed="rId3"/>
                          <a:stretch>
                            <a:fillRect l="-76389" t="-410000" r="-2778" b="-410000"/>
                          </a:stretch>
                        </a:blipFill>
                      </a:tcPr>
                    </a:tc>
                    <a:extLst>
                      <a:ext uri="{0D108BD9-81ED-4DB2-BD59-A6C34878D82A}">
                        <a16:rowId xmlns:a16="http://schemas.microsoft.com/office/drawing/2014/main" val="4041327673"/>
                      </a:ext>
                    </a:extLst>
                  </a:tr>
                  <a:tr h="370840">
                    <a:tc>
                      <a:txBody>
                        <a:bodyPr/>
                        <a:lstStyle/>
                        <a:p>
                          <a:r>
                            <a:rPr lang="en-GB" sz="1400" dirty="0"/>
                            <a:t>kl5</a:t>
                          </a:r>
                        </a:p>
                      </a:txBody>
                      <a:tcPr/>
                    </a:tc>
                    <a:tc>
                      <a:txBody>
                        <a:bodyPr/>
                        <a:lstStyle/>
                        <a:p>
                          <a:endParaRPr lang="en-US"/>
                        </a:p>
                      </a:txBody>
                      <a:tcPr>
                        <a:blipFill>
                          <a:blip r:embed="rId3"/>
                          <a:stretch>
                            <a:fillRect l="-76389" t="-501639" r="-2778" b="-303279"/>
                          </a:stretch>
                        </a:blipFill>
                      </a:tcPr>
                    </a:tc>
                    <a:extLst>
                      <a:ext uri="{0D108BD9-81ED-4DB2-BD59-A6C34878D82A}">
                        <a16:rowId xmlns:a16="http://schemas.microsoft.com/office/drawing/2014/main" val="3743003586"/>
                      </a:ext>
                    </a:extLst>
                  </a:tr>
                  <a:tr h="370840">
                    <a:tc>
                      <a:txBody>
                        <a:bodyPr/>
                        <a:lstStyle/>
                        <a:p>
                          <a:r>
                            <a:rPr lang="en-GB" sz="1400" dirty="0"/>
                            <a:t>kl6</a:t>
                          </a:r>
                        </a:p>
                      </a:txBody>
                      <a:tcPr/>
                    </a:tc>
                    <a:tc>
                      <a:txBody>
                        <a:bodyPr/>
                        <a:lstStyle/>
                        <a:p>
                          <a:endParaRPr lang="en-US"/>
                        </a:p>
                      </a:txBody>
                      <a:tcPr>
                        <a:blipFill>
                          <a:blip r:embed="rId3"/>
                          <a:stretch>
                            <a:fillRect l="-76389" t="-601639" r="-2778" b="-203279"/>
                          </a:stretch>
                        </a:blipFill>
                      </a:tcPr>
                    </a:tc>
                    <a:extLst>
                      <a:ext uri="{0D108BD9-81ED-4DB2-BD59-A6C34878D82A}">
                        <a16:rowId xmlns:a16="http://schemas.microsoft.com/office/drawing/2014/main" val="3650204407"/>
                      </a:ext>
                    </a:extLst>
                  </a:tr>
                  <a:tr h="370840">
                    <a:tc>
                      <a:txBody>
                        <a:bodyPr/>
                        <a:lstStyle/>
                        <a:p>
                          <a:r>
                            <a:rPr lang="en-GB" sz="1400" b="1" dirty="0"/>
                            <a:t>kl9</a:t>
                          </a:r>
                        </a:p>
                      </a:txBody>
                      <a:tcPr/>
                    </a:tc>
                    <a:tc>
                      <a:txBody>
                        <a:bodyPr/>
                        <a:lstStyle/>
                        <a:p>
                          <a:endParaRPr lang="en-US"/>
                        </a:p>
                      </a:txBody>
                      <a:tcPr>
                        <a:blipFill>
                          <a:blip r:embed="rId3"/>
                          <a:stretch>
                            <a:fillRect l="-76389" t="-701639" r="-2778" b="-103279"/>
                          </a:stretch>
                        </a:blipFill>
                      </a:tcPr>
                    </a:tc>
                    <a:extLst>
                      <a:ext uri="{0D108BD9-81ED-4DB2-BD59-A6C34878D82A}">
                        <a16:rowId xmlns:a16="http://schemas.microsoft.com/office/drawing/2014/main" val="2626463221"/>
                      </a:ext>
                    </a:extLst>
                  </a:tr>
                  <a:tr h="370840">
                    <a:tc>
                      <a:txBody>
                        <a:bodyPr/>
                        <a:lstStyle/>
                        <a:p>
                          <a:endParaRPr lang="en-GB" sz="1400"/>
                        </a:p>
                      </a:txBody>
                      <a:tcPr/>
                    </a:tc>
                    <a:tc>
                      <a:txBody>
                        <a:bodyPr/>
                        <a:lstStyle/>
                        <a:p>
                          <a:endParaRPr lang="en-GB" sz="1400" dirty="0"/>
                        </a:p>
                      </a:txBody>
                      <a:tcPr/>
                    </a:tc>
                    <a:extLst>
                      <a:ext uri="{0D108BD9-81ED-4DB2-BD59-A6C34878D82A}">
                        <a16:rowId xmlns:a16="http://schemas.microsoft.com/office/drawing/2014/main" val="3816906725"/>
                      </a:ext>
                    </a:extLst>
                  </a:tr>
                </a:tbl>
              </a:graphicData>
            </a:graphic>
          </p:graphicFrame>
        </mc:Fallback>
      </mc:AlternateContent>
      <p:pic>
        <p:nvPicPr>
          <p:cNvPr id="9" name="Picture 8">
            <a:extLst>
              <a:ext uri="{FF2B5EF4-FFF2-40B4-BE49-F238E27FC236}">
                <a16:creationId xmlns:a16="http://schemas.microsoft.com/office/drawing/2014/main" id="{5F2B3B12-45DA-9269-5897-9D481BF62611}"/>
              </a:ext>
            </a:extLst>
          </p:cNvPr>
          <p:cNvPicPr>
            <a:picLocks noChangeAspect="1"/>
          </p:cNvPicPr>
          <p:nvPr/>
        </p:nvPicPr>
        <p:blipFill>
          <a:blip r:embed="rId4"/>
          <a:stretch>
            <a:fillRect/>
          </a:stretch>
        </p:blipFill>
        <p:spPr>
          <a:xfrm>
            <a:off x="1689529" y="925707"/>
            <a:ext cx="3132951" cy="2127534"/>
          </a:xfrm>
          <a:prstGeom prst="rect">
            <a:avLst/>
          </a:prstGeom>
        </p:spPr>
      </p:pic>
      <p:pic>
        <p:nvPicPr>
          <p:cNvPr id="11" name="Picture 10">
            <a:extLst>
              <a:ext uri="{FF2B5EF4-FFF2-40B4-BE49-F238E27FC236}">
                <a16:creationId xmlns:a16="http://schemas.microsoft.com/office/drawing/2014/main" id="{8707BC2D-C5A7-9246-05D9-3BE7B55CC37D}"/>
              </a:ext>
            </a:extLst>
          </p:cNvPr>
          <p:cNvPicPr>
            <a:picLocks noChangeAspect="1"/>
          </p:cNvPicPr>
          <p:nvPr/>
        </p:nvPicPr>
        <p:blipFill>
          <a:blip r:embed="rId5"/>
          <a:stretch>
            <a:fillRect/>
          </a:stretch>
        </p:blipFill>
        <p:spPr>
          <a:xfrm>
            <a:off x="4907496" y="236226"/>
            <a:ext cx="1940421" cy="2871250"/>
          </a:xfrm>
          <a:prstGeom prst="rect">
            <a:avLst/>
          </a:prstGeom>
        </p:spPr>
      </p:pic>
      <p:sp>
        <p:nvSpPr>
          <p:cNvPr id="13" name="TextBox 12">
            <a:extLst>
              <a:ext uri="{FF2B5EF4-FFF2-40B4-BE49-F238E27FC236}">
                <a16:creationId xmlns:a16="http://schemas.microsoft.com/office/drawing/2014/main" id="{7E7688FA-165F-CAC0-706C-E89626DC3671}"/>
              </a:ext>
            </a:extLst>
          </p:cNvPr>
          <p:cNvSpPr txBox="1"/>
          <p:nvPr/>
        </p:nvSpPr>
        <p:spPr>
          <a:xfrm>
            <a:off x="4887131" y="3162400"/>
            <a:ext cx="2076676" cy="369332"/>
          </a:xfrm>
          <a:prstGeom prst="rect">
            <a:avLst/>
          </a:prstGeom>
          <a:noFill/>
        </p:spPr>
        <p:txBody>
          <a:bodyPr wrap="square" rtlCol="0">
            <a:spAutoFit/>
          </a:bodyPr>
          <a:lstStyle/>
          <a:p>
            <a:r>
              <a:rPr lang="en-GB" dirty="0"/>
              <a:t>PLB 40, 289, (1972)</a:t>
            </a:r>
          </a:p>
        </p:txBody>
      </p:sp>
      <p:pic>
        <p:nvPicPr>
          <p:cNvPr id="15" name="Picture 14">
            <a:extLst>
              <a:ext uri="{FF2B5EF4-FFF2-40B4-BE49-F238E27FC236}">
                <a16:creationId xmlns:a16="http://schemas.microsoft.com/office/drawing/2014/main" id="{79163860-779A-F239-839F-E0F9DE703CA9}"/>
              </a:ext>
            </a:extLst>
          </p:cNvPr>
          <p:cNvPicPr>
            <a:picLocks noChangeAspect="1"/>
          </p:cNvPicPr>
          <p:nvPr/>
        </p:nvPicPr>
        <p:blipFill>
          <a:blip r:embed="rId6"/>
          <a:stretch>
            <a:fillRect/>
          </a:stretch>
        </p:blipFill>
        <p:spPr>
          <a:xfrm>
            <a:off x="137843" y="4360400"/>
            <a:ext cx="3462248" cy="2361075"/>
          </a:xfrm>
          <a:prstGeom prst="rect">
            <a:avLst/>
          </a:prstGeom>
        </p:spPr>
      </p:pic>
      <p:grpSp>
        <p:nvGrpSpPr>
          <p:cNvPr id="16" name="Group 15">
            <a:extLst>
              <a:ext uri="{FF2B5EF4-FFF2-40B4-BE49-F238E27FC236}">
                <a16:creationId xmlns:a16="http://schemas.microsoft.com/office/drawing/2014/main" id="{DF4897E4-3622-D9E9-5ED1-E8CB2783A4FF}"/>
              </a:ext>
            </a:extLst>
          </p:cNvPr>
          <p:cNvGrpSpPr/>
          <p:nvPr/>
        </p:nvGrpSpPr>
        <p:grpSpPr>
          <a:xfrm>
            <a:off x="4822480" y="4285126"/>
            <a:ext cx="2537815" cy="2071224"/>
            <a:chOff x="4283242" y="3021932"/>
            <a:chExt cx="1455821" cy="1064794"/>
          </a:xfrm>
        </p:grpSpPr>
        <p:sp>
          <p:nvSpPr>
            <p:cNvPr id="17" name="Rectangle 16">
              <a:extLst>
                <a:ext uri="{FF2B5EF4-FFF2-40B4-BE49-F238E27FC236}">
                  <a16:creationId xmlns:a16="http://schemas.microsoft.com/office/drawing/2014/main" id="{24737EB8-EB28-0D4D-9604-C1B803ECFBCD}"/>
                </a:ext>
              </a:extLst>
            </p:cNvPr>
            <p:cNvSpPr/>
            <p:nvPr/>
          </p:nvSpPr>
          <p:spPr>
            <a:xfrm>
              <a:off x="4379011" y="3429000"/>
              <a:ext cx="97739" cy="2929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1F4A9-D6AF-A997-2E3D-A6292982076B}"/>
                </a:ext>
              </a:extLst>
            </p:cNvPr>
            <p:cNvSpPr/>
            <p:nvPr/>
          </p:nvSpPr>
          <p:spPr>
            <a:xfrm>
              <a:off x="4510510" y="3388971"/>
              <a:ext cx="97739" cy="372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C80A30E-B8AD-0759-F196-FE9EA5E1004C}"/>
                </a:ext>
              </a:extLst>
            </p:cNvPr>
            <p:cNvSpPr/>
            <p:nvPr/>
          </p:nvSpPr>
          <p:spPr>
            <a:xfrm>
              <a:off x="4641796" y="3337904"/>
              <a:ext cx="97739" cy="460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A9426F4-0300-32E4-B08C-A40990B9ABEF}"/>
                </a:ext>
              </a:extLst>
            </p:cNvPr>
            <p:cNvSpPr/>
            <p:nvPr/>
          </p:nvSpPr>
          <p:spPr>
            <a:xfrm>
              <a:off x="4770693" y="3272589"/>
              <a:ext cx="97739" cy="586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D2503E1-C0EB-211C-FACA-F6414342B5FE}"/>
                </a:ext>
              </a:extLst>
            </p:cNvPr>
            <p:cNvSpPr/>
            <p:nvPr/>
          </p:nvSpPr>
          <p:spPr>
            <a:xfrm>
              <a:off x="4901107" y="3205214"/>
              <a:ext cx="97739" cy="711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E1911C0-A140-9598-BDFD-B1D5FC8EC18F}"/>
                </a:ext>
              </a:extLst>
            </p:cNvPr>
            <p:cNvSpPr/>
            <p:nvPr/>
          </p:nvSpPr>
          <p:spPr>
            <a:xfrm>
              <a:off x="5032393" y="3158648"/>
              <a:ext cx="97739" cy="820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9">
              <a:extLst>
                <a:ext uri="{FF2B5EF4-FFF2-40B4-BE49-F238E27FC236}">
                  <a16:creationId xmlns:a16="http://schemas.microsoft.com/office/drawing/2014/main" id="{ADFDC48F-D592-F313-06CE-48F2EA9541DA}"/>
                </a:ext>
              </a:extLst>
            </p:cNvPr>
            <p:cNvSpPr/>
            <p:nvPr/>
          </p:nvSpPr>
          <p:spPr>
            <a:xfrm>
              <a:off x="4283242" y="3021932"/>
              <a:ext cx="1455821" cy="1064794"/>
            </a:xfrm>
            <a:custGeom>
              <a:avLst/>
              <a:gdLst>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22058 w 1455821"/>
                <a:gd name="connsiteY9" fmla="*/ 780047 h 1064794"/>
                <a:gd name="connsiteX10" fmla="*/ 0 w 1455821"/>
                <a:gd name="connsiteY10" fmla="*/ 389021 h 1064794"/>
                <a:gd name="connsiteX0" fmla="*/ 0 w 1455821"/>
                <a:gd name="connsiteY0" fmla="*/ 389021 h 1064794"/>
                <a:gd name="connsiteX1" fmla="*/ 858253 w 1455821"/>
                <a:gd name="connsiteY1" fmla="*/ 4010 h 1064794"/>
                <a:gd name="connsiteX2" fmla="*/ 1000626 w 1455821"/>
                <a:gd name="connsiteY2" fmla="*/ 0 h 1064794"/>
                <a:gd name="connsiteX3" fmla="*/ 994611 w 1455821"/>
                <a:gd name="connsiteY3" fmla="*/ 244642 h 1064794"/>
                <a:gd name="connsiteX4" fmla="*/ 1455821 w 1455821"/>
                <a:gd name="connsiteY4" fmla="*/ 240631 h 1064794"/>
                <a:gd name="connsiteX5" fmla="*/ 1453816 w 1455821"/>
                <a:gd name="connsiteY5" fmla="*/ 755984 h 1064794"/>
                <a:gd name="connsiteX6" fmla="*/ 1006642 w 1455821"/>
                <a:gd name="connsiteY6" fmla="*/ 735931 h 1064794"/>
                <a:gd name="connsiteX7" fmla="*/ 994611 w 1455821"/>
                <a:gd name="connsiteY7" fmla="*/ 1054768 h 1064794"/>
                <a:gd name="connsiteX8" fmla="*/ 838200 w 1455821"/>
                <a:gd name="connsiteY8" fmla="*/ 1064794 h 1064794"/>
                <a:gd name="connsiteX9" fmla="*/ 4011 w 1455821"/>
                <a:gd name="connsiteY9" fmla="*/ 719889 h 1064794"/>
                <a:gd name="connsiteX10" fmla="*/ 0 w 1455821"/>
                <a:gd name="connsiteY10" fmla="*/ 389021 h 106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5821" h="1064794">
                  <a:moveTo>
                    <a:pt x="0" y="389021"/>
                  </a:moveTo>
                  <a:lnTo>
                    <a:pt x="858253" y="4010"/>
                  </a:lnTo>
                  <a:lnTo>
                    <a:pt x="1000626" y="0"/>
                  </a:lnTo>
                  <a:lnTo>
                    <a:pt x="994611" y="244642"/>
                  </a:lnTo>
                  <a:lnTo>
                    <a:pt x="1455821" y="240631"/>
                  </a:lnTo>
                  <a:cubicBezTo>
                    <a:pt x="1455153" y="412415"/>
                    <a:pt x="1454484" y="584200"/>
                    <a:pt x="1453816" y="755984"/>
                  </a:cubicBezTo>
                  <a:lnTo>
                    <a:pt x="1006642" y="735931"/>
                  </a:lnTo>
                  <a:lnTo>
                    <a:pt x="994611" y="1054768"/>
                  </a:lnTo>
                  <a:lnTo>
                    <a:pt x="838200" y="1064794"/>
                  </a:lnTo>
                  <a:lnTo>
                    <a:pt x="4011" y="719889"/>
                  </a:lnTo>
                  <a:lnTo>
                    <a:pt x="0" y="389021"/>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5B86BE6-955F-D34B-FF47-1A15F4672CA5}"/>
                </a:ext>
              </a:extLst>
            </p:cNvPr>
            <p:cNvSpPr/>
            <p:nvPr/>
          </p:nvSpPr>
          <p:spPr>
            <a:xfrm>
              <a:off x="5281863" y="3308684"/>
              <a:ext cx="393032" cy="393032"/>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t>LN</a:t>
              </a:r>
            </a:p>
          </p:txBody>
        </p:sp>
      </p:grpSp>
      <p:cxnSp>
        <p:nvCxnSpPr>
          <p:cNvPr id="26" name="Straight Connector 25">
            <a:extLst>
              <a:ext uri="{FF2B5EF4-FFF2-40B4-BE49-F238E27FC236}">
                <a16:creationId xmlns:a16="http://schemas.microsoft.com/office/drawing/2014/main" id="{35C2C927-7F81-B761-D4E0-7BEA50C10568}"/>
              </a:ext>
            </a:extLst>
          </p:cNvPr>
          <p:cNvCxnSpPr>
            <a:cxnSpLocks/>
          </p:cNvCxnSpPr>
          <p:nvPr/>
        </p:nvCxnSpPr>
        <p:spPr>
          <a:xfrm>
            <a:off x="4541571" y="4095768"/>
            <a:ext cx="2526339" cy="0"/>
          </a:xfrm>
          <a:prstGeom prst="line">
            <a:avLst/>
          </a:prstGeom>
          <a:ln w="762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91C0ADB-DF46-9F3E-2196-249D44723F19}"/>
              </a:ext>
            </a:extLst>
          </p:cNvPr>
          <p:cNvCxnSpPr>
            <a:cxnSpLocks/>
          </p:cNvCxnSpPr>
          <p:nvPr/>
        </p:nvCxnSpPr>
        <p:spPr>
          <a:xfrm>
            <a:off x="4572000" y="6528417"/>
            <a:ext cx="2526339" cy="0"/>
          </a:xfrm>
          <a:prstGeom prst="line">
            <a:avLst/>
          </a:prstGeom>
          <a:ln w="762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CC142D5-894D-3E43-E713-001B002D3959}"/>
              </a:ext>
            </a:extLst>
          </p:cNvPr>
          <p:cNvCxnSpPr>
            <a:cxnSpLocks/>
          </p:cNvCxnSpPr>
          <p:nvPr/>
        </p:nvCxnSpPr>
        <p:spPr>
          <a:xfrm>
            <a:off x="4225129" y="5210355"/>
            <a:ext cx="1059988" cy="0"/>
          </a:xfrm>
          <a:prstGeom prst="straightConnector1">
            <a:avLst/>
          </a:prstGeom>
          <a:ln w="381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CAC8A4E5-1738-2E38-78A5-BF41CED8E10C}"/>
              </a:ext>
            </a:extLst>
          </p:cNvPr>
          <p:cNvCxnSpPr>
            <a:cxnSpLocks/>
          </p:cNvCxnSpPr>
          <p:nvPr/>
        </p:nvCxnSpPr>
        <p:spPr>
          <a:xfrm flipV="1">
            <a:off x="5238806" y="3674853"/>
            <a:ext cx="433408" cy="1518249"/>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1AC61D3E-75B5-B49A-077C-20FCD7302567}"/>
              </a:ext>
            </a:extLst>
          </p:cNvPr>
          <p:cNvCxnSpPr>
            <a:cxnSpLocks/>
          </p:cNvCxnSpPr>
          <p:nvPr/>
        </p:nvCxnSpPr>
        <p:spPr>
          <a:xfrm>
            <a:off x="5218658" y="5210355"/>
            <a:ext cx="313750" cy="22428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086153E-ABFC-0225-3D38-F4C7E0597C8F}"/>
                  </a:ext>
                </a:extLst>
              </p:cNvPr>
              <p:cNvSpPr txBox="1"/>
              <p:nvPr/>
            </p:nvSpPr>
            <p:spPr>
              <a:xfrm>
                <a:off x="4141724" y="4801403"/>
                <a:ext cx="4689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𝐾</m:t>
                          </m:r>
                        </m:e>
                        <m:sub>
                          <m:r>
                            <a:rPr lang="en-GB" b="0" i="1" smtClean="0">
                              <a:latin typeface="Cambria Math" panose="02040503050406030204" pitchFamily="18" charset="0"/>
                            </a:rPr>
                            <m:t>𝐿</m:t>
                          </m:r>
                        </m:sub>
                      </m:sSub>
                    </m:oMath>
                  </m:oMathPara>
                </a14:m>
                <a:endParaRPr lang="en-GB" dirty="0"/>
              </a:p>
            </p:txBody>
          </p:sp>
        </mc:Choice>
        <mc:Fallback xmlns="">
          <p:sp>
            <p:nvSpPr>
              <p:cNvPr id="37" name="TextBox 36">
                <a:extLst>
                  <a:ext uri="{FF2B5EF4-FFF2-40B4-BE49-F238E27FC236}">
                    <a16:creationId xmlns:a16="http://schemas.microsoft.com/office/drawing/2014/main" id="{F086153E-ABFC-0225-3D38-F4C7E0597C8F}"/>
                  </a:ext>
                </a:extLst>
              </p:cNvPr>
              <p:cNvSpPr txBox="1">
                <a:spLocks noRot="1" noChangeAspect="1" noMove="1" noResize="1" noEditPoints="1" noAdjustHandles="1" noChangeArrowheads="1" noChangeShapeType="1" noTextEdit="1"/>
              </p:cNvSpPr>
              <p:nvPr/>
            </p:nvSpPr>
            <p:spPr>
              <a:xfrm>
                <a:off x="4141724" y="4801403"/>
                <a:ext cx="468989"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20CE78D-DE23-4BC6-8F05-3A6C3E0CD870}"/>
                  </a:ext>
                </a:extLst>
              </p:cNvPr>
              <p:cNvSpPr txBox="1"/>
              <p:nvPr/>
            </p:nvSpPr>
            <p:spPr>
              <a:xfrm>
                <a:off x="5082401" y="3576148"/>
                <a:ext cx="4689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rgbClr val="0000FF"/>
                              </a:solidFill>
                              <a:latin typeface="Cambria Math" panose="02040503050406030204" pitchFamily="18" charset="0"/>
                            </a:rPr>
                          </m:ctrlPr>
                        </m:sSupPr>
                        <m:e>
                          <m:r>
                            <a:rPr lang="en-GB" b="0" i="1" smtClean="0">
                              <a:solidFill>
                                <a:srgbClr val="0000FF"/>
                              </a:solidFill>
                              <a:latin typeface="Cambria Math" panose="02040503050406030204" pitchFamily="18" charset="0"/>
                            </a:rPr>
                            <m:t>𝐾</m:t>
                          </m:r>
                        </m:e>
                        <m:sup>
                          <m:r>
                            <a:rPr lang="en-GB" b="0" i="1" smtClean="0">
                              <a:solidFill>
                                <a:srgbClr val="0000FF"/>
                              </a:solidFill>
                              <a:latin typeface="Cambria Math" panose="02040503050406030204" pitchFamily="18" charset="0"/>
                            </a:rPr>
                            <m:t>+</m:t>
                          </m:r>
                        </m:sup>
                      </m:sSup>
                    </m:oMath>
                  </m:oMathPara>
                </a14:m>
                <a:endParaRPr lang="en-GB" dirty="0">
                  <a:solidFill>
                    <a:srgbClr val="0000FF"/>
                  </a:solidFill>
                </a:endParaRPr>
              </a:p>
            </p:txBody>
          </p:sp>
        </mc:Choice>
        <mc:Fallback xmlns="">
          <p:sp>
            <p:nvSpPr>
              <p:cNvPr id="38" name="TextBox 37">
                <a:extLst>
                  <a:ext uri="{FF2B5EF4-FFF2-40B4-BE49-F238E27FC236}">
                    <a16:creationId xmlns:a16="http://schemas.microsoft.com/office/drawing/2014/main" id="{820CE78D-DE23-4BC6-8F05-3A6C3E0CD870}"/>
                  </a:ext>
                </a:extLst>
              </p:cNvPr>
              <p:cNvSpPr txBox="1">
                <a:spLocks noRot="1" noChangeAspect="1" noMove="1" noResize="1" noEditPoints="1" noAdjustHandles="1" noChangeArrowheads="1" noChangeShapeType="1" noTextEdit="1"/>
              </p:cNvSpPr>
              <p:nvPr/>
            </p:nvSpPr>
            <p:spPr>
              <a:xfrm>
                <a:off x="5082401" y="3576148"/>
                <a:ext cx="468989"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326C081-0A4C-5DD4-1654-A2431AF3CA8F}"/>
                  </a:ext>
                </a:extLst>
              </p:cNvPr>
              <p:cNvSpPr txBox="1"/>
              <p:nvPr/>
            </p:nvSpPr>
            <p:spPr>
              <a:xfrm>
                <a:off x="5128702" y="5444479"/>
                <a:ext cx="4689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solidFill>
                                <a:srgbClr val="FF0000"/>
                              </a:solidFill>
                              <a:latin typeface="Cambria Math" panose="02040503050406030204" pitchFamily="18" charset="0"/>
                            </a:rPr>
                          </m:ctrlPr>
                        </m:sSupPr>
                        <m:e>
                          <m:r>
                            <m:rPr>
                              <m:sty m:val="p"/>
                            </m:rPr>
                            <a:rPr lang="en-GB" b="0" i="0" smtClean="0">
                              <a:solidFill>
                                <a:srgbClr val="FF0000"/>
                              </a:solidFill>
                              <a:latin typeface="Cambria Math" panose="02040503050406030204" pitchFamily="18" charset="0"/>
                            </a:rPr>
                            <m:t>Ξ</m:t>
                          </m:r>
                        </m:e>
                        <m:sup>
                          <m:r>
                            <a:rPr lang="en-GB" b="0" i="1" smtClean="0">
                              <a:solidFill>
                                <a:srgbClr val="FF0000"/>
                              </a:solidFill>
                              <a:latin typeface="Cambria Math" panose="02040503050406030204" pitchFamily="18" charset="0"/>
                            </a:rPr>
                            <m:t>−</m:t>
                          </m:r>
                        </m:sup>
                      </m:sSup>
                    </m:oMath>
                  </m:oMathPara>
                </a14:m>
                <a:endParaRPr lang="en-GB" dirty="0">
                  <a:solidFill>
                    <a:srgbClr val="FF0000"/>
                  </a:solidFill>
                </a:endParaRPr>
              </a:p>
            </p:txBody>
          </p:sp>
        </mc:Choice>
        <mc:Fallback xmlns="">
          <p:sp>
            <p:nvSpPr>
              <p:cNvPr id="39" name="TextBox 38">
                <a:extLst>
                  <a:ext uri="{FF2B5EF4-FFF2-40B4-BE49-F238E27FC236}">
                    <a16:creationId xmlns:a16="http://schemas.microsoft.com/office/drawing/2014/main" id="{A326C081-0A4C-5DD4-1654-A2431AF3CA8F}"/>
                  </a:ext>
                </a:extLst>
              </p:cNvPr>
              <p:cNvSpPr txBox="1">
                <a:spLocks noRot="1" noChangeAspect="1" noMove="1" noResize="1" noEditPoints="1" noAdjustHandles="1" noChangeArrowheads="1" noChangeShapeType="1" noTextEdit="1"/>
              </p:cNvSpPr>
              <p:nvPr/>
            </p:nvSpPr>
            <p:spPr>
              <a:xfrm>
                <a:off x="5128702" y="5444479"/>
                <a:ext cx="468989" cy="369332"/>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95502C1-1728-39E5-8DAF-D1F5B4088D0B}"/>
                  </a:ext>
                </a:extLst>
              </p:cNvPr>
              <p:cNvSpPr txBox="1"/>
              <p:nvPr/>
            </p:nvSpPr>
            <p:spPr>
              <a:xfrm>
                <a:off x="6195042" y="5383411"/>
                <a:ext cx="4689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1" i="1" smtClean="0">
                          <a:solidFill>
                            <a:schemeClr val="accent6">
                              <a:lumMod val="60000"/>
                              <a:lumOff val="40000"/>
                            </a:schemeClr>
                          </a:solidFill>
                          <a:latin typeface="Cambria Math" panose="02040503050406030204" pitchFamily="18" charset="0"/>
                        </a:rPr>
                        <m:t>𝜸</m:t>
                      </m:r>
                    </m:oMath>
                  </m:oMathPara>
                </a14:m>
                <a:endParaRPr lang="en-GB" b="1" dirty="0">
                  <a:solidFill>
                    <a:schemeClr val="accent6">
                      <a:lumMod val="60000"/>
                      <a:lumOff val="40000"/>
                    </a:schemeClr>
                  </a:solidFill>
                </a:endParaRPr>
              </a:p>
            </p:txBody>
          </p:sp>
        </mc:Choice>
        <mc:Fallback xmlns="">
          <p:sp>
            <p:nvSpPr>
              <p:cNvPr id="40" name="TextBox 39">
                <a:extLst>
                  <a:ext uri="{FF2B5EF4-FFF2-40B4-BE49-F238E27FC236}">
                    <a16:creationId xmlns:a16="http://schemas.microsoft.com/office/drawing/2014/main" id="{195502C1-1728-39E5-8DAF-D1F5B4088D0B}"/>
                  </a:ext>
                </a:extLst>
              </p:cNvPr>
              <p:cNvSpPr txBox="1">
                <a:spLocks noRot="1" noChangeAspect="1" noMove="1" noResize="1" noEditPoints="1" noAdjustHandles="1" noChangeArrowheads="1" noChangeShapeType="1" noTextEdit="1"/>
              </p:cNvSpPr>
              <p:nvPr/>
            </p:nvSpPr>
            <p:spPr>
              <a:xfrm>
                <a:off x="6195042" y="5383411"/>
                <a:ext cx="468989" cy="369332"/>
              </a:xfrm>
              <a:prstGeom prst="rect">
                <a:avLst/>
              </a:prstGeom>
              <a:blipFill>
                <a:blip r:embed="rId10"/>
                <a:stretch>
                  <a:fillRect b="-3279"/>
                </a:stretch>
              </a:blipFill>
            </p:spPr>
            <p:txBody>
              <a:bodyPr/>
              <a:lstStyle/>
              <a:p>
                <a:r>
                  <a:rPr lang="en-GB">
                    <a:noFill/>
                  </a:rPr>
                  <a:t> </a:t>
                </a:r>
              </a:p>
            </p:txBody>
          </p:sp>
        </mc:Fallback>
      </mc:AlternateContent>
      <p:sp>
        <p:nvSpPr>
          <p:cNvPr id="41" name="Star: 5 Points 40">
            <a:extLst>
              <a:ext uri="{FF2B5EF4-FFF2-40B4-BE49-F238E27FC236}">
                <a16:creationId xmlns:a16="http://schemas.microsoft.com/office/drawing/2014/main" id="{4E644817-FF93-42B7-F479-7C91D5152C5C}"/>
              </a:ext>
            </a:extLst>
          </p:cNvPr>
          <p:cNvSpPr/>
          <p:nvPr/>
        </p:nvSpPr>
        <p:spPr>
          <a:xfrm>
            <a:off x="6057542" y="5450568"/>
            <a:ext cx="294644" cy="235017"/>
          </a:xfrm>
          <a:prstGeom prst="star5">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3928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Conclusion</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23</a:t>
            </a:fld>
            <a:endParaRPr 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9E2EC06-9FB5-6700-03AC-D1368B8D37FB}"/>
                  </a:ext>
                </a:extLst>
              </p:cNvPr>
              <p:cNvSpPr txBox="1"/>
              <p:nvPr/>
            </p:nvSpPr>
            <p:spPr>
              <a:xfrm>
                <a:off x="310025" y="1169942"/>
                <a:ext cx="8057597" cy="50210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t>Increased Return on Investment for the KLF</a:t>
                </a:r>
              </a:p>
              <a:p>
                <a:pPr marL="285750" indent="-285750">
                  <a:lnSpc>
                    <a:spcPct val="150000"/>
                  </a:lnSpc>
                  <a:buFont typeface="Arial" panose="020B0604020202020204" pitchFamily="34" charset="0"/>
                  <a:buChar char="•"/>
                </a:pPr>
                <a:r>
                  <a:rPr lang="en-GB" sz="2400" dirty="0"/>
                  <a:t>Funded from external sources (Japan/UK)</a:t>
                </a:r>
              </a:p>
              <a:p>
                <a:pPr marL="742896" lvl="1" indent="-285750">
                  <a:lnSpc>
                    <a:spcPct val="150000"/>
                  </a:lnSpc>
                  <a:buFont typeface="Arial" panose="020B0604020202020204" pitchFamily="34" charset="0"/>
                  <a:buChar char="•"/>
                </a:pPr>
                <a:r>
                  <a:rPr lang="en-GB" sz="2400" dirty="0"/>
                  <a:t>Few $M of direct and in-kind contributions</a:t>
                </a:r>
              </a:p>
              <a:p>
                <a:pPr marL="285750" indent="-285750">
                  <a:lnSpc>
                    <a:spcPct val="150000"/>
                  </a:lnSpc>
                  <a:buFont typeface="Arial" panose="020B0604020202020204" pitchFamily="34" charset="0"/>
                  <a:buChar char="•"/>
                </a:pPr>
                <a:r>
                  <a:rPr lang="en-GB" sz="2400" dirty="0"/>
                  <a:t>A lot of new information in low-energy hyperon sector</a:t>
                </a:r>
              </a:p>
              <a:p>
                <a:pPr marL="742896" lvl="1" indent="-285750">
                  <a:lnSpc>
                    <a:spcPct val="150000"/>
                  </a:lnSpc>
                  <a:buFont typeface="Arial" panose="020B0604020202020204" pitchFamily="34" charset="0"/>
                  <a:buChar char="•"/>
                </a:pPr>
                <a:r>
                  <a:rPr lang="en-GB" sz="2400" dirty="0"/>
                  <a:t>Strangeness -1, -2, and possibly -3 (</a:t>
                </a:r>
                <a14:m>
                  <m:oMath xmlns:m="http://schemas.openxmlformats.org/officeDocument/2006/math">
                    <m:r>
                      <m:rPr>
                        <m:sty m:val="p"/>
                      </m:rPr>
                      <a:rPr lang="en-GB" sz="2400" b="0" i="0" smtClean="0">
                        <a:latin typeface="Cambria Math" panose="02040503050406030204" pitchFamily="18" charset="0"/>
                      </a:rPr>
                      <m:t>Ω</m:t>
                    </m:r>
                  </m:oMath>
                </a14:m>
                <a:r>
                  <a:rPr lang="en-GB" sz="2400" dirty="0"/>
                  <a:t>-hypernuclei)</a:t>
                </a:r>
              </a:p>
              <a:p>
                <a:pPr marL="742896" lvl="1" indent="-285750">
                  <a:lnSpc>
                    <a:spcPct val="150000"/>
                  </a:lnSpc>
                  <a:buFont typeface="Arial" panose="020B0604020202020204" pitchFamily="34" charset="0"/>
                  <a:buChar char="•"/>
                </a:pPr>
                <a:r>
                  <a:rPr lang="en-GB" sz="2400" dirty="0"/>
                  <a:t>Hyperon-nucleon scattering</a:t>
                </a:r>
              </a:p>
              <a:p>
                <a:pPr marL="285750" indent="-285750">
                  <a:lnSpc>
                    <a:spcPct val="150000"/>
                  </a:lnSpc>
                  <a:buFont typeface="Arial" panose="020B0604020202020204" pitchFamily="34" charset="0"/>
                  <a:buChar char="•"/>
                </a:pPr>
                <a:r>
                  <a:rPr lang="en-GB" sz="2400" dirty="0"/>
                  <a:t>First feasibility study for in-beam active Germanium target</a:t>
                </a:r>
              </a:p>
              <a:p>
                <a:pPr marL="742896" lvl="1" indent="-285750">
                  <a:lnSpc>
                    <a:spcPct val="150000"/>
                  </a:lnSpc>
                  <a:buFont typeface="Arial" panose="020B0604020202020204" pitchFamily="34" charset="0"/>
                  <a:buChar char="•"/>
                </a:pPr>
                <a:r>
                  <a:rPr lang="en-GB" sz="2400" dirty="0" err="1"/>
                  <a:t>Hypernuclei</a:t>
                </a:r>
                <a:r>
                  <a:rPr lang="en-GB" sz="2400" dirty="0"/>
                  <a:t> </a:t>
                </a:r>
                <a14:m>
                  <m:oMath xmlns:m="http://schemas.openxmlformats.org/officeDocument/2006/math">
                    <m:r>
                      <a:rPr lang="en-GB" sz="2400" b="0" i="1" smtClean="0">
                        <a:latin typeface="Cambria Math" panose="02040503050406030204" pitchFamily="18" charset="0"/>
                      </a:rPr>
                      <m:t>𝛾</m:t>
                    </m:r>
                  </m:oMath>
                </a14:m>
                <a:r>
                  <a:rPr lang="en-GB" sz="2400" dirty="0"/>
                  <a:t>-transitions</a:t>
                </a:r>
              </a:p>
              <a:p>
                <a:pPr marL="285750" indent="-285750">
                  <a:lnSpc>
                    <a:spcPct val="150000"/>
                  </a:lnSpc>
                  <a:buFont typeface="Arial" panose="020B0604020202020204" pitchFamily="34" charset="0"/>
                  <a:buChar char="•"/>
                </a:pPr>
                <a:endParaRPr lang="en-GB" sz="2400" dirty="0"/>
              </a:p>
            </p:txBody>
          </p:sp>
        </mc:Choice>
        <mc:Fallback>
          <p:sp>
            <p:nvSpPr>
              <p:cNvPr id="8" name="TextBox 7">
                <a:extLst>
                  <a:ext uri="{FF2B5EF4-FFF2-40B4-BE49-F238E27FC236}">
                    <a16:creationId xmlns:a16="http://schemas.microsoft.com/office/drawing/2014/main" id="{C9E2EC06-9FB5-6700-03AC-D1368B8D37FB}"/>
                  </a:ext>
                </a:extLst>
              </p:cNvPr>
              <p:cNvSpPr txBox="1">
                <a:spLocks noRot="1" noChangeAspect="1" noMove="1" noResize="1" noEditPoints="1" noAdjustHandles="1" noChangeArrowheads="1" noChangeShapeType="1" noTextEdit="1"/>
              </p:cNvSpPr>
              <p:nvPr/>
            </p:nvSpPr>
            <p:spPr>
              <a:xfrm>
                <a:off x="310025" y="1169942"/>
                <a:ext cx="8057597" cy="5021055"/>
              </a:xfrm>
              <a:prstGeom prst="rect">
                <a:avLst/>
              </a:prstGeom>
              <a:blipFill>
                <a:blip r:embed="rId3"/>
                <a:stretch>
                  <a:fillRect l="-1059"/>
                </a:stretch>
              </a:blipFill>
            </p:spPr>
            <p:txBody>
              <a:bodyPr/>
              <a:lstStyle/>
              <a:p>
                <a:r>
                  <a:rPr lang="en-GB">
                    <a:noFill/>
                  </a:rPr>
                  <a:t> </a:t>
                </a:r>
              </a:p>
            </p:txBody>
          </p:sp>
        </mc:Fallback>
      </mc:AlternateContent>
    </p:spTree>
    <p:extLst>
      <p:ext uri="{BB962C8B-B14F-4D97-AF65-F5344CB8AC3E}">
        <p14:creationId xmlns:p14="http://schemas.microsoft.com/office/powerpoint/2010/main" val="1053309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B062-D552-03ED-C497-23D8F5B02A64}"/>
              </a:ext>
            </a:extLst>
          </p:cNvPr>
          <p:cNvSpPr>
            <a:spLocks noGrp="1"/>
          </p:cNvSpPr>
          <p:nvPr>
            <p:ph type="title"/>
          </p:nvPr>
        </p:nvSpPr>
        <p:spPr/>
        <p:txBody>
          <a:bodyPr>
            <a:normAutofit/>
          </a:bodyPr>
          <a:lstStyle/>
          <a:p>
            <a:r>
              <a:rPr lang="en-US" dirty="0"/>
              <a:t>Why did the yield estimate change?</a:t>
            </a:r>
          </a:p>
        </p:txBody>
      </p:sp>
      <p:sp>
        <p:nvSpPr>
          <p:cNvPr id="4" name="Content Placeholder 3">
            <a:extLst>
              <a:ext uri="{FF2B5EF4-FFF2-40B4-BE49-F238E27FC236}">
                <a16:creationId xmlns:a16="http://schemas.microsoft.com/office/drawing/2014/main" id="{1B00091F-9018-9694-7AE9-D7BB8F900BE7}"/>
              </a:ext>
            </a:extLst>
          </p:cNvPr>
          <p:cNvSpPr>
            <a:spLocks noGrp="1"/>
          </p:cNvSpPr>
          <p:nvPr>
            <p:ph sz="half" idx="1"/>
          </p:nvPr>
        </p:nvSpPr>
        <p:spPr>
          <a:xfrm>
            <a:off x="628650" y="1856132"/>
            <a:ext cx="3886200" cy="2241275"/>
          </a:xfrm>
          <a:ln>
            <a:solidFill>
              <a:srgbClr val="0070C0"/>
            </a:solidFill>
          </a:ln>
        </p:spPr>
        <p:txBody>
          <a:bodyPr/>
          <a:lstStyle/>
          <a:p>
            <a:pPr marL="0" indent="0">
              <a:buNone/>
              <a:defRPr sz="2000" b="1"/>
            </a:pPr>
            <a:r>
              <a:rPr lang="en-US" sz="1800" dirty="0"/>
              <a:t>Original proposal</a:t>
            </a:r>
          </a:p>
          <a:p>
            <a:pPr>
              <a:defRPr sz="1600"/>
            </a:pPr>
            <a:r>
              <a:rPr lang="en-US" sz="1350" dirty="0"/>
              <a:t>Simple conservative scaling from J-PARC E07.</a:t>
            </a:r>
          </a:p>
          <a:p>
            <a:pPr>
              <a:defRPr sz="1600"/>
            </a:pPr>
            <a:r>
              <a:rPr lang="en-US" sz="1350" dirty="0"/>
              <a:t>No dedicated KLF simulation was available.</a:t>
            </a:r>
          </a:p>
          <a:p>
            <a:pPr>
              <a:defRPr sz="1600"/>
            </a:pPr>
            <a:r>
              <a:rPr lang="en-US" sz="1350" dirty="0"/>
              <a:t>Goal: demonstrate feasibility and order of magnitude.</a:t>
            </a:r>
          </a:p>
          <a:p>
            <a:pPr>
              <a:defRPr sz="1600"/>
            </a:pPr>
            <a:r>
              <a:rPr lang="en-US" sz="1350" dirty="0"/>
              <a:t>Not yet included: KL momentum spectrum, beam profile, Xi- stopping probability, charged-particle background.</a:t>
            </a:r>
          </a:p>
          <a:p>
            <a:pPr marL="0" indent="0">
              <a:buNone/>
            </a:pPr>
            <a:endParaRPr lang="en-US" sz="2400" dirty="0"/>
          </a:p>
        </p:txBody>
      </p:sp>
      <p:sp>
        <p:nvSpPr>
          <p:cNvPr id="5" name="Content Placeholder 4">
            <a:extLst>
              <a:ext uri="{FF2B5EF4-FFF2-40B4-BE49-F238E27FC236}">
                <a16:creationId xmlns:a16="http://schemas.microsoft.com/office/drawing/2014/main" id="{6780B275-D555-652B-7513-21C46A3C5710}"/>
              </a:ext>
            </a:extLst>
          </p:cNvPr>
          <p:cNvSpPr>
            <a:spLocks noGrp="1"/>
          </p:cNvSpPr>
          <p:nvPr>
            <p:ph sz="half" idx="2"/>
          </p:nvPr>
        </p:nvSpPr>
        <p:spPr>
          <a:xfrm>
            <a:off x="4629150" y="1856132"/>
            <a:ext cx="3886200" cy="2241275"/>
          </a:xfrm>
          <a:ln>
            <a:solidFill>
              <a:srgbClr val="0070C0"/>
            </a:solidFill>
          </a:ln>
        </p:spPr>
        <p:txBody>
          <a:bodyPr>
            <a:normAutofit/>
          </a:bodyPr>
          <a:lstStyle/>
          <a:p>
            <a:pPr marL="0" indent="0">
              <a:buNone/>
              <a:defRPr sz="2000" b="1"/>
            </a:pPr>
            <a:r>
              <a:rPr lang="en-US" sz="1800" dirty="0"/>
              <a:t>PAC response</a:t>
            </a:r>
          </a:p>
          <a:p>
            <a:pPr>
              <a:defRPr sz="1600"/>
            </a:pPr>
            <a:r>
              <a:rPr lang="en-US" sz="1350" dirty="0"/>
              <a:t>Dedicated simulation performed following the reviewers' request.</a:t>
            </a:r>
          </a:p>
          <a:p>
            <a:pPr>
              <a:defRPr sz="1600"/>
            </a:pPr>
            <a:r>
              <a:rPr lang="en-US" sz="1350" dirty="0"/>
              <a:t>Included: measured KL spectrum, realistic beam profile, </a:t>
            </a:r>
            <a:r>
              <a:rPr lang="en-US" sz="1350" dirty="0" err="1"/>
              <a:t>GiBUU</a:t>
            </a:r>
            <a:r>
              <a:rPr lang="en-US" sz="1350" dirty="0"/>
              <a:t> (KL+C), full Geant4 transport, Xi- stopping probability, background estimation.</a:t>
            </a:r>
          </a:p>
          <a:p>
            <a:pPr>
              <a:defRPr sz="1600"/>
            </a:pPr>
            <a:r>
              <a:rPr lang="en-US" sz="1350" dirty="0"/>
              <a:t>The new estimate replaces the original simplified scaling.</a:t>
            </a:r>
          </a:p>
          <a:p>
            <a:endParaRPr lang="en-US" sz="2400" dirty="0"/>
          </a:p>
        </p:txBody>
      </p:sp>
      <p:sp>
        <p:nvSpPr>
          <p:cNvPr id="6" name="Down Arrow 5">
            <a:extLst>
              <a:ext uri="{FF2B5EF4-FFF2-40B4-BE49-F238E27FC236}">
                <a16:creationId xmlns:a16="http://schemas.microsoft.com/office/drawing/2014/main" id="{1D4D574C-B7FB-4937-8FB2-ECEB03535D48}"/>
              </a:ext>
            </a:extLst>
          </p:cNvPr>
          <p:cNvSpPr/>
          <p:nvPr/>
        </p:nvSpPr>
        <p:spPr>
          <a:xfrm>
            <a:off x="3647661" y="4256433"/>
            <a:ext cx="1838739" cy="6062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ptos" panose="02110004020202020204"/>
            </a:endParaRPr>
          </a:p>
        </p:txBody>
      </p:sp>
      <p:sp>
        <p:nvSpPr>
          <p:cNvPr id="7" name="TextBox 6">
            <a:extLst>
              <a:ext uri="{FF2B5EF4-FFF2-40B4-BE49-F238E27FC236}">
                <a16:creationId xmlns:a16="http://schemas.microsoft.com/office/drawing/2014/main" id="{7C6E6866-CBED-7BEE-EE6D-4B48943A6967}"/>
              </a:ext>
            </a:extLst>
          </p:cNvPr>
          <p:cNvSpPr txBox="1"/>
          <p:nvPr/>
        </p:nvSpPr>
        <p:spPr>
          <a:xfrm>
            <a:off x="661108" y="4935952"/>
            <a:ext cx="8045570" cy="738664"/>
          </a:xfrm>
          <a:prstGeom prst="rect">
            <a:avLst/>
          </a:prstGeom>
          <a:noFill/>
        </p:spPr>
        <p:txBody>
          <a:bodyPr wrap="square" rtlCol="0">
            <a:spAutoFit/>
          </a:bodyPr>
          <a:lstStyle/>
          <a:p>
            <a:pPr algn="ctr" defTabSz="685800"/>
            <a:r>
              <a:rPr lang="en-US" sz="1500" b="1" dirty="0">
                <a:solidFill>
                  <a:prstClr val="black"/>
                </a:solidFill>
                <a:latin typeface="Aptos" panose="02110004020202020204"/>
              </a:rPr>
              <a:t>Detailed estimations</a:t>
            </a:r>
          </a:p>
          <a:p>
            <a:pPr defTabSz="685800"/>
            <a:r>
              <a:rPr lang="en-US" sz="1350" dirty="0">
                <a:solidFill>
                  <a:prstClr val="black"/>
                </a:solidFill>
                <a:latin typeface="Aptos" panose="02110004020202020204"/>
              </a:rPr>
              <a:t>Key message: The physics goal has not changed. Only the yield estimation has evolved from a conservative E07 scaling to a realistic </a:t>
            </a:r>
            <a:r>
              <a:rPr lang="en-US" sz="1350" dirty="0" err="1">
                <a:solidFill>
                  <a:prstClr val="black"/>
                </a:solidFill>
                <a:latin typeface="Aptos" panose="02110004020202020204"/>
              </a:rPr>
              <a:t>GiBUU</a:t>
            </a:r>
            <a:r>
              <a:rPr lang="en-US" sz="1350" dirty="0">
                <a:solidFill>
                  <a:prstClr val="black"/>
                </a:solidFill>
                <a:latin typeface="Aptos" panose="02110004020202020204"/>
              </a:rPr>
              <a:t> + Geant4 simulation.</a:t>
            </a:r>
          </a:p>
        </p:txBody>
      </p:sp>
    </p:spTree>
    <p:extLst>
      <p:ext uri="{BB962C8B-B14F-4D97-AF65-F5344CB8AC3E}">
        <p14:creationId xmlns:p14="http://schemas.microsoft.com/office/powerpoint/2010/main" val="3021246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4403-0B88-B556-5EF5-8370F65E50B1}"/>
              </a:ext>
            </a:extLst>
          </p:cNvPr>
          <p:cNvSpPr>
            <a:spLocks noGrp="1"/>
          </p:cNvSpPr>
          <p:nvPr>
            <p:ph type="title"/>
          </p:nvPr>
        </p:nvSpPr>
        <p:spPr/>
        <p:txBody>
          <a:bodyPr>
            <a:normAutofit/>
          </a:bodyPr>
          <a:lstStyle/>
          <a:p>
            <a:r>
              <a:rPr lang="en-US" dirty="0"/>
              <a:t>Particle distributions with </a:t>
            </a:r>
            <a:r>
              <a:rPr lang="en-US" dirty="0" err="1"/>
              <a:t>GiBUU</a:t>
            </a:r>
            <a:endParaRPr lang="en-US" dirty="0"/>
          </a:p>
        </p:txBody>
      </p:sp>
      <p:pic>
        <p:nvPicPr>
          <p:cNvPr id="4" name="image10.png">
            <a:extLst>
              <a:ext uri="{FF2B5EF4-FFF2-40B4-BE49-F238E27FC236}">
                <a16:creationId xmlns:a16="http://schemas.microsoft.com/office/drawing/2014/main" id="{C95DC448-BB5E-2696-02AD-336FE9640C4F}"/>
              </a:ext>
            </a:extLst>
          </p:cNvPr>
          <p:cNvPicPr>
            <a:picLocks noChangeAspect="1"/>
          </p:cNvPicPr>
          <p:nvPr/>
        </p:nvPicPr>
        <p:blipFill>
          <a:blip r:embed="rId2"/>
          <a:srcRect/>
          <a:stretch>
            <a:fillRect/>
          </a:stretch>
        </p:blipFill>
        <p:spPr>
          <a:xfrm>
            <a:off x="643354" y="1722636"/>
            <a:ext cx="7857292" cy="4123540"/>
          </a:xfrm>
          <a:prstGeom prst="rect">
            <a:avLst/>
          </a:prstGeom>
          <a:ln/>
        </p:spPr>
      </p:pic>
    </p:spTree>
    <p:extLst>
      <p:ext uri="{BB962C8B-B14F-4D97-AF65-F5344CB8AC3E}">
        <p14:creationId xmlns:p14="http://schemas.microsoft.com/office/powerpoint/2010/main" val="4064909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E115-8C45-DA89-BE22-E61E97D2BCCE}"/>
              </a:ext>
            </a:extLst>
          </p:cNvPr>
          <p:cNvSpPr>
            <a:spLocks noGrp="1"/>
          </p:cNvSpPr>
          <p:nvPr>
            <p:ph type="title"/>
          </p:nvPr>
        </p:nvSpPr>
        <p:spPr>
          <a:xfrm>
            <a:off x="628650" y="1001888"/>
            <a:ext cx="7886700" cy="508863"/>
          </a:xfrm>
        </p:spPr>
        <p:txBody>
          <a:bodyPr>
            <a:normAutofit fontScale="90000"/>
          </a:bodyPr>
          <a:lstStyle/>
          <a:p>
            <a:r>
              <a:rPr lang="en-US" dirty="0"/>
              <a:t>Our reply to the latest PAC comments</a:t>
            </a:r>
          </a:p>
        </p:txBody>
      </p:sp>
      <p:sp>
        <p:nvSpPr>
          <p:cNvPr id="3" name="Content Placeholder 2">
            <a:extLst>
              <a:ext uri="{FF2B5EF4-FFF2-40B4-BE49-F238E27FC236}">
                <a16:creationId xmlns:a16="http://schemas.microsoft.com/office/drawing/2014/main" id="{28AC068C-B731-4F7F-AF21-457FB595C009}"/>
              </a:ext>
            </a:extLst>
          </p:cNvPr>
          <p:cNvSpPr>
            <a:spLocks noGrp="1"/>
          </p:cNvSpPr>
          <p:nvPr>
            <p:ph idx="1"/>
          </p:nvPr>
        </p:nvSpPr>
        <p:spPr>
          <a:xfrm>
            <a:off x="208722" y="1510750"/>
            <a:ext cx="8736496" cy="4385639"/>
          </a:xfrm>
        </p:spPr>
        <p:txBody>
          <a:bodyPr>
            <a:normAutofit fontScale="92500"/>
          </a:bodyPr>
          <a:lstStyle/>
          <a:p>
            <a:r>
              <a:rPr lang="en-JP" sz="1200" dirty="0"/>
              <a:t>The yield estimate presented in the proposal was intentionally a simplified and conservative estimate based on a direct scaling from the J-PARC E07 experiment. At that stage, we had not yet performed a dedicated simulation for the KLF beam conditions. Our objective at the proposal stage was simply to demonstrate that the expected hypernuclear yield would be of the correct order of magnitude and that the proposed experiment was feasible.</a:t>
            </a:r>
          </a:p>
          <a:p>
            <a:r>
              <a:rPr lang="en-JP" sz="1200" dirty="0"/>
              <a:t>After receiving the PAC comments, we realized that such a simplified estimate was insufficient for a quantitative evaluation. We therefore constructed a dedicated simulation chain based on the realistic KLF conditions. The new estimate includes the measured KL momentum spectrum, the simulated beam profile at the hypernuclear station, GiBUU calculations of KL + C reactions, and full Geant4 transport through the diamond target and emulsion stack, including the stopping probability of Ξ⁻ hyperons and the charged-particle backgrounds. Accordingly, the numbers presented in our PAC response should be regarded as a replacement of the original simplified scaling rather than as an extension of it. We will explicitly explain this point in our PAC presentation.</a:t>
            </a:r>
          </a:p>
          <a:p>
            <a:r>
              <a:rPr lang="en-JP" sz="1200" dirty="0"/>
              <a:t>Regarding the comparison with E07, we realize that our explanation was not sufficiently clear. Our intention was not to compare the total number of incident kaons, but rather the effective stopped-Ξ⁻ density per unit emulsion volume, which directly determines the expected hypernuclear yield. We will clarify this point more carefully during the presentation.</a:t>
            </a:r>
          </a:p>
          <a:p>
            <a:r>
              <a:rPr lang="en-JP" sz="1200" dirty="0"/>
              <a:t>Thank you also for pointing out the ambiguity in Table 1. The table was intended to provide a first estimate of the forward charged-particle background originating from the upstream target. The momentum cut of p &gt; 1 GeV/c was introduced because, in the GiBUU calculation, particles emitted in the forward angular region, which predominantly contribute to the emulsion background, are typically in this momentum range. It was therefore used as a representative selection for estimating the background from forward-going particles.</a:t>
            </a:r>
          </a:p>
          <a:p>
            <a:r>
              <a:rPr lang="en-JP" sz="1200" dirty="0"/>
              <a:t>We agree, however, that lower-momentum particles can also enter the emulsion and that this was not sufficiently explained in the response. Table 1 should therefore not be interpreted as the complete charged-particle multiplicity entering the emulsion. We will carefully recheck the normalization used in Table 1 and clarify exactly what is being normalized. We will also evaluate the contribution of lower-momentum particles and explain more clearly the limitations and purpose of this particular selection in our presentation.</a:t>
            </a:r>
          </a:p>
          <a:p>
            <a:r>
              <a:rPr lang="en-JP" sz="1200" dirty="0"/>
              <a:t>Finally, regarding the physics output, we agree that our written response focused too much on the expected event yield and detector performance. In our PAC presentation, we will put much greater emphasis on the physics impact of a large sample of double-Λ and Ξ hypernuclei, including new constraints on the ΛΛ interaction, the ΞN interaction, the ΛΛ–ΞN coupling, and the behavior of S = −2 baryonic matter relevant to neutron-star physics.</a:t>
            </a:r>
          </a:p>
        </p:txBody>
      </p:sp>
    </p:spTree>
    <p:extLst>
      <p:ext uri="{BB962C8B-B14F-4D97-AF65-F5344CB8AC3E}">
        <p14:creationId xmlns:p14="http://schemas.microsoft.com/office/powerpoint/2010/main" val="3085488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Hall-D</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27</a:t>
            </a:fld>
            <a:endParaRPr lang="en-US"/>
          </a:p>
        </p:txBody>
      </p:sp>
      <p:pic>
        <p:nvPicPr>
          <p:cNvPr id="4" name="Picture 3">
            <a:extLst>
              <a:ext uri="{FF2B5EF4-FFF2-40B4-BE49-F238E27FC236}">
                <a16:creationId xmlns:a16="http://schemas.microsoft.com/office/drawing/2014/main" id="{227E9354-0541-75B2-EC8B-3C1EF5862559}"/>
              </a:ext>
            </a:extLst>
          </p:cNvPr>
          <p:cNvPicPr>
            <a:picLocks noChangeAspect="1"/>
          </p:cNvPicPr>
          <p:nvPr/>
        </p:nvPicPr>
        <p:blipFill>
          <a:blip r:embed="rId3"/>
          <a:stretch>
            <a:fillRect/>
          </a:stretch>
        </p:blipFill>
        <p:spPr>
          <a:xfrm>
            <a:off x="37707" y="1358085"/>
            <a:ext cx="9068586" cy="4141829"/>
          </a:xfrm>
          <a:prstGeom prst="rect">
            <a:avLst/>
          </a:prstGeom>
        </p:spPr>
      </p:pic>
    </p:spTree>
    <p:extLst>
      <p:ext uri="{BB962C8B-B14F-4D97-AF65-F5344CB8AC3E}">
        <p14:creationId xmlns:p14="http://schemas.microsoft.com/office/powerpoint/2010/main" val="165502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Hall-D</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28</a:t>
            </a:fld>
            <a:endParaRPr lang="en-US"/>
          </a:p>
        </p:txBody>
      </p:sp>
      <p:pic>
        <p:nvPicPr>
          <p:cNvPr id="4" name="Picture 3">
            <a:extLst>
              <a:ext uri="{FF2B5EF4-FFF2-40B4-BE49-F238E27FC236}">
                <a16:creationId xmlns:a16="http://schemas.microsoft.com/office/drawing/2014/main" id="{227E9354-0541-75B2-EC8B-3C1EF5862559}"/>
              </a:ext>
            </a:extLst>
          </p:cNvPr>
          <p:cNvPicPr>
            <a:picLocks noChangeAspect="1"/>
          </p:cNvPicPr>
          <p:nvPr/>
        </p:nvPicPr>
        <p:blipFill>
          <a:blip r:embed="rId3"/>
          <a:stretch>
            <a:fillRect/>
          </a:stretch>
        </p:blipFill>
        <p:spPr>
          <a:xfrm>
            <a:off x="37707" y="1358085"/>
            <a:ext cx="9068586" cy="4141829"/>
          </a:xfrm>
          <a:prstGeom prst="rect">
            <a:avLst/>
          </a:prstGeom>
        </p:spPr>
      </p:pic>
      <p:sp>
        <p:nvSpPr>
          <p:cNvPr id="2" name="Oval 1">
            <a:extLst>
              <a:ext uri="{FF2B5EF4-FFF2-40B4-BE49-F238E27FC236}">
                <a16:creationId xmlns:a16="http://schemas.microsoft.com/office/drawing/2014/main" id="{87E0436A-1ED6-094E-9CBF-3EFC8462DC71}"/>
              </a:ext>
            </a:extLst>
          </p:cNvPr>
          <p:cNvSpPr/>
          <p:nvPr/>
        </p:nvSpPr>
        <p:spPr>
          <a:xfrm>
            <a:off x="6108700" y="1917700"/>
            <a:ext cx="2762250" cy="2724150"/>
          </a:xfrm>
          <a:prstGeom prst="ellipse">
            <a:avLst/>
          </a:prstGeom>
          <a:noFill/>
          <a:ln w="6032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2794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Forward Detector</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29</a:t>
            </a:fld>
            <a:endParaRPr lang="en-US"/>
          </a:p>
        </p:txBody>
      </p:sp>
      <p:pic>
        <p:nvPicPr>
          <p:cNvPr id="4" name="Picture 3">
            <a:extLst>
              <a:ext uri="{FF2B5EF4-FFF2-40B4-BE49-F238E27FC236}">
                <a16:creationId xmlns:a16="http://schemas.microsoft.com/office/drawing/2014/main" id="{227E9354-0541-75B2-EC8B-3C1EF5862559}"/>
              </a:ext>
            </a:extLst>
          </p:cNvPr>
          <p:cNvPicPr>
            <a:picLocks noChangeAspect="1"/>
          </p:cNvPicPr>
          <p:nvPr/>
        </p:nvPicPr>
        <p:blipFill>
          <a:blip r:embed="rId3"/>
          <a:srcRect/>
          <a:stretch/>
        </p:blipFill>
        <p:spPr>
          <a:xfrm>
            <a:off x="-1" y="1015185"/>
            <a:ext cx="9149060" cy="5004615"/>
          </a:xfrm>
          <a:prstGeom prst="rect">
            <a:avLst/>
          </a:prstGeom>
        </p:spPr>
      </p:pic>
    </p:spTree>
    <p:extLst>
      <p:ext uri="{BB962C8B-B14F-4D97-AF65-F5344CB8AC3E}">
        <p14:creationId xmlns:p14="http://schemas.microsoft.com/office/powerpoint/2010/main" val="3373520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KLF</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3</a:t>
            </a:fld>
            <a:endParaRPr lang="en-US"/>
          </a:p>
        </p:txBody>
      </p:sp>
      <p:pic>
        <p:nvPicPr>
          <p:cNvPr id="6" name="Picture 5">
            <a:extLst>
              <a:ext uri="{FF2B5EF4-FFF2-40B4-BE49-F238E27FC236}">
                <a16:creationId xmlns:a16="http://schemas.microsoft.com/office/drawing/2014/main" id="{0AB6C7C6-23B0-467D-AC74-ED351DA22128}"/>
              </a:ext>
            </a:extLst>
          </p:cNvPr>
          <p:cNvPicPr>
            <a:picLocks noChangeAspect="1"/>
          </p:cNvPicPr>
          <p:nvPr/>
        </p:nvPicPr>
        <p:blipFill>
          <a:blip r:embed="rId3"/>
          <a:stretch>
            <a:fillRect/>
          </a:stretch>
        </p:blipFill>
        <p:spPr>
          <a:xfrm>
            <a:off x="404447" y="1978584"/>
            <a:ext cx="7590692" cy="2718589"/>
          </a:xfrm>
          <a:prstGeom prst="rect">
            <a:avLst/>
          </a:prstGeom>
        </p:spPr>
      </p:pic>
      <p:pic>
        <p:nvPicPr>
          <p:cNvPr id="15" name="Picture 14">
            <a:extLst>
              <a:ext uri="{FF2B5EF4-FFF2-40B4-BE49-F238E27FC236}">
                <a16:creationId xmlns:a16="http://schemas.microsoft.com/office/drawing/2014/main" id="{6512F85E-B30F-431E-A264-E6CF8FF97C74}"/>
              </a:ext>
            </a:extLst>
          </p:cNvPr>
          <p:cNvPicPr>
            <a:picLocks noChangeAspect="1"/>
          </p:cNvPicPr>
          <p:nvPr/>
        </p:nvPicPr>
        <p:blipFill>
          <a:blip r:embed="rId4"/>
          <a:srcRect/>
          <a:stretch/>
        </p:blipFill>
        <p:spPr>
          <a:xfrm>
            <a:off x="149525" y="5198854"/>
            <a:ext cx="3125254" cy="952357"/>
          </a:xfrm>
          <a:prstGeom prst="rect">
            <a:avLst/>
          </a:prstGeom>
        </p:spPr>
      </p:pic>
      <p:pic>
        <p:nvPicPr>
          <p:cNvPr id="17" name="Picture 16">
            <a:extLst>
              <a:ext uri="{FF2B5EF4-FFF2-40B4-BE49-F238E27FC236}">
                <a16:creationId xmlns:a16="http://schemas.microsoft.com/office/drawing/2014/main" id="{F91A4269-7620-4DDE-A3E5-619A7831D475}"/>
              </a:ext>
            </a:extLst>
          </p:cNvPr>
          <p:cNvPicPr>
            <a:picLocks noChangeAspect="1"/>
          </p:cNvPicPr>
          <p:nvPr/>
        </p:nvPicPr>
        <p:blipFill>
          <a:blip r:embed="rId5"/>
          <a:stretch>
            <a:fillRect/>
          </a:stretch>
        </p:blipFill>
        <p:spPr>
          <a:xfrm>
            <a:off x="3209113" y="5005525"/>
            <a:ext cx="1853540" cy="1233936"/>
          </a:xfrm>
          <a:prstGeom prst="rect">
            <a:avLst/>
          </a:prstGeom>
        </p:spPr>
      </p:pic>
      <p:pic>
        <p:nvPicPr>
          <p:cNvPr id="12" name="Picture 11">
            <a:extLst>
              <a:ext uri="{FF2B5EF4-FFF2-40B4-BE49-F238E27FC236}">
                <a16:creationId xmlns:a16="http://schemas.microsoft.com/office/drawing/2014/main" id="{80D75D38-6BBD-4BBF-A9E9-64F515FD1F8B}"/>
              </a:ext>
            </a:extLst>
          </p:cNvPr>
          <p:cNvPicPr>
            <a:picLocks noChangeAspect="1"/>
          </p:cNvPicPr>
          <p:nvPr/>
        </p:nvPicPr>
        <p:blipFill>
          <a:blip r:embed="rId6"/>
          <a:stretch>
            <a:fillRect/>
          </a:stretch>
        </p:blipFill>
        <p:spPr>
          <a:xfrm>
            <a:off x="4049136" y="384070"/>
            <a:ext cx="2462874" cy="1878384"/>
          </a:xfrm>
          <a:prstGeom prst="rect">
            <a:avLst/>
          </a:prstGeom>
        </p:spPr>
      </p:pic>
      <p:cxnSp>
        <p:nvCxnSpPr>
          <p:cNvPr id="22" name="Straight Arrow Connector 21">
            <a:extLst>
              <a:ext uri="{FF2B5EF4-FFF2-40B4-BE49-F238E27FC236}">
                <a16:creationId xmlns:a16="http://schemas.microsoft.com/office/drawing/2014/main" id="{794F51B0-85D0-445F-AE57-DAA6EA8F5759}"/>
              </a:ext>
            </a:extLst>
          </p:cNvPr>
          <p:cNvCxnSpPr/>
          <p:nvPr/>
        </p:nvCxnSpPr>
        <p:spPr>
          <a:xfrm flipV="1">
            <a:off x="2080846" y="3505200"/>
            <a:ext cx="1617785" cy="1473633"/>
          </a:xfrm>
          <a:prstGeom prst="straightConnector1">
            <a:avLst/>
          </a:prstGeom>
          <a:ln w="28575">
            <a:solidFill>
              <a:schemeClr val="tx1"/>
            </a:solidFill>
            <a:headEnd type="stealth"/>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341FD79-3C99-4D21-AC52-C0069FB9B7C1}"/>
              </a:ext>
            </a:extLst>
          </p:cNvPr>
          <p:cNvCxnSpPr>
            <a:cxnSpLocks/>
          </p:cNvCxnSpPr>
          <p:nvPr/>
        </p:nvCxnSpPr>
        <p:spPr>
          <a:xfrm flipV="1">
            <a:off x="4787563" y="3478509"/>
            <a:ext cx="493010" cy="1473632"/>
          </a:xfrm>
          <a:prstGeom prst="straightConnector1">
            <a:avLst/>
          </a:prstGeom>
          <a:ln w="28575">
            <a:solidFill>
              <a:schemeClr val="tx1"/>
            </a:solidFill>
            <a:headEnd type="stealth"/>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72E7805-E06C-49CB-B351-5F5587011BB1}"/>
              </a:ext>
            </a:extLst>
          </p:cNvPr>
          <p:cNvCxnSpPr>
            <a:cxnSpLocks/>
          </p:cNvCxnSpPr>
          <p:nvPr/>
        </p:nvCxnSpPr>
        <p:spPr>
          <a:xfrm flipH="1" flipV="1">
            <a:off x="6151585" y="3451379"/>
            <a:ext cx="772551" cy="1286163"/>
          </a:xfrm>
          <a:prstGeom prst="straightConnector1">
            <a:avLst/>
          </a:prstGeom>
          <a:ln w="28575">
            <a:solidFill>
              <a:schemeClr val="tx1"/>
            </a:solidFill>
            <a:headEnd type="stealth"/>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8C63E58-6124-428E-9E94-C13A8895733B}"/>
              </a:ext>
            </a:extLst>
          </p:cNvPr>
          <p:cNvCxnSpPr>
            <a:cxnSpLocks/>
          </p:cNvCxnSpPr>
          <p:nvPr/>
        </p:nvCxnSpPr>
        <p:spPr>
          <a:xfrm flipH="1" flipV="1">
            <a:off x="5931877" y="1843718"/>
            <a:ext cx="580133" cy="1299310"/>
          </a:xfrm>
          <a:prstGeom prst="straightConnector1">
            <a:avLst/>
          </a:prstGeom>
          <a:ln w="28575">
            <a:solidFill>
              <a:schemeClr val="tx1"/>
            </a:solidFill>
            <a:headEnd type="stealth"/>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3166CF3A-94EF-3700-D424-82D744D84B39}"/>
              </a:ext>
            </a:extLst>
          </p:cNvPr>
          <p:cNvPicPr>
            <a:picLocks noChangeAspect="1"/>
          </p:cNvPicPr>
          <p:nvPr/>
        </p:nvPicPr>
        <p:blipFill>
          <a:blip r:embed="rId7"/>
          <a:stretch>
            <a:fillRect/>
          </a:stretch>
        </p:blipFill>
        <p:spPr>
          <a:xfrm>
            <a:off x="6075898" y="4802205"/>
            <a:ext cx="2705793" cy="1758963"/>
          </a:xfrm>
          <a:prstGeom prst="rect">
            <a:avLst/>
          </a:prstGeom>
        </p:spPr>
      </p:pic>
    </p:spTree>
    <p:extLst>
      <p:ext uri="{BB962C8B-B14F-4D97-AF65-F5344CB8AC3E}">
        <p14:creationId xmlns:p14="http://schemas.microsoft.com/office/powerpoint/2010/main" val="314991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Permanent Magnets</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30</a:t>
            </a:fld>
            <a:endParaRPr lang="en-US"/>
          </a:p>
        </p:txBody>
      </p:sp>
      <p:pic>
        <p:nvPicPr>
          <p:cNvPr id="4" name="Picture 3">
            <a:extLst>
              <a:ext uri="{FF2B5EF4-FFF2-40B4-BE49-F238E27FC236}">
                <a16:creationId xmlns:a16="http://schemas.microsoft.com/office/drawing/2014/main" id="{227E9354-0541-75B2-EC8B-3C1EF5862559}"/>
              </a:ext>
            </a:extLst>
          </p:cNvPr>
          <p:cNvPicPr>
            <a:picLocks noChangeAspect="1"/>
          </p:cNvPicPr>
          <p:nvPr/>
        </p:nvPicPr>
        <p:blipFill>
          <a:blip r:embed="rId3"/>
          <a:srcRect/>
          <a:stretch/>
        </p:blipFill>
        <p:spPr>
          <a:xfrm>
            <a:off x="-1" y="1015185"/>
            <a:ext cx="9149060" cy="5004615"/>
          </a:xfrm>
          <a:prstGeom prst="rect">
            <a:avLst/>
          </a:prstGeom>
        </p:spPr>
      </p:pic>
      <p:cxnSp>
        <p:nvCxnSpPr>
          <p:cNvPr id="5" name="Straight Connector 4">
            <a:extLst>
              <a:ext uri="{FF2B5EF4-FFF2-40B4-BE49-F238E27FC236}">
                <a16:creationId xmlns:a16="http://schemas.microsoft.com/office/drawing/2014/main" id="{8A808B86-BBFE-8E28-CD4A-70DA5A7AB5B3}"/>
              </a:ext>
            </a:extLst>
          </p:cNvPr>
          <p:cNvCxnSpPr/>
          <p:nvPr/>
        </p:nvCxnSpPr>
        <p:spPr>
          <a:xfrm>
            <a:off x="2120900" y="3359150"/>
            <a:ext cx="647700"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D6C7583-3BF1-7F82-03A0-674295A74DBE}"/>
              </a:ext>
            </a:extLst>
          </p:cNvPr>
          <p:cNvCxnSpPr/>
          <p:nvPr/>
        </p:nvCxnSpPr>
        <p:spPr>
          <a:xfrm>
            <a:off x="2120900" y="3270250"/>
            <a:ext cx="647700"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9DE410D-6930-40EF-3A65-AE689C8A6F88}"/>
              </a:ext>
            </a:extLst>
          </p:cNvPr>
          <p:cNvCxnSpPr/>
          <p:nvPr/>
        </p:nvCxnSpPr>
        <p:spPr>
          <a:xfrm flipH="1" flipV="1">
            <a:off x="2317750" y="3429000"/>
            <a:ext cx="76200" cy="22669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5C903BE-4A60-651C-9BB7-6E6DE0DA771B}"/>
              </a:ext>
            </a:extLst>
          </p:cNvPr>
          <p:cNvSpPr txBox="1"/>
          <p:nvPr/>
        </p:nvSpPr>
        <p:spPr>
          <a:xfrm>
            <a:off x="1546769" y="6028809"/>
            <a:ext cx="6435182" cy="646331"/>
          </a:xfrm>
          <a:prstGeom prst="rect">
            <a:avLst/>
          </a:prstGeom>
          <a:noFill/>
        </p:spPr>
        <p:txBody>
          <a:bodyPr wrap="square" rtlCol="0">
            <a:spAutoFit/>
          </a:bodyPr>
          <a:lstStyle/>
          <a:p>
            <a:r>
              <a:rPr lang="en-GB" dirty="0"/>
              <a:t>Permanent magnets, deflecting charge particles </a:t>
            </a:r>
            <a:r>
              <a:rPr lang="en-GB" b="1" dirty="0"/>
              <a:t>UP</a:t>
            </a:r>
            <a:r>
              <a:rPr lang="en-GB" dirty="0"/>
              <a:t> or </a:t>
            </a:r>
            <a:r>
              <a:rPr lang="en-GB" b="1" dirty="0"/>
              <a:t>DOWN</a:t>
            </a:r>
            <a:r>
              <a:rPr lang="en-GB" dirty="0"/>
              <a:t>, reducing radiation on crates</a:t>
            </a:r>
          </a:p>
        </p:txBody>
      </p:sp>
    </p:spTree>
    <p:extLst>
      <p:ext uri="{BB962C8B-B14F-4D97-AF65-F5344CB8AC3E}">
        <p14:creationId xmlns:p14="http://schemas.microsoft.com/office/powerpoint/2010/main" val="3472116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Germanium station</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31</a:t>
            </a:fld>
            <a:endParaRPr lang="en-US"/>
          </a:p>
        </p:txBody>
      </p:sp>
      <p:pic>
        <p:nvPicPr>
          <p:cNvPr id="4" name="Picture 3">
            <a:extLst>
              <a:ext uri="{FF2B5EF4-FFF2-40B4-BE49-F238E27FC236}">
                <a16:creationId xmlns:a16="http://schemas.microsoft.com/office/drawing/2014/main" id="{D60698D5-A4E3-FD87-5D17-C36AF51CCC1A}"/>
              </a:ext>
            </a:extLst>
          </p:cNvPr>
          <p:cNvPicPr>
            <a:picLocks noChangeAspect="1"/>
          </p:cNvPicPr>
          <p:nvPr/>
        </p:nvPicPr>
        <p:blipFill>
          <a:blip r:embed="rId3"/>
          <a:srcRect r="36859"/>
          <a:stretch/>
        </p:blipFill>
        <p:spPr>
          <a:xfrm>
            <a:off x="1335405" y="1560195"/>
            <a:ext cx="5454015" cy="3609458"/>
          </a:xfrm>
          <a:prstGeom prst="rect">
            <a:avLst/>
          </a:prstGeom>
        </p:spPr>
      </p:pic>
    </p:spTree>
    <p:extLst>
      <p:ext uri="{BB962C8B-B14F-4D97-AF65-F5344CB8AC3E}">
        <p14:creationId xmlns:p14="http://schemas.microsoft.com/office/powerpoint/2010/main" val="305787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Germanium station</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32</a:t>
            </a:fld>
            <a:endParaRPr lang="en-US"/>
          </a:p>
        </p:txBody>
      </p:sp>
      <p:pic>
        <p:nvPicPr>
          <p:cNvPr id="2" name="Picture 1">
            <a:extLst>
              <a:ext uri="{FF2B5EF4-FFF2-40B4-BE49-F238E27FC236}">
                <a16:creationId xmlns:a16="http://schemas.microsoft.com/office/drawing/2014/main" id="{E8E28274-BC43-24FC-BE9F-F7EAFE44539F}"/>
              </a:ext>
            </a:extLst>
          </p:cNvPr>
          <p:cNvPicPr>
            <a:picLocks noChangeAspect="1"/>
          </p:cNvPicPr>
          <p:nvPr/>
        </p:nvPicPr>
        <p:blipFill>
          <a:blip r:embed="rId3"/>
          <a:stretch>
            <a:fillRect/>
          </a:stretch>
        </p:blipFill>
        <p:spPr>
          <a:xfrm>
            <a:off x="563231" y="919956"/>
            <a:ext cx="4534549" cy="5624044"/>
          </a:xfrm>
          <a:prstGeom prst="rect">
            <a:avLst/>
          </a:prstGeom>
        </p:spPr>
      </p:pic>
      <p:sp>
        <p:nvSpPr>
          <p:cNvPr id="5" name="TextBox 4">
            <a:extLst>
              <a:ext uri="{FF2B5EF4-FFF2-40B4-BE49-F238E27FC236}">
                <a16:creationId xmlns:a16="http://schemas.microsoft.com/office/drawing/2014/main" id="{D8FE1114-A0D9-FAF0-28E1-87AE11508648}"/>
              </a:ext>
            </a:extLst>
          </p:cNvPr>
          <p:cNvSpPr txBox="1"/>
          <p:nvPr/>
        </p:nvSpPr>
        <p:spPr>
          <a:xfrm>
            <a:off x="5029200" y="5427504"/>
            <a:ext cx="1827744" cy="461665"/>
          </a:xfrm>
          <a:prstGeom prst="rect">
            <a:avLst/>
          </a:prstGeom>
          <a:noFill/>
        </p:spPr>
        <p:txBody>
          <a:bodyPr wrap="none" rtlCol="0">
            <a:spAutoFit/>
          </a:bodyPr>
          <a:lstStyle/>
          <a:p>
            <a:r>
              <a:rPr lang="en-GB" sz="2400" dirty="0"/>
              <a:t>68cm x 22cm</a:t>
            </a:r>
          </a:p>
        </p:txBody>
      </p:sp>
    </p:spTree>
    <p:extLst>
      <p:ext uri="{BB962C8B-B14F-4D97-AF65-F5344CB8AC3E}">
        <p14:creationId xmlns:p14="http://schemas.microsoft.com/office/powerpoint/2010/main" val="1540269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Permanent Magnets</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33</a:t>
            </a:fld>
            <a:endParaRPr lang="en-US"/>
          </a:p>
        </p:txBody>
      </p:sp>
      <p:sp>
        <p:nvSpPr>
          <p:cNvPr id="9" name="TextBox 8">
            <a:extLst>
              <a:ext uri="{FF2B5EF4-FFF2-40B4-BE49-F238E27FC236}">
                <a16:creationId xmlns:a16="http://schemas.microsoft.com/office/drawing/2014/main" id="{95C903BE-4A60-651C-9BB7-6E6DE0DA771B}"/>
              </a:ext>
            </a:extLst>
          </p:cNvPr>
          <p:cNvSpPr txBox="1"/>
          <p:nvPr/>
        </p:nvSpPr>
        <p:spPr>
          <a:xfrm>
            <a:off x="1489618" y="5165209"/>
            <a:ext cx="6435182" cy="923330"/>
          </a:xfrm>
          <a:prstGeom prst="rect">
            <a:avLst/>
          </a:prstGeom>
          <a:noFill/>
        </p:spPr>
        <p:txBody>
          <a:bodyPr wrap="square" rtlCol="0">
            <a:spAutoFit/>
          </a:bodyPr>
          <a:lstStyle/>
          <a:p>
            <a:r>
              <a:rPr lang="en-GB" dirty="0"/>
              <a:t>N52 </a:t>
            </a:r>
            <a:r>
              <a:rPr lang="en-GB" b="1" i="0" dirty="0">
                <a:solidFill>
                  <a:srgbClr val="000000"/>
                </a:solidFill>
                <a:effectLst/>
                <a:latin typeface="TT Norms Pro"/>
              </a:rPr>
              <a:t>NdFeB  100mm x 50mm x 20mm ~$40 per piece.</a:t>
            </a:r>
          </a:p>
          <a:p>
            <a:endParaRPr lang="en-GB" b="1" dirty="0">
              <a:solidFill>
                <a:srgbClr val="000000"/>
              </a:solidFill>
              <a:latin typeface="TT Norms Pro"/>
            </a:endParaRPr>
          </a:p>
          <a:p>
            <a:r>
              <a:rPr lang="en-GB" b="1" dirty="0">
                <a:solidFill>
                  <a:srgbClr val="000000"/>
                </a:solidFill>
                <a:latin typeface="TT Norms Pro"/>
              </a:rPr>
              <a:t>10 on the left, 10 on the right – 1m of magnetic field.</a:t>
            </a:r>
            <a:endParaRPr lang="en-GB" dirty="0"/>
          </a:p>
        </p:txBody>
      </p:sp>
      <p:pic>
        <p:nvPicPr>
          <p:cNvPr id="7" name="Picture 6">
            <a:extLst>
              <a:ext uri="{FF2B5EF4-FFF2-40B4-BE49-F238E27FC236}">
                <a16:creationId xmlns:a16="http://schemas.microsoft.com/office/drawing/2014/main" id="{FBDF5F82-16A7-C384-DC16-F2395F2A22E1}"/>
              </a:ext>
            </a:extLst>
          </p:cNvPr>
          <p:cNvPicPr>
            <a:picLocks noChangeAspect="1"/>
          </p:cNvPicPr>
          <p:nvPr/>
        </p:nvPicPr>
        <p:blipFill>
          <a:blip r:embed="rId3"/>
          <a:stretch>
            <a:fillRect/>
          </a:stretch>
        </p:blipFill>
        <p:spPr>
          <a:xfrm>
            <a:off x="2107881" y="1956262"/>
            <a:ext cx="3676969" cy="2255715"/>
          </a:xfrm>
          <a:prstGeom prst="rect">
            <a:avLst/>
          </a:prstGeom>
        </p:spPr>
      </p:pic>
    </p:spTree>
    <p:extLst>
      <p:ext uri="{BB962C8B-B14F-4D97-AF65-F5344CB8AC3E}">
        <p14:creationId xmlns:p14="http://schemas.microsoft.com/office/powerpoint/2010/main" val="2502969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a:solidFill>
                  <a:srgbClr val="000000"/>
                </a:solidFill>
                <a:latin typeface="+mn-lt"/>
              </a:rPr>
              <a:t>KLF, step 4 (</a:t>
            </a:r>
            <a:r>
              <a:rPr lang="en-US" sz="2800" dirty="0" err="1">
                <a:solidFill>
                  <a:srgbClr val="000000"/>
                </a:solidFill>
                <a:latin typeface="+mn-lt"/>
              </a:rPr>
              <a:t>GlueX</a:t>
            </a:r>
            <a:r>
              <a:rPr lang="en-US" dirty="0">
                <a:solidFill>
                  <a:srgbClr val="000000"/>
                </a:solidFill>
                <a:latin typeface="+mn-lt"/>
              </a:rPr>
              <a:t>)</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4</a:t>
            </a:fld>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AA3343A-9135-4154-B60A-F608A35EB7E5}"/>
                  </a:ext>
                </a:extLst>
              </p:cNvPr>
              <p:cNvSpPr txBox="1"/>
              <p:nvPr/>
            </p:nvSpPr>
            <p:spPr>
              <a:xfrm>
                <a:off x="3117011" y="3337477"/>
                <a:ext cx="6026989" cy="3046988"/>
              </a:xfrm>
              <a:prstGeom prst="rect">
                <a:avLst/>
              </a:prstGeom>
              <a:noFill/>
            </p:spPr>
            <p:txBody>
              <a:bodyPr wrap="square" rtlCol="0">
                <a:spAutoFit/>
              </a:bodyPr>
              <a:lstStyle/>
              <a:p>
                <a:r>
                  <a:rPr lang="en-GB" sz="2400" dirty="0"/>
                  <a:t>GlueX:</a:t>
                </a:r>
              </a:p>
              <a:p>
                <a:pPr marL="342900" indent="-342900">
                  <a:buFont typeface="Arial" panose="020B0604020202020204" pitchFamily="34" charset="0"/>
                  <a:buChar char="•"/>
                </a:pPr>
                <a:r>
                  <a:rPr lang="en-GB" sz="2400" dirty="0"/>
                  <a:t>4pi coverage</a:t>
                </a:r>
              </a:p>
              <a:p>
                <a:pPr marL="342900" indent="-342900">
                  <a:buFont typeface="Arial" panose="020B0604020202020204" pitchFamily="34" charset="0"/>
                  <a:buChar char="•"/>
                </a:pPr>
                <a:r>
                  <a:rPr lang="en-GB" sz="2400" dirty="0"/>
                  <a:t>Both neutral and charged particles</a:t>
                </a:r>
              </a:p>
              <a:p>
                <a:pPr marL="342900" indent="-342900">
                  <a:buFont typeface="Arial" panose="020B0604020202020204" pitchFamily="34" charset="0"/>
                  <a:buChar char="•"/>
                </a:pPr>
                <a:r>
                  <a:rPr lang="en-GB" sz="2400" dirty="0"/>
                  <a:t>Nice PID</a:t>
                </a:r>
              </a:p>
              <a:p>
                <a:pPr marL="342900" indent="-342900">
                  <a:buFont typeface="Arial" panose="020B0604020202020204" pitchFamily="34" charset="0"/>
                  <a:buChar char="•"/>
                </a:pPr>
                <a14:m>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𝐾</m:t>
                        </m:r>
                      </m:e>
                      <m:sub>
                        <m:r>
                          <a:rPr lang="en-GB" sz="2400" b="0" i="1" smtClean="0">
                            <a:latin typeface="Cambria Math" panose="02040503050406030204" pitchFamily="18" charset="0"/>
                          </a:rPr>
                          <m:t>𝐿</m:t>
                        </m:r>
                      </m:sub>
                    </m:sSub>
                  </m:oMath>
                </a14:m>
                <a:r>
                  <a:rPr lang="en-GB" sz="2400" dirty="0"/>
                  <a:t> energy reconstruction from ToF</a:t>
                </a:r>
              </a:p>
              <a:p>
                <a:pPr marL="342900" indent="-342900">
                  <a:buFont typeface="Arial" panose="020B0604020202020204" pitchFamily="34" charset="0"/>
                  <a:buChar char="•"/>
                </a:pPr>
                <a:r>
                  <a:rPr lang="en-GB" sz="2400" b="1" dirty="0"/>
                  <a:t>Only 30% of the beam is used for the main program!</a:t>
                </a:r>
              </a:p>
              <a:p>
                <a:pPr marL="342900" indent="-342900">
                  <a:buFont typeface="Arial" panose="020B0604020202020204" pitchFamily="34" charset="0"/>
                  <a:buChar char="•"/>
                </a:pPr>
                <a:endParaRPr lang="en-GB" sz="2400" dirty="0"/>
              </a:p>
            </p:txBody>
          </p:sp>
        </mc:Choice>
        <mc:Fallback xmlns="">
          <p:sp>
            <p:nvSpPr>
              <p:cNvPr id="16" name="TextBox 15">
                <a:extLst>
                  <a:ext uri="{FF2B5EF4-FFF2-40B4-BE49-F238E27FC236}">
                    <a16:creationId xmlns:a16="http://schemas.microsoft.com/office/drawing/2014/main" id="{DAA3343A-9135-4154-B60A-F608A35EB7E5}"/>
                  </a:ext>
                </a:extLst>
              </p:cNvPr>
              <p:cNvSpPr txBox="1">
                <a:spLocks noRot="1" noChangeAspect="1" noMove="1" noResize="1" noEditPoints="1" noAdjustHandles="1" noChangeArrowheads="1" noChangeShapeType="1" noTextEdit="1"/>
              </p:cNvSpPr>
              <p:nvPr/>
            </p:nvSpPr>
            <p:spPr>
              <a:xfrm>
                <a:off x="3117011" y="3337477"/>
                <a:ext cx="6026989" cy="3046988"/>
              </a:xfrm>
              <a:prstGeom prst="rect">
                <a:avLst/>
              </a:prstGeom>
              <a:blipFill>
                <a:blip r:embed="rId3"/>
                <a:stretch>
                  <a:fillRect l="-1517" t="-1600"/>
                </a:stretch>
              </a:blipFill>
            </p:spPr>
            <p:txBody>
              <a:bodyPr/>
              <a:lstStyle/>
              <a:p>
                <a:r>
                  <a:rPr lang="en-GB">
                    <a:noFill/>
                  </a:rPr>
                  <a:t> </a:t>
                </a:r>
              </a:p>
            </p:txBody>
          </p:sp>
        </mc:Fallback>
      </mc:AlternateContent>
      <p:sp>
        <p:nvSpPr>
          <p:cNvPr id="5" name="Rectangle 4">
            <a:extLst>
              <a:ext uri="{FF2B5EF4-FFF2-40B4-BE49-F238E27FC236}">
                <a16:creationId xmlns:a16="http://schemas.microsoft.com/office/drawing/2014/main" id="{7B85483D-1242-41DB-9689-DB32DF751D51}"/>
              </a:ext>
            </a:extLst>
          </p:cNvPr>
          <p:cNvSpPr/>
          <p:nvPr/>
        </p:nvSpPr>
        <p:spPr>
          <a:xfrm>
            <a:off x="3958956" y="1581531"/>
            <a:ext cx="954406" cy="56270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5C9456C4-8546-4799-AA4F-CDD7331A98DA}"/>
                  </a:ext>
                </a:extLst>
              </p:cNvPr>
              <p:cNvSpPr/>
              <p:nvPr/>
            </p:nvSpPr>
            <p:spPr>
              <a:xfrm>
                <a:off x="4195836" y="1761391"/>
                <a:ext cx="240323" cy="252046"/>
              </a:xfrm>
              <a:prstGeom prst="ellips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GB" sz="1400" b="1" i="1" smtClean="0">
                              <a:latin typeface="Cambria Math" panose="02040503050406030204" pitchFamily="18" charset="0"/>
                            </a:rPr>
                          </m:ctrlPr>
                        </m:sSubPr>
                        <m:e>
                          <m:r>
                            <a:rPr lang="en-GB" sz="1400" b="1" i="1" smtClean="0">
                              <a:latin typeface="Cambria Math" panose="02040503050406030204" pitchFamily="18" charset="0"/>
                            </a:rPr>
                            <m:t>𝑲</m:t>
                          </m:r>
                        </m:e>
                        <m:sub>
                          <m:r>
                            <a:rPr lang="en-GB" sz="1400" b="1" i="1" smtClean="0">
                              <a:latin typeface="Cambria Math" panose="02040503050406030204" pitchFamily="18" charset="0"/>
                            </a:rPr>
                            <m:t>𝑳</m:t>
                          </m:r>
                        </m:sub>
                      </m:sSub>
                    </m:oMath>
                  </m:oMathPara>
                </a14:m>
                <a:endParaRPr lang="en-GB" sz="1400" b="1" dirty="0"/>
              </a:p>
            </p:txBody>
          </p:sp>
        </mc:Choice>
        <mc:Fallback xmlns="">
          <p:sp>
            <p:nvSpPr>
              <p:cNvPr id="9" name="Oval 8">
                <a:extLst>
                  <a:ext uri="{FF2B5EF4-FFF2-40B4-BE49-F238E27FC236}">
                    <a16:creationId xmlns:a16="http://schemas.microsoft.com/office/drawing/2014/main" id="{5C9456C4-8546-4799-AA4F-CDD7331A98DA}"/>
                  </a:ext>
                </a:extLst>
              </p:cNvPr>
              <p:cNvSpPr>
                <a:spLocks noRot="1" noChangeAspect="1" noMove="1" noResize="1" noEditPoints="1" noAdjustHandles="1" noChangeArrowheads="1" noChangeShapeType="1" noTextEdit="1"/>
              </p:cNvSpPr>
              <p:nvPr/>
            </p:nvSpPr>
            <p:spPr>
              <a:xfrm>
                <a:off x="4195836" y="1761391"/>
                <a:ext cx="240323" cy="252046"/>
              </a:xfrm>
              <a:prstGeom prst="ellipse">
                <a:avLst/>
              </a:prstGeom>
              <a:blipFill>
                <a:blip r:embed="rId5"/>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9229F116-19A3-4BF2-8E0F-D4CB3CC53058}"/>
                  </a:ext>
                </a:extLst>
              </p:cNvPr>
              <p:cNvSpPr/>
              <p:nvPr/>
            </p:nvSpPr>
            <p:spPr>
              <a:xfrm>
                <a:off x="4314275" y="1657324"/>
                <a:ext cx="240323" cy="252046"/>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1400" b="1" i="0" smtClean="0">
                          <a:latin typeface="Cambria Math" panose="02040503050406030204" pitchFamily="18" charset="0"/>
                        </a:rPr>
                        <m:t>𝚲</m:t>
                      </m:r>
                    </m:oMath>
                  </m:oMathPara>
                </a14:m>
                <a:endParaRPr lang="en-GB" sz="1400" b="1" dirty="0"/>
              </a:p>
            </p:txBody>
          </p:sp>
        </mc:Choice>
        <mc:Fallback xmlns="">
          <p:sp>
            <p:nvSpPr>
              <p:cNvPr id="10" name="Oval 9">
                <a:extLst>
                  <a:ext uri="{FF2B5EF4-FFF2-40B4-BE49-F238E27FC236}">
                    <a16:creationId xmlns:a16="http://schemas.microsoft.com/office/drawing/2014/main" id="{9229F116-19A3-4BF2-8E0F-D4CB3CC53058}"/>
                  </a:ext>
                </a:extLst>
              </p:cNvPr>
              <p:cNvSpPr>
                <a:spLocks noRot="1" noChangeAspect="1" noMove="1" noResize="1" noEditPoints="1" noAdjustHandles="1" noChangeArrowheads="1" noChangeShapeType="1" noTextEdit="1"/>
              </p:cNvSpPr>
              <p:nvPr/>
            </p:nvSpPr>
            <p:spPr>
              <a:xfrm>
                <a:off x="4314275" y="1657324"/>
                <a:ext cx="240323" cy="252046"/>
              </a:xfrm>
              <a:prstGeom prst="ellipse">
                <a:avLst/>
              </a:prstGeom>
              <a:blipFill>
                <a:blip r:embed="rId6"/>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B9845385-9184-4721-9DFB-5E2E867B725B}"/>
                  </a:ext>
                </a:extLst>
              </p:cNvPr>
              <p:cNvSpPr/>
              <p:nvPr/>
            </p:nvSpPr>
            <p:spPr>
              <a:xfrm>
                <a:off x="4314276" y="1894718"/>
                <a:ext cx="240323" cy="25204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GB" sz="1400" b="1" i="1" smtClean="0">
                              <a:latin typeface="Cambria Math" panose="02040503050406030204" pitchFamily="18" charset="0"/>
                            </a:rPr>
                          </m:ctrlPr>
                        </m:sSupPr>
                        <m:e>
                          <m:r>
                            <a:rPr lang="en-GB" sz="1400" b="1" i="1" smtClean="0">
                              <a:latin typeface="Cambria Math" panose="02040503050406030204" pitchFamily="18" charset="0"/>
                            </a:rPr>
                            <m:t>𝝅</m:t>
                          </m:r>
                        </m:e>
                        <m:sup>
                          <m:r>
                            <a:rPr lang="en-GB" sz="1400" b="1" i="1" smtClean="0">
                              <a:latin typeface="Cambria Math" panose="02040503050406030204" pitchFamily="18" charset="0"/>
                            </a:rPr>
                            <m:t>+</m:t>
                          </m:r>
                        </m:sup>
                      </m:sSup>
                    </m:oMath>
                  </m:oMathPara>
                </a14:m>
                <a:endParaRPr lang="en-GB" sz="1400" b="1" dirty="0"/>
              </a:p>
            </p:txBody>
          </p:sp>
        </mc:Choice>
        <mc:Fallback xmlns="">
          <p:sp>
            <p:nvSpPr>
              <p:cNvPr id="11" name="Oval 10">
                <a:extLst>
                  <a:ext uri="{FF2B5EF4-FFF2-40B4-BE49-F238E27FC236}">
                    <a16:creationId xmlns:a16="http://schemas.microsoft.com/office/drawing/2014/main" id="{B9845385-9184-4721-9DFB-5E2E867B725B}"/>
                  </a:ext>
                </a:extLst>
              </p:cNvPr>
              <p:cNvSpPr>
                <a:spLocks noRot="1" noChangeAspect="1" noMove="1" noResize="1" noEditPoints="1" noAdjustHandles="1" noChangeArrowheads="1" noChangeShapeType="1" noTextEdit="1"/>
              </p:cNvSpPr>
              <p:nvPr/>
            </p:nvSpPr>
            <p:spPr>
              <a:xfrm>
                <a:off x="4314276" y="1894718"/>
                <a:ext cx="240323" cy="252046"/>
              </a:xfrm>
              <a:prstGeom prst="ellipse">
                <a:avLst/>
              </a:prstGeom>
              <a:blipFill>
                <a:blip r:embed="rId7"/>
                <a:stretch>
                  <a:fillRect/>
                </a:stretch>
              </a:blipFill>
              <a:ln>
                <a:noFill/>
              </a:ln>
            </p:spPr>
            <p:txBody>
              <a:bodyPr/>
              <a:lstStyle/>
              <a:p>
                <a:r>
                  <a:rPr lang="en-GB">
                    <a:noFill/>
                  </a:rPr>
                  <a:t> </a:t>
                </a:r>
              </a:p>
            </p:txBody>
          </p:sp>
        </mc:Fallback>
      </mc:AlternateContent>
      <p:pic>
        <p:nvPicPr>
          <p:cNvPr id="4" name="Picture 3">
            <a:extLst>
              <a:ext uri="{FF2B5EF4-FFF2-40B4-BE49-F238E27FC236}">
                <a16:creationId xmlns:a16="http://schemas.microsoft.com/office/drawing/2014/main" id="{6A0C1920-F9D6-4A6A-84C8-7526E87620BE}"/>
              </a:ext>
            </a:extLst>
          </p:cNvPr>
          <p:cNvPicPr>
            <a:picLocks noChangeAspect="1"/>
          </p:cNvPicPr>
          <p:nvPr/>
        </p:nvPicPr>
        <p:blipFill>
          <a:blip r:embed="rId8"/>
          <a:stretch>
            <a:fillRect/>
          </a:stretch>
        </p:blipFill>
        <p:spPr>
          <a:xfrm>
            <a:off x="99495" y="4062353"/>
            <a:ext cx="2927035" cy="1938992"/>
          </a:xfrm>
          <a:prstGeom prst="rect">
            <a:avLst/>
          </a:prstGeom>
        </p:spPr>
      </p:pic>
      <p:sp>
        <p:nvSpPr>
          <p:cNvPr id="13" name="Rectangle 12">
            <a:extLst>
              <a:ext uri="{FF2B5EF4-FFF2-40B4-BE49-F238E27FC236}">
                <a16:creationId xmlns:a16="http://schemas.microsoft.com/office/drawing/2014/main" id="{7F0D066F-D7B1-4413-A1BF-D9E3869B398E}"/>
              </a:ext>
            </a:extLst>
          </p:cNvPr>
          <p:cNvSpPr/>
          <p:nvPr/>
        </p:nvSpPr>
        <p:spPr>
          <a:xfrm>
            <a:off x="163099" y="1458033"/>
            <a:ext cx="87923" cy="873369"/>
          </a:xfrm>
          <a:prstGeom prst="rect">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AE73401D-EDFB-4205-9407-76CFA925D470}"/>
              </a:ext>
            </a:extLst>
          </p:cNvPr>
          <p:cNvCxnSpPr/>
          <p:nvPr/>
        </p:nvCxnSpPr>
        <p:spPr>
          <a:xfrm>
            <a:off x="251022" y="2491154"/>
            <a:ext cx="3998593" cy="0"/>
          </a:xfrm>
          <a:prstGeom prst="straightConnector1">
            <a:avLst/>
          </a:prstGeom>
          <a:ln w="38100">
            <a:solidFill>
              <a:schemeClr val="tx1"/>
            </a:solidFill>
            <a:headEnd type="stealth"/>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E5A2829-E5DF-4E56-B717-3225724C96FD}"/>
              </a:ext>
            </a:extLst>
          </p:cNvPr>
          <p:cNvSpPr txBox="1"/>
          <p:nvPr/>
        </p:nvSpPr>
        <p:spPr>
          <a:xfrm>
            <a:off x="1072662" y="2502877"/>
            <a:ext cx="1953868" cy="369332"/>
          </a:xfrm>
          <a:prstGeom prst="rect">
            <a:avLst/>
          </a:prstGeom>
          <a:noFill/>
        </p:spPr>
        <p:txBody>
          <a:bodyPr wrap="none" rtlCol="0">
            <a:spAutoFit/>
          </a:bodyPr>
          <a:lstStyle/>
          <a:p>
            <a:r>
              <a:rPr lang="en-GB" dirty="0"/>
              <a:t>24m time-of -flight</a:t>
            </a:r>
          </a:p>
        </p:txBody>
      </p:sp>
    </p:spTree>
    <p:extLst>
      <p:ext uri="{BB962C8B-B14F-4D97-AF65-F5344CB8AC3E}">
        <p14:creationId xmlns:p14="http://schemas.microsoft.com/office/powerpoint/2010/main" val="65101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42" presetClass="path" presetSubtype="0" fill="hold" grpId="0" nodeType="afterEffect">
                                  <p:stCondLst>
                                    <p:cond delay="0"/>
                                  </p:stCondLst>
                                  <p:childTnLst>
                                    <p:animMotion origin="layout" path="M -0.41059 -0.00672 L 1.66667E-6 2.22222E-6 " pathEditMode="relative" rAng="0" ptsTypes="AA">
                                      <p:cBhvr>
                                        <p:cTn id="9" dur="3000" fill="hold"/>
                                        <p:tgtEl>
                                          <p:spTgt spid="9"/>
                                        </p:tgtEl>
                                        <p:attrNameLst>
                                          <p:attrName>ppt_x</p:attrName>
                                          <p:attrName>ppt_y</p:attrName>
                                        </p:attrNameLst>
                                      </p:cBhvr>
                                      <p:rCtr x="20521" y="324"/>
                                    </p:animMotion>
                                  </p:childTnLst>
                                </p:cTn>
                              </p:par>
                            </p:childTnLst>
                          </p:cTn>
                        </p:par>
                        <p:par>
                          <p:cTn id="10" fill="hold">
                            <p:stCondLst>
                              <p:cond delay="3000"/>
                            </p:stCondLst>
                            <p:childTnLst>
                              <p:par>
                                <p:cTn id="11" presetID="1" presetClass="exit" presetSubtype="0" fill="hold" grpId="2" nodeType="after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42" presetClass="path" presetSubtype="0" fill="hold" grpId="2" nodeType="withEffect">
                                  <p:stCondLst>
                                    <p:cond delay="0"/>
                                  </p:stCondLst>
                                  <p:childTnLst>
                                    <p:animMotion origin="layout" path="M 4.16667E-6 4.07407E-6 L 0.18107 0.09004 " pathEditMode="relative" rAng="0" ptsTypes="AA">
                                      <p:cBhvr>
                                        <p:cTn id="22" dur="2000" fill="hold"/>
                                        <p:tgtEl>
                                          <p:spTgt spid="11"/>
                                        </p:tgtEl>
                                        <p:attrNameLst>
                                          <p:attrName>ppt_x</p:attrName>
                                          <p:attrName>ppt_y</p:attrName>
                                        </p:attrNameLst>
                                      </p:cBhvr>
                                      <p:rCtr x="9045" y="4491"/>
                                    </p:animMotion>
                                  </p:childTnLst>
                                </p:cTn>
                              </p:par>
                              <p:par>
                                <p:cTn id="23" presetID="1" presetClass="entr"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42" presetClass="path" presetSubtype="0" fill="hold" grpId="2" nodeType="withEffect">
                                  <p:stCondLst>
                                    <p:cond delay="0"/>
                                  </p:stCondLst>
                                  <p:childTnLst>
                                    <p:animMotion origin="layout" path="M 4.16667E-6 -3.7037E-6 L 0.1125 -0.02963 " pathEditMode="relative" rAng="0" ptsTypes="AA">
                                      <p:cBhvr>
                                        <p:cTn id="26" dur="3000" fill="hold"/>
                                        <p:tgtEl>
                                          <p:spTgt spid="10"/>
                                        </p:tgtEl>
                                        <p:attrNameLst>
                                          <p:attrName>ppt_x</p:attrName>
                                          <p:attrName>ppt_y</p:attrName>
                                        </p:attrNameLst>
                                      </p:cBhvr>
                                      <p:rCtr x="5625" y="-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err="1">
                <a:solidFill>
                  <a:srgbClr val="000000"/>
                </a:solidFill>
                <a:latin typeface="+mn-lt"/>
              </a:rPr>
              <a:t>Hypernuclei</a:t>
            </a:r>
            <a:r>
              <a:rPr lang="en-US" dirty="0">
                <a:solidFill>
                  <a:srgbClr val="000000"/>
                </a:solidFill>
                <a:latin typeface="+mn-lt"/>
              </a:rPr>
              <a:t> platform</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5</a:t>
            </a:fld>
            <a:endParaRPr lang="en-US"/>
          </a:p>
        </p:txBody>
      </p:sp>
      <p:pic>
        <p:nvPicPr>
          <p:cNvPr id="4" name="Picture 3">
            <a:extLst>
              <a:ext uri="{FF2B5EF4-FFF2-40B4-BE49-F238E27FC236}">
                <a16:creationId xmlns:a16="http://schemas.microsoft.com/office/drawing/2014/main" id="{227E9354-0541-75B2-EC8B-3C1EF5862559}"/>
              </a:ext>
            </a:extLst>
          </p:cNvPr>
          <p:cNvPicPr>
            <a:picLocks noChangeAspect="1"/>
          </p:cNvPicPr>
          <p:nvPr/>
        </p:nvPicPr>
        <p:blipFill>
          <a:blip r:embed="rId3"/>
          <a:srcRect/>
          <a:stretch/>
        </p:blipFill>
        <p:spPr>
          <a:xfrm>
            <a:off x="-1" y="1015185"/>
            <a:ext cx="9149060" cy="5004615"/>
          </a:xfrm>
          <a:prstGeom prst="rect">
            <a:avLst/>
          </a:prstGeom>
        </p:spPr>
      </p:pic>
      <p:cxnSp>
        <p:nvCxnSpPr>
          <p:cNvPr id="8" name="Straight Arrow Connector 7">
            <a:extLst>
              <a:ext uri="{FF2B5EF4-FFF2-40B4-BE49-F238E27FC236}">
                <a16:creationId xmlns:a16="http://schemas.microsoft.com/office/drawing/2014/main" id="{89DE410D-6930-40EF-3A65-AE689C8A6F88}"/>
              </a:ext>
            </a:extLst>
          </p:cNvPr>
          <p:cNvCxnSpPr>
            <a:cxnSpLocks/>
          </p:cNvCxnSpPr>
          <p:nvPr/>
        </p:nvCxnSpPr>
        <p:spPr>
          <a:xfrm flipV="1">
            <a:off x="4902200" y="4076700"/>
            <a:ext cx="330200" cy="16129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5C903BE-4A60-651C-9BB7-6E6DE0DA771B}"/>
              </a:ext>
            </a:extLst>
          </p:cNvPr>
          <p:cNvSpPr txBox="1"/>
          <p:nvPr/>
        </p:nvSpPr>
        <p:spPr>
          <a:xfrm>
            <a:off x="1635669" y="5855515"/>
            <a:ext cx="6435182" cy="923330"/>
          </a:xfrm>
          <a:prstGeom prst="rect">
            <a:avLst/>
          </a:prstGeom>
          <a:noFill/>
        </p:spPr>
        <p:txBody>
          <a:bodyPr wrap="square" rtlCol="0">
            <a:spAutoFit/>
          </a:bodyPr>
          <a:lstStyle/>
          <a:p>
            <a:r>
              <a:rPr lang="en-GB" dirty="0" err="1"/>
              <a:t>Hypernuclei</a:t>
            </a:r>
            <a:r>
              <a:rPr lang="en-GB" dirty="0"/>
              <a:t> station platform 2m x 2m</a:t>
            </a:r>
          </a:p>
          <a:p>
            <a:r>
              <a:rPr lang="en-GB" dirty="0"/>
              <a:t>Can be moved away</a:t>
            </a:r>
          </a:p>
          <a:p>
            <a:r>
              <a:rPr lang="en-GB" dirty="0"/>
              <a:t>Attachable to FD for stability during beamtime</a:t>
            </a:r>
          </a:p>
        </p:txBody>
      </p:sp>
      <p:sp>
        <p:nvSpPr>
          <p:cNvPr id="12" name="Rectangle 11">
            <a:extLst>
              <a:ext uri="{FF2B5EF4-FFF2-40B4-BE49-F238E27FC236}">
                <a16:creationId xmlns:a16="http://schemas.microsoft.com/office/drawing/2014/main" id="{92130CF0-5A19-BF63-E08C-7F3E45325295}"/>
              </a:ext>
            </a:extLst>
          </p:cNvPr>
          <p:cNvSpPr/>
          <p:nvPr/>
        </p:nvSpPr>
        <p:spPr>
          <a:xfrm>
            <a:off x="4984750" y="3063655"/>
            <a:ext cx="749300" cy="85725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E06CAF13-5374-35D8-7C47-B8F880BFE2F2}"/>
              </a:ext>
            </a:extLst>
          </p:cNvPr>
          <p:cNvCxnSpPr/>
          <p:nvPr/>
        </p:nvCxnSpPr>
        <p:spPr>
          <a:xfrm>
            <a:off x="5937250" y="2619375"/>
            <a:ext cx="0" cy="1333500"/>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7136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err="1">
                <a:solidFill>
                  <a:srgbClr val="000000"/>
                </a:solidFill>
                <a:latin typeface="+mn-lt"/>
              </a:rPr>
              <a:t>Hypernuclei</a:t>
            </a:r>
            <a:r>
              <a:rPr lang="en-US" dirty="0">
                <a:solidFill>
                  <a:srgbClr val="000000"/>
                </a:solidFill>
                <a:latin typeface="+mn-lt"/>
              </a:rPr>
              <a:t> platform</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6</a:t>
            </a:fld>
            <a:endParaRPr lang="en-US"/>
          </a:p>
        </p:txBody>
      </p:sp>
      <p:pic>
        <p:nvPicPr>
          <p:cNvPr id="5" name="Picture 4">
            <a:extLst>
              <a:ext uri="{FF2B5EF4-FFF2-40B4-BE49-F238E27FC236}">
                <a16:creationId xmlns:a16="http://schemas.microsoft.com/office/drawing/2014/main" id="{DCD0F2BA-EDEB-73D9-1EF6-F92A3B8B2AC2}"/>
              </a:ext>
            </a:extLst>
          </p:cNvPr>
          <p:cNvPicPr>
            <a:picLocks noChangeAspect="1"/>
          </p:cNvPicPr>
          <p:nvPr/>
        </p:nvPicPr>
        <p:blipFill>
          <a:blip r:embed="rId3"/>
          <a:stretch>
            <a:fillRect/>
          </a:stretch>
        </p:blipFill>
        <p:spPr>
          <a:xfrm rot="5400000">
            <a:off x="13138" y="3646505"/>
            <a:ext cx="3516700" cy="2647868"/>
          </a:xfrm>
          <a:prstGeom prst="rect">
            <a:avLst/>
          </a:prstGeom>
        </p:spPr>
      </p:pic>
      <p:pic>
        <p:nvPicPr>
          <p:cNvPr id="7" name="Picture 6">
            <a:extLst>
              <a:ext uri="{FF2B5EF4-FFF2-40B4-BE49-F238E27FC236}">
                <a16:creationId xmlns:a16="http://schemas.microsoft.com/office/drawing/2014/main" id="{F437295F-6480-E65D-DC2E-E132FB333B9A}"/>
              </a:ext>
            </a:extLst>
          </p:cNvPr>
          <p:cNvPicPr>
            <a:picLocks noChangeAspect="1"/>
          </p:cNvPicPr>
          <p:nvPr/>
        </p:nvPicPr>
        <p:blipFill>
          <a:blip r:embed="rId4"/>
          <a:stretch>
            <a:fillRect/>
          </a:stretch>
        </p:blipFill>
        <p:spPr>
          <a:xfrm>
            <a:off x="228333" y="823120"/>
            <a:ext cx="4916143" cy="2388969"/>
          </a:xfrm>
          <a:prstGeom prst="rect">
            <a:avLst/>
          </a:prstGeom>
        </p:spPr>
      </p:pic>
      <p:pic>
        <p:nvPicPr>
          <p:cNvPr id="11" name="Picture 10">
            <a:extLst>
              <a:ext uri="{FF2B5EF4-FFF2-40B4-BE49-F238E27FC236}">
                <a16:creationId xmlns:a16="http://schemas.microsoft.com/office/drawing/2014/main" id="{C4E5AD69-6065-4564-7D77-7342B624A14F}"/>
              </a:ext>
            </a:extLst>
          </p:cNvPr>
          <p:cNvPicPr>
            <a:picLocks noChangeAspect="1"/>
          </p:cNvPicPr>
          <p:nvPr/>
        </p:nvPicPr>
        <p:blipFill>
          <a:blip r:embed="rId5"/>
          <a:srcRect b="10401"/>
          <a:stretch>
            <a:fillRect/>
          </a:stretch>
        </p:blipFill>
        <p:spPr>
          <a:xfrm>
            <a:off x="5144476" y="1081537"/>
            <a:ext cx="3048000" cy="1908954"/>
          </a:xfrm>
          <a:prstGeom prst="rect">
            <a:avLst/>
          </a:prstGeom>
        </p:spPr>
      </p:pic>
      <p:pic>
        <p:nvPicPr>
          <p:cNvPr id="14" name="Picture 13">
            <a:extLst>
              <a:ext uri="{FF2B5EF4-FFF2-40B4-BE49-F238E27FC236}">
                <a16:creationId xmlns:a16="http://schemas.microsoft.com/office/drawing/2014/main" id="{89A76486-FF49-14DB-479E-41CD7488DB44}"/>
              </a:ext>
            </a:extLst>
          </p:cNvPr>
          <p:cNvPicPr>
            <a:picLocks noChangeAspect="1"/>
          </p:cNvPicPr>
          <p:nvPr/>
        </p:nvPicPr>
        <p:blipFill>
          <a:blip r:embed="rId6"/>
          <a:stretch>
            <a:fillRect/>
          </a:stretch>
        </p:blipFill>
        <p:spPr>
          <a:xfrm>
            <a:off x="3495554" y="3260598"/>
            <a:ext cx="4596477" cy="3460877"/>
          </a:xfrm>
          <a:prstGeom prst="rect">
            <a:avLst/>
          </a:prstGeom>
        </p:spPr>
      </p:pic>
    </p:spTree>
    <p:extLst>
      <p:ext uri="{BB962C8B-B14F-4D97-AF65-F5344CB8AC3E}">
        <p14:creationId xmlns:p14="http://schemas.microsoft.com/office/powerpoint/2010/main" val="315695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81302"/>
            <a:ext cx="6512010" cy="738654"/>
          </a:xfrm>
        </p:spPr>
        <p:txBody>
          <a:bodyPr/>
          <a:lstStyle/>
          <a:p>
            <a:pPr lvl="0"/>
            <a:r>
              <a:rPr lang="en-US" dirty="0" err="1">
                <a:solidFill>
                  <a:srgbClr val="000000"/>
                </a:solidFill>
                <a:latin typeface="+mn-lt"/>
              </a:rPr>
              <a:t>Hypernuclei</a:t>
            </a:r>
            <a:r>
              <a:rPr lang="en-US" dirty="0">
                <a:solidFill>
                  <a:srgbClr val="000000"/>
                </a:solidFill>
                <a:latin typeface="+mn-lt"/>
              </a:rPr>
              <a:t> platform</a:t>
            </a:r>
          </a:p>
        </p:txBody>
      </p:sp>
      <p:sp>
        <p:nvSpPr>
          <p:cNvPr id="20" name="Номер слайда 2"/>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7</a:t>
            </a:fld>
            <a:endParaRPr lang="en-US"/>
          </a:p>
        </p:txBody>
      </p:sp>
      <p:cxnSp>
        <p:nvCxnSpPr>
          <p:cNvPr id="8" name="Straight Arrow Connector 7">
            <a:extLst>
              <a:ext uri="{FF2B5EF4-FFF2-40B4-BE49-F238E27FC236}">
                <a16:creationId xmlns:a16="http://schemas.microsoft.com/office/drawing/2014/main" id="{89DE410D-6930-40EF-3A65-AE689C8A6F88}"/>
              </a:ext>
            </a:extLst>
          </p:cNvPr>
          <p:cNvCxnSpPr>
            <a:cxnSpLocks/>
          </p:cNvCxnSpPr>
          <p:nvPr/>
        </p:nvCxnSpPr>
        <p:spPr>
          <a:xfrm>
            <a:off x="237781" y="2432050"/>
            <a:ext cx="103849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5C903BE-4A60-651C-9BB7-6E6DE0DA771B}"/>
              </a:ext>
            </a:extLst>
          </p:cNvPr>
          <p:cNvSpPr txBox="1"/>
          <p:nvPr/>
        </p:nvSpPr>
        <p:spPr>
          <a:xfrm>
            <a:off x="1635669" y="5855515"/>
            <a:ext cx="6435182" cy="461665"/>
          </a:xfrm>
          <a:prstGeom prst="rect">
            <a:avLst/>
          </a:prstGeom>
          <a:noFill/>
        </p:spPr>
        <p:txBody>
          <a:bodyPr wrap="square" rtlCol="0">
            <a:spAutoFit/>
          </a:bodyPr>
          <a:lstStyle/>
          <a:p>
            <a:r>
              <a:rPr lang="en-GB" sz="2400" dirty="0"/>
              <a:t>Both stations are about  1m x 1m</a:t>
            </a:r>
          </a:p>
        </p:txBody>
      </p:sp>
      <p:sp>
        <p:nvSpPr>
          <p:cNvPr id="12" name="Rectangle 11">
            <a:extLst>
              <a:ext uri="{FF2B5EF4-FFF2-40B4-BE49-F238E27FC236}">
                <a16:creationId xmlns:a16="http://schemas.microsoft.com/office/drawing/2014/main" id="{92130CF0-5A19-BF63-E08C-7F3E45325295}"/>
              </a:ext>
            </a:extLst>
          </p:cNvPr>
          <p:cNvSpPr/>
          <p:nvPr/>
        </p:nvSpPr>
        <p:spPr>
          <a:xfrm>
            <a:off x="1740444" y="1250960"/>
            <a:ext cx="4539706" cy="429895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E06CAF13-5374-35D8-7C47-B8F880BFE2F2}"/>
              </a:ext>
            </a:extLst>
          </p:cNvPr>
          <p:cNvCxnSpPr>
            <a:cxnSpLocks/>
          </p:cNvCxnSpPr>
          <p:nvPr/>
        </p:nvCxnSpPr>
        <p:spPr>
          <a:xfrm>
            <a:off x="6762750" y="1250960"/>
            <a:ext cx="50800" cy="4241790"/>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FCB9E77-9527-E505-F068-E8EA12708A0C}"/>
              </a:ext>
            </a:extLst>
          </p:cNvPr>
          <p:cNvSpPr txBox="1"/>
          <p:nvPr/>
        </p:nvSpPr>
        <p:spPr>
          <a:xfrm>
            <a:off x="237781" y="1897221"/>
            <a:ext cx="893193" cy="461665"/>
          </a:xfrm>
          <a:prstGeom prst="rect">
            <a:avLst/>
          </a:prstGeom>
          <a:noFill/>
        </p:spPr>
        <p:txBody>
          <a:bodyPr wrap="none" rtlCol="0">
            <a:spAutoFit/>
          </a:bodyPr>
          <a:lstStyle/>
          <a:p>
            <a:r>
              <a:rPr lang="en-GB" sz="2400" dirty="0"/>
              <a:t>beam</a:t>
            </a:r>
          </a:p>
        </p:txBody>
      </p:sp>
      <p:sp>
        <p:nvSpPr>
          <p:cNvPr id="13" name="TextBox 12">
            <a:extLst>
              <a:ext uri="{FF2B5EF4-FFF2-40B4-BE49-F238E27FC236}">
                <a16:creationId xmlns:a16="http://schemas.microsoft.com/office/drawing/2014/main" id="{44C885B4-E2F1-91E8-D306-F5153DC52AA1}"/>
              </a:ext>
            </a:extLst>
          </p:cNvPr>
          <p:cNvSpPr txBox="1"/>
          <p:nvPr/>
        </p:nvSpPr>
        <p:spPr>
          <a:xfrm>
            <a:off x="6956959" y="2662059"/>
            <a:ext cx="585417" cy="461665"/>
          </a:xfrm>
          <a:prstGeom prst="rect">
            <a:avLst/>
          </a:prstGeom>
          <a:noFill/>
        </p:spPr>
        <p:txBody>
          <a:bodyPr wrap="none" rtlCol="0">
            <a:spAutoFit/>
          </a:bodyPr>
          <a:lstStyle/>
          <a:p>
            <a:r>
              <a:rPr lang="en-GB" sz="2400" dirty="0"/>
              <a:t>2m</a:t>
            </a:r>
          </a:p>
        </p:txBody>
      </p:sp>
      <p:sp>
        <p:nvSpPr>
          <p:cNvPr id="14" name="Rectangle 13">
            <a:extLst>
              <a:ext uri="{FF2B5EF4-FFF2-40B4-BE49-F238E27FC236}">
                <a16:creationId xmlns:a16="http://schemas.microsoft.com/office/drawing/2014/main" id="{81F3D8BB-436E-ACE5-B894-C9D97AA01FC1}"/>
              </a:ext>
            </a:extLst>
          </p:cNvPr>
          <p:cNvSpPr/>
          <p:nvPr/>
        </p:nvSpPr>
        <p:spPr>
          <a:xfrm>
            <a:off x="1803400" y="1352550"/>
            <a:ext cx="2095500" cy="21209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C910CC2-ADE1-DCFC-2844-904B96FCBA43}"/>
              </a:ext>
            </a:extLst>
          </p:cNvPr>
          <p:cNvSpPr/>
          <p:nvPr/>
        </p:nvSpPr>
        <p:spPr>
          <a:xfrm>
            <a:off x="4041775" y="1371600"/>
            <a:ext cx="2095500" cy="2120900"/>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47DF571C-780E-D784-494A-19BBE6E643E3}"/>
              </a:ext>
            </a:extLst>
          </p:cNvPr>
          <p:cNvSpPr txBox="1"/>
          <p:nvPr/>
        </p:nvSpPr>
        <p:spPr>
          <a:xfrm>
            <a:off x="2047531" y="1376521"/>
            <a:ext cx="1384774" cy="830997"/>
          </a:xfrm>
          <a:prstGeom prst="rect">
            <a:avLst/>
          </a:prstGeom>
          <a:noFill/>
        </p:spPr>
        <p:txBody>
          <a:bodyPr wrap="square" rtlCol="0">
            <a:spAutoFit/>
          </a:bodyPr>
          <a:lstStyle/>
          <a:p>
            <a:r>
              <a:rPr lang="en-GB" sz="2400" dirty="0"/>
              <a:t>Emulsion station</a:t>
            </a:r>
          </a:p>
        </p:txBody>
      </p:sp>
      <p:sp>
        <p:nvSpPr>
          <p:cNvPr id="18" name="TextBox 17">
            <a:extLst>
              <a:ext uri="{FF2B5EF4-FFF2-40B4-BE49-F238E27FC236}">
                <a16:creationId xmlns:a16="http://schemas.microsoft.com/office/drawing/2014/main" id="{971A03CE-0F0A-4422-55A1-F579DB98B6EC}"/>
              </a:ext>
            </a:extLst>
          </p:cNvPr>
          <p:cNvSpPr txBox="1"/>
          <p:nvPr/>
        </p:nvSpPr>
        <p:spPr>
          <a:xfrm>
            <a:off x="4348862" y="1481722"/>
            <a:ext cx="1734438" cy="830997"/>
          </a:xfrm>
          <a:prstGeom prst="rect">
            <a:avLst/>
          </a:prstGeom>
          <a:noFill/>
        </p:spPr>
        <p:txBody>
          <a:bodyPr wrap="square" rtlCol="0">
            <a:spAutoFit/>
          </a:bodyPr>
          <a:lstStyle/>
          <a:p>
            <a:r>
              <a:rPr lang="en-GB" sz="2400" dirty="0"/>
              <a:t>Germanium station</a:t>
            </a:r>
          </a:p>
        </p:txBody>
      </p:sp>
    </p:spTree>
    <p:extLst>
      <p:ext uri="{BB962C8B-B14F-4D97-AF65-F5344CB8AC3E}">
        <p14:creationId xmlns:p14="http://schemas.microsoft.com/office/powerpoint/2010/main" val="1428818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626911-C65C-B5DE-1F74-CBA9EF5EC19C}"/>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8B67BD6F-A098-2B65-3E50-429CD1905956}"/>
              </a:ext>
            </a:extLst>
          </p:cNvPr>
          <p:cNvSpPr>
            <a:spLocks noGrp="1"/>
          </p:cNvSpPr>
          <p:nvPr>
            <p:ph type="ctrTitle"/>
          </p:nvPr>
        </p:nvSpPr>
        <p:spPr>
          <a:xfrm>
            <a:off x="0" y="181302"/>
            <a:ext cx="6512010" cy="738654"/>
          </a:xfrm>
        </p:spPr>
        <p:txBody>
          <a:bodyPr/>
          <a:lstStyle/>
          <a:p>
            <a:pPr lvl="0"/>
            <a:r>
              <a:rPr lang="en-US" dirty="0">
                <a:solidFill>
                  <a:srgbClr val="000000"/>
                </a:solidFill>
                <a:latin typeface="+mn-lt"/>
              </a:rPr>
              <a:t>Emulsion station</a:t>
            </a:r>
          </a:p>
        </p:txBody>
      </p:sp>
      <p:sp>
        <p:nvSpPr>
          <p:cNvPr id="20" name="Номер слайда 2">
            <a:extLst>
              <a:ext uri="{FF2B5EF4-FFF2-40B4-BE49-F238E27FC236}">
                <a16:creationId xmlns:a16="http://schemas.microsoft.com/office/drawing/2014/main" id="{37912B83-EDF4-24EE-4D38-7676C44A63F6}"/>
              </a:ext>
            </a:extLst>
          </p:cNvPr>
          <p:cNvSpPr txBox="1">
            <a:spLocks/>
          </p:cNvSpPr>
          <p:nvPr/>
        </p:nvSpPr>
        <p:spPr>
          <a:xfrm>
            <a:off x="7924800" y="6356350"/>
            <a:ext cx="762000" cy="365125"/>
          </a:xfrm>
          <a:prstGeom prst="rect">
            <a:avLst/>
          </a:prstGeom>
        </p:spPr>
        <p:txBody>
          <a:bodyPr vert="horz" lIns="91429" tIns="45715" rIns="91429" bIns="45715" rtlCol="0" anchor="ctr">
            <a:normAutofit fontScale="92500" lnSpcReduction="20000"/>
          </a:bodyPr>
          <a:lstStyle>
            <a:lvl1pPr marL="0" indent="0" algn="ctr" defTabSz="457146" rtl="0" eaLnBrk="1" latinLnBrk="0" hangingPunct="1">
              <a:spcBef>
                <a:spcPct val="20000"/>
              </a:spcBef>
              <a:buFont typeface="Arial"/>
              <a:buNone/>
              <a:defRPr sz="2300" kern="1200" cap="all" baseline="0">
                <a:solidFill>
                  <a:srgbClr val="25303B"/>
                </a:solidFill>
                <a:latin typeface="+mn-lt"/>
                <a:ea typeface="+mn-ea"/>
                <a:cs typeface="+mn-cs"/>
              </a:defRPr>
            </a:lvl1pPr>
            <a:lvl2pPr marL="742862" indent="-285716"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5"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0"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7"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2"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48"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4"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0"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fld id="{F3CE2CE5-0F34-440C-8C48-388A649AA15B}" type="slidenum">
              <a:rPr lang="en-US" smtClean="0"/>
              <a:pPr/>
              <a:t>8</a:t>
            </a:fld>
            <a:endParaRPr lang="en-US"/>
          </a:p>
        </p:txBody>
      </p:sp>
      <p:cxnSp>
        <p:nvCxnSpPr>
          <p:cNvPr id="8" name="Straight Arrow Connector 7">
            <a:extLst>
              <a:ext uri="{FF2B5EF4-FFF2-40B4-BE49-F238E27FC236}">
                <a16:creationId xmlns:a16="http://schemas.microsoft.com/office/drawing/2014/main" id="{9BF97A68-B7AB-8D9B-AA17-BD49E5AC5F92}"/>
              </a:ext>
            </a:extLst>
          </p:cNvPr>
          <p:cNvCxnSpPr>
            <a:cxnSpLocks/>
          </p:cNvCxnSpPr>
          <p:nvPr/>
        </p:nvCxnSpPr>
        <p:spPr>
          <a:xfrm>
            <a:off x="383085" y="3230067"/>
            <a:ext cx="103849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643F336-0BB9-AD4D-2D92-148A968C6985}"/>
              </a:ext>
            </a:extLst>
          </p:cNvPr>
          <p:cNvSpPr txBox="1"/>
          <p:nvPr/>
        </p:nvSpPr>
        <p:spPr>
          <a:xfrm>
            <a:off x="1635669" y="5855515"/>
            <a:ext cx="6435182" cy="830997"/>
          </a:xfrm>
          <a:prstGeom prst="rect">
            <a:avLst/>
          </a:prstGeom>
          <a:noFill/>
        </p:spPr>
        <p:txBody>
          <a:bodyPr wrap="square" rtlCol="0">
            <a:spAutoFit/>
          </a:bodyPr>
          <a:lstStyle/>
          <a:p>
            <a:r>
              <a:rPr lang="en-GB" sz="2400" dirty="0"/>
              <a:t>Emulsion Stack 12.5cm x 12.5 cm, 200 layers</a:t>
            </a:r>
          </a:p>
          <a:p>
            <a:endParaRPr lang="en-GB" sz="2400" dirty="0"/>
          </a:p>
        </p:txBody>
      </p:sp>
      <p:sp>
        <p:nvSpPr>
          <p:cNvPr id="12" name="Rectangle 11">
            <a:extLst>
              <a:ext uri="{FF2B5EF4-FFF2-40B4-BE49-F238E27FC236}">
                <a16:creationId xmlns:a16="http://schemas.microsoft.com/office/drawing/2014/main" id="{A880E678-2466-57F6-390F-343BB6C696F0}"/>
              </a:ext>
            </a:extLst>
          </p:cNvPr>
          <p:cNvSpPr/>
          <p:nvPr/>
        </p:nvSpPr>
        <p:spPr>
          <a:xfrm>
            <a:off x="1666875" y="1193800"/>
            <a:ext cx="4539706" cy="429895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6C4D437F-E942-9102-E50F-D0E87B07B3B7}"/>
              </a:ext>
            </a:extLst>
          </p:cNvPr>
          <p:cNvCxnSpPr>
            <a:cxnSpLocks/>
          </p:cNvCxnSpPr>
          <p:nvPr/>
        </p:nvCxnSpPr>
        <p:spPr>
          <a:xfrm>
            <a:off x="6762750" y="1250960"/>
            <a:ext cx="50800" cy="4241790"/>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38B9F05-A85A-9831-7223-1B8726C9AD22}"/>
              </a:ext>
            </a:extLst>
          </p:cNvPr>
          <p:cNvSpPr txBox="1"/>
          <p:nvPr/>
        </p:nvSpPr>
        <p:spPr>
          <a:xfrm>
            <a:off x="383085" y="2695238"/>
            <a:ext cx="893193" cy="461665"/>
          </a:xfrm>
          <a:prstGeom prst="rect">
            <a:avLst/>
          </a:prstGeom>
          <a:noFill/>
        </p:spPr>
        <p:txBody>
          <a:bodyPr wrap="none" rtlCol="0">
            <a:spAutoFit/>
          </a:bodyPr>
          <a:lstStyle/>
          <a:p>
            <a:r>
              <a:rPr lang="en-GB" sz="2400" dirty="0"/>
              <a:t>beam</a:t>
            </a:r>
          </a:p>
        </p:txBody>
      </p:sp>
      <p:sp>
        <p:nvSpPr>
          <p:cNvPr id="13" name="TextBox 12">
            <a:extLst>
              <a:ext uri="{FF2B5EF4-FFF2-40B4-BE49-F238E27FC236}">
                <a16:creationId xmlns:a16="http://schemas.microsoft.com/office/drawing/2014/main" id="{1B200DF2-59A6-B441-5E67-36BE4D908990}"/>
              </a:ext>
            </a:extLst>
          </p:cNvPr>
          <p:cNvSpPr txBox="1"/>
          <p:nvPr/>
        </p:nvSpPr>
        <p:spPr>
          <a:xfrm>
            <a:off x="6956959" y="2662059"/>
            <a:ext cx="585417" cy="461665"/>
          </a:xfrm>
          <a:prstGeom prst="rect">
            <a:avLst/>
          </a:prstGeom>
          <a:noFill/>
        </p:spPr>
        <p:txBody>
          <a:bodyPr wrap="none" rtlCol="0">
            <a:spAutoFit/>
          </a:bodyPr>
          <a:lstStyle/>
          <a:p>
            <a:r>
              <a:rPr lang="en-GB" sz="2400" dirty="0"/>
              <a:t>1m</a:t>
            </a:r>
          </a:p>
        </p:txBody>
      </p:sp>
      <p:sp>
        <p:nvSpPr>
          <p:cNvPr id="15" name="Rectangle 14">
            <a:extLst>
              <a:ext uri="{FF2B5EF4-FFF2-40B4-BE49-F238E27FC236}">
                <a16:creationId xmlns:a16="http://schemas.microsoft.com/office/drawing/2014/main" id="{F1799B47-5870-9F29-F5CB-E9DD695921EC}"/>
              </a:ext>
            </a:extLst>
          </p:cNvPr>
          <p:cNvSpPr/>
          <p:nvPr/>
        </p:nvSpPr>
        <p:spPr>
          <a:xfrm>
            <a:off x="2888978" y="2339985"/>
            <a:ext cx="2095500" cy="212090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CA380AA-31E2-D446-AA97-EB8B1400B037}"/>
              </a:ext>
            </a:extLst>
          </p:cNvPr>
          <p:cNvSpPr txBox="1"/>
          <p:nvPr/>
        </p:nvSpPr>
        <p:spPr>
          <a:xfrm>
            <a:off x="3256005" y="2892891"/>
            <a:ext cx="1545679" cy="830997"/>
          </a:xfrm>
          <a:prstGeom prst="rect">
            <a:avLst/>
          </a:prstGeom>
          <a:noFill/>
        </p:spPr>
        <p:txBody>
          <a:bodyPr wrap="square" rtlCol="0">
            <a:spAutoFit/>
          </a:bodyPr>
          <a:lstStyle/>
          <a:p>
            <a:r>
              <a:rPr lang="en-GB" sz="2400" dirty="0">
                <a:solidFill>
                  <a:schemeClr val="bg1"/>
                </a:solidFill>
              </a:rPr>
              <a:t>Emulsion stack</a:t>
            </a:r>
          </a:p>
        </p:txBody>
      </p:sp>
    </p:spTree>
    <p:extLst>
      <p:ext uri="{BB962C8B-B14F-4D97-AF65-F5344CB8AC3E}">
        <p14:creationId xmlns:p14="http://schemas.microsoft.com/office/powerpoint/2010/main" val="320200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04460A-6B3C-C87D-9FBF-6CAB0084D46D}"/>
              </a:ext>
            </a:extLst>
          </p:cNvPr>
          <p:cNvSpPr>
            <a:spLocks noGrp="1"/>
          </p:cNvSpPr>
          <p:nvPr>
            <p:ph type="title"/>
          </p:nvPr>
        </p:nvSpPr>
        <p:spPr/>
        <p:txBody>
          <a:bodyPr/>
          <a:lstStyle/>
          <a:p>
            <a:r>
              <a:rPr lang="en-GB" dirty="0"/>
              <a:t>Emulsion Station</a:t>
            </a:r>
          </a:p>
        </p:txBody>
      </p:sp>
      <p:sp>
        <p:nvSpPr>
          <p:cNvPr id="8" name="Text Placeholder 7">
            <a:extLst>
              <a:ext uri="{FF2B5EF4-FFF2-40B4-BE49-F238E27FC236}">
                <a16:creationId xmlns:a16="http://schemas.microsoft.com/office/drawing/2014/main" id="{D6C96EAE-0F7F-B8E3-D251-17B5CE9BA59F}"/>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4160386037"/>
      </p:ext>
    </p:extLst>
  </p:cSld>
  <p:clrMapOvr>
    <a:masterClrMapping/>
  </p:clrMapOvr>
</p:sld>
</file>

<file path=ppt/theme/theme1.xml><?xml version="1.0" encoding="utf-8"?>
<a:theme xmlns:a="http://schemas.openxmlformats.org/drawingml/2006/main" name="uoy-powerpoint-standardscreen">
  <a:themeElements>
    <a:clrScheme name="University of York Colour Palette">
      <a:dk1>
        <a:srgbClr val="25303B"/>
      </a:dk1>
      <a:lt1>
        <a:srgbClr val="FFFFFF"/>
      </a:lt1>
      <a:dk2>
        <a:srgbClr val="E3E6E5"/>
      </a:dk2>
      <a:lt2>
        <a:srgbClr val="00627D"/>
      </a:lt2>
      <a:accent1>
        <a:srgbClr val="5AB031"/>
      </a:accent1>
      <a:accent2>
        <a:srgbClr val="9067A9"/>
      </a:accent2>
      <a:accent3>
        <a:srgbClr val="E2388C"/>
      </a:accent3>
      <a:accent4>
        <a:srgbClr val="E62A32"/>
      </a:accent4>
      <a:accent5>
        <a:srgbClr val="F18626"/>
      </a:accent5>
      <a:accent6>
        <a:srgbClr val="00ABAA"/>
      </a:accent6>
      <a:hlink>
        <a:srgbClr val="0096D6"/>
      </a:hlink>
      <a:folHlink>
        <a:srgbClr val="E238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uoy-powerpoint-standardscreen</Template>
  <TotalTime>0</TotalTime>
  <Words>1601</Words>
  <Application>Microsoft Office PowerPoint</Application>
  <PresentationFormat>On-screen Show (4:3)</PresentationFormat>
  <Paragraphs>264</Paragraphs>
  <Slides>33</Slides>
  <Notes>25</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Aptos</vt:lpstr>
      <vt:lpstr>Aptos Display</vt:lpstr>
      <vt:lpstr>Arial</vt:lpstr>
      <vt:lpstr>Calibri</vt:lpstr>
      <vt:lpstr>Cambria</vt:lpstr>
      <vt:lpstr>Cambria Math</vt:lpstr>
      <vt:lpstr>Hiragino Kaku Gothic Pro W3</vt:lpstr>
      <vt:lpstr>Segoe UI Emoji</vt:lpstr>
      <vt:lpstr>Symbol</vt:lpstr>
      <vt:lpstr>Times New Roman</vt:lpstr>
      <vt:lpstr>TT Norms Pro</vt:lpstr>
      <vt:lpstr>Wingdings</vt:lpstr>
      <vt:lpstr>uoy-powerpoint-standardscreen</vt:lpstr>
      <vt:lpstr>Office Theme</vt:lpstr>
      <vt:lpstr>KLF  hypernuclei station</vt:lpstr>
      <vt:lpstr>Strangeness is hot!</vt:lpstr>
      <vt:lpstr>KLF</vt:lpstr>
      <vt:lpstr>KLF, step 4 (GlueX)</vt:lpstr>
      <vt:lpstr>Hypernuclei platform</vt:lpstr>
      <vt:lpstr>Hypernuclei platform</vt:lpstr>
      <vt:lpstr>Hypernuclei platform</vt:lpstr>
      <vt:lpstr>Emulsion station</vt:lpstr>
      <vt:lpstr>Emulsion Station</vt:lpstr>
      <vt:lpstr>Emulsion station:  Physics Motivation</vt:lpstr>
      <vt:lpstr>Emulsion station: Setup</vt:lpstr>
      <vt:lpstr>GIBBU cross-sections</vt:lpstr>
      <vt:lpstr>Rate estimate for a 55-minute KLF irradiation</vt:lpstr>
      <vt:lpstr>Our existing technique with Machine learning</vt:lpstr>
      <vt:lpstr>Particle distributions with GiBUU</vt:lpstr>
      <vt:lpstr>Estimated particle yields entering emulsion stacks</vt:lpstr>
      <vt:lpstr>Germanium Station</vt:lpstr>
      <vt:lpstr>Germanium station (minimal configuration)</vt:lpstr>
      <vt:lpstr>Germanium station (full)</vt:lpstr>
      <vt:lpstr>Germanium station: plastic</vt:lpstr>
      <vt:lpstr>Germanium station: plastic</vt:lpstr>
      <vt:lpstr>GE6 backgrounds</vt:lpstr>
      <vt:lpstr>Conclusion</vt:lpstr>
      <vt:lpstr>Why did the yield estimate change?</vt:lpstr>
      <vt:lpstr>Particle distributions with GiBUU</vt:lpstr>
      <vt:lpstr>Our reply to the latest PAC comments</vt:lpstr>
      <vt:lpstr>Hall-D</vt:lpstr>
      <vt:lpstr>Hall-D</vt:lpstr>
      <vt:lpstr>Forward Detector</vt:lpstr>
      <vt:lpstr>Permanent Magnets</vt:lpstr>
      <vt:lpstr>Germanium station</vt:lpstr>
      <vt:lpstr>Germanium station</vt:lpstr>
      <vt:lpstr>Permanent Magnets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2019-08-29T10:32:26Z</dcterms:created>
  <dcterms:modified xsi:type="dcterms:W3CDTF">2026-07-06T14:51:55Z</dcterms:modified>
</cp:coreProperties>
</file>