
<file path=[Content_Types].xml><?xml version="1.0" encoding="utf-8"?>
<Types xmlns="http://schemas.openxmlformats.org/package/2006/content-types">
  <Override PartName="/docProps/core.xml" ContentType="application/vnd.openxmlformats-package.core-properties+xml"/>
  <Default Extension="rels" ContentType="application/vnd.openxmlformats-package.relationships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</p:sldIdLst>
  <p:sldSz cx="9144000" cy="6858000" type="screen4x3"/>
  <p:notesSz cx="7077075" cy="9383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2685FF"/>
    <a:srgbClr val="1841FF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34" d="100"/>
          <a:sy n="134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7F2F85-7FD4-8E45-8BCB-706C15E419A5}" type="datetimeFigureOut">
              <a:rPr lang="en-US" smtClean="0"/>
              <a:pPr/>
              <a:t>5/29/15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9E76E-E2F9-4749-A80E-216803C574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849"/>
            <a:ext cx="8229600" cy="662186"/>
          </a:xfrm>
        </p:spPr>
        <p:txBody>
          <a:bodyPr>
            <a:normAutofit/>
          </a:bodyPr>
          <a:lstStyle/>
          <a:p>
            <a:r>
              <a:rPr lang="en-US" sz="3200" b="1" u="sng" dirty="0" smtClean="0"/>
              <a:t>HALL B Key Performance Parameters </a:t>
            </a:r>
            <a:r>
              <a:rPr lang="en-US" sz="3200" b="1" u="sng" dirty="0" smtClean="0">
                <a:solidFill>
                  <a:srgbClr val="FF0000"/>
                </a:solidFill>
              </a:rPr>
              <a:t>(Draft)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000" b="1" u="sng" dirty="0" smtClean="0">
                <a:solidFill>
                  <a:srgbClr val="2685FF"/>
                </a:solidFill>
              </a:rPr>
              <a:t>KPP Demonstration:</a:t>
            </a:r>
          </a:p>
          <a:p>
            <a:pPr>
              <a:buNone/>
            </a:pPr>
            <a:r>
              <a:rPr lang="en-US" sz="1800" b="1" dirty="0" smtClean="0"/>
              <a:t>1. Detector running for 8 hours recording data from all subsystems</a:t>
            </a:r>
          </a:p>
          <a:p>
            <a:pPr>
              <a:buNone/>
            </a:pPr>
            <a:r>
              <a:rPr lang="en-US" sz="1800" b="1" dirty="0" smtClean="0"/>
              <a:t>2. Screenshots of beam status and/or accelerator </a:t>
            </a:r>
            <a:r>
              <a:rPr lang="en-US" sz="1800" b="1" dirty="0" err="1" smtClean="0"/>
              <a:t>e</a:t>
            </a:r>
            <a:r>
              <a:rPr lang="en-US" sz="1800" b="1" dirty="0" smtClean="0"/>
              <a:t>-logs entries demonstrating electron beam current, beam energy, and beam profiles. </a:t>
            </a:r>
          </a:p>
          <a:p>
            <a:pPr>
              <a:buNone/>
            </a:pPr>
            <a:r>
              <a:rPr lang="en-US" sz="1800" b="1" dirty="0" smtClean="0"/>
              <a:t>3. Plots showing relative timing of FTOF, PCAL, EC, HTCC, LTCC, and CTOF.</a:t>
            </a:r>
          </a:p>
          <a:p>
            <a:pPr>
              <a:buNone/>
            </a:pPr>
            <a:r>
              <a:rPr lang="en-US" sz="1800" b="1" dirty="0" smtClean="0"/>
              <a:t>4. Event displays showing correlated particle hits in the forward detectors (FD):  HTCC, DC1, DC2, DC3, LTCC, FTOF, PCAL, EC. </a:t>
            </a:r>
          </a:p>
          <a:p>
            <a:pPr>
              <a:buNone/>
            </a:pPr>
            <a:r>
              <a:rPr lang="en-US" sz="1800" b="1" dirty="0" smtClean="0"/>
              <a:t>5. Event display showing correlations of particles detected in FD (4.) and track segments in SVT and hits in CTOF of central detector (CD). </a:t>
            </a:r>
          </a:p>
          <a:p>
            <a:pPr>
              <a:buNone/>
            </a:pPr>
            <a:r>
              <a:rPr lang="en-US" sz="1800" b="1" dirty="0" smtClean="0"/>
              <a:t>6. Plots of reconstructed particle trajectories showing target position.</a:t>
            </a:r>
          </a:p>
          <a:p>
            <a:pPr>
              <a:buNone/>
            </a:pPr>
            <a:r>
              <a:rPr lang="en-US" sz="1800" b="1" dirty="0" smtClean="0"/>
              <a:t>7. Plots of reconstructed charged particle momentum versus β=v/c. </a:t>
            </a:r>
          </a:p>
          <a:p>
            <a:pPr>
              <a:buNone/>
            </a:pPr>
            <a:r>
              <a:rPr lang="en-US" sz="1800" b="1" dirty="0" smtClean="0"/>
              <a:t>8. Particle identification plots using signals from calorimetry detectors.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457200"/>
            <a:fld id="{B58F48A6-A3E1-4848-9AC3-B43F560BE4FE}" type="slidenum">
              <a:rPr lang="en-US" smtClean="0">
                <a:solidFill>
                  <a:prstClr val="white"/>
                </a:solidFill>
              </a:rPr>
              <a:pPr defTabSz="457200"/>
              <a:t>1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29245" y="736475"/>
            <a:ext cx="74880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i="1" dirty="0" smtClean="0"/>
              <a:t>Detector operational: events recorded with a &gt; 2nA electron beam at  &gt; 6 GeV beam energy  (3 pass).</a:t>
            </a:r>
            <a:endParaRPr lang="en-US" b="1" i="1" dirty="0"/>
          </a:p>
        </p:txBody>
      </p:sp>
    </p:spTree>
  </p:cSld>
  <p:clrMapOvr>
    <a:masterClrMapping/>
  </p:clrMapOvr>
  <mc:AlternateContent>
    <mc:Choice xmlns:mc="http://schemas.openxmlformats.org/markup-compatibility/2006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Requires="p14">
      <p:transition spd="slow" p14:dur="2000" advClick="0" advTm="8000"/>
    </mc:Choice>
    <mc:Fallback>
      <p:transition spd="slow" advClick="0" advTm="8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651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Hall B Systems Glossary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939800"/>
          <a:ext cx="8229600" cy="368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1900"/>
                <a:gridCol w="5727700"/>
              </a:tblGrid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Acronym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Detector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CLAS12 Forward</a:t>
                      </a:r>
                      <a:r>
                        <a:rPr lang="en-US" sz="1600" baseline="0" dirty="0" smtClean="0"/>
                        <a:t> Detector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CLAS12 Central Detector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HTCC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High Threshold Cherenkov Counter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LTCC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Low Threshold Cherenkov Counter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DC R1, DC R2, DC R3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Drift Chambers Region 1, Region 2, Region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dirty="0" smtClean="0"/>
                        <a:t>3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FTOF 1a, 1b, 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Forward Time-of-Flight</a:t>
                      </a:r>
                      <a:r>
                        <a:rPr lang="en-US" sz="1600" baseline="0" dirty="0" smtClean="0"/>
                        <a:t> Detector 1a, 1b, 2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PCAL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Preshower</a:t>
                      </a:r>
                      <a:r>
                        <a:rPr lang="en-US" sz="1600" dirty="0" smtClean="0"/>
                        <a:t> Calorimeter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Electromagnetic Calorimeter</a:t>
                      </a:r>
                      <a:r>
                        <a:rPr lang="en-US" sz="1600" baseline="0" dirty="0" smtClean="0"/>
                        <a:t> (FD)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SVT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Silicon Vertex Tracker</a:t>
                      </a:r>
                      <a:r>
                        <a:rPr lang="en-US" sz="1600" baseline="0" dirty="0" smtClean="0"/>
                        <a:t> (CD)</a:t>
                      </a:r>
                      <a:endParaRPr lang="en-US" sz="1600" dirty="0"/>
                    </a:p>
                  </a:txBody>
                  <a:tcPr/>
                </a:tc>
              </a:tr>
              <a:tr h="24892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CTOF</a:t>
                      </a:r>
                      <a:r>
                        <a:rPr lang="en-US" sz="1600" baseline="0" dirty="0" smtClean="0"/>
                        <a:t>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Central</a:t>
                      </a:r>
                      <a:r>
                        <a:rPr lang="en-US" sz="1600" baseline="0" dirty="0" smtClean="0"/>
                        <a:t> Time-of-Flight Detector (CD)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701</TotalTime>
  <Words>294</Words>
  <Application>Microsoft Macintosh PowerPoint</Application>
  <PresentationFormat>On-screen Show (4:3)</PresentationFormat>
  <Paragraphs>35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HALL B Key Performance Parameters (Draft)</vt:lpstr>
      <vt:lpstr>Hall B Systems Glossary</vt:lpstr>
    </vt:vector>
  </TitlesOfParts>
  <Company>Jefferson Lab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B Key Performance Parameters (Draft)</dc:title>
  <dc:creator>Volker Burkert</dc:creator>
  <cp:lastModifiedBy>Pat Stroop</cp:lastModifiedBy>
  <cp:revision>6</cp:revision>
  <cp:lastPrinted>2015-05-28T13:45:01Z</cp:lastPrinted>
  <dcterms:created xsi:type="dcterms:W3CDTF">2015-05-29T12:20:32Z</dcterms:created>
  <dcterms:modified xsi:type="dcterms:W3CDTF">2015-05-29T12:20:53Z</dcterms:modified>
</cp:coreProperties>
</file>