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7077075" cy="9383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2685FF"/>
    <a:srgbClr val="1841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F2F85-7FD4-8E45-8BCB-706C15E419A5}" type="datetimeFigureOut">
              <a:rPr lang="en-US" smtClean="0"/>
              <a:pPr/>
              <a:t>5/29/15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9E76E-E2F9-4749-A80E-216803C57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49"/>
            <a:ext cx="8229600" cy="662186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HALL B Key Performance Parameters </a:t>
            </a:r>
            <a:r>
              <a:rPr lang="en-US" sz="3200" b="1" u="sng" dirty="0" smtClean="0">
                <a:solidFill>
                  <a:srgbClr val="FF0000"/>
                </a:solidFill>
              </a:rPr>
              <a:t>(Draft)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u="sng" dirty="0" smtClean="0">
                <a:solidFill>
                  <a:srgbClr val="2685FF"/>
                </a:solidFill>
              </a:rPr>
              <a:t>KPP Demonstration:</a:t>
            </a:r>
          </a:p>
          <a:p>
            <a:pPr>
              <a:buNone/>
            </a:pPr>
            <a:r>
              <a:rPr lang="en-US" sz="1800" b="1" dirty="0" smtClean="0"/>
              <a:t>1. Detector running for 8 hours recording data from all subsystems</a:t>
            </a:r>
          </a:p>
          <a:p>
            <a:pPr>
              <a:buNone/>
            </a:pPr>
            <a:r>
              <a:rPr lang="en-US" sz="1800" b="1" dirty="0" smtClean="0"/>
              <a:t>2. Screenshots of beam status and/or accelerator </a:t>
            </a:r>
            <a:r>
              <a:rPr lang="en-US" sz="1800" b="1" dirty="0" err="1" smtClean="0"/>
              <a:t>e</a:t>
            </a:r>
            <a:r>
              <a:rPr lang="en-US" sz="1800" b="1" dirty="0" smtClean="0"/>
              <a:t>-logs entries demonstrating electron beam current, beam energy, and beam profiles. </a:t>
            </a:r>
          </a:p>
          <a:p>
            <a:pPr>
              <a:buNone/>
            </a:pPr>
            <a:r>
              <a:rPr lang="en-US" sz="1800" b="1" dirty="0" smtClean="0"/>
              <a:t>3. Plots showing relative timing of FTOF, PCAL, EC, HTCC, LTCC, and CTOF.</a:t>
            </a:r>
          </a:p>
          <a:p>
            <a:pPr>
              <a:buNone/>
            </a:pPr>
            <a:r>
              <a:rPr lang="en-US" sz="1800" b="1" dirty="0" smtClean="0"/>
              <a:t>4. Event displays showing correlated particle hits in the forward detectors (FD):  HTCC, DC1, DC2, DC3, LTCC, FTOF, PCAL, EC. </a:t>
            </a:r>
          </a:p>
          <a:p>
            <a:pPr>
              <a:buNone/>
            </a:pPr>
            <a:r>
              <a:rPr lang="en-US" sz="1800" b="1" dirty="0" smtClean="0"/>
              <a:t>5. Event display showing correlations of particles detected in FD (4.) and track segments in SVT and hits in CTOF of central detector (CD). </a:t>
            </a:r>
          </a:p>
          <a:p>
            <a:pPr>
              <a:buNone/>
            </a:pPr>
            <a:r>
              <a:rPr lang="en-US" sz="1800" b="1" dirty="0" smtClean="0"/>
              <a:t>6. Plots of reconstructed particle trajectories showing target position.</a:t>
            </a:r>
          </a:p>
          <a:p>
            <a:pPr>
              <a:buNone/>
            </a:pPr>
            <a:r>
              <a:rPr lang="en-US" sz="1800" b="1" dirty="0" smtClean="0"/>
              <a:t>7. Plots of reconstructed charged particle momentum versus β=v/c. </a:t>
            </a:r>
          </a:p>
          <a:p>
            <a:pPr>
              <a:buNone/>
            </a:pPr>
            <a:r>
              <a:rPr lang="en-US" sz="1800" b="1" dirty="0" smtClean="0"/>
              <a:t>8. Particle identification plots using signals from calorimetry detectors.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B58F48A6-A3E1-4848-9AC3-B43F560BE4FE}" type="slidenum">
              <a:rPr lang="en-US" smtClean="0">
                <a:solidFill>
                  <a:prstClr val="white"/>
                </a:solidFill>
              </a:rPr>
              <a:pPr defTabSz="457200"/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245" y="736475"/>
            <a:ext cx="748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Detector operational: events recorded with a &gt; 2nA electron beam at  &gt; 6 GeV beam energy  (3 pass).</a:t>
            </a:r>
            <a:endParaRPr lang="en-US" b="1" i="1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6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Hall B Systems Glossary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39800"/>
          <a:ext cx="82296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900"/>
                <a:gridCol w="5727700"/>
              </a:tblGrid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Acronym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Detector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CLAS12 Forward</a:t>
                      </a:r>
                      <a:r>
                        <a:rPr lang="en-US" sz="1600" baseline="0" dirty="0" smtClean="0"/>
                        <a:t> Detector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CLAS12 Central Detector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HTCC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Threshold Cherenkov Counter (FD)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LTCC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Threshold Cherenkov Counter (FD)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DC R1, DC R2, DC 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Drift Chambers Region 1, Region 2, Region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3 (FD)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FTOF 1a, 1b,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Forward Time-of-Flight</a:t>
                      </a:r>
                      <a:r>
                        <a:rPr lang="en-US" sz="1600" baseline="0" dirty="0" smtClean="0"/>
                        <a:t> Detector 1a, 1b, 2 (FD)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Preshower</a:t>
                      </a:r>
                      <a:r>
                        <a:rPr lang="en-US" sz="1600" dirty="0" smtClean="0"/>
                        <a:t> Calorimeter (FD)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Electromagnetic Calorimeter</a:t>
                      </a:r>
                      <a:r>
                        <a:rPr lang="en-US" sz="1600" baseline="0" dirty="0" smtClean="0"/>
                        <a:t> (FD)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SVT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Silicon Vertex Tracker</a:t>
                      </a:r>
                      <a:r>
                        <a:rPr lang="en-US" sz="1600" baseline="0" dirty="0" smtClean="0"/>
                        <a:t> (CD)</a:t>
                      </a:r>
                      <a:endParaRPr lang="en-US" sz="1600" dirty="0"/>
                    </a:p>
                  </a:txBody>
                  <a:tcPr/>
                </a:tc>
              </a:tr>
              <a:tr h="248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CTOF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Central</a:t>
                      </a:r>
                      <a:r>
                        <a:rPr lang="en-US" sz="1600" baseline="0" dirty="0" smtClean="0"/>
                        <a:t> Time-of-Flight Detector (CD)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294</Words>
  <Application>Microsoft Macintosh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HALL B Key Performance Parameters (Draft)</vt:lpstr>
      <vt:lpstr>Hall B Systems Glossary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B Key Performance Parameters (Draft)</dc:title>
  <dc:creator>Volker Burkert</dc:creator>
  <cp:lastModifiedBy>Pat Stroop</cp:lastModifiedBy>
  <cp:revision>6</cp:revision>
  <cp:lastPrinted>2015-05-28T13:45:01Z</cp:lastPrinted>
  <dcterms:created xsi:type="dcterms:W3CDTF">2015-05-29T12:20:32Z</dcterms:created>
  <dcterms:modified xsi:type="dcterms:W3CDTF">2015-05-29T12:20:53Z</dcterms:modified>
</cp:coreProperties>
</file>