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0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2" r:id="rId3"/>
    <p:sldId id="260" r:id="rId4"/>
    <p:sldId id="273" r:id="rId5"/>
    <p:sldId id="274" r:id="rId6"/>
    <p:sldId id="261" r:id="rId7"/>
    <p:sldId id="268" r:id="rId8"/>
    <p:sldId id="270" r:id="rId9"/>
    <p:sldId id="263" r:id="rId10"/>
    <p:sldId id="271" r:id="rId11"/>
    <p:sldId id="266" r:id="rId12"/>
    <p:sldId id="267" r:id="rId13"/>
    <p:sldId id="275" r:id="rId14"/>
    <p:sldId id="276" r:id="rId15"/>
    <p:sldId id="277" r:id="rId16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B85894-4DB6-4CDB-8053-AADA0F4312D1}" v="96" dt="2026-06-10T13:40:39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485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eer Jain" userId="c02927ded32e42b3" providerId="LiveId" clId="{A325BBD8-DD8E-4B2D-83EF-DA9F35FAD955}"/>
    <pc:docChg chg="undo custSel addSld delSld modSld sldOrd">
      <pc:chgData name="Sameer Jain" userId="c02927ded32e42b3" providerId="LiveId" clId="{A325BBD8-DD8E-4B2D-83EF-DA9F35FAD955}" dt="2026-06-10T13:40:39.710" v="709" actId="20577"/>
      <pc:docMkLst>
        <pc:docMk/>
      </pc:docMkLst>
      <pc:sldChg chg="delSp modSp mod">
        <pc:chgData name="Sameer Jain" userId="c02927ded32e42b3" providerId="LiveId" clId="{A325BBD8-DD8E-4B2D-83EF-DA9F35FAD955}" dt="2026-06-10T04:16:39.193" v="580" actId="1035"/>
        <pc:sldMkLst>
          <pc:docMk/>
          <pc:sldMk cId="0" sldId="256"/>
        </pc:sldMkLst>
        <pc:spChg chg="mod">
          <ac:chgData name="Sameer Jain" userId="c02927ded32e42b3" providerId="LiveId" clId="{A325BBD8-DD8E-4B2D-83EF-DA9F35FAD955}" dt="2026-06-10T04:15:30.639" v="533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15:22.100" v="530" actId="122"/>
          <ac:spMkLst>
            <pc:docMk/>
            <pc:sldMk cId="0" sldId="256"/>
            <ac:spMk id="9" creationId="{00000000-0000-0000-0000-000000000000}"/>
          </ac:spMkLst>
        </pc:spChg>
        <pc:spChg chg="del mod">
          <ac:chgData name="Sameer Jain" userId="c02927ded32e42b3" providerId="LiveId" clId="{A325BBD8-DD8E-4B2D-83EF-DA9F35FAD955}" dt="2026-06-10T04:04:24.119" v="379" actId="478"/>
          <ac:spMkLst>
            <pc:docMk/>
            <pc:sldMk cId="0" sldId="256"/>
            <ac:spMk id="11" creationId="{00000000-0000-0000-0000-000000000000}"/>
          </ac:spMkLst>
        </pc:spChg>
        <pc:picChg chg="mod">
          <ac:chgData name="Sameer Jain" userId="c02927ded32e42b3" providerId="LiveId" clId="{A325BBD8-DD8E-4B2D-83EF-DA9F35FAD955}" dt="2026-06-10T04:16:30.667" v="557" actId="1076"/>
          <ac:picMkLst>
            <pc:docMk/>
            <pc:sldMk cId="0" sldId="256"/>
            <ac:picMk id="13" creationId="{71C5F31F-7A94-882D-B978-357F2AB52EBD}"/>
          </ac:picMkLst>
        </pc:picChg>
        <pc:picChg chg="mod">
          <ac:chgData name="Sameer Jain" userId="c02927ded32e42b3" providerId="LiveId" clId="{A325BBD8-DD8E-4B2D-83EF-DA9F35FAD955}" dt="2026-06-10T04:16:39.193" v="580" actId="1035"/>
          <ac:picMkLst>
            <pc:docMk/>
            <pc:sldMk cId="0" sldId="256"/>
            <ac:picMk id="17" creationId="{88C1923A-BDF1-7524-F459-8E778A43FD4E}"/>
          </ac:picMkLst>
        </pc:picChg>
      </pc:sldChg>
      <pc:sldChg chg="del">
        <pc:chgData name="Sameer Jain" userId="c02927ded32e42b3" providerId="LiveId" clId="{A325BBD8-DD8E-4B2D-83EF-DA9F35FAD955}" dt="2026-06-10T03:24:43.825" v="0" actId="47"/>
        <pc:sldMkLst>
          <pc:docMk/>
          <pc:sldMk cId="0" sldId="257"/>
        </pc:sldMkLst>
      </pc:sldChg>
      <pc:sldChg chg="add del">
        <pc:chgData name="Sameer Jain" userId="c02927ded32e42b3" providerId="LiveId" clId="{A325BBD8-DD8E-4B2D-83EF-DA9F35FAD955}" dt="2026-06-10T03:26:53.550" v="3" actId="47"/>
        <pc:sldMkLst>
          <pc:docMk/>
          <pc:sldMk cId="0" sldId="258"/>
        </pc:sldMkLst>
      </pc:sldChg>
      <pc:sldChg chg="modSp mod">
        <pc:chgData name="Sameer Jain" userId="c02927ded32e42b3" providerId="LiveId" clId="{A325BBD8-DD8E-4B2D-83EF-DA9F35FAD955}" dt="2026-06-10T04:57:45.495" v="704" actId="113"/>
        <pc:sldMkLst>
          <pc:docMk/>
          <pc:sldMk cId="0" sldId="260"/>
        </pc:sldMkLst>
        <pc:spChg chg="mod">
          <ac:chgData name="Sameer Jain" userId="c02927ded32e42b3" providerId="LiveId" clId="{A325BBD8-DD8E-4B2D-83EF-DA9F35FAD955}" dt="2026-06-10T04:03:43.631" v="372" actId="20577"/>
          <ac:spMkLst>
            <pc:docMk/>
            <pc:sldMk cId="0" sldId="260"/>
            <ac:spMk id="3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03:47.094" v="373" actId="255"/>
          <ac:spMkLst>
            <pc:docMk/>
            <pc:sldMk cId="0" sldId="260"/>
            <ac:spMk id="4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57:45.495" v="704" actId="113"/>
          <ac:spMkLst>
            <pc:docMk/>
            <pc:sldMk cId="0" sldId="260"/>
            <ac:spMk id="8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14:53.870" v="519" actId="122"/>
          <ac:spMkLst>
            <pc:docMk/>
            <pc:sldMk cId="0" sldId="260"/>
            <ac:spMk id="10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03:57.309" v="375" actId="255"/>
          <ac:spMkLst>
            <pc:docMk/>
            <pc:sldMk cId="0" sldId="260"/>
            <ac:spMk id="11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15:00.862" v="523" actId="20577"/>
          <ac:spMkLst>
            <pc:docMk/>
            <pc:sldMk cId="0" sldId="260"/>
            <ac:spMk id="12" creationId="{00000000-0000-0000-0000-000000000000}"/>
          </ac:spMkLst>
        </pc:spChg>
      </pc:sldChg>
      <pc:sldChg chg="modSp mod">
        <pc:chgData name="Sameer Jain" userId="c02927ded32e42b3" providerId="LiveId" clId="{A325BBD8-DD8E-4B2D-83EF-DA9F35FAD955}" dt="2026-06-10T04:13:56.683" v="508" actId="20577"/>
        <pc:sldMkLst>
          <pc:docMk/>
          <pc:sldMk cId="0" sldId="261"/>
        </pc:sldMkLst>
        <pc:spChg chg="mod">
          <ac:chgData name="Sameer Jain" userId="c02927ded32e42b3" providerId="LiveId" clId="{A325BBD8-DD8E-4B2D-83EF-DA9F35FAD955}" dt="2026-06-10T04:07:13.712" v="411" actId="255"/>
          <ac:spMkLst>
            <pc:docMk/>
            <pc:sldMk cId="0" sldId="261"/>
            <ac:spMk id="4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07:15.408" v="412" actId="1076"/>
          <ac:spMkLst>
            <pc:docMk/>
            <pc:sldMk cId="0" sldId="261"/>
            <ac:spMk id="9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13:49.272" v="504" actId="122"/>
          <ac:spMkLst>
            <pc:docMk/>
            <pc:sldMk cId="0" sldId="261"/>
            <ac:spMk id="10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07:28.293" v="414" actId="255"/>
          <ac:spMkLst>
            <pc:docMk/>
            <pc:sldMk cId="0" sldId="261"/>
            <ac:spMk id="11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13:56.683" v="508" actId="20577"/>
          <ac:spMkLst>
            <pc:docMk/>
            <pc:sldMk cId="0" sldId="261"/>
            <ac:spMk id="12" creationId="{00000000-0000-0000-0000-000000000000}"/>
          </ac:spMkLst>
        </pc:spChg>
      </pc:sldChg>
      <pc:sldChg chg="modSp mod">
        <pc:chgData name="Sameer Jain" userId="c02927ded32e42b3" providerId="LiveId" clId="{A325BBD8-DD8E-4B2D-83EF-DA9F35FAD955}" dt="2026-06-10T04:13:00.172" v="488" actId="20577"/>
        <pc:sldMkLst>
          <pc:docMk/>
          <pc:sldMk cId="0" sldId="263"/>
        </pc:sldMkLst>
        <pc:spChg chg="mod">
          <ac:chgData name="Sameer Jain" userId="c02927ded32e42b3" providerId="LiveId" clId="{A325BBD8-DD8E-4B2D-83EF-DA9F35FAD955}" dt="2026-06-10T04:09:19.009" v="436" actId="255"/>
          <ac:spMkLst>
            <pc:docMk/>
            <pc:sldMk cId="0" sldId="263"/>
            <ac:spMk id="4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02:51.026" v="366" actId="20577"/>
          <ac:spMkLst>
            <pc:docMk/>
            <pc:sldMk cId="0" sldId="263"/>
            <ac:spMk id="7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09:20.335" v="437" actId="20577"/>
          <ac:spMkLst>
            <pc:docMk/>
            <pc:sldMk cId="0" sldId="263"/>
            <ac:spMk id="9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12:56.075" v="484" actId="122"/>
          <ac:spMkLst>
            <pc:docMk/>
            <pc:sldMk cId="0" sldId="263"/>
            <ac:spMk id="10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09:28.598" v="439" actId="255"/>
          <ac:spMkLst>
            <pc:docMk/>
            <pc:sldMk cId="0" sldId="263"/>
            <ac:spMk id="11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13:00.172" v="488" actId="20577"/>
          <ac:spMkLst>
            <pc:docMk/>
            <pc:sldMk cId="0" sldId="263"/>
            <ac:spMk id="12" creationId="{00000000-0000-0000-0000-000000000000}"/>
          </ac:spMkLst>
        </pc:spChg>
        <pc:spChg chg="mod">
          <ac:chgData name="Sameer Jain" userId="c02927ded32e42b3" providerId="LiveId" clId="{A325BBD8-DD8E-4B2D-83EF-DA9F35FAD955}" dt="2026-06-10T03:37:04.436" v="70" actId="14100"/>
          <ac:spMkLst>
            <pc:docMk/>
            <pc:sldMk cId="0" sldId="263"/>
            <ac:spMk id="13" creationId="{21ECACBA-FE92-60A5-DAD1-3A21B0001EDE}"/>
          </ac:spMkLst>
        </pc:spChg>
      </pc:sldChg>
      <pc:sldChg chg="modSp mod">
        <pc:chgData name="Sameer Jain" userId="c02927ded32e42b3" providerId="LiveId" clId="{A325BBD8-DD8E-4B2D-83EF-DA9F35FAD955}" dt="2026-06-10T04:12:07.731" v="476" actId="20577"/>
        <pc:sldMkLst>
          <pc:docMk/>
          <pc:sldMk cId="0" sldId="266"/>
        </pc:sldMkLst>
        <pc:spChg chg="mod">
          <ac:chgData name="Sameer Jain" userId="c02927ded32e42b3" providerId="LiveId" clId="{A325BBD8-DD8E-4B2D-83EF-DA9F35FAD955}" dt="2026-06-10T04:10:30.512" v="447" actId="255"/>
          <ac:spMkLst>
            <pc:docMk/>
            <pc:sldMk cId="0" sldId="266"/>
            <ac:spMk id="4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12:01.848" v="472" actId="122"/>
          <ac:spMkLst>
            <pc:docMk/>
            <pc:sldMk cId="0" sldId="266"/>
            <ac:spMk id="14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10:41.434" v="449" actId="255"/>
          <ac:spMkLst>
            <pc:docMk/>
            <pc:sldMk cId="0" sldId="266"/>
            <ac:spMk id="15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12:07.731" v="476" actId="20577"/>
          <ac:spMkLst>
            <pc:docMk/>
            <pc:sldMk cId="0" sldId="266"/>
            <ac:spMk id="16" creationId="{00000000-0000-0000-0000-000000000000}"/>
          </ac:spMkLst>
        </pc:spChg>
      </pc:sldChg>
      <pc:sldChg chg="modSp mod">
        <pc:chgData name="Sameer Jain" userId="c02927ded32e42b3" providerId="LiveId" clId="{A325BBD8-DD8E-4B2D-83EF-DA9F35FAD955}" dt="2026-06-10T04:21:30.034" v="634" actId="20577"/>
        <pc:sldMkLst>
          <pc:docMk/>
          <pc:sldMk cId="0" sldId="267"/>
        </pc:sldMkLst>
        <pc:spChg chg="mod">
          <ac:chgData name="Sameer Jain" userId="c02927ded32e42b3" providerId="LiveId" clId="{A325BBD8-DD8E-4B2D-83EF-DA9F35FAD955}" dt="2026-06-10T04:11:03.937" v="453" actId="255"/>
          <ac:spMkLst>
            <pc:docMk/>
            <pc:sldMk cId="0" sldId="267"/>
            <ac:spMk id="4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21:30.034" v="634" actId="20577"/>
          <ac:spMkLst>
            <pc:docMk/>
            <pc:sldMk cId="0" sldId="267"/>
            <ac:spMk id="6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12:18.331" v="477" actId="122"/>
          <ac:spMkLst>
            <pc:docMk/>
            <pc:sldMk cId="0" sldId="267"/>
            <ac:spMk id="9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11:12.537" v="455" actId="255"/>
          <ac:spMkLst>
            <pc:docMk/>
            <pc:sldMk cId="0" sldId="267"/>
            <ac:spMk id="10" creationId="{00000000-0000-0000-0000-000000000000}"/>
          </ac:spMkLst>
        </pc:spChg>
        <pc:spChg chg="mod">
          <ac:chgData name="Sameer Jain" userId="c02927ded32e42b3" providerId="LiveId" clId="{A325BBD8-DD8E-4B2D-83EF-DA9F35FAD955}" dt="2026-06-10T04:11:54.982" v="471" actId="20577"/>
          <ac:spMkLst>
            <pc:docMk/>
            <pc:sldMk cId="0" sldId="267"/>
            <ac:spMk id="11" creationId="{00000000-0000-0000-0000-000000000000}"/>
          </ac:spMkLst>
        </pc:spChg>
      </pc:sldChg>
      <pc:sldChg chg="modSp mod">
        <pc:chgData name="Sameer Jain" userId="c02927ded32e42b3" providerId="LiveId" clId="{A325BBD8-DD8E-4B2D-83EF-DA9F35FAD955}" dt="2026-06-10T13:40:39.710" v="709" actId="20577"/>
        <pc:sldMkLst>
          <pc:docMk/>
          <pc:sldMk cId="3782887714" sldId="268"/>
        </pc:sldMkLst>
        <pc:spChg chg="mod">
          <ac:chgData name="Sameer Jain" userId="c02927ded32e42b3" providerId="LiveId" clId="{A325BBD8-DD8E-4B2D-83EF-DA9F35FAD955}" dt="2026-06-10T04:08:04.973" v="426" actId="255"/>
          <ac:spMkLst>
            <pc:docMk/>
            <pc:sldMk cId="3782887714" sldId="268"/>
            <ac:spMk id="4" creationId="{C4775027-6177-E2C2-08CF-68EE1209DE83}"/>
          </ac:spMkLst>
        </pc:spChg>
        <pc:spChg chg="mod">
          <ac:chgData name="Sameer Jain" userId="c02927ded32e42b3" providerId="LiveId" clId="{A325BBD8-DD8E-4B2D-83EF-DA9F35FAD955}" dt="2026-06-10T04:13:32.611" v="499" actId="122"/>
          <ac:spMkLst>
            <pc:docMk/>
            <pc:sldMk cId="3782887714" sldId="268"/>
            <ac:spMk id="10" creationId="{35740269-C181-4895-1256-B18D8DDCEE70}"/>
          </ac:spMkLst>
        </pc:spChg>
        <pc:spChg chg="mod">
          <ac:chgData name="Sameer Jain" userId="c02927ded32e42b3" providerId="LiveId" clId="{A325BBD8-DD8E-4B2D-83EF-DA9F35FAD955}" dt="2026-06-10T04:08:15.267" v="428" actId="255"/>
          <ac:spMkLst>
            <pc:docMk/>
            <pc:sldMk cId="3782887714" sldId="268"/>
            <ac:spMk id="11" creationId="{8A8D2D52-63AE-1F40-8E51-40579BCD5D25}"/>
          </ac:spMkLst>
        </pc:spChg>
        <pc:spChg chg="mod">
          <ac:chgData name="Sameer Jain" userId="c02927ded32e42b3" providerId="LiveId" clId="{A325BBD8-DD8E-4B2D-83EF-DA9F35FAD955}" dt="2026-06-10T04:13:40.704" v="503" actId="20577"/>
          <ac:spMkLst>
            <pc:docMk/>
            <pc:sldMk cId="3782887714" sldId="268"/>
            <ac:spMk id="12" creationId="{9EEEFF67-E6A9-29E0-B711-FCF4DF50DD20}"/>
          </ac:spMkLst>
        </pc:spChg>
        <pc:spChg chg="mod">
          <ac:chgData name="Sameer Jain" userId="c02927ded32e42b3" providerId="LiveId" clId="{A325BBD8-DD8E-4B2D-83EF-DA9F35FAD955}" dt="2026-06-10T13:40:39.710" v="709" actId="20577"/>
          <ac:spMkLst>
            <pc:docMk/>
            <pc:sldMk cId="3782887714" sldId="268"/>
            <ac:spMk id="27" creationId="{E6CCB4D8-300A-434F-405A-2D2E0A18FD1E}"/>
          </ac:spMkLst>
        </pc:spChg>
      </pc:sldChg>
      <pc:sldChg chg="modSp mod">
        <pc:chgData name="Sameer Jain" userId="c02927ded32e42b3" providerId="LiveId" clId="{A325BBD8-DD8E-4B2D-83EF-DA9F35FAD955}" dt="2026-06-10T04:13:20.842" v="498" actId="20577"/>
        <pc:sldMkLst>
          <pc:docMk/>
          <pc:sldMk cId="1589506596" sldId="270"/>
        </pc:sldMkLst>
        <pc:spChg chg="mod">
          <ac:chgData name="Sameer Jain" userId="c02927ded32e42b3" providerId="LiveId" clId="{A325BBD8-DD8E-4B2D-83EF-DA9F35FAD955}" dt="2026-06-10T04:08:41.210" v="430" actId="255"/>
          <ac:spMkLst>
            <pc:docMk/>
            <pc:sldMk cId="1589506596" sldId="270"/>
            <ac:spMk id="4" creationId="{B3BC4BC6-2BF7-4883-9BBF-B86ADEB9591A}"/>
          </ac:spMkLst>
        </pc:spChg>
        <pc:spChg chg="mod">
          <ac:chgData name="Sameer Jain" userId="c02927ded32e42b3" providerId="LiveId" clId="{A325BBD8-DD8E-4B2D-83EF-DA9F35FAD955}" dt="2026-06-10T04:13:10.018" v="489" actId="122"/>
          <ac:spMkLst>
            <pc:docMk/>
            <pc:sldMk cId="1589506596" sldId="270"/>
            <ac:spMk id="14" creationId="{DF60164A-230A-8571-5FC2-60C0D5450D26}"/>
          </ac:spMkLst>
        </pc:spChg>
        <pc:spChg chg="mod">
          <ac:chgData name="Sameer Jain" userId="c02927ded32e42b3" providerId="LiveId" clId="{A325BBD8-DD8E-4B2D-83EF-DA9F35FAD955}" dt="2026-06-10T04:08:50.492" v="432" actId="255"/>
          <ac:spMkLst>
            <pc:docMk/>
            <pc:sldMk cId="1589506596" sldId="270"/>
            <ac:spMk id="15" creationId="{FD60171A-547B-DC75-F816-D5746CE10772}"/>
          </ac:spMkLst>
        </pc:spChg>
        <pc:spChg chg="mod">
          <ac:chgData name="Sameer Jain" userId="c02927ded32e42b3" providerId="LiveId" clId="{A325BBD8-DD8E-4B2D-83EF-DA9F35FAD955}" dt="2026-06-10T04:13:20.842" v="498" actId="20577"/>
          <ac:spMkLst>
            <pc:docMk/>
            <pc:sldMk cId="1589506596" sldId="270"/>
            <ac:spMk id="16" creationId="{3685E2F3-25A1-373A-C9E6-8F963973021E}"/>
          </ac:spMkLst>
        </pc:spChg>
      </pc:sldChg>
      <pc:sldChg chg="addSp delSp modSp mod">
        <pc:chgData name="Sameer Jain" userId="c02927ded32e42b3" providerId="LiveId" clId="{A325BBD8-DD8E-4B2D-83EF-DA9F35FAD955}" dt="2026-06-10T04:56:31.210" v="693" actId="255"/>
        <pc:sldMkLst>
          <pc:docMk/>
          <pc:sldMk cId="3455387854" sldId="271"/>
        </pc:sldMkLst>
        <pc:spChg chg="mod">
          <ac:chgData name="Sameer Jain" userId="c02927ded32e42b3" providerId="LiveId" clId="{A325BBD8-DD8E-4B2D-83EF-DA9F35FAD955}" dt="2026-06-10T04:09:56.453" v="441" actId="255"/>
          <ac:spMkLst>
            <pc:docMk/>
            <pc:sldMk cId="3455387854" sldId="271"/>
            <ac:spMk id="4" creationId="{9F8D2CF0-AA7F-C10C-9BA1-27B7DDBF32F9}"/>
          </ac:spMkLst>
        </pc:spChg>
        <pc:spChg chg="add mod">
          <ac:chgData name="Sameer Jain" userId="c02927ded32e42b3" providerId="LiveId" clId="{A325BBD8-DD8E-4B2D-83EF-DA9F35FAD955}" dt="2026-06-10T04:32:45.405" v="672" actId="14100"/>
          <ac:spMkLst>
            <pc:docMk/>
            <pc:sldMk cId="3455387854" sldId="271"/>
            <ac:spMk id="7" creationId="{BD167B04-4C8C-2AE5-EB9A-DF4FFC2D9310}"/>
          </ac:spMkLst>
        </pc:spChg>
        <pc:spChg chg="mod">
          <ac:chgData name="Sameer Jain" userId="c02927ded32e42b3" providerId="LiveId" clId="{A325BBD8-DD8E-4B2D-83EF-DA9F35FAD955}" dt="2026-06-10T04:12:27.976" v="478" actId="122"/>
          <ac:spMkLst>
            <pc:docMk/>
            <pc:sldMk cId="3455387854" sldId="271"/>
            <ac:spMk id="10" creationId="{74011D30-335A-4DA4-56A7-73C0444DECA0}"/>
          </ac:spMkLst>
        </pc:spChg>
        <pc:spChg chg="mod">
          <ac:chgData name="Sameer Jain" userId="c02927ded32e42b3" providerId="LiveId" clId="{A325BBD8-DD8E-4B2D-83EF-DA9F35FAD955}" dt="2026-06-10T04:10:09.706" v="443" actId="255"/>
          <ac:spMkLst>
            <pc:docMk/>
            <pc:sldMk cId="3455387854" sldId="271"/>
            <ac:spMk id="11" creationId="{CA88AFF2-010D-DC85-0083-D625A3FC0695}"/>
          </ac:spMkLst>
        </pc:spChg>
        <pc:spChg chg="mod">
          <ac:chgData name="Sameer Jain" userId="c02927ded32e42b3" providerId="LiveId" clId="{A325BBD8-DD8E-4B2D-83EF-DA9F35FAD955}" dt="2026-06-10T04:12:40.053" v="483" actId="20577"/>
          <ac:spMkLst>
            <pc:docMk/>
            <pc:sldMk cId="3455387854" sldId="271"/>
            <ac:spMk id="12" creationId="{1A9DB0E1-B0B1-6E96-CC47-BAB432C2B335}"/>
          </ac:spMkLst>
        </pc:spChg>
        <pc:spChg chg="mod">
          <ac:chgData name="Sameer Jain" userId="c02927ded32e42b3" providerId="LiveId" clId="{A325BBD8-DD8E-4B2D-83EF-DA9F35FAD955}" dt="2026-06-10T03:36:33.053" v="52" actId="20577"/>
          <ac:spMkLst>
            <pc:docMk/>
            <pc:sldMk cId="3455387854" sldId="271"/>
            <ac:spMk id="13" creationId="{33F3B07C-83DE-A26C-8C91-8CD5E4ECD557}"/>
          </ac:spMkLst>
        </pc:spChg>
        <pc:spChg chg="mod">
          <ac:chgData name="Sameer Jain" userId="c02927ded32e42b3" providerId="LiveId" clId="{A325BBD8-DD8E-4B2D-83EF-DA9F35FAD955}" dt="2026-06-10T04:56:31.210" v="693" actId="255"/>
          <ac:spMkLst>
            <pc:docMk/>
            <pc:sldMk cId="3455387854" sldId="271"/>
            <ac:spMk id="15" creationId="{BBEB5410-2082-B0F2-BC10-12E2FF771AF6}"/>
          </ac:spMkLst>
        </pc:spChg>
        <pc:spChg chg="del mod">
          <ac:chgData name="Sameer Jain" userId="c02927ded32e42b3" providerId="LiveId" clId="{A325BBD8-DD8E-4B2D-83EF-DA9F35FAD955}" dt="2026-06-10T03:44:04.941" v="76" actId="478"/>
          <ac:spMkLst>
            <pc:docMk/>
            <pc:sldMk cId="3455387854" sldId="271"/>
            <ac:spMk id="24" creationId="{0A266C7E-8A6B-8F69-F87A-6DD53D71503A}"/>
          </ac:spMkLst>
        </pc:spChg>
        <pc:picChg chg="add del mod">
          <ac:chgData name="Sameer Jain" userId="c02927ded32e42b3" providerId="LiveId" clId="{A325BBD8-DD8E-4B2D-83EF-DA9F35FAD955}" dt="2026-06-10T03:44:42.868" v="78" actId="478"/>
          <ac:picMkLst>
            <pc:docMk/>
            <pc:sldMk cId="3455387854" sldId="271"/>
            <ac:picMk id="7" creationId="{EB3B0C68-C995-0A52-6484-2E72956143CC}"/>
          </ac:picMkLst>
        </pc:picChg>
        <pc:picChg chg="add del mod">
          <ac:chgData name="Sameer Jain" userId="c02927ded32e42b3" providerId="LiveId" clId="{A325BBD8-DD8E-4B2D-83EF-DA9F35FAD955}" dt="2026-06-10T04:31:50.769" v="642" actId="478"/>
          <ac:picMkLst>
            <pc:docMk/>
            <pc:sldMk cId="3455387854" sldId="271"/>
            <ac:picMk id="14" creationId="{D3C6596D-909B-4280-0425-0D611C9895D6}"/>
          </ac:picMkLst>
        </pc:picChg>
        <pc:picChg chg="add mod">
          <ac:chgData name="Sameer Jain" userId="c02927ded32e42b3" providerId="LiveId" clId="{A325BBD8-DD8E-4B2D-83EF-DA9F35FAD955}" dt="2026-06-10T04:32:06.577" v="655" actId="1035"/>
          <ac:picMkLst>
            <pc:docMk/>
            <pc:sldMk cId="3455387854" sldId="271"/>
            <ac:picMk id="17" creationId="{2D4E336F-437C-20D4-4021-176E1042BEA4}"/>
          </ac:picMkLst>
        </pc:picChg>
        <pc:picChg chg="del">
          <ac:chgData name="Sameer Jain" userId="c02927ded32e42b3" providerId="LiveId" clId="{A325BBD8-DD8E-4B2D-83EF-DA9F35FAD955}" dt="2026-06-10T03:43:51.521" v="72" actId="478"/>
          <ac:picMkLst>
            <pc:docMk/>
            <pc:sldMk cId="3455387854" sldId="271"/>
            <ac:picMk id="17" creationId="{FA5EB25E-AE6B-B8C7-A312-EF596A4E2632}"/>
          </ac:picMkLst>
        </pc:picChg>
      </pc:sldChg>
      <pc:sldChg chg="modSp mod">
        <pc:chgData name="Sameer Jain" userId="c02927ded32e42b3" providerId="LiveId" clId="{A325BBD8-DD8E-4B2D-83EF-DA9F35FAD955}" dt="2026-06-10T04:57:30.610" v="698" actId="113"/>
        <pc:sldMkLst>
          <pc:docMk/>
          <pc:sldMk cId="3934391439" sldId="272"/>
        </pc:sldMkLst>
        <pc:spChg chg="mod">
          <ac:chgData name="Sameer Jain" userId="c02927ded32e42b3" providerId="LiveId" clId="{A325BBD8-DD8E-4B2D-83EF-DA9F35FAD955}" dt="2026-06-10T04:03:17.549" v="368" actId="255"/>
          <ac:spMkLst>
            <pc:docMk/>
            <pc:sldMk cId="3934391439" sldId="272"/>
            <ac:spMk id="4" creationId="{03AF9E58-0206-E1E0-807C-8337A6653280}"/>
          </ac:spMkLst>
        </pc:spChg>
        <pc:spChg chg="mod">
          <ac:chgData name="Sameer Jain" userId="c02927ded32e42b3" providerId="LiveId" clId="{A325BBD8-DD8E-4B2D-83EF-DA9F35FAD955}" dt="2026-06-10T04:57:30.610" v="698" actId="113"/>
          <ac:spMkLst>
            <pc:docMk/>
            <pc:sldMk cId="3934391439" sldId="272"/>
            <ac:spMk id="8" creationId="{4E0D046D-29D5-F1FD-87F0-95F1A6A77C5E}"/>
          </ac:spMkLst>
        </pc:spChg>
        <pc:spChg chg="mod">
          <ac:chgData name="Sameer Jain" userId="c02927ded32e42b3" providerId="LiveId" clId="{A325BBD8-DD8E-4B2D-83EF-DA9F35FAD955}" dt="2026-06-10T04:15:07.912" v="524" actId="122"/>
          <ac:spMkLst>
            <pc:docMk/>
            <pc:sldMk cId="3934391439" sldId="272"/>
            <ac:spMk id="10" creationId="{6780D43F-9B9D-DED0-5066-3CAC959CBB81}"/>
          </ac:spMkLst>
        </pc:spChg>
        <pc:spChg chg="mod">
          <ac:chgData name="Sameer Jain" userId="c02927ded32e42b3" providerId="LiveId" clId="{A325BBD8-DD8E-4B2D-83EF-DA9F35FAD955}" dt="2026-06-10T04:03:28.626" v="370" actId="255"/>
          <ac:spMkLst>
            <pc:docMk/>
            <pc:sldMk cId="3934391439" sldId="272"/>
            <ac:spMk id="11" creationId="{C7A253B5-D17C-DAFD-94E1-64260A247A3E}"/>
          </ac:spMkLst>
        </pc:spChg>
        <pc:spChg chg="mod">
          <ac:chgData name="Sameer Jain" userId="c02927ded32e42b3" providerId="LiveId" clId="{A325BBD8-DD8E-4B2D-83EF-DA9F35FAD955}" dt="2026-06-10T04:15:12.472" v="528" actId="20577"/>
          <ac:spMkLst>
            <pc:docMk/>
            <pc:sldMk cId="3934391439" sldId="272"/>
            <ac:spMk id="12" creationId="{B6041E26-6A39-E840-C880-2DC6E981FD77}"/>
          </ac:spMkLst>
        </pc:spChg>
      </pc:sldChg>
      <pc:sldChg chg="modSp mod">
        <pc:chgData name="Sameer Jain" userId="c02927ded32e42b3" providerId="LiveId" clId="{A325BBD8-DD8E-4B2D-83EF-DA9F35FAD955}" dt="2026-06-10T04:57:55.466" v="706" actId="20577"/>
        <pc:sldMkLst>
          <pc:docMk/>
          <pc:sldMk cId="3811790817" sldId="273"/>
        </pc:sldMkLst>
        <pc:spChg chg="mod">
          <ac:chgData name="Sameer Jain" userId="c02927ded32e42b3" providerId="LiveId" clId="{A325BBD8-DD8E-4B2D-83EF-DA9F35FAD955}" dt="2026-06-10T04:04:46.941" v="386" actId="255"/>
          <ac:spMkLst>
            <pc:docMk/>
            <pc:sldMk cId="3811790817" sldId="273"/>
            <ac:spMk id="4" creationId="{D9ADEF0A-E5A0-3910-CBA1-AAC52F02842F}"/>
          </ac:spMkLst>
        </pc:spChg>
        <pc:spChg chg="mod">
          <ac:chgData name="Sameer Jain" userId="c02927ded32e42b3" providerId="LiveId" clId="{A325BBD8-DD8E-4B2D-83EF-DA9F35FAD955}" dt="2026-06-10T04:57:55.466" v="706" actId="20577"/>
          <ac:spMkLst>
            <pc:docMk/>
            <pc:sldMk cId="3811790817" sldId="273"/>
            <ac:spMk id="8" creationId="{3C852945-F2A5-C1AC-5C64-C6BB30D59328}"/>
          </ac:spMkLst>
        </pc:spChg>
        <pc:spChg chg="mod">
          <ac:chgData name="Sameer Jain" userId="c02927ded32e42b3" providerId="LiveId" clId="{A325BBD8-DD8E-4B2D-83EF-DA9F35FAD955}" dt="2026-06-10T04:14:40.592" v="514" actId="122"/>
          <ac:spMkLst>
            <pc:docMk/>
            <pc:sldMk cId="3811790817" sldId="273"/>
            <ac:spMk id="10" creationId="{980B9224-9562-07A0-22FC-9FC7766AA74C}"/>
          </ac:spMkLst>
        </pc:spChg>
        <pc:spChg chg="mod">
          <ac:chgData name="Sameer Jain" userId="c02927ded32e42b3" providerId="LiveId" clId="{A325BBD8-DD8E-4B2D-83EF-DA9F35FAD955}" dt="2026-06-10T04:05:00.116" v="388" actId="255"/>
          <ac:spMkLst>
            <pc:docMk/>
            <pc:sldMk cId="3811790817" sldId="273"/>
            <ac:spMk id="11" creationId="{C649ED18-DC9C-24A6-3778-11233F61CD23}"/>
          </ac:spMkLst>
        </pc:spChg>
        <pc:spChg chg="mod">
          <ac:chgData name="Sameer Jain" userId="c02927ded32e42b3" providerId="LiveId" clId="{A325BBD8-DD8E-4B2D-83EF-DA9F35FAD955}" dt="2026-06-10T04:14:44.973" v="518" actId="20577"/>
          <ac:spMkLst>
            <pc:docMk/>
            <pc:sldMk cId="3811790817" sldId="273"/>
            <ac:spMk id="12" creationId="{1E5974F8-05F9-B92C-907D-2A6CDA72F8E7}"/>
          </ac:spMkLst>
        </pc:spChg>
      </pc:sldChg>
      <pc:sldChg chg="modSp mod">
        <pc:chgData name="Sameer Jain" userId="c02927ded32e42b3" providerId="LiveId" clId="{A325BBD8-DD8E-4B2D-83EF-DA9F35FAD955}" dt="2026-06-10T04:14:33.781" v="513" actId="1076"/>
        <pc:sldMkLst>
          <pc:docMk/>
          <pc:sldMk cId="154127180" sldId="274"/>
        </pc:sldMkLst>
        <pc:spChg chg="mod">
          <ac:chgData name="Sameer Jain" userId="c02927ded32e42b3" providerId="LiveId" clId="{A325BBD8-DD8E-4B2D-83EF-DA9F35FAD955}" dt="2026-06-10T04:05:19.317" v="392" actId="255"/>
          <ac:spMkLst>
            <pc:docMk/>
            <pc:sldMk cId="154127180" sldId="274"/>
            <ac:spMk id="4" creationId="{7D2B5CAA-2212-BEAA-4756-12215112CD35}"/>
          </ac:spMkLst>
        </pc:spChg>
        <pc:spChg chg="mod">
          <ac:chgData name="Sameer Jain" userId="c02927ded32e42b3" providerId="LiveId" clId="{A325BBD8-DD8E-4B2D-83EF-DA9F35FAD955}" dt="2026-06-10T04:14:33.781" v="513" actId="1076"/>
          <ac:spMkLst>
            <pc:docMk/>
            <pc:sldMk cId="154127180" sldId="274"/>
            <ac:spMk id="7" creationId="{0CD9F06C-6D6B-93C2-1263-447093FD204B}"/>
          </ac:spMkLst>
        </pc:spChg>
        <pc:spChg chg="mod">
          <ac:chgData name="Sameer Jain" userId="c02927ded32e42b3" providerId="LiveId" clId="{A325BBD8-DD8E-4B2D-83EF-DA9F35FAD955}" dt="2026-06-10T04:14:06.907" v="509" actId="122"/>
          <ac:spMkLst>
            <pc:docMk/>
            <pc:sldMk cId="154127180" sldId="274"/>
            <ac:spMk id="10" creationId="{0B9D9E73-0F78-FD84-4F8B-C2AE6D3AC5B7}"/>
          </ac:spMkLst>
        </pc:spChg>
        <pc:spChg chg="mod">
          <ac:chgData name="Sameer Jain" userId="c02927ded32e42b3" providerId="LiveId" clId="{A325BBD8-DD8E-4B2D-83EF-DA9F35FAD955}" dt="2026-06-10T04:06:00.465" v="401" actId="255"/>
          <ac:spMkLst>
            <pc:docMk/>
            <pc:sldMk cId="154127180" sldId="274"/>
            <ac:spMk id="11" creationId="{D5FBFBE7-D9EE-370C-9525-5B06542D0D8F}"/>
          </ac:spMkLst>
        </pc:spChg>
        <pc:spChg chg="mod">
          <ac:chgData name="Sameer Jain" userId="c02927ded32e42b3" providerId="LiveId" clId="{A325BBD8-DD8E-4B2D-83EF-DA9F35FAD955}" dt="2026-06-10T04:14:25.071" v="512" actId="20577"/>
          <ac:spMkLst>
            <pc:docMk/>
            <pc:sldMk cId="154127180" sldId="274"/>
            <ac:spMk id="12" creationId="{8EC222C1-EE0A-1455-B0CB-9A469D0D999F}"/>
          </ac:spMkLst>
        </pc:spChg>
      </pc:sldChg>
      <pc:sldChg chg="new del">
        <pc:chgData name="Sameer Jain" userId="c02927ded32e42b3" providerId="LiveId" clId="{A325BBD8-DD8E-4B2D-83EF-DA9F35FAD955}" dt="2026-06-10T03:47:37.948" v="84" actId="680"/>
        <pc:sldMkLst>
          <pc:docMk/>
          <pc:sldMk cId="3357811006" sldId="275"/>
        </pc:sldMkLst>
      </pc:sldChg>
      <pc:sldChg chg="addSp modSp add mod ord">
        <pc:chgData name="Sameer Jain" userId="c02927ded32e42b3" providerId="LiveId" clId="{A325BBD8-DD8E-4B2D-83EF-DA9F35FAD955}" dt="2026-06-10T04:18:48.890" v="585" actId="6549"/>
        <pc:sldMkLst>
          <pc:docMk/>
          <pc:sldMk cId="4247883456" sldId="275"/>
        </pc:sldMkLst>
        <pc:spChg chg="mod">
          <ac:chgData name="Sameer Jain" userId="c02927ded32e42b3" providerId="LiveId" clId="{A325BBD8-DD8E-4B2D-83EF-DA9F35FAD955}" dt="2026-06-10T03:47:54.848" v="109" actId="20577"/>
          <ac:spMkLst>
            <pc:docMk/>
            <pc:sldMk cId="4247883456" sldId="275"/>
            <ac:spMk id="5" creationId="{C5447467-1A40-4FD4-7C26-F4EED3CE5B5B}"/>
          </ac:spMkLst>
        </pc:spChg>
        <pc:spChg chg="mod">
          <ac:chgData name="Sameer Jain" userId="c02927ded32e42b3" providerId="LiveId" clId="{A325BBD8-DD8E-4B2D-83EF-DA9F35FAD955}" dt="2026-06-10T03:48:46.533" v="122" actId="20577"/>
          <ac:spMkLst>
            <pc:docMk/>
            <pc:sldMk cId="4247883456" sldId="275"/>
            <ac:spMk id="6" creationId="{B1A44113-10CF-743A-C896-FABBB5EAA7F9}"/>
          </ac:spMkLst>
        </pc:spChg>
        <pc:spChg chg="mod">
          <ac:chgData name="Sameer Jain" userId="c02927ded32e42b3" providerId="LiveId" clId="{A325BBD8-DD8E-4B2D-83EF-DA9F35FAD955}" dt="2026-06-10T03:47:59.209" v="110" actId="6549"/>
          <ac:spMkLst>
            <pc:docMk/>
            <pc:sldMk cId="4247883456" sldId="275"/>
            <ac:spMk id="7" creationId="{B6107BCC-DB92-D952-1E7A-A01097CC24B7}"/>
          </ac:spMkLst>
        </pc:spChg>
        <pc:spChg chg="mod">
          <ac:chgData name="Sameer Jain" userId="c02927ded32e42b3" providerId="LiveId" clId="{A325BBD8-DD8E-4B2D-83EF-DA9F35FAD955}" dt="2026-06-10T04:18:35.859" v="582" actId="122"/>
          <ac:spMkLst>
            <pc:docMk/>
            <pc:sldMk cId="4247883456" sldId="275"/>
            <ac:spMk id="9" creationId="{EBB6277E-C0F0-1769-F9C9-D06E238C70E8}"/>
          </ac:spMkLst>
        </pc:spChg>
        <pc:spChg chg="mod">
          <ac:chgData name="Sameer Jain" userId="c02927ded32e42b3" providerId="LiveId" clId="{A325BBD8-DD8E-4B2D-83EF-DA9F35FAD955}" dt="2026-06-10T04:18:42.521" v="584" actId="122"/>
          <ac:spMkLst>
            <pc:docMk/>
            <pc:sldMk cId="4247883456" sldId="275"/>
            <ac:spMk id="10" creationId="{909A390B-823B-84E0-651F-F3D97534159A}"/>
          </ac:spMkLst>
        </pc:spChg>
        <pc:spChg chg="mod">
          <ac:chgData name="Sameer Jain" userId="c02927ded32e42b3" providerId="LiveId" clId="{A325BBD8-DD8E-4B2D-83EF-DA9F35FAD955}" dt="2026-06-10T04:18:48.890" v="585" actId="6549"/>
          <ac:spMkLst>
            <pc:docMk/>
            <pc:sldMk cId="4247883456" sldId="275"/>
            <ac:spMk id="11" creationId="{4D575E0B-2CE2-F567-7072-239E64F431D8}"/>
          </ac:spMkLst>
        </pc:spChg>
        <pc:spChg chg="add mod">
          <ac:chgData name="Sameer Jain" userId="c02927ded32e42b3" providerId="LiveId" clId="{A325BBD8-DD8E-4B2D-83EF-DA9F35FAD955}" dt="2026-06-10T04:15:54.639" v="535" actId="207"/>
          <ac:spMkLst>
            <pc:docMk/>
            <pc:sldMk cId="4247883456" sldId="275"/>
            <ac:spMk id="13" creationId="{5BA8F0FD-C865-42F4-9D16-91958661F0CF}"/>
          </ac:spMkLst>
        </pc:spChg>
        <pc:picChg chg="add mod">
          <ac:chgData name="Sameer Jain" userId="c02927ded32e42b3" providerId="LiveId" clId="{A325BBD8-DD8E-4B2D-83EF-DA9F35FAD955}" dt="2026-06-10T03:51:21.089" v="147" actId="1076"/>
          <ac:picMkLst>
            <pc:docMk/>
            <pc:sldMk cId="4247883456" sldId="275"/>
            <ac:picMk id="14" creationId="{AD1C1F50-7FFE-1872-F384-0476BDA705A6}"/>
          </ac:picMkLst>
        </pc:picChg>
        <pc:picChg chg="add mod">
          <ac:chgData name="Sameer Jain" userId="c02927ded32e42b3" providerId="LiveId" clId="{A325BBD8-DD8E-4B2D-83EF-DA9F35FAD955}" dt="2026-06-10T03:51:26.452" v="149" actId="1076"/>
          <ac:picMkLst>
            <pc:docMk/>
            <pc:sldMk cId="4247883456" sldId="275"/>
            <ac:picMk id="15" creationId="{531EC645-1143-8881-D03B-50D19AD306EE}"/>
          </ac:picMkLst>
        </pc:picChg>
        <pc:picChg chg="add mod">
          <ac:chgData name="Sameer Jain" userId="c02927ded32e42b3" providerId="LiveId" clId="{A325BBD8-DD8E-4B2D-83EF-DA9F35FAD955}" dt="2026-06-10T03:51:47.655" v="170" actId="14100"/>
          <ac:picMkLst>
            <pc:docMk/>
            <pc:sldMk cId="4247883456" sldId="275"/>
            <ac:picMk id="16" creationId="{369DE776-3E9D-77CC-8487-99B904038E94}"/>
          </ac:picMkLst>
        </pc:picChg>
        <pc:picChg chg="add mod">
          <ac:chgData name="Sameer Jain" userId="c02927ded32e42b3" providerId="LiveId" clId="{A325BBD8-DD8E-4B2D-83EF-DA9F35FAD955}" dt="2026-06-10T03:52:40.198" v="186" actId="14100"/>
          <ac:picMkLst>
            <pc:docMk/>
            <pc:sldMk cId="4247883456" sldId="275"/>
            <ac:picMk id="17" creationId="{8C914A9D-3EF3-9831-6FB0-A9561B2067E3}"/>
          </ac:picMkLst>
        </pc:picChg>
        <pc:picChg chg="add mod">
          <ac:chgData name="Sameer Jain" userId="c02927ded32e42b3" providerId="LiveId" clId="{A325BBD8-DD8E-4B2D-83EF-DA9F35FAD955}" dt="2026-06-10T03:53:06.864" v="218" actId="14100"/>
          <ac:picMkLst>
            <pc:docMk/>
            <pc:sldMk cId="4247883456" sldId="275"/>
            <ac:picMk id="18" creationId="{669D1865-E2FC-453A-5985-507EA84C76F7}"/>
          </ac:picMkLst>
        </pc:picChg>
      </pc:sldChg>
      <pc:sldChg chg="add del">
        <pc:chgData name="Sameer Jain" userId="c02927ded32e42b3" providerId="LiveId" clId="{A325BBD8-DD8E-4B2D-83EF-DA9F35FAD955}" dt="2026-06-10T03:48:03.153" v="113"/>
        <pc:sldMkLst>
          <pc:docMk/>
          <pc:sldMk cId="2837900088" sldId="276"/>
        </pc:sldMkLst>
      </pc:sldChg>
      <pc:sldChg chg="addSp delSp modSp add mod">
        <pc:chgData name="Sameer Jain" userId="c02927ded32e42b3" providerId="LiveId" clId="{A325BBD8-DD8E-4B2D-83EF-DA9F35FAD955}" dt="2026-06-10T03:59:19.063" v="337" actId="14100"/>
        <pc:sldMkLst>
          <pc:docMk/>
          <pc:sldMk cId="3515404699" sldId="276"/>
        </pc:sldMkLst>
        <pc:spChg chg="mod">
          <ac:chgData name="Sameer Jain" userId="c02927ded32e42b3" providerId="LiveId" clId="{A325BBD8-DD8E-4B2D-83EF-DA9F35FAD955}" dt="2026-06-10T03:57:29.430" v="267"/>
          <ac:spMkLst>
            <pc:docMk/>
            <pc:sldMk cId="3515404699" sldId="276"/>
            <ac:spMk id="6" creationId="{09517F22-198F-B633-93E0-65C3B5152328}"/>
          </ac:spMkLst>
        </pc:spChg>
        <pc:spChg chg="mod">
          <ac:chgData name="Sameer Jain" userId="c02927ded32e42b3" providerId="LiveId" clId="{A325BBD8-DD8E-4B2D-83EF-DA9F35FAD955}" dt="2026-06-10T03:58:08.460" v="320" actId="20577"/>
          <ac:spMkLst>
            <pc:docMk/>
            <pc:sldMk cId="3515404699" sldId="276"/>
            <ac:spMk id="13" creationId="{DC3F44BC-201A-6E22-CABB-13756C4CFDEA}"/>
          </ac:spMkLst>
        </pc:spChg>
        <pc:spChg chg="add mod">
          <ac:chgData name="Sameer Jain" userId="c02927ded32e42b3" providerId="LiveId" clId="{A325BBD8-DD8E-4B2D-83EF-DA9F35FAD955}" dt="2026-06-10T03:57:58.275" v="319" actId="14100"/>
          <ac:spMkLst>
            <pc:docMk/>
            <pc:sldMk cId="3515404699" sldId="276"/>
            <ac:spMk id="20" creationId="{D26CA53A-1E6A-2441-ED94-05546E26B414}"/>
          </ac:spMkLst>
        </pc:spChg>
        <pc:picChg chg="add mod">
          <ac:chgData name="Sameer Jain" userId="c02927ded32e42b3" providerId="LiveId" clId="{A325BBD8-DD8E-4B2D-83EF-DA9F35FAD955}" dt="2026-06-10T03:59:08.292" v="333" actId="14100"/>
          <ac:picMkLst>
            <pc:docMk/>
            <pc:sldMk cId="3515404699" sldId="276"/>
            <ac:picMk id="12" creationId="{3134F7F8-A1F6-242E-45C4-2A58959462D8}"/>
          </ac:picMkLst>
        </pc:picChg>
        <pc:picChg chg="del">
          <ac:chgData name="Sameer Jain" userId="c02927ded32e42b3" providerId="LiveId" clId="{A325BBD8-DD8E-4B2D-83EF-DA9F35FAD955}" dt="2026-06-10T03:53:33.701" v="223" actId="478"/>
          <ac:picMkLst>
            <pc:docMk/>
            <pc:sldMk cId="3515404699" sldId="276"/>
            <ac:picMk id="14" creationId="{C7E40F26-0ADE-39F1-2C0D-C17A7A03BA6A}"/>
          </ac:picMkLst>
        </pc:picChg>
        <pc:picChg chg="del">
          <ac:chgData name="Sameer Jain" userId="c02927ded32e42b3" providerId="LiveId" clId="{A325BBD8-DD8E-4B2D-83EF-DA9F35FAD955}" dt="2026-06-10T03:53:35.343" v="224" actId="478"/>
          <ac:picMkLst>
            <pc:docMk/>
            <pc:sldMk cId="3515404699" sldId="276"/>
            <ac:picMk id="15" creationId="{5EE79718-A22E-0AB3-B506-D67EA7D4E598}"/>
          </ac:picMkLst>
        </pc:picChg>
        <pc:picChg chg="del">
          <ac:chgData name="Sameer Jain" userId="c02927ded32e42b3" providerId="LiveId" clId="{A325BBD8-DD8E-4B2D-83EF-DA9F35FAD955}" dt="2026-06-10T03:53:32.452" v="222" actId="478"/>
          <ac:picMkLst>
            <pc:docMk/>
            <pc:sldMk cId="3515404699" sldId="276"/>
            <ac:picMk id="16" creationId="{CFA4BFE7-55DE-FE0E-E23A-84D42473BEF9}"/>
          </ac:picMkLst>
        </pc:picChg>
        <pc:picChg chg="del">
          <ac:chgData name="Sameer Jain" userId="c02927ded32e42b3" providerId="LiveId" clId="{A325BBD8-DD8E-4B2D-83EF-DA9F35FAD955}" dt="2026-06-10T03:53:41.902" v="227" actId="478"/>
          <ac:picMkLst>
            <pc:docMk/>
            <pc:sldMk cId="3515404699" sldId="276"/>
            <ac:picMk id="17" creationId="{4C24E59C-2FE0-7CA0-96AA-27F3A1085FB7}"/>
          </ac:picMkLst>
        </pc:picChg>
        <pc:picChg chg="del mod">
          <ac:chgData name="Sameer Jain" userId="c02927ded32e42b3" providerId="LiveId" clId="{A325BBD8-DD8E-4B2D-83EF-DA9F35FAD955}" dt="2026-06-10T03:53:31.374" v="221" actId="478"/>
          <ac:picMkLst>
            <pc:docMk/>
            <pc:sldMk cId="3515404699" sldId="276"/>
            <ac:picMk id="18" creationId="{B26202A3-F07D-BF07-23B2-4F9AA5358ACA}"/>
          </ac:picMkLst>
        </pc:picChg>
        <pc:picChg chg="add mod">
          <ac:chgData name="Sameer Jain" userId="c02927ded32e42b3" providerId="LiveId" clId="{A325BBD8-DD8E-4B2D-83EF-DA9F35FAD955}" dt="2026-06-10T03:59:12.832" v="335" actId="14100"/>
          <ac:picMkLst>
            <pc:docMk/>
            <pc:sldMk cId="3515404699" sldId="276"/>
            <ac:picMk id="19" creationId="{097C44CC-8BE5-90D4-C8D9-48DFD693A6B1}"/>
          </ac:picMkLst>
        </pc:picChg>
        <pc:picChg chg="add mod">
          <ac:chgData name="Sameer Jain" userId="c02927ded32e42b3" providerId="LiveId" clId="{A325BBD8-DD8E-4B2D-83EF-DA9F35FAD955}" dt="2026-06-10T03:59:19.063" v="337" actId="14100"/>
          <ac:picMkLst>
            <pc:docMk/>
            <pc:sldMk cId="3515404699" sldId="276"/>
            <ac:picMk id="21" creationId="{1E8AC49E-A5D9-5D7C-6C47-D299C420E8A1}"/>
          </ac:picMkLst>
        </pc:picChg>
      </pc:sldChg>
      <pc:sldChg chg="addSp delSp modSp add mod">
        <pc:chgData name="Sameer Jain" userId="c02927ded32e42b3" providerId="LiveId" clId="{A325BBD8-DD8E-4B2D-83EF-DA9F35FAD955}" dt="2026-06-10T04:19:09.475" v="590" actId="478"/>
        <pc:sldMkLst>
          <pc:docMk/>
          <pc:sldMk cId="3369081620" sldId="277"/>
        </pc:sldMkLst>
        <pc:spChg chg="mod">
          <ac:chgData name="Sameer Jain" userId="c02927ded32e42b3" providerId="LiveId" clId="{A325BBD8-DD8E-4B2D-83EF-DA9F35FAD955}" dt="2026-06-10T04:18:55.896" v="586" actId="255"/>
          <ac:spMkLst>
            <pc:docMk/>
            <pc:sldMk cId="3369081620" sldId="277"/>
            <ac:spMk id="9" creationId="{722BD0C7-9B26-E061-829A-A08B853CC7A0}"/>
          </ac:spMkLst>
        </pc:spChg>
        <pc:spChg chg="mod">
          <ac:chgData name="Sameer Jain" userId="c02927ded32e42b3" providerId="LiveId" clId="{A325BBD8-DD8E-4B2D-83EF-DA9F35FAD955}" dt="2026-06-10T04:19:01.002" v="587" actId="255"/>
          <ac:spMkLst>
            <pc:docMk/>
            <pc:sldMk cId="3369081620" sldId="277"/>
            <ac:spMk id="10" creationId="{8F2ADC2B-E3FB-CC45-B07D-3B12C30170C5}"/>
          </ac:spMkLst>
        </pc:spChg>
        <pc:spChg chg="del mod">
          <ac:chgData name="Sameer Jain" userId="c02927ded32e42b3" providerId="LiveId" clId="{A325BBD8-DD8E-4B2D-83EF-DA9F35FAD955}" dt="2026-06-10T04:19:09.475" v="590" actId="478"/>
          <ac:spMkLst>
            <pc:docMk/>
            <pc:sldMk cId="3369081620" sldId="277"/>
            <ac:spMk id="11" creationId="{4FDF5CC4-CE47-182E-17D2-900A56F538CA}"/>
          </ac:spMkLst>
        </pc:spChg>
        <pc:picChg chg="del">
          <ac:chgData name="Sameer Jain" userId="c02927ded32e42b3" providerId="LiveId" clId="{A325BBD8-DD8E-4B2D-83EF-DA9F35FAD955}" dt="2026-06-10T04:00:30.157" v="340" actId="478"/>
          <ac:picMkLst>
            <pc:docMk/>
            <pc:sldMk cId="3369081620" sldId="277"/>
            <ac:picMk id="12" creationId="{2C9F2EC9-11B1-26BF-9FB0-712CFF6A6F22}"/>
          </ac:picMkLst>
        </pc:picChg>
        <pc:picChg chg="add mod">
          <ac:chgData name="Sameer Jain" userId="c02927ded32e42b3" providerId="LiveId" clId="{A325BBD8-DD8E-4B2D-83EF-DA9F35FAD955}" dt="2026-06-10T04:01:36.996" v="365" actId="1036"/>
          <ac:picMkLst>
            <pc:docMk/>
            <pc:sldMk cId="3369081620" sldId="277"/>
            <ac:picMk id="14" creationId="{9822ECAB-FAC6-03FF-955A-FD0AD0C5648A}"/>
          </ac:picMkLst>
        </pc:picChg>
        <pc:picChg chg="del">
          <ac:chgData name="Sameer Jain" userId="c02927ded32e42b3" providerId="LiveId" clId="{A325BBD8-DD8E-4B2D-83EF-DA9F35FAD955}" dt="2026-06-10T04:00:31.572" v="341" actId="478"/>
          <ac:picMkLst>
            <pc:docMk/>
            <pc:sldMk cId="3369081620" sldId="277"/>
            <ac:picMk id="19" creationId="{1BF9C31C-CF13-6795-3388-B575AF1ADEF3}"/>
          </ac:picMkLst>
        </pc:picChg>
        <pc:picChg chg="del">
          <ac:chgData name="Sameer Jain" userId="c02927ded32e42b3" providerId="LiveId" clId="{A325BBD8-DD8E-4B2D-83EF-DA9F35FAD955}" dt="2026-06-10T04:00:28.804" v="339" actId="478"/>
          <ac:picMkLst>
            <pc:docMk/>
            <pc:sldMk cId="3369081620" sldId="277"/>
            <ac:picMk id="21" creationId="{748A53E8-CA29-5C9B-07C6-603F81817ED7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16.4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40 0 4915,'4'0'180,"4"0"0,5 0 1,3 0-1,4 0 0,1 0 0,0 0 1,-6 0-1,-9 0 0,-10 0 0,-8 0 0,-5 0 1,-3 0-1,-3 0 0,1 0 0,-1 0 1,0 0-1,4 0-180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5.2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5.44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6.5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7.3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9.3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132 0 4915,'151'0'2343,"-405"0"-60,225 0-2223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51.1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928 0 4915,'-906'0'8080,"885"0"-8050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52.6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16.4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40 0 4915,'4'0'180,"4"0"0,5 0 1,3 0-1,4 0 0,1 0 0,0 0 1,-6 0-1,-9 0 0,-10 0 0,-8 0 0,-5 0 1,-3 0-1,-3 0 0,1 0 0,-1 0 1,0 0-1,4 0-180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25.8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513 514 15239,'-514'-257'0,"1028"0"0,-1028 514 0,4875-257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28.5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19 4915,'4'0'180,"4"0"0,5 0 1,4 0-1,2 0 0,2 0 0,1 0 1,-4-3-1,-1-2 0,1 0 0,-8 2 0,-4 0-180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25.8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513 514 15239,'-514'-257'0,"1028"0"0,-1028 514 0,4875-257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34.23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17 4915,'7'-3'0,"6"-2"180,5 0 0,-5 2 1,-8 4 74,-5 5-75,-2 3-180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38.3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45 4915,'12'0'192,"12"1"111,0-1 0,0-1 0,0-1-1,0-1 1,0-2 0,33-9 0,-37 8-101,-1 2-1,1 0 1,0 1 0,0 1-1,0 1 1,30 2 0,-32-1-172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0.5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1.4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2.2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3.6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5.2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5.44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6.5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7.3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28.5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19 4915,'4'0'180,"4"0"0,5 0 1,4 0-1,2 0 0,2 0 0,1 0 1,-4-3-1,-1-2 0,1 0 0,-8 2 0,-4 0-180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9.3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132 0 4915,'151'0'2343,"-405"0"-60,225 0-2223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51.1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928 0 4915,'-906'0'8080,"885"0"-8050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52.6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34.23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17 4915,'7'-3'0,"6"-2"180,5 0 0,-5 2 1,-8 4 74,-5 5-75,-2 3-180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38.3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45 4915,'12'0'192,"12"1"111,0-1 0,0-1 0,0-1-1,0-1 1,0-2 0,33-9 0,-37 8-101,-1 2-1,1 0 1,0 1 0,0 1-1,0 1 1,30 2 0,-32-1-172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0.5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1.4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2.2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00:12:43.6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4915,'0'0'0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6F534-DABB-CCFD-7974-23EF6CECF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71111-E370-E986-336D-7958D804B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800A4-4CE8-A0FC-EA67-741F26E1F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5FCC4-C970-82FA-350A-33E77DDE70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64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CB089-70BB-0181-5943-E8B92E3AF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BA2630-A575-79FA-677D-C174195F4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6EF64E-6F9C-9D78-39D5-5D8FC8882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D78CB-361F-B796-BF1B-C6908D3A92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37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CBCD2-8A11-F0C3-2BBD-C6AFBEEC9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7A1016-C792-2628-55D2-EFC69371B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8660DB-D92F-D142-5CAF-CE3BEE1B60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3A38-FDD0-8112-FFDF-EC241279D9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80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088B9-DE35-7DC8-B0BE-BFD6239B6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A5088D-4102-0519-6C34-381CCD135F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3638DD-950D-32F2-1C4B-D8A2C7CEC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29F12-6EA4-2709-2F45-D114708BB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54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8456E-530F-D905-1D9C-A07D77DBB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15ACB3-AC31-CEE5-00A3-23A26DA99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6409A2-4B81-CD80-EB4C-8019D25EA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77AA0-2E82-F831-4A21-CFE66BDD34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3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79986-C6CB-69C0-806B-18B5F892F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CCC787-7C5F-3E1B-5F20-6C71C17EF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5603C1-0FA7-7AE4-0B2C-20B836F57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9ADD8-C0FA-08A7-B1B4-6DEA5DF7D9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F779D-44D3-63AD-0B0F-1FF32D198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41B5E2-0035-F201-4D52-B367518F1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C8D701-9452-B100-EA2D-6ED4718DA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74673-EDBA-446B-A173-79E63EEBC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35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7C68E-6A76-2B10-A9C2-6BF2E7B92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0E51C-ACAA-0DFE-7A81-30BCA18DE4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A7C8DD-F0B1-D630-B19D-829F700E7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55675-C29A-162B-06C0-94D104F90D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34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AF5F4-52FE-8EEE-C563-0519877EB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E96728-F0C7-065D-345B-AA7E4D084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28208B-2EC6-C1CB-4E49-DF75D2C5B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851E1-B1F0-C0A0-F6D4-2E9726618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11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24.png"/><Relationship Id="rId18" Type="http://schemas.openxmlformats.org/officeDocument/2006/relationships/customXml" Target="../ink/ink25.xml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customXml" Target="../ink/ink28.xml"/><Relationship Id="rId7" Type="http://schemas.openxmlformats.org/officeDocument/2006/relationships/image" Target="../media/image21.png"/><Relationship Id="rId12" Type="http://schemas.openxmlformats.org/officeDocument/2006/relationships/customXml" Target="../ink/ink21.xml"/><Relationship Id="rId17" Type="http://schemas.openxmlformats.org/officeDocument/2006/relationships/customXml" Target="../ink/ink24.xml"/><Relationship Id="rId25" Type="http://schemas.openxmlformats.org/officeDocument/2006/relationships/customXml" Target="../ink/ink31.xml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23.xml"/><Relationship Id="rId20" Type="http://schemas.openxmlformats.org/officeDocument/2006/relationships/customXml" Target="../ink/ink2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8.xml"/><Relationship Id="rId11" Type="http://schemas.openxmlformats.org/officeDocument/2006/relationships/image" Target="../media/image23.png"/><Relationship Id="rId24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customXml" Target="../ink/ink30.xml"/><Relationship Id="rId28" Type="http://schemas.openxmlformats.org/officeDocument/2006/relationships/image" Target="../media/image14.png"/><Relationship Id="rId10" Type="http://schemas.openxmlformats.org/officeDocument/2006/relationships/customXml" Target="../ink/ink20.xml"/><Relationship Id="rId19" Type="http://schemas.openxmlformats.org/officeDocument/2006/relationships/customXml" Target="../ink/ink26.xml"/><Relationship Id="rId4" Type="http://schemas.openxmlformats.org/officeDocument/2006/relationships/customXml" Target="../ink/ink17.xml"/><Relationship Id="rId9" Type="http://schemas.openxmlformats.org/officeDocument/2006/relationships/image" Target="../media/image22.png"/><Relationship Id="rId14" Type="http://schemas.openxmlformats.org/officeDocument/2006/relationships/customXml" Target="../ink/ink22.xml"/><Relationship Id="rId22" Type="http://schemas.openxmlformats.org/officeDocument/2006/relationships/customXml" Target="../ink/ink29.xml"/><Relationship Id="rId27" Type="http://schemas.openxmlformats.org/officeDocument/2006/relationships/customXml" Target="../ink/ink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3.png"/><Relationship Id="rId18" Type="http://schemas.openxmlformats.org/officeDocument/2006/relationships/customXml" Target="../ink/ink7.xml"/><Relationship Id="rId26" Type="http://schemas.openxmlformats.org/officeDocument/2006/relationships/image" Target="../media/image26.png"/><Relationship Id="rId3" Type="http://schemas.openxmlformats.org/officeDocument/2006/relationships/image" Target="../media/image12.png"/><Relationship Id="rId21" Type="http://schemas.openxmlformats.org/officeDocument/2006/relationships/customXml" Target="../ink/ink10.xml"/><Relationship Id="rId7" Type="http://schemas.openxmlformats.org/officeDocument/2006/relationships/image" Target="../media/image20.png"/><Relationship Id="rId12" Type="http://schemas.openxmlformats.org/officeDocument/2006/relationships/customXml" Target="../ink/ink4.xml"/><Relationship Id="rId17" Type="http://schemas.openxmlformats.org/officeDocument/2006/relationships/image" Target="../media/image25.png"/><Relationship Id="rId25" Type="http://schemas.openxmlformats.org/officeDocument/2006/relationships/customXml" Target="../ink/ink14.xml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6.xml"/><Relationship Id="rId20" Type="http://schemas.openxmlformats.org/officeDocument/2006/relationships/customXml" Target="../ink/ink9.xml"/><Relationship Id="rId29" Type="http://schemas.openxmlformats.org/officeDocument/2006/relationships/customXml" Target="../ink/ink1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image" Target="../media/image22.png"/><Relationship Id="rId24" Type="http://schemas.openxmlformats.org/officeDocument/2006/relationships/customXml" Target="../ink/ink13.xml"/><Relationship Id="rId5" Type="http://schemas.openxmlformats.org/officeDocument/2006/relationships/image" Target="../media/image12.jpeg"/><Relationship Id="rId15" Type="http://schemas.openxmlformats.org/officeDocument/2006/relationships/image" Target="../media/image24.png"/><Relationship Id="rId23" Type="http://schemas.openxmlformats.org/officeDocument/2006/relationships/customXml" Target="../ink/ink12.xml"/><Relationship Id="rId28" Type="http://schemas.openxmlformats.org/officeDocument/2006/relationships/image" Target="../media/image27.png"/><Relationship Id="rId10" Type="http://schemas.openxmlformats.org/officeDocument/2006/relationships/customXml" Target="../ink/ink3.xml"/><Relationship Id="rId19" Type="http://schemas.openxmlformats.org/officeDocument/2006/relationships/customXml" Target="../ink/ink8.xml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14" Type="http://schemas.openxmlformats.org/officeDocument/2006/relationships/customXml" Target="../ink/ink5.xml"/><Relationship Id="rId22" Type="http://schemas.openxmlformats.org/officeDocument/2006/relationships/customXml" Target="../ink/ink11.xml"/><Relationship Id="rId27" Type="http://schemas.openxmlformats.org/officeDocument/2006/relationships/customXml" Target="../ink/ink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10160" y="6456680"/>
            <a:ext cx="12191695" cy="411480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  <p:txBody>
          <a:bodyPr/>
          <a:lstStyle/>
          <a:p>
            <a:r>
              <a:rPr lang="en-IN" dirty="0"/>
              <a:t> </a:t>
            </a:r>
          </a:p>
        </p:txBody>
      </p:sp>
      <p:sp>
        <p:nvSpPr>
          <p:cNvPr id="4" name="Text 2"/>
          <p:cNvSpPr/>
          <p:nvPr/>
        </p:nvSpPr>
        <p:spPr>
          <a:xfrm>
            <a:off x="1051560" y="1143000"/>
            <a:ext cx="100584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8A0000"/>
                </a:solidFill>
              </a:rPr>
              <a:t>Extraction of the Charged Pion Form Factor</a:t>
            </a:r>
            <a:endParaRPr lang="en-US" sz="3200" dirty="0"/>
          </a:p>
          <a:p>
            <a:pPr marL="0" indent="0" algn="ctr">
              <a:buNone/>
            </a:pPr>
            <a:r>
              <a:rPr lang="en-US" sz="3200" b="1" dirty="0">
                <a:solidFill>
                  <a:srgbClr val="8A0000"/>
                </a:solidFill>
              </a:rPr>
              <a:t>from Electroproduction up to Q² ≈ 8.5 GeV²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2011680" y="2514600"/>
            <a:ext cx="8138160" cy="0"/>
          </a:xfrm>
          <a:prstGeom prst="line">
            <a:avLst/>
          </a:prstGeom>
          <a:noFill/>
          <a:ln w="15240">
            <a:solidFill>
              <a:srgbClr val="C9C9C9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3225266" y="2674541"/>
            <a:ext cx="5486400" cy="9829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F1F1F"/>
                </a:solidFill>
              </a:rPr>
              <a:t>Sameer Jain</a:t>
            </a:r>
            <a:endParaRPr lang="en-US" sz="1800" b="1" dirty="0"/>
          </a:p>
          <a:p>
            <a:pPr marL="0" indent="0" algn="ctr">
              <a:buNone/>
            </a:pPr>
            <a:r>
              <a:rPr lang="en-US" sz="1800" dirty="0">
                <a:solidFill>
                  <a:srgbClr val="1F1F1F"/>
                </a:solidFill>
              </a:rPr>
              <a:t>Supervisor: Dr. Tanja Horn</a:t>
            </a:r>
            <a:endParaRPr lang="en-US" sz="1800" dirty="0"/>
          </a:p>
          <a:p>
            <a:pPr marL="0" indent="0" algn="ctr">
              <a:buNone/>
            </a:pPr>
            <a:r>
              <a:rPr lang="en-US" sz="1800" dirty="0">
                <a:solidFill>
                  <a:srgbClr val="1F1F1F"/>
                </a:solidFill>
              </a:rPr>
              <a:t>CNUGS · June 2026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3474720" y="4828033"/>
            <a:ext cx="5212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50" dirty="0">
                <a:solidFill>
                  <a:srgbClr val="8A0000"/>
                </a:solidFill>
              </a:rPr>
              <a:t>PionLT Collaboration</a:t>
            </a:r>
            <a:endParaRPr lang="en-US" sz="6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C5F31F-7A94-882D-B978-357F2AB5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073" y="4288686"/>
            <a:ext cx="2584597" cy="1313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1AC49B-4014-E7C2-B29F-73327D3DD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13" y="3949659"/>
            <a:ext cx="3370265" cy="21102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1923A-BDF1-7524-F459-8E778A43F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984" y="4282280"/>
            <a:ext cx="3311893" cy="10976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90B65-DD94-9568-2C8E-4EBF901F5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D75D6D77-CAA0-9864-76F2-9B3C492EDD07}"/>
              </a:ext>
            </a:extLst>
          </p:cNvPr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8DF12B2-2005-970E-1F55-E5BADA4557DB}"/>
              </a:ext>
            </a:extLst>
          </p:cNvPr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F8D2CF0-AA7F-C10C-9BA1-27B7DDBF32F9}"/>
              </a:ext>
            </a:extLst>
          </p:cNvPr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Analysis</a:t>
            </a:r>
            <a:endParaRPr lang="en-US" sz="14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61557569-CCEA-D497-57E7-512728DF3301}"/>
              </a:ext>
            </a:extLst>
          </p:cNvPr>
          <p:cNvSpPr/>
          <p:nvPr/>
        </p:nvSpPr>
        <p:spPr>
          <a:xfrm>
            <a:off x="502920" y="749808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8A0000"/>
                </a:solidFill>
              </a:rPr>
              <a:t>Good Event Selection  </a:t>
            </a:r>
            <a:endParaRPr lang="en-US" sz="2800" dirty="0"/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FDFA0870-10F2-B457-54EF-308C6F31ABBB}"/>
              </a:ext>
            </a:extLst>
          </p:cNvPr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74011D30-335A-4DA4-56A7-73C0444DECA0}"/>
              </a:ext>
            </a:extLst>
          </p:cNvPr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CA88AFF2-010D-DC85-0083-D625A3FC0695}"/>
              </a:ext>
            </a:extLst>
          </p:cNvPr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8A0000"/>
                </a:solidFill>
              </a:rPr>
              <a:t>PionLT Collaboration</a:t>
            </a:r>
            <a:endParaRPr lang="en-US" sz="14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1A9DB0E1-B0B1-6E96-CC47-BAB432C2B335}"/>
              </a:ext>
            </a:extLst>
          </p:cNvPr>
          <p:cNvSpPr/>
          <p:nvPr/>
        </p:nvSpPr>
        <p:spPr>
          <a:xfrm>
            <a:off x="11384280" y="6638544"/>
            <a:ext cx="5943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dirty="0">
                <a:solidFill>
                  <a:srgbClr val="555555"/>
                </a:solidFill>
              </a:rPr>
              <a:t>9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F3B07C-83DE-A26C-8C91-8CD5E4ECD557}"/>
                  </a:ext>
                </a:extLst>
              </p:cNvPr>
              <p:cNvSpPr txBox="1"/>
              <p:nvPr/>
            </p:nvSpPr>
            <p:spPr>
              <a:xfrm>
                <a:off x="579120" y="1363980"/>
                <a:ext cx="718566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/>
                  <a:t>Kinematic setting: </a:t>
                </a:r>
                <a:r>
                  <a:rPr lang="en-IN" b="1" dirty="0"/>
                  <a:t>Q2 = 1.6, W = 3.08, Low </a:t>
                </a:r>
                <a14:m>
                  <m:oMath xmlns:m="http://schemas.openxmlformats.org/officeDocument/2006/math">
                    <m:r>
                      <a:rPr lang="en-IN" b="1" i="1" smtClean="0"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IN" b="1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IN" b="1" dirty="0"/>
                  <a:t>SHMS </a:t>
                </a:r>
                <a14:m>
                  <m:oMath xmlns:m="http://schemas.openxmlformats.org/officeDocument/2006/math">
                    <m:r>
                      <a:rPr lang="en-I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I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I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I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I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I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IN" b="0" dirty="0">
                  <a:effectLst/>
                </a:endParaRPr>
              </a:p>
              <a:p>
                <a:br>
                  <a:rPr lang="en-IN" dirty="0"/>
                </a:br>
                <a:endParaRPr lang="en-IN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F3B07C-83DE-A26C-8C91-8CD5E4ECD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" y="1363980"/>
                <a:ext cx="7185660" cy="923330"/>
              </a:xfrm>
              <a:prstGeom prst="rect">
                <a:avLst/>
              </a:prstGeom>
              <a:blipFill>
                <a:blip r:embed="rId3"/>
                <a:stretch>
                  <a:fillRect l="-679" t="-33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47107B6-2C4E-265E-6727-1546596608D0}"/>
                  </a:ext>
                </a:extLst>
              </p14:cNvPr>
              <p14:cNvContentPartPr/>
              <p14:nvPr/>
            </p14:nvContentPartPr>
            <p14:xfrm>
              <a:off x="4031880" y="5760720"/>
              <a:ext cx="590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47107B6-2C4E-265E-6727-1546596608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9240" y="5697720"/>
                <a:ext cx="1846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989E2CA-0B2E-B9A6-9AE1-55994A8DE63E}"/>
                  </a:ext>
                </a:extLst>
              </p14:cNvPr>
              <p14:cNvContentPartPr/>
              <p14:nvPr/>
            </p14:nvContentPartPr>
            <p14:xfrm>
              <a:off x="3984720" y="5675400"/>
              <a:ext cx="1570320" cy="185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989E2CA-0B2E-B9A6-9AE1-55994A8DE6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22080" y="5612400"/>
                <a:ext cx="169596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8798CA5-F206-7A26-0232-001A8E273A21}"/>
                  </a:ext>
                </a:extLst>
              </p14:cNvPr>
              <p14:cNvContentPartPr/>
              <p14:nvPr/>
            </p14:nvContentPartPr>
            <p14:xfrm>
              <a:off x="5242560" y="5868000"/>
              <a:ext cx="62640" cy="7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8798CA5-F206-7A26-0232-001A8E273A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79560" y="5805000"/>
                <a:ext cx="1882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B824694-ED1B-DE95-455C-1AB4FAF2D73C}"/>
                  </a:ext>
                </a:extLst>
              </p14:cNvPr>
              <p14:cNvContentPartPr/>
              <p14:nvPr/>
            </p14:nvContentPartPr>
            <p14:xfrm>
              <a:off x="5181720" y="5906880"/>
              <a:ext cx="20520" cy="6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B824694-ED1B-DE95-455C-1AB4FAF2D7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18720" y="5844240"/>
                <a:ext cx="146160" cy="13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4362D2CE-DE61-F0A3-9F5B-63E3EA632927}"/>
              </a:ext>
            </a:extLst>
          </p:cNvPr>
          <p:cNvGrpSpPr/>
          <p:nvPr/>
        </p:nvGrpSpPr>
        <p:grpSpPr>
          <a:xfrm>
            <a:off x="5166240" y="5730120"/>
            <a:ext cx="549000" cy="129960"/>
            <a:chOff x="5166240" y="5730120"/>
            <a:chExt cx="549000" cy="12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3F0BF35-8C8F-FC9D-368F-B0E809541AEF}"/>
                    </a:ext>
                  </a:extLst>
                </p14:cNvPr>
                <p14:cNvContentPartPr/>
                <p14:nvPr/>
              </p14:nvContentPartPr>
              <p14:xfrm>
                <a:off x="5166240" y="5843520"/>
                <a:ext cx="144360" cy="16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3F0BF35-8C8F-FC9D-368F-B0E809541AE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03240" y="5780880"/>
                  <a:ext cx="27000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689AFD6-36B6-B00B-9BA8-E07B71D07781}"/>
                    </a:ext>
                  </a:extLst>
                </p14:cNvPr>
                <p14:cNvContentPartPr/>
                <p14:nvPr/>
              </p14:nvContentPartPr>
              <p14:xfrm>
                <a:off x="5646480" y="5798880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689AFD6-36B6-B00B-9BA8-E07B71D0778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83480" y="57358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3BFEEA9-F2AD-12BB-E1AA-DB1A1A12A017}"/>
                    </a:ext>
                  </a:extLst>
                </p14:cNvPr>
                <p14:cNvContentPartPr/>
                <p14:nvPr/>
              </p14:nvContentPartPr>
              <p14:xfrm>
                <a:off x="5646480" y="5775840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3BFEEA9-F2AD-12BB-E1AA-DB1A1A12A01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83480" y="57128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1E24666-7DFF-02C4-443B-7CA9E609706F}"/>
                    </a:ext>
                  </a:extLst>
                </p14:cNvPr>
                <p14:cNvContentPartPr/>
                <p14:nvPr/>
              </p14:nvContentPartPr>
              <p14:xfrm>
                <a:off x="5646480" y="5768280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1E24666-7DFF-02C4-443B-7CA9E609706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83480" y="57052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BF67D7E-8E8E-77F5-F5E5-2750B8E88C8A}"/>
                    </a:ext>
                  </a:extLst>
                </p14:cNvPr>
                <p14:cNvContentPartPr/>
                <p14:nvPr/>
              </p14:nvContentPartPr>
              <p14:xfrm>
                <a:off x="5714880" y="5753160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BF67D7E-8E8E-77F5-F5E5-2750B8E88C8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51880" y="56901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E9F206C-CA55-A9F5-519F-66375E208CE3}"/>
                    </a:ext>
                  </a:extLst>
                </p14:cNvPr>
                <p14:cNvContentPartPr/>
                <p14:nvPr/>
              </p14:nvContentPartPr>
              <p14:xfrm>
                <a:off x="5638920" y="5737680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E9F206C-CA55-A9F5-519F-66375E208CE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75920" y="56746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337EBD7-E15F-8B86-E046-0907C67C8B33}"/>
                    </a:ext>
                  </a:extLst>
                </p14:cNvPr>
                <p14:cNvContentPartPr/>
                <p14:nvPr/>
              </p14:nvContentPartPr>
              <p14:xfrm>
                <a:off x="5638920" y="5737680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337EBD7-E15F-8B86-E046-0907C67C8B3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75920" y="56746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51D037E-262C-9A47-EACC-A1CA5F8F9647}"/>
                    </a:ext>
                  </a:extLst>
                </p14:cNvPr>
                <p14:cNvContentPartPr/>
                <p14:nvPr/>
              </p14:nvContentPartPr>
              <p14:xfrm>
                <a:off x="5593200" y="5760720"/>
                <a:ext cx="3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51D037E-262C-9A47-EACC-A1CA5F8F964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30200" y="56977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AC9BE3F-35FE-2606-66CC-C464F207EAE3}"/>
                    </a:ext>
                  </a:extLst>
                </p14:cNvPr>
                <p14:cNvContentPartPr/>
                <p14:nvPr/>
              </p14:nvContentPartPr>
              <p14:xfrm>
                <a:off x="5501760" y="5730120"/>
                <a:ext cx="3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AC9BE3F-35FE-2606-66CC-C464F207EAE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438760" y="56671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BEACFDA-39B2-DBF5-9994-199ADA7613DE}"/>
                    </a:ext>
                  </a:extLst>
                </p14:cNvPr>
                <p14:cNvContentPartPr/>
                <p14:nvPr/>
              </p14:nvContentPartPr>
              <p14:xfrm>
                <a:off x="5217720" y="5730120"/>
                <a:ext cx="10224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BEACFDA-39B2-DBF5-9994-199ADA7613D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154720" y="5667120"/>
                  <a:ext cx="22788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D7CF40-24AD-8C8A-6011-2DE437DADA2C}"/>
              </a:ext>
            </a:extLst>
          </p:cNvPr>
          <p:cNvGrpSpPr/>
          <p:nvPr/>
        </p:nvGrpSpPr>
        <p:grpSpPr>
          <a:xfrm>
            <a:off x="4588440" y="5722560"/>
            <a:ext cx="334080" cy="99360"/>
            <a:chOff x="4588440" y="5722560"/>
            <a:chExt cx="334080" cy="9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0B36B14-05D1-DF7B-5100-66F206DFC432}"/>
                    </a:ext>
                  </a:extLst>
                </p14:cNvPr>
                <p14:cNvContentPartPr/>
                <p14:nvPr/>
              </p14:nvContentPartPr>
              <p14:xfrm>
                <a:off x="4588440" y="5722560"/>
                <a:ext cx="33408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0B36B14-05D1-DF7B-5100-66F206DFC43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25800" y="5659560"/>
                  <a:ext cx="4597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8E07CB6-A8CB-5908-7AAE-B9C28CCF939B}"/>
                    </a:ext>
                  </a:extLst>
                </p14:cNvPr>
                <p14:cNvContentPartPr/>
                <p14:nvPr/>
              </p14:nvContentPartPr>
              <p14:xfrm>
                <a:off x="4884360" y="5821560"/>
                <a:ext cx="3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8E07CB6-A8CB-5908-7AAE-B9C28CCF939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21360" y="57585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" name="Text 4">
            <a:extLst>
              <a:ext uri="{FF2B5EF4-FFF2-40B4-BE49-F238E27FC236}">
                <a16:creationId xmlns:a16="http://schemas.microsoft.com/office/drawing/2014/main" id="{BBEB5410-2082-B0F2-BC10-12E2FF771AF6}"/>
              </a:ext>
            </a:extLst>
          </p:cNvPr>
          <p:cNvSpPr/>
          <p:nvPr/>
        </p:nvSpPr>
        <p:spPr>
          <a:xfrm>
            <a:off x="5875080" y="1505160"/>
            <a:ext cx="6104760" cy="4690872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Similar to coincidence time we apply following simple cuts for each event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Electrons selection in HMS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/>
              <a:t># of Photoelectron produced in HMS Heavy Gas </a:t>
            </a:r>
            <a:r>
              <a:rPr lang="en-US" sz="1500" dirty="0" err="1"/>
              <a:t>Cerenekov</a:t>
            </a:r>
            <a:r>
              <a:rPr lang="en-US" sz="1500" dirty="0"/>
              <a:t> &gt;1.5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/>
              <a:t>Energy deposited in HMS calorimeter/particles momentum &gt;0.7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Pion selection in SHMS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# of Photoelectron produced in SHMS Aerogel </a:t>
            </a:r>
            <a:r>
              <a:rPr lang="en-US" sz="1500" dirty="0" err="1"/>
              <a:t>Cerenekov</a:t>
            </a:r>
            <a:r>
              <a:rPr lang="en-US" sz="1500" dirty="0"/>
              <a:t> &gt;0.1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# of Photoelectron produced in SHMS Heavy Gas </a:t>
            </a:r>
            <a:r>
              <a:rPr lang="en-US" sz="1500" dirty="0" err="1"/>
              <a:t>Cerenekov</a:t>
            </a:r>
            <a:r>
              <a:rPr lang="en-US" sz="1500" dirty="0"/>
              <a:t>&gt;0.1</a:t>
            </a:r>
          </a:p>
          <a:p>
            <a:pPr lvl="1"/>
            <a:endParaRPr lang="en-US" sz="2100" dirty="0"/>
          </a:p>
          <a:p>
            <a:pPr lvl="1"/>
            <a:endParaRPr lang="en-US" sz="2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67B04-4C8C-2AE5-EB9A-DF4FFC2D9310}"/>
              </a:ext>
            </a:extLst>
          </p:cNvPr>
          <p:cNvSpPr txBox="1"/>
          <p:nvPr/>
        </p:nvSpPr>
        <p:spPr>
          <a:xfrm>
            <a:off x="804552" y="5237950"/>
            <a:ext cx="4910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No Cut: 543357.0 entries</a:t>
            </a:r>
          </a:p>
          <a:p>
            <a:r>
              <a:rPr lang="en-IN" dirty="0"/>
              <a:t>Acceptance: 177973.0 entries </a:t>
            </a:r>
          </a:p>
          <a:p>
            <a:r>
              <a:rPr lang="en-IN" dirty="0" err="1"/>
              <a:t>Acc</a:t>
            </a:r>
            <a:r>
              <a:rPr lang="en-IN" dirty="0"/>
              <a:t> + </a:t>
            </a:r>
            <a:r>
              <a:rPr lang="en-IN" dirty="0" err="1"/>
              <a:t>Cointime</a:t>
            </a:r>
            <a:r>
              <a:rPr lang="en-IN" dirty="0"/>
              <a:t>: 47005.0 entries</a:t>
            </a:r>
          </a:p>
          <a:p>
            <a:r>
              <a:rPr lang="en-IN" dirty="0" err="1"/>
              <a:t>Acc</a:t>
            </a:r>
            <a:r>
              <a:rPr lang="en-IN" dirty="0"/>
              <a:t> + PID + </a:t>
            </a:r>
            <a:r>
              <a:rPr lang="en-IN" dirty="0" err="1"/>
              <a:t>Cointime</a:t>
            </a:r>
            <a:r>
              <a:rPr lang="en-IN" dirty="0"/>
              <a:t>: 35766.0 entries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4E336F-437C-20D4-4021-176E1042BEA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6563" y="1894022"/>
            <a:ext cx="5153039" cy="33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8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Outlook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502920" y="749808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8A0000"/>
                </a:solidFill>
              </a:rPr>
              <a:t>Next steps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4"/>
              <p:cNvSpPr/>
              <p:nvPr/>
            </p:nvSpPr>
            <p:spPr>
              <a:xfrm>
                <a:off x="777240" y="1325880"/>
                <a:ext cx="10107328" cy="4526280"/>
              </a:xfrm>
              <a:prstGeom prst="rect">
                <a:avLst/>
              </a:prstGeom>
              <a:noFill/>
              <a:ln/>
            </p:spPr>
            <p:txBody>
              <a:bodyPr wrap="square" lIns="1016" tIns="1016" rIns="1016" bIns="1016" rtlCol="0" anchor="ctr"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1F1F1F"/>
                    </a:solidFill>
                  </a:rPr>
                  <a:t>Analysis is still </a:t>
                </a:r>
                <a:r>
                  <a:rPr lang="en-US" dirty="0">
                    <a:solidFill>
                      <a:srgbClr val="1F1F1F"/>
                    </a:solidFill>
                  </a:rPr>
                  <a:t>in the initial stages.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1F1F1F"/>
                    </a:solidFill>
                  </a:rPr>
                  <a:t>Finalize the PID for all kinematic settings assigned to me.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F1F1F"/>
                    </a:solidFill>
                  </a:rPr>
                  <a:t>Perform Background subtraction from  random coincidences and Target Cell walls.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F1F1F"/>
                    </a:solidFill>
                  </a:rPr>
                  <a:t>Apply the same event selection cut in Phase for different </a:t>
                </a:r>
                <a14:m>
                  <m:oMath xmlns:m="http://schemas.openxmlformats.org/officeDocument/2006/math">
                    <m:r>
                      <a:rPr lang="en-IN" b="0" i="1" dirty="0" smtClean="0">
                        <a:solidFill>
                          <a:srgbClr val="1F1F1F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IN" dirty="0">
                    <a:solidFill>
                      <a:srgbClr val="1F1F1F"/>
                    </a:solidFill>
                  </a:rPr>
                  <a:t> </a:t>
                </a:r>
                <a:r>
                  <a:rPr lang="en-US" dirty="0">
                    <a:solidFill>
                      <a:srgbClr val="1F1F1F"/>
                    </a:solidFill>
                  </a:rPr>
                  <a:t>values for LT separation.</a:t>
                </a:r>
                <a:endParaRPr lang="en-US" sz="1800" dirty="0">
                  <a:solidFill>
                    <a:srgbClr val="1F1F1F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1F1F1F"/>
                    </a:solidFill>
                  </a:rPr>
                  <a:t>Run Monte Carlo Simulation for t resolution study.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1F1F1F"/>
                    </a:solidFill>
                  </a:rPr>
                  <a:t>P</a:t>
                </a:r>
                <a:r>
                  <a:rPr lang="en-US" dirty="0">
                    <a:solidFill>
                      <a:srgbClr val="1F1F1F"/>
                    </a:solidFill>
                  </a:rPr>
                  <a:t>erform t-</a:t>
                </a:r>
                <a14:m>
                  <m:oMath xmlns:m="http://schemas.openxmlformats.org/officeDocument/2006/math">
                    <m:r>
                      <a:rPr lang="en-IN" b="0" i="1" smtClean="0">
                        <a:solidFill>
                          <a:srgbClr val="1F1F1F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IN" b="0" dirty="0">
                    <a:solidFill>
                      <a:srgbClr val="1F1F1F"/>
                    </a:solidFill>
                  </a:rPr>
                  <a:t> binning.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b="0" dirty="0">
                    <a:solidFill>
                      <a:srgbClr val="1F1F1F"/>
                    </a:solidFill>
                  </a:rPr>
                  <a:t>Com</a:t>
                </a:r>
                <a:r>
                  <a:rPr lang="en-IN" dirty="0">
                    <a:solidFill>
                      <a:srgbClr val="1F1F1F"/>
                    </a:solidFill>
                  </a:rPr>
                  <a:t>pare normalized yield with simulation.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b="0" dirty="0">
                    <a:solidFill>
                      <a:srgbClr val="1F1F1F"/>
                    </a:solidFill>
                  </a:rPr>
                  <a:t>Perform LT separation.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 b="0" dirty="0">
                  <a:solidFill>
                    <a:srgbClr val="1F1F1F"/>
                  </a:solidFill>
                </a:endParaRPr>
              </a:p>
            </p:txBody>
          </p:sp>
        </mc:Choice>
        <mc:Fallback xmlns="">
          <p:sp>
            <p:nvSpPr>
              <p:cNvPr id="6" name="Tex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1325880"/>
                <a:ext cx="10107328" cy="4526280"/>
              </a:xfrm>
              <a:prstGeom prst="rect">
                <a:avLst/>
              </a:prstGeom>
              <a:blipFill>
                <a:blip r:embed="rId3"/>
                <a:stretch>
                  <a:fillRect l="-1327"/>
                </a:stretch>
              </a:blipFill>
              <a:ln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7"/>
          <p:cNvSpPr/>
          <p:nvPr/>
        </p:nvSpPr>
        <p:spPr>
          <a:xfrm>
            <a:off x="6976872" y="2103120"/>
            <a:ext cx="3785616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6976872" y="3566160"/>
            <a:ext cx="378561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6976872" y="3886200"/>
            <a:ext cx="3785616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8A0000"/>
                </a:solidFill>
              </a:rPr>
              <a:t>PionLT Collaboration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11384280" y="6638544"/>
            <a:ext cx="5943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dirty="0">
                <a:solidFill>
                  <a:srgbClr val="555555"/>
                </a:solidFill>
              </a:rPr>
              <a:t>10 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Summary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502920" y="749808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8A0000"/>
                </a:solidFill>
              </a:rPr>
              <a:t>Summary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4"/>
              <p:cNvSpPr/>
              <p:nvPr/>
            </p:nvSpPr>
            <p:spPr>
              <a:xfrm>
                <a:off x="960120" y="1371600"/>
                <a:ext cx="10012680" cy="4069080"/>
              </a:xfrm>
              <a:prstGeom prst="rect">
                <a:avLst/>
              </a:prstGeom>
              <a:noFill/>
              <a:ln/>
            </p:spPr>
            <p:txBody>
              <a:bodyPr wrap="square" lIns="1016" tIns="1016" rIns="1016" bIns="1016" rtlCol="0" anchor="ctr">
                <a:norm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F1F1F"/>
                    </a:solidFill>
                  </a:rPr>
                  <a:t>The physics motivation is QCD hadron structure: the pion is a clean probe of nonperturbative dynamics and the transition toward hard scattering.</a:t>
                </a: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dirty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1F1F1F"/>
                    </a:solidFill>
                  </a:rPr>
                  <a:t> is extracted indirectly from L/T-separated p(e,e′π⁺)n cross sections; the reliability depends on σL and the reaction model.</a:t>
                </a: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F1F1F"/>
                    </a:solidFill>
                  </a:rPr>
                  <a:t>PionLT provides high-Q² precision data and reaction-mechanism checks beyond the limitations of older measurements.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F1F1F"/>
                    </a:solidFill>
                  </a:rPr>
                  <a:t>My analysis focuses on producing corrected yields, comparing </a:t>
                </a:r>
                <a:r>
                  <a:rPr lang="en-US">
                    <a:solidFill>
                      <a:srgbClr val="1F1F1F"/>
                    </a:solidFill>
                  </a:rPr>
                  <a:t>to simulation, </a:t>
                </a:r>
                <a:r>
                  <a:rPr lang="en-US" dirty="0">
                    <a:solidFill>
                      <a:srgbClr val="1F1F1F"/>
                    </a:solidFill>
                  </a:rPr>
                  <a:t>and preparing separated cross sections.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0" y="1371600"/>
                <a:ext cx="10012680" cy="4069080"/>
              </a:xfrm>
              <a:prstGeom prst="rect">
                <a:avLst/>
              </a:prstGeom>
              <a:blipFill>
                <a:blip r:embed="rId3"/>
                <a:stretch>
                  <a:fillRect l="-1340" r="-1583"/>
                </a:stretch>
              </a:blipFill>
              <a:ln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5"/>
          <p:cNvSpPr/>
          <p:nvPr/>
        </p:nvSpPr>
        <p:spPr>
          <a:xfrm>
            <a:off x="2711117" y="5486400"/>
            <a:ext cx="715477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8A0000"/>
                </a:solidFill>
              </a:rPr>
              <a:t>Thank you for your attention!!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8A0000"/>
                </a:solidFill>
              </a:rPr>
              <a:t>Questions?</a:t>
            </a:r>
            <a:endParaRPr lang="en-US" sz="3200" dirty="0"/>
          </a:p>
        </p:txBody>
      </p:sp>
      <p:sp>
        <p:nvSpPr>
          <p:cNvPr id="8" name="Shape 6"/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8A0000"/>
                </a:solidFill>
              </a:rPr>
              <a:t>PionLT Collaboration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11404600" y="6638544"/>
            <a:ext cx="5943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dirty="0">
                <a:solidFill>
                  <a:srgbClr val="555555"/>
                </a:solidFill>
              </a:rPr>
              <a:t>11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1FAA9-A4AD-772B-5C5D-4377A81E7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D0DE50-6299-3B7A-1977-1B1A0F896BAF}"/>
              </a:ext>
            </a:extLst>
          </p:cNvPr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E03B98B-4B97-FD90-5A22-A89506363F2B}"/>
              </a:ext>
            </a:extLst>
          </p:cNvPr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E790CDC-1639-3F88-6FFA-67353CE119DD}"/>
              </a:ext>
            </a:extLst>
          </p:cNvPr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</a:rPr>
              <a:t>Summary</a:t>
            </a:r>
            <a:endParaRPr lang="en-US" sz="7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5447467-1A40-4FD4-7C26-F4EED3CE5B5B}"/>
              </a:ext>
            </a:extLst>
          </p:cNvPr>
          <p:cNvSpPr/>
          <p:nvPr/>
        </p:nvSpPr>
        <p:spPr>
          <a:xfrm>
            <a:off x="502920" y="749808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8A0000"/>
                </a:solidFill>
              </a:rPr>
              <a:t>Backup slide</a:t>
            </a:r>
            <a:endParaRPr lang="en-US" sz="28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B1A44113-10CF-743A-C896-FABBB5EAA7F9}"/>
              </a:ext>
            </a:extLst>
          </p:cNvPr>
          <p:cNvSpPr/>
          <p:nvPr/>
        </p:nvSpPr>
        <p:spPr>
          <a:xfrm>
            <a:off x="960120" y="1371600"/>
            <a:ext cx="10012680" cy="40690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endParaRPr lang="en-US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B6107BCC-DB92-D952-1E7A-A01097CC24B7}"/>
              </a:ext>
            </a:extLst>
          </p:cNvPr>
          <p:cNvSpPr/>
          <p:nvPr/>
        </p:nvSpPr>
        <p:spPr>
          <a:xfrm>
            <a:off x="2711117" y="5486400"/>
            <a:ext cx="715477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3200" dirty="0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43102664-71C6-B174-26AE-996042E52EDD}"/>
              </a:ext>
            </a:extLst>
          </p:cNvPr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EBB6277E-C0F0-1769-F9C9-D06E238C70E8}"/>
              </a:ext>
            </a:extLst>
          </p:cNvPr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909A390B-823B-84E0-651F-F3D97534159A}"/>
              </a:ext>
            </a:extLst>
          </p:cNvPr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8A0000"/>
                </a:solidFill>
              </a:rPr>
              <a:t>PionLT Collaboration</a:t>
            </a:r>
            <a:endParaRPr lang="en-US" sz="140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4D575E0B-2CE2-F567-7072-239E64F431D8}"/>
              </a:ext>
            </a:extLst>
          </p:cNvPr>
          <p:cNvSpPr/>
          <p:nvPr/>
        </p:nvSpPr>
        <p:spPr>
          <a:xfrm>
            <a:off x="11384280" y="6638544"/>
            <a:ext cx="5943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6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A8F0FD-C865-42F4-9D16-91958661F0CF}"/>
              </a:ext>
            </a:extLst>
          </p:cNvPr>
          <p:cNvSpPr txBox="1"/>
          <p:nvPr/>
        </p:nvSpPr>
        <p:spPr>
          <a:xfrm>
            <a:off x="396240" y="1252728"/>
            <a:ext cx="594039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IN" sz="1600" b="1" i="0" u="none" strike="noStrike" dirty="0">
                <a:solidFill>
                  <a:srgbClr val="353635"/>
                </a:solidFill>
                <a:effectLst/>
                <a:latin typeface="Times New Roman" panose="02020603050405020304" pitchFamily="18" charset="0"/>
              </a:rPr>
              <a:t>Acceptance cuts</a:t>
            </a:r>
            <a:endParaRPr lang="en-IN" b="0" dirty="0">
              <a:effectLst/>
            </a:endParaRPr>
          </a:p>
          <a:p>
            <a:pPr>
              <a:buNone/>
            </a:pPr>
            <a:r>
              <a:rPr lang="en-IN" dirty="0"/>
              <a:t>All acceptance cuts - except the cut on the explicit variable</a:t>
            </a:r>
            <a:br>
              <a:rPr lang="en-IN" b="0" dirty="0">
                <a:effectLst/>
              </a:rPr>
            </a:br>
            <a:endParaRPr lang="en-IN" b="0" dirty="0">
              <a:effectLst/>
            </a:endParaRPr>
          </a:p>
          <a:p>
            <a:pPr rtl="0">
              <a:buNone/>
            </a:pPr>
            <a:r>
              <a:rPr lang="en-IN" sz="1800" b="0" i="0" u="none" strike="noStrike" dirty="0" err="1">
                <a:effectLst/>
                <a:latin typeface="Courier New" panose="02070309020205020404" pitchFamily="49" charset="0"/>
              </a:rPr>
              <a:t>H.hod.goodstarttime</a:t>
            </a:r>
            <a:r>
              <a:rPr lang="en-IN" sz="1800" b="0" i="0" u="none" strike="noStrike" dirty="0">
                <a:effectLst/>
                <a:latin typeface="Courier New" panose="02070309020205020404" pitchFamily="49" charset="0"/>
              </a:rPr>
              <a:t> == 1</a:t>
            </a:r>
            <a:endParaRPr lang="en-IN" b="0" dirty="0">
              <a:effectLst/>
            </a:endParaRPr>
          </a:p>
          <a:p>
            <a:pPr rtl="0">
              <a:buNone/>
            </a:pPr>
            <a:r>
              <a:rPr lang="en-IN" sz="1800" b="0" i="0" u="none" strike="noStrike" dirty="0" err="1">
                <a:effectLst/>
                <a:latin typeface="Courier New" panose="02070309020205020404" pitchFamily="49" charset="0"/>
              </a:rPr>
              <a:t>H.gtr.dp</a:t>
            </a:r>
            <a:r>
              <a:rPr lang="en-IN" sz="1800" b="0" i="0" u="none" strike="noStrike" dirty="0">
                <a:effectLst/>
                <a:latin typeface="Courier New" panose="02070309020205020404" pitchFamily="49" charset="0"/>
              </a:rPr>
              <a:t> &gt; -8 &amp;&amp; </a:t>
            </a:r>
            <a:r>
              <a:rPr lang="en-IN" sz="1800" b="0" i="0" u="none" strike="noStrike" dirty="0" err="1">
                <a:effectLst/>
                <a:latin typeface="Courier New" panose="02070309020205020404" pitchFamily="49" charset="0"/>
              </a:rPr>
              <a:t>H.gtr.dp</a:t>
            </a:r>
            <a:r>
              <a:rPr lang="en-IN" sz="1800" b="0" i="0" u="none" strike="noStrike" dirty="0">
                <a:effectLst/>
                <a:latin typeface="Courier New" panose="02070309020205020404" pitchFamily="49" charset="0"/>
              </a:rPr>
              <a:t> &lt; 8</a:t>
            </a:r>
            <a:endParaRPr lang="en-IN" b="0" dirty="0">
              <a:effectLst/>
            </a:endParaRPr>
          </a:p>
          <a:p>
            <a:pPr rtl="0">
              <a:buNone/>
            </a:pPr>
            <a:r>
              <a:rPr lang="en-IN" sz="1800" b="0" i="0" u="none" strike="noStrike" dirty="0">
                <a:effectLst/>
                <a:latin typeface="Courier New" panose="02070309020205020404" pitchFamily="49" charset="0"/>
              </a:rPr>
              <a:t>H.gtr.th &gt; -0.08 &amp;&amp; H.gtr.th &lt; 0.08</a:t>
            </a:r>
            <a:endParaRPr lang="en-IN" b="0" dirty="0">
              <a:effectLst/>
            </a:endParaRPr>
          </a:p>
          <a:p>
            <a:pPr rtl="0">
              <a:buNone/>
            </a:pPr>
            <a:r>
              <a:rPr lang="en-IN" sz="1800" b="0" i="0" u="none" strike="noStrike" dirty="0">
                <a:effectLst/>
                <a:latin typeface="Courier New" panose="02070309020205020404" pitchFamily="49" charset="0"/>
              </a:rPr>
              <a:t>H.gtr.ph &gt; -0.04 &amp;&amp; H.gtr.ph &lt; 0.04</a:t>
            </a:r>
            <a:endParaRPr lang="en-IN" b="0" dirty="0">
              <a:effectLst/>
            </a:endParaRPr>
          </a:p>
          <a:p>
            <a:pPr rtl="0">
              <a:buNone/>
            </a:pPr>
            <a:r>
              <a:rPr lang="en-IN" sz="1800" b="0" i="0" u="none" strike="noStrike" dirty="0" err="1">
                <a:effectLst/>
                <a:latin typeface="Courier New" panose="02070309020205020404" pitchFamily="49" charset="0"/>
              </a:rPr>
              <a:t>P.hod.goodstarttime</a:t>
            </a:r>
            <a:r>
              <a:rPr lang="en-IN" sz="1800" b="0" i="0" u="none" strike="noStrike" dirty="0">
                <a:effectLst/>
                <a:latin typeface="Courier New" panose="02070309020205020404" pitchFamily="49" charset="0"/>
              </a:rPr>
              <a:t> == 1</a:t>
            </a:r>
            <a:endParaRPr lang="en-IN" b="0" dirty="0">
              <a:effectLst/>
            </a:endParaRPr>
          </a:p>
          <a:p>
            <a:pPr rtl="0">
              <a:buNone/>
            </a:pPr>
            <a:r>
              <a:rPr lang="en-IN" sz="1800" b="0" i="0" u="none" strike="noStrike" dirty="0" err="1">
                <a:effectLst/>
                <a:latin typeface="Courier New" panose="02070309020205020404" pitchFamily="49" charset="0"/>
              </a:rPr>
              <a:t>P.gtr.dp</a:t>
            </a:r>
            <a:r>
              <a:rPr lang="en-IN" sz="1800" b="0" i="0" u="none" strike="noStrike" dirty="0">
                <a:effectLst/>
                <a:latin typeface="Courier New" panose="02070309020205020404" pitchFamily="49" charset="0"/>
              </a:rPr>
              <a:t> &gt; -10 &amp;&amp; </a:t>
            </a:r>
            <a:r>
              <a:rPr lang="en-IN" sz="1800" b="0" i="0" u="none" strike="noStrike" dirty="0" err="1">
                <a:effectLst/>
                <a:latin typeface="Courier New" panose="02070309020205020404" pitchFamily="49" charset="0"/>
              </a:rPr>
              <a:t>P.gtr.dp</a:t>
            </a:r>
            <a:r>
              <a:rPr lang="en-IN" sz="1800" b="0" i="0" u="none" strike="noStrike" dirty="0">
                <a:effectLst/>
                <a:latin typeface="Courier New" panose="02070309020205020404" pitchFamily="49" charset="0"/>
              </a:rPr>
              <a:t> &lt; 20</a:t>
            </a:r>
            <a:endParaRPr lang="en-IN" b="0" dirty="0">
              <a:effectLst/>
            </a:endParaRPr>
          </a:p>
          <a:p>
            <a:pPr rtl="0">
              <a:buNone/>
            </a:pPr>
            <a:r>
              <a:rPr lang="en-IN" sz="1800" b="0" i="0" u="none" strike="noStrike" dirty="0">
                <a:effectLst/>
                <a:latin typeface="Courier New" panose="02070309020205020404" pitchFamily="49" charset="0"/>
              </a:rPr>
              <a:t>P.gtr.th &gt; -0.05 &amp;&amp; P.gtr.th &lt; 0.05</a:t>
            </a:r>
            <a:endParaRPr lang="en-IN" b="0" dirty="0">
              <a:effectLst/>
            </a:endParaRPr>
          </a:p>
          <a:p>
            <a:pPr rtl="0">
              <a:buNone/>
            </a:pPr>
            <a:r>
              <a:rPr lang="en-IN" sz="1800" b="0" i="0" u="none" strike="noStrike" dirty="0">
                <a:effectLst/>
                <a:latin typeface="Courier New" panose="02070309020205020404" pitchFamily="49" charset="0"/>
              </a:rPr>
              <a:t>P.gtr.ph &gt; -0.035 &amp;&amp; P.gtr.ph &lt; 0.035</a:t>
            </a:r>
            <a:endParaRPr lang="en-IN" b="0" dirty="0">
              <a:effectLst/>
            </a:endParaRPr>
          </a:p>
          <a:p>
            <a:pPr>
              <a:buNone/>
            </a:pPr>
            <a:br>
              <a:rPr lang="en-IN" b="0" dirty="0">
                <a:effectLst/>
              </a:rPr>
            </a:br>
            <a:br>
              <a:rPr lang="en-IN" b="0" dirty="0">
                <a:effectLst/>
              </a:rPr>
            </a:br>
            <a:endParaRPr lang="en-IN" b="0" dirty="0">
              <a:effectLst/>
            </a:endParaRPr>
          </a:p>
          <a:p>
            <a:pPr>
              <a:buNone/>
            </a:pPr>
            <a:br>
              <a:rPr lang="en-IN" dirty="0"/>
            </a:br>
            <a:endParaRPr lang="en-I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1C1F50-7FFE-1872-F384-0476BDA70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778" y="794843"/>
            <a:ext cx="3169118" cy="1246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1EC645-1143-8881-D03B-50D19AD30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896" y="789015"/>
            <a:ext cx="3116954" cy="12446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9DE776-3E9D-77CC-8487-99B904038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50" y="2176118"/>
            <a:ext cx="3243513" cy="14641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914A9D-3EF3-9831-6FB0-A9561B206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1896" y="2172108"/>
            <a:ext cx="3116954" cy="146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9D1865-E2FC-453A-5985-507EA84C7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778" y="3689991"/>
            <a:ext cx="3345180" cy="155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3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D0E65-69FC-9917-2DC5-04CD2A99B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584E85F-CA6C-042C-4BC0-1B8235F67FA0}"/>
              </a:ext>
            </a:extLst>
          </p:cNvPr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5D742306-982E-6CC0-C97D-37BFCD322941}"/>
              </a:ext>
            </a:extLst>
          </p:cNvPr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1D6A91C-7CB6-7B8B-8686-F1A35D330FA3}"/>
              </a:ext>
            </a:extLst>
          </p:cNvPr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</a:rPr>
              <a:t>Summary</a:t>
            </a:r>
            <a:endParaRPr lang="en-US" sz="7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4CF34499-1B95-F548-F9E7-9175AA4EC7CC}"/>
              </a:ext>
            </a:extLst>
          </p:cNvPr>
          <p:cNvSpPr/>
          <p:nvPr/>
        </p:nvSpPr>
        <p:spPr>
          <a:xfrm>
            <a:off x="502920" y="749808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8A0000"/>
                </a:solidFill>
              </a:rPr>
              <a:t>Backup slide</a:t>
            </a:r>
            <a:endParaRPr lang="en-US" sz="28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09517F22-198F-B633-93E0-65C3B5152328}"/>
              </a:ext>
            </a:extLst>
          </p:cNvPr>
          <p:cNvSpPr/>
          <p:nvPr/>
        </p:nvSpPr>
        <p:spPr>
          <a:xfrm>
            <a:off x="960120" y="1371600"/>
            <a:ext cx="10012680" cy="40690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endParaRPr lang="en-US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7DBEA9F7-2C20-6FE4-E2CB-9C571AFEAA67}"/>
              </a:ext>
            </a:extLst>
          </p:cNvPr>
          <p:cNvSpPr/>
          <p:nvPr/>
        </p:nvSpPr>
        <p:spPr>
          <a:xfrm>
            <a:off x="2711117" y="5486400"/>
            <a:ext cx="715477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3200" dirty="0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7A0C03B0-322B-C8CA-59D4-20DCF900D11C}"/>
              </a:ext>
            </a:extLst>
          </p:cNvPr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BC506AAE-BF8D-2E02-5D0C-5E1595DDD0C9}"/>
              </a:ext>
            </a:extLst>
          </p:cNvPr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50" dirty="0">
                <a:solidFill>
                  <a:srgbClr val="FFFFFF"/>
                </a:solidFill>
              </a:rPr>
              <a:t>Sameer Jain (CUA)</a:t>
            </a:r>
            <a:endParaRPr lang="en-US" sz="65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96059EA7-2793-9132-3B6E-E6109DF362F6}"/>
              </a:ext>
            </a:extLst>
          </p:cNvPr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50" dirty="0">
                <a:solidFill>
                  <a:srgbClr val="8A0000"/>
                </a:solidFill>
              </a:rPr>
              <a:t>PionLT Collaboration</a:t>
            </a:r>
            <a:endParaRPr lang="en-US" sz="65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B7599F71-E8B7-F45C-43CF-89545198EDC9}"/>
              </a:ext>
            </a:extLst>
          </p:cNvPr>
          <p:cNvSpPr/>
          <p:nvPr/>
        </p:nvSpPr>
        <p:spPr>
          <a:xfrm>
            <a:off x="11384280" y="6638544"/>
            <a:ext cx="5943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650" dirty="0">
                <a:solidFill>
                  <a:srgbClr val="555555"/>
                </a:solidFill>
              </a:rPr>
              <a:t>12 / 12</a:t>
            </a:r>
            <a:endParaRPr lang="en-US" sz="6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3F44BC-201A-6E22-CABB-13756C4CFDEA}"/>
              </a:ext>
            </a:extLst>
          </p:cNvPr>
          <p:cNvSpPr txBox="1"/>
          <p:nvPr/>
        </p:nvSpPr>
        <p:spPr>
          <a:xfrm>
            <a:off x="446123" y="1785816"/>
            <a:ext cx="59403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All cuts - except the cut on the explicit variable</a:t>
            </a:r>
            <a:br>
              <a:rPr lang="en-IN" b="0" dirty="0">
                <a:effectLst/>
              </a:rPr>
            </a:br>
            <a:br>
              <a:rPr lang="en-IN" b="0" dirty="0">
                <a:effectLst/>
              </a:rPr>
            </a:br>
            <a:r>
              <a:rPr lang="en-IN" dirty="0"/>
              <a:t>    </a:t>
            </a:r>
            <a:r>
              <a:rPr lang="en-IN" dirty="0" err="1"/>
              <a:t>H.cer.npeSum</a:t>
            </a:r>
            <a:r>
              <a:rPr lang="en-IN" dirty="0"/>
              <a:t> &gt; 1.5</a:t>
            </a:r>
          </a:p>
          <a:p>
            <a:r>
              <a:rPr lang="en-IN" dirty="0"/>
              <a:t>    </a:t>
            </a:r>
            <a:r>
              <a:rPr lang="en-IN" dirty="0" err="1"/>
              <a:t>H.cal.etottracknorm</a:t>
            </a:r>
            <a:r>
              <a:rPr lang="en-IN" dirty="0"/>
              <a:t> &gt; 0.7 </a:t>
            </a:r>
          </a:p>
          <a:p>
            <a:r>
              <a:rPr lang="en-IN" dirty="0"/>
              <a:t>    </a:t>
            </a:r>
            <a:r>
              <a:rPr lang="en-IN" dirty="0" err="1"/>
              <a:t>P.aero.npeSum</a:t>
            </a:r>
            <a:r>
              <a:rPr lang="en-IN" dirty="0"/>
              <a:t> &gt;0.1</a:t>
            </a:r>
          </a:p>
          <a:p>
            <a:r>
              <a:rPr lang="en-IN" dirty="0"/>
              <a:t>    </a:t>
            </a:r>
            <a:r>
              <a:rPr lang="en-IN" dirty="0" err="1"/>
              <a:t>P.hgcer.npeSum</a:t>
            </a:r>
            <a:r>
              <a:rPr lang="en-IN" dirty="0"/>
              <a:t> &gt; 0.1</a:t>
            </a:r>
          </a:p>
          <a:p>
            <a:br>
              <a:rPr lang="en-IN" dirty="0"/>
            </a:br>
            <a:endParaRPr lang="en-IN" b="0" dirty="0">
              <a:effectLst/>
            </a:endParaRPr>
          </a:p>
          <a:p>
            <a:pPr>
              <a:buNone/>
            </a:pPr>
            <a:br>
              <a:rPr lang="en-IN" dirty="0"/>
            </a:br>
            <a:endParaRPr lang="en-I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34F7F8-A1F6-242E-45C4-2A5895946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360" y="765793"/>
            <a:ext cx="3706275" cy="21998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7C44CC-8BE5-90D4-C8D9-48DFD693A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635" y="843855"/>
            <a:ext cx="3208522" cy="21217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6CA53A-1E6A-2441-ED94-05546E26B414}"/>
              </a:ext>
            </a:extLst>
          </p:cNvPr>
          <p:cNvSpPr txBox="1"/>
          <p:nvPr/>
        </p:nvSpPr>
        <p:spPr>
          <a:xfrm>
            <a:off x="446123" y="1466335"/>
            <a:ext cx="321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solidFill>
                  <a:srgbClr val="353635"/>
                </a:solidFill>
                <a:latin typeface="Times New Roman" panose="02020603050405020304" pitchFamily="18" charset="0"/>
              </a:rPr>
              <a:t>Paticle</a:t>
            </a:r>
            <a:r>
              <a:rPr lang="en-IN" b="1" dirty="0">
                <a:solidFill>
                  <a:srgbClr val="353635"/>
                </a:solidFill>
                <a:latin typeface="Times New Roman" panose="02020603050405020304" pitchFamily="18" charset="0"/>
              </a:rPr>
              <a:t> Identification  cuts</a:t>
            </a:r>
            <a:endParaRPr lang="en-IN" dirty="0"/>
          </a:p>
          <a:p>
            <a:endParaRPr lang="en-IN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E8AC49E-A5D9-5D7C-6C47-D299C420E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360" y="2981608"/>
            <a:ext cx="6812280" cy="348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04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B2A33-FFE7-6240-BBD2-C47D7351C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51E170E-1622-F6E3-DDFF-BE70EF5E5D74}"/>
              </a:ext>
            </a:extLst>
          </p:cNvPr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BD8E8F2-0D29-615D-A669-38A6CBC46B71}"/>
              </a:ext>
            </a:extLst>
          </p:cNvPr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7C1872C-02E4-E8F1-19A1-9B65A32B3081}"/>
              </a:ext>
            </a:extLst>
          </p:cNvPr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</a:rPr>
              <a:t>Summary</a:t>
            </a:r>
            <a:endParaRPr lang="en-US" sz="7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387E879-F727-8B6E-3229-39E1F2164895}"/>
              </a:ext>
            </a:extLst>
          </p:cNvPr>
          <p:cNvSpPr/>
          <p:nvPr/>
        </p:nvSpPr>
        <p:spPr>
          <a:xfrm>
            <a:off x="502920" y="749808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8A0000"/>
                </a:solidFill>
              </a:rPr>
              <a:t>Backup slide</a:t>
            </a:r>
            <a:endParaRPr lang="en-US" sz="28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F8FABE24-0BB7-2FAE-FA0B-6A292DCB285C}"/>
              </a:ext>
            </a:extLst>
          </p:cNvPr>
          <p:cNvSpPr/>
          <p:nvPr/>
        </p:nvSpPr>
        <p:spPr>
          <a:xfrm>
            <a:off x="960120" y="1371600"/>
            <a:ext cx="10012680" cy="40690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endParaRPr lang="en-US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862279CA-2DBD-128C-2ACA-08DE92921946}"/>
              </a:ext>
            </a:extLst>
          </p:cNvPr>
          <p:cNvSpPr/>
          <p:nvPr/>
        </p:nvSpPr>
        <p:spPr>
          <a:xfrm>
            <a:off x="2711117" y="5486400"/>
            <a:ext cx="715477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3200" dirty="0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97323758-1B19-5E78-D559-BFC4E5C86CE1}"/>
              </a:ext>
            </a:extLst>
          </p:cNvPr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722BD0C7-9B26-E061-829A-A08B853CC7A0}"/>
              </a:ext>
            </a:extLst>
          </p:cNvPr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8F2ADC2B-E3FB-CC45-B07D-3B12C30170C5}"/>
              </a:ext>
            </a:extLst>
          </p:cNvPr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8A0000"/>
                </a:solidFill>
              </a:rPr>
              <a:t>PionLT Collaboration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5C982F-D58B-D4DC-24AB-F2D6795351AC}"/>
              </a:ext>
            </a:extLst>
          </p:cNvPr>
          <p:cNvSpPr txBox="1"/>
          <p:nvPr/>
        </p:nvSpPr>
        <p:spPr>
          <a:xfrm>
            <a:off x="446123" y="1785816"/>
            <a:ext cx="59403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All cuts - except the cut on the explicit variable</a:t>
            </a:r>
            <a:br>
              <a:rPr lang="en-IN" b="0" dirty="0">
                <a:effectLst/>
              </a:rPr>
            </a:br>
            <a:br>
              <a:rPr lang="en-IN" b="0" dirty="0">
                <a:effectLst/>
              </a:rPr>
            </a:br>
            <a:r>
              <a:rPr lang="en-IN" dirty="0"/>
              <a:t>    </a:t>
            </a:r>
            <a:r>
              <a:rPr lang="en-IN" dirty="0" err="1"/>
              <a:t>H.cer.npeSum</a:t>
            </a:r>
            <a:r>
              <a:rPr lang="en-IN" dirty="0"/>
              <a:t> &gt; 1.5</a:t>
            </a:r>
          </a:p>
          <a:p>
            <a:r>
              <a:rPr lang="en-IN" dirty="0"/>
              <a:t>    </a:t>
            </a:r>
            <a:r>
              <a:rPr lang="en-IN" dirty="0" err="1"/>
              <a:t>H.cal.etottracknorm</a:t>
            </a:r>
            <a:r>
              <a:rPr lang="en-IN" dirty="0"/>
              <a:t> &gt; 0.7 </a:t>
            </a:r>
          </a:p>
          <a:p>
            <a:r>
              <a:rPr lang="en-IN" dirty="0"/>
              <a:t>    </a:t>
            </a:r>
            <a:r>
              <a:rPr lang="en-IN" dirty="0" err="1"/>
              <a:t>P.aero.npeSum</a:t>
            </a:r>
            <a:r>
              <a:rPr lang="en-IN" dirty="0"/>
              <a:t> &gt;0.1</a:t>
            </a:r>
          </a:p>
          <a:p>
            <a:r>
              <a:rPr lang="en-IN" dirty="0"/>
              <a:t>    </a:t>
            </a:r>
            <a:r>
              <a:rPr lang="en-IN" dirty="0" err="1"/>
              <a:t>P.hgcer.npeSum</a:t>
            </a:r>
            <a:r>
              <a:rPr lang="en-IN" dirty="0"/>
              <a:t> &gt; 0.1</a:t>
            </a:r>
          </a:p>
          <a:p>
            <a:br>
              <a:rPr lang="en-IN" dirty="0"/>
            </a:br>
            <a:endParaRPr lang="en-IN" b="0" dirty="0">
              <a:effectLst/>
            </a:endParaRPr>
          </a:p>
          <a:p>
            <a:pPr>
              <a:buNone/>
            </a:pPr>
            <a:br>
              <a:rPr lang="en-IN" dirty="0"/>
            </a:br>
            <a:endParaRPr lang="en-IN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B0DEEB-75C8-0FF1-A145-9084E5FFEFB4}"/>
              </a:ext>
            </a:extLst>
          </p:cNvPr>
          <p:cNvSpPr txBox="1"/>
          <p:nvPr/>
        </p:nvSpPr>
        <p:spPr>
          <a:xfrm>
            <a:off x="446123" y="1466335"/>
            <a:ext cx="321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solidFill>
                  <a:srgbClr val="353635"/>
                </a:solidFill>
                <a:latin typeface="Times New Roman" panose="02020603050405020304" pitchFamily="18" charset="0"/>
              </a:rPr>
              <a:t>Paticle</a:t>
            </a:r>
            <a:r>
              <a:rPr lang="en-IN" b="1" dirty="0">
                <a:solidFill>
                  <a:srgbClr val="353635"/>
                </a:solidFill>
                <a:latin typeface="Times New Roman" panose="02020603050405020304" pitchFamily="18" charset="0"/>
              </a:rPr>
              <a:t> Identification  cuts</a:t>
            </a:r>
            <a:endParaRPr lang="en-IN" dirty="0"/>
          </a:p>
          <a:p>
            <a:endParaRPr lang="en-I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22ECAB-FAC6-03FF-955A-FD0AD0C56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40" y="1071880"/>
            <a:ext cx="611124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1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9D58A-E294-E186-1255-B2F4B43C7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585EC85-0FD6-2D8C-CD09-02141A93B0EC}"/>
              </a:ext>
            </a:extLst>
          </p:cNvPr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3EDABD9-3310-C44E-B2DC-0A1A3091B9F3}"/>
              </a:ext>
            </a:extLst>
          </p:cNvPr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3AF9E58-0206-E1E0-807C-8337A6653280}"/>
              </a:ext>
            </a:extLst>
          </p:cNvPr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Motivation</a:t>
            </a:r>
            <a:endParaRPr lang="en-US" sz="14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07CC665B-9133-8CB0-382B-E952C2E75107}"/>
              </a:ext>
            </a:extLst>
          </p:cNvPr>
          <p:cNvSpPr/>
          <p:nvPr/>
        </p:nvSpPr>
        <p:spPr>
          <a:xfrm>
            <a:off x="502920" y="749808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8A0000"/>
                </a:solidFill>
              </a:rPr>
              <a:t>Overview of pion form-factor measurements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5">
                <a:extLst>
                  <a:ext uri="{FF2B5EF4-FFF2-40B4-BE49-F238E27FC236}">
                    <a16:creationId xmlns:a16="http://schemas.microsoft.com/office/drawing/2014/main" id="{4E0D046D-29D5-F1FD-87F0-95F1A6A77C5E}"/>
                  </a:ext>
                </a:extLst>
              </p:cNvPr>
              <p:cNvSpPr/>
              <p:nvPr/>
            </p:nvSpPr>
            <p:spPr>
              <a:xfrm>
                <a:off x="6176211" y="1843851"/>
                <a:ext cx="5017168" cy="3566160"/>
              </a:xfrm>
              <a:prstGeom prst="rect">
                <a:avLst/>
              </a:prstGeom>
              <a:noFill/>
              <a:ln/>
            </p:spPr>
            <p:txBody>
              <a:bodyPr wrap="square" lIns="1016" tIns="1016" rIns="1016" bIns="1016" rtlCol="0" anchor="ctr">
                <a:normAutofit fontScale="25000" lnSpcReduction="20000"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7200" b="1" dirty="0"/>
                  <a:t>Why </a:t>
                </a:r>
                <a:r>
                  <a:rPr lang="en-IN" sz="7200" b="1" dirty="0" err="1"/>
                  <a:t>Pions</a:t>
                </a:r>
                <a:r>
                  <a:rPr lang="en-IN" sz="7200" b="1" dirty="0"/>
                  <a:t>? </a:t>
                </a:r>
                <a:r>
                  <a:rPr lang="en-IN" sz="7200" dirty="0"/>
                  <a:t>- Its the lightest quark system with a valance quark-antiquark pair.</a:t>
                </a:r>
              </a:p>
              <a:p>
                <a:endParaRPr lang="en-IN" sz="7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7200" b="1" dirty="0"/>
                  <a:t>Why Form Factors? </a:t>
                </a:r>
                <a:r>
                  <a:rPr lang="en-IN" sz="7200" dirty="0"/>
                  <a:t>- Good observable for study of interplay between hard and soft physics in QCD.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 sz="7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7200" dirty="0"/>
                  <a:t>At </a:t>
                </a:r>
                <a:r>
                  <a:rPr lang="en-US" sz="7200" b="1" dirty="0"/>
                  <a:t>Large</a:t>
                </a:r>
                <a:r>
                  <a:rPr lang="en-IN" sz="7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sz="7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 sz="7200" b="0" i="1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IN" sz="7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sz="7200" dirty="0"/>
                  <a:t> behavior predicted by Brodsky-Farrar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7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720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7200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pt-BR" sz="7200" i="1" dirty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pt-BR" sz="7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720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pt-BR" sz="720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pt-BR" sz="72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720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sz="7200" i="1" dirty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pt-BR" sz="72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pt-BR" sz="7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7200" i="1" dirty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pt-BR" sz="72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IN" sz="7200" dirty="0"/>
              </a:p>
              <a:p>
                <a:endParaRPr lang="en-IN" sz="7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7200" dirty="0"/>
                  <a:t>At </a:t>
                </a:r>
                <a:r>
                  <a:rPr lang="en-IN" sz="7200" b="1" dirty="0"/>
                  <a:t>small</a:t>
                </a:r>
                <a:r>
                  <a:rPr lang="en-IN" sz="7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 sz="7200" i="1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IN" sz="7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sz="7200" dirty="0"/>
                  <a:t> various theoretical models give accurate description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7200" i="1" dirty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7200" i="1" dirty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7200" i="1" dirty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IN" sz="7200" b="0" i="1" dirty="0" smtClean="0">
                        <a:solidFill>
                          <a:srgbClr val="1F1F1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 sz="7200" b="0" i="1" dirty="0" smtClean="0">
                        <a:solidFill>
                          <a:srgbClr val="1F1F1F"/>
                        </a:solidFill>
                        <a:latin typeface="Cambria Math" panose="02040503050406030204" pitchFamily="18" charset="0"/>
                      </a:rPr>
                      <m:t>data</m:t>
                    </m:r>
                  </m:oMath>
                </a14:m>
                <a:r>
                  <a:rPr lang="en-IN" sz="7200" dirty="0"/>
                  <a:t> fits well -- so where does </a:t>
                </a:r>
                <a:r>
                  <a:rPr lang="en-IN" sz="7200" dirty="0" err="1"/>
                  <a:t>pQCD</a:t>
                </a:r>
                <a:r>
                  <a:rPr lang="en-IN" sz="7200" dirty="0"/>
                  <a:t> becomes visible?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dirty="0">
                  <a:solidFill>
                    <a:srgbClr val="1F1F1F"/>
                  </a:solidFill>
                </a:endParaRP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8" name="Text 5">
                <a:extLst>
                  <a:ext uri="{FF2B5EF4-FFF2-40B4-BE49-F238E27FC236}">
                    <a16:creationId xmlns:a16="http://schemas.microsoft.com/office/drawing/2014/main" id="{4E0D046D-29D5-F1FD-87F0-95F1A6A77C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211" y="1843851"/>
                <a:ext cx="5017168" cy="3566160"/>
              </a:xfrm>
              <a:prstGeom prst="rect">
                <a:avLst/>
              </a:prstGeom>
              <a:blipFill>
                <a:blip r:embed="rId3"/>
                <a:stretch>
                  <a:fillRect l="-2552" t="-3419" r="-972" b="-1026"/>
                </a:stretch>
              </a:blipFill>
              <a:ln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hape 6">
            <a:extLst>
              <a:ext uri="{FF2B5EF4-FFF2-40B4-BE49-F238E27FC236}">
                <a16:creationId xmlns:a16="http://schemas.microsoft.com/office/drawing/2014/main" id="{DD075776-3BB9-1FB0-E53F-D13212A59A30}"/>
              </a:ext>
            </a:extLst>
          </p:cNvPr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6780D43F-9B9D-DED0-5066-3CAC959CBB81}"/>
              </a:ext>
            </a:extLst>
          </p:cNvPr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C7A253B5-D17C-DAFD-94E1-64260A247A3E}"/>
              </a:ext>
            </a:extLst>
          </p:cNvPr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8A0000"/>
                </a:solidFill>
              </a:rPr>
              <a:t>PionLT Collaboration</a:t>
            </a:r>
            <a:endParaRPr lang="en-US" sz="14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B6041E26-6A39-E840-C880-2DC6E981FD77}"/>
              </a:ext>
            </a:extLst>
          </p:cNvPr>
          <p:cNvSpPr/>
          <p:nvPr/>
        </p:nvSpPr>
        <p:spPr>
          <a:xfrm>
            <a:off x="11384280" y="6638544"/>
            <a:ext cx="5943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dirty="0">
                <a:solidFill>
                  <a:srgbClr val="555555"/>
                </a:solidFill>
              </a:rPr>
              <a:t>1 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0EA94B-EFC3-F803-3E4A-D3B51AA5B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00" y="1809682"/>
            <a:ext cx="516006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9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  <p:txBody>
          <a:bodyPr/>
          <a:lstStyle/>
          <a:p>
            <a:endParaRPr lang="en-IN" dirty="0"/>
          </a:p>
        </p:txBody>
      </p:sp>
      <p:sp>
        <p:nvSpPr>
          <p:cNvPr id="4" name="Text 2"/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Motivation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502920" y="749808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8A0000"/>
                </a:solidFill>
              </a:rPr>
              <a:t>Overview of pion form-factor measurements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5"/>
              <p:cNvSpPr/>
              <p:nvPr/>
            </p:nvSpPr>
            <p:spPr>
              <a:xfrm>
                <a:off x="5819563" y="1508760"/>
                <a:ext cx="6220038" cy="4352544"/>
              </a:xfrm>
              <a:prstGeom prst="rect">
                <a:avLst/>
              </a:prstGeom>
              <a:noFill/>
              <a:ln/>
            </p:spPr>
            <p:txBody>
              <a:bodyPr wrap="square" lIns="1016" tIns="1016" rIns="1016" bIns="1016" rtlCol="0" anchor="ctr"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F1F1F"/>
                    </a:solidFill>
                  </a:rPr>
                  <a:t>Various models explain the data at small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 i="1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I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IN" b="0" i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How</m:t>
                    </m:r>
                    <m:r>
                      <a:rPr lang="en-I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do</m:t>
                    </m:r>
                    <m:r>
                      <a:rPr lang="en-I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we</m:t>
                    </m:r>
                    <m:r>
                      <a:rPr lang="en-I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know</m:t>
                    </m:r>
                    <m:r>
                      <a:rPr lang="en-I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which</m:t>
                    </m:r>
                    <m:r>
                      <a:rPr lang="en-I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I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correct</m:t>
                    </m:r>
                    <m:r>
                      <a:rPr lang="en-IN" b="0" i="0" smtClean="0">
                        <a:latin typeface="Cambria Math" panose="02040503050406030204" pitchFamily="18" charset="0"/>
                      </a:rPr>
                      <m:t>?−− 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data</m:t>
                    </m:r>
                    <m:r>
                      <a:rPr lang="en-I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at</m:t>
                    </m:r>
                    <m:r>
                      <a:rPr lang="en-I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high</m:t>
                    </m:r>
                    <m:sSup>
                      <m:sSup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 i="1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I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dirty="0"/>
                  <a:t>!!!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1F1F1F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Direct</a:t>
                </a:r>
                <a:r>
                  <a:rPr lang="en-US" dirty="0"/>
                  <a:t> measurement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Elastic scattering from pion targets?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Short life time of </a:t>
                </a:r>
                <a:r>
                  <a:rPr lang="en-US" dirty="0" err="1"/>
                  <a:t>pions</a:t>
                </a:r>
                <a:r>
                  <a:rPr lang="en-US" dirty="0"/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Very high energies !!!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1F1F1F"/>
                    </a:solidFill>
                  </a:rPr>
                  <a:t>Indirect</a:t>
                </a:r>
                <a:r>
                  <a:rPr lang="en-US" dirty="0">
                    <a:solidFill>
                      <a:srgbClr val="1F1F1F"/>
                    </a:solidFill>
                  </a:rPr>
                  <a:t> measurement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F1F1F"/>
                    </a:solidFill>
                  </a:rPr>
                  <a:t> </a:t>
                </a:r>
                <a:r>
                  <a:rPr lang="en-IN" dirty="0"/>
                  <a:t>Above Q2 &gt; 0.3 GeV2,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dirty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IN" dirty="0"/>
                  <a:t> is measured indirectly using the “pion cloud” of the proton through pion electroproduction p(</a:t>
                </a:r>
                <a:r>
                  <a:rPr lang="en-IN" dirty="0" err="1"/>
                  <a:t>e,e</a:t>
                </a:r>
                <a:r>
                  <a:rPr lang="en-IN" dirty="0"/>
                  <a:t>′π+)n.</a:t>
                </a:r>
              </a:p>
            </p:txBody>
          </p:sp>
        </mc:Choice>
        <mc:Fallback xmlns="">
          <p:sp>
            <p:nvSpPr>
              <p:cNvPr id="8" name="Tex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563" y="1508760"/>
                <a:ext cx="6220038" cy="4352544"/>
              </a:xfrm>
              <a:prstGeom prst="rect">
                <a:avLst/>
              </a:prstGeom>
              <a:blipFill>
                <a:blip r:embed="rId3"/>
                <a:stretch>
                  <a:fillRect l="-2157" r="-2745"/>
                </a:stretch>
              </a:blipFill>
              <a:ln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hape 6"/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8A0000"/>
                </a:solidFill>
              </a:rPr>
              <a:t>PionLT Collaboration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11384280" y="6638544"/>
            <a:ext cx="5943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dirty="0">
                <a:solidFill>
                  <a:srgbClr val="555555"/>
                </a:solidFill>
              </a:rPr>
              <a:t>2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61CF1F-886E-4643-3B58-5CD394839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00" y="1809682"/>
            <a:ext cx="5160063" cy="35661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9677A-F27D-E3BF-619A-C57A28203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C80D8425-4CE5-12F6-8F6F-247A70368A11}"/>
              </a:ext>
            </a:extLst>
          </p:cNvPr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5E9C3B6C-AD87-FCBD-665D-EBB49395822B}"/>
              </a:ext>
            </a:extLst>
          </p:cNvPr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9ADEF0A-E5A0-3910-CBA1-AAC52F02842F}"/>
              </a:ext>
            </a:extLst>
          </p:cNvPr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Motivation</a:t>
            </a:r>
            <a:endParaRPr lang="en-US" sz="14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89B24E42-E9E9-D57B-F1F8-BEB4B917166F}"/>
              </a:ext>
            </a:extLst>
          </p:cNvPr>
          <p:cNvSpPr/>
          <p:nvPr/>
        </p:nvSpPr>
        <p:spPr>
          <a:xfrm>
            <a:off x="502920" y="749808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8A0000"/>
                </a:solidFill>
              </a:rPr>
              <a:t>Overview of pion form-factor measurements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5">
                <a:extLst>
                  <a:ext uri="{FF2B5EF4-FFF2-40B4-BE49-F238E27FC236}">
                    <a16:creationId xmlns:a16="http://schemas.microsoft.com/office/drawing/2014/main" id="{3C852945-F2A5-C1AC-5C64-C6BB30D59328}"/>
                  </a:ext>
                </a:extLst>
              </p:cNvPr>
              <p:cNvSpPr/>
              <p:nvPr/>
            </p:nvSpPr>
            <p:spPr>
              <a:xfrm>
                <a:off x="5819563" y="1508760"/>
                <a:ext cx="6220038" cy="4352544"/>
              </a:xfrm>
              <a:prstGeom prst="rect">
                <a:avLst/>
              </a:prstGeom>
              <a:noFill/>
              <a:ln/>
            </p:spPr>
            <p:txBody>
              <a:bodyPr wrap="square" lIns="1016" tIns="1016" rIns="1016" bIns="1016" rtlCol="0" anchor="ctr"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1F1F1F"/>
                    </a:solidFill>
                  </a:rPr>
                  <a:t>Indirect</a:t>
                </a:r>
                <a:r>
                  <a:rPr lang="en-US" dirty="0">
                    <a:solidFill>
                      <a:srgbClr val="1F1F1F"/>
                    </a:solidFill>
                  </a:rPr>
                  <a:t> measurement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1F1F1F"/>
                  </a:solidFill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1F1F1F"/>
                    </a:solidFill>
                  </a:rPr>
                  <a:t>Requires </a:t>
                </a:r>
                <a:r>
                  <a:rPr lang="en-US" dirty="0">
                    <a:solidFill>
                      <a:srgbClr val="1F1F1F"/>
                    </a:solidFill>
                  </a:rPr>
                  <a:t>a model for the Form factor extraction. 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F1F1F"/>
                    </a:solidFill>
                  </a:rPr>
                  <a:t>Requires LT separated cross sections.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F1F1F"/>
                    </a:solidFill>
                  </a:rPr>
                  <a:t>For Illustration --</a:t>
                </a:r>
                <a:r>
                  <a:rPr lang="en-US" dirty="0"/>
                  <a:t>how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800" dirty="0"/>
                  <a:t> </a:t>
                </a:r>
                <a:r>
                  <a:rPr lang="en-US" dirty="0"/>
                  <a:t>connects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dirty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l-GR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 i="1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I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dirty="0"/>
                  <a:t>, t), consider a simple Born term model</a:t>
                </a:r>
              </a:p>
              <a:p>
                <a:pPr lvl="1"/>
                <a:endParaRPr lang="en-IN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IN" i="1" dirty="0" err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 dirty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IN" i="1" dirty="0" err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IN" i="1" dirty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IN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IN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sSup>
                            <m:sSupPr>
                              <m:ctrlPr>
                                <a:rPr lang="en-IN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i="1" dirty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IN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IN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IN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IN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IN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IN" i="1" dirty="0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IN" i="1" dirty="0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IN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IN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IN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IN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IN" i="1" dirty="0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lang="en-IN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IN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Sup>
                        <m:sSubSupPr>
                          <m:ctrlPr>
                            <a:rPr lang="en-IN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IN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IN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IN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IN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i="1" dirty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IN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IN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IN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IN" i="1" dirty="0">
                  <a:latin typeface="Cambria Math" panose="02040503050406030204" pitchFamily="18" charset="0"/>
                </a:endParaRPr>
              </a:p>
              <a:p>
                <a:pPr lvl="1"/>
                <a:endParaRPr lang="en-IN" i="1" dirty="0">
                  <a:latin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b="0" i="0" dirty="0" smtClean="0">
                        <a:latin typeface="Cambria Math" panose="02040503050406030204" pitchFamily="18" charset="0"/>
                      </a:rPr>
                      <m:t>Other</m:t>
                    </m:r>
                    <m:r>
                      <a:rPr lang="en-IN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 b="0" i="0" dirty="0" smtClean="0">
                        <a:latin typeface="Cambria Math" panose="02040503050406030204" pitchFamily="18" charset="0"/>
                      </a:rPr>
                      <m:t>model</m:t>
                    </m:r>
                    <m:r>
                      <a:rPr lang="en-IN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 b="0" i="0" dirty="0" smtClean="0">
                        <a:latin typeface="Cambria Math" panose="02040503050406030204" pitchFamily="18" charset="0"/>
                      </a:rPr>
                      <m:t>such</m:t>
                    </m:r>
                    <m:r>
                      <m:rPr>
                        <m:nor/>
                      </m:rPr>
                      <a:rPr lang="en-IN" b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IN"/>
                      <m:t>Vanderhaeghen</m:t>
                    </m:r>
                    <m:r>
                      <m:rPr>
                        <m:nor/>
                      </m:rPr>
                      <a:rPr lang="en-IN"/>
                      <m:t>–</m:t>
                    </m:r>
                    <m:r>
                      <m:rPr>
                        <m:nor/>
                      </m:rPr>
                      <a:rPr lang="en-IN"/>
                      <m:t>Guidal</m:t>
                    </m:r>
                    <m:r>
                      <m:rPr>
                        <m:nor/>
                      </m:rPr>
                      <a:rPr lang="en-IN"/>
                      <m:t>–</m:t>
                    </m:r>
                    <m:r>
                      <m:rPr>
                        <m:nor/>
                      </m:rPr>
                      <a:rPr lang="en-IN"/>
                      <m:t>Laget</m:t>
                    </m:r>
                    <m:r>
                      <m:rPr>
                        <m:nor/>
                      </m:rPr>
                      <a:rPr lang="en-IN" b="0" i="0" smtClean="0"/>
                      <m:t> (</m:t>
                    </m:r>
                    <m:r>
                      <m:rPr>
                        <m:nor/>
                      </m:rPr>
                      <a:rPr lang="en-IN" b="0" i="0" smtClean="0"/>
                      <m:t>VGL</m:t>
                    </m:r>
                    <m:r>
                      <m:rPr>
                        <m:nor/>
                      </m:rPr>
                      <a:rPr lang="en-IN" b="0" i="0" smtClean="0"/>
                      <m:t>)</m:t>
                    </m:r>
                  </m:oMath>
                </a14:m>
                <a:endParaRPr lang="en-IN" b="0" dirty="0"/>
              </a:p>
              <a:p>
                <a:pPr lvl="1"/>
                <a:r>
                  <a:rPr lang="en-IN" b="0" dirty="0"/>
                  <a:t>      are use for the form factor extraction.</a:t>
                </a:r>
                <a:endParaRPr lang="en-IN" dirty="0"/>
              </a:p>
              <a:p>
                <a:pPr lvl="1"/>
                <a:endParaRPr lang="en-US" dirty="0">
                  <a:solidFill>
                    <a:srgbClr val="1F1F1F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F1F1F"/>
                    </a:solidFill>
                  </a:rPr>
                  <a:t>Cornell reached similar Q² but with large uncertainties and no full L/T separation.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 5">
                <a:extLst>
                  <a:ext uri="{FF2B5EF4-FFF2-40B4-BE49-F238E27FC236}">
                    <a16:creationId xmlns:a16="http://schemas.microsoft.com/office/drawing/2014/main" id="{3C852945-F2A5-C1AC-5C64-C6BB30D593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563" y="1508760"/>
                <a:ext cx="6220038" cy="4352544"/>
              </a:xfrm>
              <a:prstGeom prst="rect">
                <a:avLst/>
              </a:prstGeom>
              <a:blipFill>
                <a:blip r:embed="rId3"/>
                <a:stretch>
                  <a:fillRect l="-2157" r="-1078" b="-1261"/>
                </a:stretch>
              </a:blipFill>
              <a:ln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hape 6">
            <a:extLst>
              <a:ext uri="{FF2B5EF4-FFF2-40B4-BE49-F238E27FC236}">
                <a16:creationId xmlns:a16="http://schemas.microsoft.com/office/drawing/2014/main" id="{8CEFF63D-0ECB-4C14-1ED6-47FC7313C26B}"/>
              </a:ext>
            </a:extLst>
          </p:cNvPr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980B9224-9562-07A0-22FC-9FC7766AA74C}"/>
              </a:ext>
            </a:extLst>
          </p:cNvPr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C649ED18-DC9C-24A6-3778-11233F61CD23}"/>
              </a:ext>
            </a:extLst>
          </p:cNvPr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8A0000"/>
                </a:solidFill>
              </a:rPr>
              <a:t>PionLT Collaboration</a:t>
            </a:r>
            <a:endParaRPr lang="en-US" sz="14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1E5974F8-05F9-B92C-907D-2A6CDA72F8E7}"/>
              </a:ext>
            </a:extLst>
          </p:cNvPr>
          <p:cNvSpPr/>
          <p:nvPr/>
        </p:nvSpPr>
        <p:spPr>
          <a:xfrm>
            <a:off x="11384280" y="6638544"/>
            <a:ext cx="5943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dirty="0">
                <a:solidFill>
                  <a:srgbClr val="555555"/>
                </a:solidFill>
              </a:rPr>
              <a:t>3 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7E2259-D79E-3925-ED81-F3468D936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00" y="1801661"/>
            <a:ext cx="516006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90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72C9-BA05-4452-FAEA-804CA7597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47168429-0F9A-6A17-6FB2-6BB1DA59345F}"/>
              </a:ext>
            </a:extLst>
          </p:cNvPr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7A980E0B-427F-82C3-9A34-F9E9779C74A0}"/>
              </a:ext>
            </a:extLst>
          </p:cNvPr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D2B5CAA-2212-BEAA-4756-12215112CD35}"/>
              </a:ext>
            </a:extLst>
          </p:cNvPr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Motivation</a:t>
            </a:r>
            <a:endParaRPr lang="en-US" sz="14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ED23D645-39EE-D46E-781B-D61D9564F3C3}"/>
              </a:ext>
            </a:extLst>
          </p:cNvPr>
          <p:cNvSpPr/>
          <p:nvPr/>
        </p:nvSpPr>
        <p:spPr>
          <a:xfrm>
            <a:off x="502920" y="749808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 err="1">
                <a:solidFill>
                  <a:srgbClr val="8A0000"/>
                </a:solidFill>
              </a:rPr>
              <a:t>PionLT</a:t>
            </a:r>
            <a:r>
              <a:rPr lang="en-US" sz="2800" b="1" dirty="0">
                <a:solidFill>
                  <a:srgbClr val="8A0000"/>
                </a:solidFill>
              </a:rPr>
              <a:t> Experiment</a:t>
            </a:r>
            <a:endParaRPr lang="en-US" sz="28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424C4F9A-58B8-7C92-DB5C-0746EDF2CCCF}"/>
              </a:ext>
            </a:extLst>
          </p:cNvPr>
          <p:cNvSpPr/>
          <p:nvPr/>
        </p:nvSpPr>
        <p:spPr>
          <a:xfrm>
            <a:off x="5819563" y="1508760"/>
            <a:ext cx="6220038" cy="4352544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50CC5A54-42B2-A0CF-912A-1EF00D0781E7}"/>
              </a:ext>
            </a:extLst>
          </p:cNvPr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B9D9E73-0F78-FD84-4F8B-C2AE6D3AC5B7}"/>
              </a:ext>
            </a:extLst>
          </p:cNvPr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D5FBFBE7-D9EE-370C-9525-5B06542D0D8F}"/>
              </a:ext>
            </a:extLst>
          </p:cNvPr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8A0000"/>
                </a:solidFill>
              </a:rPr>
              <a:t>PionLT Collaboration</a:t>
            </a:r>
            <a:endParaRPr lang="en-US" sz="14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8EC222C1-EE0A-1455-B0CB-9A469D0D999F}"/>
              </a:ext>
            </a:extLst>
          </p:cNvPr>
          <p:cNvSpPr/>
          <p:nvPr/>
        </p:nvSpPr>
        <p:spPr>
          <a:xfrm>
            <a:off x="11384280" y="6638544"/>
            <a:ext cx="5943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dirty="0">
                <a:solidFill>
                  <a:srgbClr val="555555"/>
                </a:solidFill>
              </a:rPr>
              <a:t>4 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3F365B-C4A5-B106-B95B-F26ADE0E1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00" y="1801661"/>
            <a:ext cx="5160063" cy="3566160"/>
          </a:xfrm>
          <a:prstGeom prst="rect">
            <a:avLst/>
          </a:prstGeom>
        </p:spPr>
      </p:pic>
      <p:sp>
        <p:nvSpPr>
          <p:cNvPr id="6" name="Text 5">
            <a:extLst>
              <a:ext uri="{FF2B5EF4-FFF2-40B4-BE49-F238E27FC236}">
                <a16:creationId xmlns:a16="http://schemas.microsoft.com/office/drawing/2014/main" id="{809AD944-B07B-B629-069A-28FBBA0CF477}"/>
              </a:ext>
            </a:extLst>
          </p:cNvPr>
          <p:cNvSpPr/>
          <p:nvPr/>
        </p:nvSpPr>
        <p:spPr>
          <a:xfrm>
            <a:off x="5971963" y="1661160"/>
            <a:ext cx="6220038" cy="4352544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5">
                <a:extLst>
                  <a:ext uri="{FF2B5EF4-FFF2-40B4-BE49-F238E27FC236}">
                    <a16:creationId xmlns:a16="http://schemas.microsoft.com/office/drawing/2014/main" id="{0CD9F06C-6D6B-93C2-1263-447093FD204B}"/>
                  </a:ext>
                </a:extLst>
              </p:cNvPr>
              <p:cNvSpPr/>
              <p:nvPr/>
            </p:nvSpPr>
            <p:spPr>
              <a:xfrm>
                <a:off x="5540687" y="2212702"/>
                <a:ext cx="6777790" cy="4047744"/>
              </a:xfrm>
              <a:prstGeom prst="rect">
                <a:avLst/>
              </a:prstGeom>
              <a:noFill/>
              <a:ln/>
            </p:spPr>
            <p:txBody>
              <a:bodyPr wrap="square" lIns="1016" tIns="1016" rIns="1016" bIns="1016" rtlCol="0" anchor="ctr"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What’s new about the </a:t>
                </a:r>
                <a:r>
                  <a:rPr lang="en-US" dirty="0" err="1"/>
                  <a:t>pionLT</a:t>
                </a:r>
                <a:r>
                  <a:rPr lang="en-US" dirty="0"/>
                  <a:t>?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 b="1" dirty="0"/>
                  <a:t>Extends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IN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b="1" dirty="0"/>
                  <a:t>reach:</a:t>
                </a:r>
                <a:r>
                  <a:rPr lang="en-IN" dirty="0"/>
                  <a:t> Precision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IN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IN" dirty="0"/>
                  <a:t>studies beyond previous </a:t>
                </a:r>
                <a:r>
                  <a:rPr lang="en-IN" dirty="0" err="1"/>
                  <a:t>JLab</a:t>
                </a:r>
                <a:r>
                  <a:rPr lang="en-IN" dirty="0"/>
                  <a:t> measurements,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IN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IN">
                        <a:latin typeface="Cambria Math" panose="02040503050406030204" pitchFamily="18" charset="0"/>
                      </a:rPr>
                      <m:t>≈6</m:t>
                    </m:r>
                    <m:r>
                      <m:rPr>
                        <m:nor/>
                      </m:rPr>
                      <a:rPr lang="en-IN" i="1"/>
                      <m:t> </m:t>
                    </m:r>
                    <m:sSup>
                      <m:sSup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IN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dirty="0"/>
                  <a:t>, with possible sensitivity near </a:t>
                </a:r>
                <a14:m>
                  <m:oMath xmlns:m="http://schemas.openxmlformats.org/officeDocument/2006/math">
                    <m:r>
                      <a:rPr lang="en-IN">
                        <a:latin typeface="Cambria Math" panose="02040503050406030204" pitchFamily="18" charset="0"/>
                      </a:rPr>
                      <m:t>8.5</m:t>
                    </m:r>
                    <m:r>
                      <m:rPr>
                        <m:nor/>
                      </m:rPr>
                      <a:rPr lang="en-IN" i="1"/>
                      <m:t> </m:t>
                    </m:r>
                    <m:sSup>
                      <m:sSup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IN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dirty="0"/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IN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 dirty="0"/>
                  <a:t> </a:t>
                </a:r>
                <a:r>
                  <a:rPr lang="en-IN" b="1" dirty="0"/>
                  <a:t>Uses Hall C HMS+SHMS:</a:t>
                </a:r>
                <a:r>
                  <a:rPr lang="en-IN" dirty="0"/>
                  <a:t> Benefits from high-resolution spectrometers, good acceptance control, and precise systematic studies.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IN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 dirty="0"/>
                  <a:t> </a:t>
                </a:r>
                <a:r>
                  <a:rPr lang="en-IN" b="1" dirty="0"/>
                  <a:t>Uses L/T-separated cross sections:</a:t>
                </a:r>
                <a:r>
                  <a:rPr lang="en-IN" dirty="0"/>
                  <a:t> Unlike older high-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IN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dirty="0"/>
                  <a:t> measurements, </a:t>
                </a:r>
                <a:r>
                  <a:rPr lang="en-IN" dirty="0" err="1"/>
                  <a:t>PionLT</a:t>
                </a:r>
                <a:r>
                  <a:rPr lang="en-IN" dirty="0"/>
                  <a:t> separates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IN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IN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IN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IN" dirty="0"/>
                  <a:t>, which is essential 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IN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IN" dirty="0"/>
                  <a:t>is extracted from the longitudinal response.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IN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 b="1" dirty="0"/>
                  <a:t>combines multiple physics goals:</a:t>
                </a:r>
                <a:r>
                  <a:rPr lang="en-IN" dirty="0"/>
                  <a:t> The same optimized run plan supports pion form-factor extraction, L/T scaling studies, and reaction-mechanism tests relevant to GPD physics</a:t>
                </a:r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7" name="Text 5">
                <a:extLst>
                  <a:ext uri="{FF2B5EF4-FFF2-40B4-BE49-F238E27FC236}">
                    <a16:creationId xmlns:a16="http://schemas.microsoft.com/office/drawing/2014/main" id="{0CD9F06C-6D6B-93C2-1263-447093FD20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687" y="2212702"/>
                <a:ext cx="6777790" cy="4047744"/>
              </a:xfrm>
              <a:prstGeom prst="rect">
                <a:avLst/>
              </a:prstGeom>
              <a:blipFill>
                <a:blip r:embed="rId4"/>
                <a:stretch>
                  <a:fillRect l="-1888" t="-33133" r="-360"/>
                </a:stretch>
              </a:blipFill>
              <a:ln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2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Experiment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46248" y="661577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 err="1">
                <a:solidFill>
                  <a:srgbClr val="8A0000"/>
                </a:solidFill>
              </a:rPr>
              <a:t>PionLT</a:t>
            </a:r>
            <a:r>
              <a:rPr lang="en-US" sz="2800" b="1" dirty="0">
                <a:solidFill>
                  <a:srgbClr val="8A0000"/>
                </a:solidFill>
              </a:rPr>
              <a:t> at Hall C</a:t>
            </a:r>
            <a:endParaRPr lang="en-US" sz="2800" dirty="0"/>
          </a:p>
        </p:txBody>
      </p:sp>
      <p:sp>
        <p:nvSpPr>
          <p:cNvPr id="9" name="Shape 6"/>
          <p:cNvSpPr/>
          <p:nvPr/>
        </p:nvSpPr>
        <p:spPr>
          <a:xfrm>
            <a:off x="0" y="6601968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8A0000"/>
                </a:solidFill>
              </a:rPr>
              <a:t>PionLT Collaboration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11384280" y="6638544"/>
            <a:ext cx="5943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dirty="0">
                <a:solidFill>
                  <a:srgbClr val="555555"/>
                </a:solidFill>
              </a:rPr>
              <a:t>5 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9B6F21-27A8-9E57-B73C-4FCA101A2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026" y="1315935"/>
            <a:ext cx="6556007" cy="434291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C76255-0E8D-4083-80BA-1B5CF7253764}"/>
              </a:ext>
            </a:extLst>
          </p:cNvPr>
          <p:cNvSpPr txBox="1"/>
          <p:nvPr/>
        </p:nvSpPr>
        <p:spPr>
          <a:xfrm>
            <a:off x="10130590" y="2891520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SHMS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86262-0060-7B8F-89F4-8BFA5330447A}"/>
              </a:ext>
            </a:extLst>
          </p:cNvPr>
          <p:cNvSpPr txBox="1"/>
          <p:nvPr/>
        </p:nvSpPr>
        <p:spPr>
          <a:xfrm>
            <a:off x="5248978" y="2202916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HMS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FE02F9-3B4A-3623-E912-6D3610C23F59}"/>
              </a:ext>
            </a:extLst>
          </p:cNvPr>
          <p:cNvSpPr txBox="1"/>
          <p:nvPr/>
        </p:nvSpPr>
        <p:spPr>
          <a:xfrm rot="205047">
            <a:off x="10219864" y="3635078"/>
            <a:ext cx="1586084" cy="36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Beam Dump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9C1323-6C8D-2C61-0C30-9B2999D19D84}"/>
              </a:ext>
            </a:extLst>
          </p:cNvPr>
          <p:cNvCxnSpPr>
            <a:cxnSpLocks/>
          </p:cNvCxnSpPr>
          <p:nvPr/>
        </p:nvCxnSpPr>
        <p:spPr>
          <a:xfrm flipV="1">
            <a:off x="8400649" y="3484698"/>
            <a:ext cx="110643" cy="6819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AA57C90-8738-D8C1-3E74-EB3AC981D836}"/>
              </a:ext>
            </a:extLst>
          </p:cNvPr>
          <p:cNvSpPr txBox="1"/>
          <p:nvPr/>
        </p:nvSpPr>
        <p:spPr>
          <a:xfrm>
            <a:off x="7877479" y="4015930"/>
            <a:ext cx="192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Target Chamber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875A4C6-4947-E40A-3A41-005B5DC87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19" y="1315935"/>
            <a:ext cx="4690714" cy="434291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71BB8-A6FA-2333-7DC2-A0A0BB15F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EA59FC0-FF9B-8A26-D8D0-BA6DD5212B1B}"/>
              </a:ext>
            </a:extLst>
          </p:cNvPr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93EDAC4-DA72-33EB-DDE9-E6A0DAF61379}"/>
              </a:ext>
            </a:extLst>
          </p:cNvPr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4775027-6177-E2C2-08CF-68EE1209DE83}"/>
              </a:ext>
            </a:extLst>
          </p:cNvPr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Experiment</a:t>
            </a:r>
            <a:endParaRPr lang="en-US" sz="14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064BAFB4-5E7B-B619-3A15-B885E43F7BE2}"/>
              </a:ext>
            </a:extLst>
          </p:cNvPr>
          <p:cNvSpPr/>
          <p:nvPr/>
        </p:nvSpPr>
        <p:spPr>
          <a:xfrm>
            <a:off x="246248" y="661577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8A0000"/>
                </a:solidFill>
              </a:rPr>
              <a:t>Spectrometers</a:t>
            </a:r>
            <a:endParaRPr lang="en-US" sz="2800" dirty="0"/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D5815CDB-6A0E-98DC-3BDA-92D60E67584C}"/>
              </a:ext>
            </a:extLst>
          </p:cNvPr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35740269-C181-4895-1256-B18D8DDCEE70}"/>
              </a:ext>
            </a:extLst>
          </p:cNvPr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8A8D2D52-63AE-1F40-8E51-40579BCD5D25}"/>
              </a:ext>
            </a:extLst>
          </p:cNvPr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8A0000"/>
                </a:solidFill>
              </a:rPr>
              <a:t>PionLT Collaboration</a:t>
            </a:r>
            <a:endParaRPr lang="en-US" sz="14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9EEEFF67-E6A9-29E0-B711-FCF4DF50DD20}"/>
              </a:ext>
            </a:extLst>
          </p:cNvPr>
          <p:cNvSpPr/>
          <p:nvPr/>
        </p:nvSpPr>
        <p:spPr>
          <a:xfrm>
            <a:off x="11384280" y="6638544"/>
            <a:ext cx="5943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dirty="0">
                <a:solidFill>
                  <a:srgbClr val="555555"/>
                </a:solidFill>
              </a:rPr>
              <a:t>6 </a:t>
            </a:r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737B79-0DC8-BD79-BD11-E9DA26C47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853" y="880558"/>
            <a:ext cx="6106427" cy="2548442"/>
          </a:xfrm>
          <a:prstGeom prst="rect">
            <a:avLst/>
          </a:prstGeom>
          <a:scene3d>
            <a:camera prst="orthographicFront">
              <a:rot lat="0" lon="600002" rev="0"/>
            </a:camera>
            <a:lightRig rig="threePt" dir="t"/>
          </a:scene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C276B6-8811-E72E-E3AA-46D58E364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243" y="3487453"/>
            <a:ext cx="6106426" cy="2708970"/>
          </a:xfrm>
          <a:prstGeom prst="rect">
            <a:avLst/>
          </a:prstGeom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33D8D05-6AB0-65DC-A39B-67EC1B6CD841}"/>
              </a:ext>
            </a:extLst>
          </p:cNvPr>
          <p:cNvSpPr txBox="1"/>
          <p:nvPr/>
        </p:nvSpPr>
        <p:spPr>
          <a:xfrm>
            <a:off x="7559040" y="6362700"/>
            <a:ext cx="270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SHMS Detector Stack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CCB4D8-300A-434F-405A-2D2E0A18FD1E}"/>
                  </a:ext>
                </a:extLst>
              </p:cNvPr>
              <p:cNvSpPr txBox="1"/>
              <p:nvPr/>
            </p:nvSpPr>
            <p:spPr>
              <a:xfrm>
                <a:off x="373380" y="1546860"/>
                <a:ext cx="4686300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b="1" dirty="0"/>
                  <a:t>SHMS design was driven by this experiment:</a:t>
                </a:r>
                <a:r>
                  <a:rPr lang="en-IN" dirty="0"/>
                  <a:t> small forward-angle capability, reproducible angles, and missing-mass resolution to separate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,"/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e>
                        <m:sSup>
                          <m:sSupPr>
                            <m:ctrlPr>
                              <a:rPr lang="en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IN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IN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IN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IN" dirty="0"/>
                  <a:t> from multi-pion backgrounds.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dirty="0"/>
                  <a:t>Hall B/CLAS12 has useful large acceptance, but lower luminosity and larger error amplification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IN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IN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IN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IN" dirty="0"/>
                  <a:t>extraction.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IN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IN" b="1" dirty="0"/>
                  <a:t>extraction has amplified systematic uncertainty</a:t>
                </a:r>
                <a:r>
                  <a:rPr lang="en-IN" b="1"/>
                  <a:t>:</a:t>
                </a:r>
                <a:r>
                  <a:rPr lang="en-IN"/>
                  <a:t> Precise </a:t>
                </a:r>
                <a:r>
                  <a:rPr lang="en-IN" dirty="0"/>
                  <a:t>control of acceptance, kinematics, efficiencies, and optics is mandatory for meaningful L/T separation</a:t>
                </a:r>
              </a:p>
              <a:p>
                <a:endParaRPr lang="en-IN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CCB4D8-300A-434F-405A-2D2E0A18F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" y="1546860"/>
                <a:ext cx="4686300" cy="4801314"/>
              </a:xfrm>
              <a:prstGeom prst="rect">
                <a:avLst/>
              </a:prstGeom>
              <a:blipFill>
                <a:blip r:embed="rId5"/>
                <a:stretch>
                  <a:fillRect l="-780" t="-63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887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54E37-6B7B-8D57-503E-3C00F01EC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A3A146F-7D2C-0C37-6EFF-918B81AEFCCA}"/>
              </a:ext>
            </a:extLst>
          </p:cNvPr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AEAC11AF-544E-49D8-139C-BCDC5A26F0DD}"/>
              </a:ext>
            </a:extLst>
          </p:cNvPr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3BC4BC6-2BF7-4883-9BBF-B86ADEB9591A}"/>
              </a:ext>
            </a:extLst>
          </p:cNvPr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Analysis</a:t>
            </a:r>
            <a:endParaRPr lang="en-US" sz="14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B83A02F1-747E-878F-C4B2-C51FF2C4994C}"/>
              </a:ext>
            </a:extLst>
          </p:cNvPr>
          <p:cNvSpPr/>
          <p:nvPr/>
        </p:nvSpPr>
        <p:spPr>
          <a:xfrm>
            <a:off x="327660" y="450342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8A0000"/>
                </a:solidFill>
              </a:rPr>
              <a:t>Pion LT Kinematic Settings and Assignments</a:t>
            </a:r>
            <a:endParaRPr lang="en-US" sz="2800" dirty="0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E1292C47-F1F9-674F-CCED-16CE2A7184AC}"/>
              </a:ext>
            </a:extLst>
          </p:cNvPr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DF60164A-230A-8571-5FC2-60C0D5450D26}"/>
              </a:ext>
            </a:extLst>
          </p:cNvPr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FD60171A-547B-DC75-F816-D5746CE10772}"/>
              </a:ext>
            </a:extLst>
          </p:cNvPr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8A0000"/>
                </a:solidFill>
              </a:rPr>
              <a:t>PionLT Collaboration</a:t>
            </a:r>
            <a:endParaRPr lang="en-US" sz="14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3685E2F3-25A1-373A-C9E6-8F963973021E}"/>
              </a:ext>
            </a:extLst>
          </p:cNvPr>
          <p:cNvSpPr/>
          <p:nvPr/>
        </p:nvSpPr>
        <p:spPr>
          <a:xfrm>
            <a:off x="11384280" y="6638544"/>
            <a:ext cx="5943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dirty="0">
                <a:solidFill>
                  <a:srgbClr val="555555"/>
                </a:solidFill>
              </a:rPr>
              <a:t>7 </a:t>
            </a:r>
            <a:endParaRPr lang="en-US" sz="1400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E333E2DB-AF90-FC89-6ED4-2A7F96FEC14B}"/>
              </a:ext>
            </a:extLst>
          </p:cNvPr>
          <p:cNvSpPr/>
          <p:nvPr/>
        </p:nvSpPr>
        <p:spPr>
          <a:xfrm>
            <a:off x="438912" y="987552"/>
            <a:ext cx="777240" cy="347472"/>
          </a:xfrm>
          <a:prstGeom prst="rect">
            <a:avLst/>
          </a:prstGeom>
          <a:solidFill>
            <a:srgbClr val="243B53"/>
          </a:solidFill>
          <a:ln w="7620">
            <a:solidFill>
              <a:srgbClr val="243B53"/>
            </a:solidFill>
            <a:prstDash val="solid"/>
          </a:ln>
        </p:spPr>
        <p:txBody>
          <a:bodyPr/>
          <a:lstStyle/>
          <a:p>
            <a:endParaRPr lang="en-IN" dirty="0"/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B62FDEDE-76CF-80E2-DCFE-161B6D816C4D}"/>
              </a:ext>
            </a:extLst>
          </p:cNvPr>
          <p:cNvSpPr/>
          <p:nvPr/>
        </p:nvSpPr>
        <p:spPr>
          <a:xfrm>
            <a:off x="845820" y="1357884"/>
            <a:ext cx="71323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3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Target</a:t>
            </a:r>
            <a:endParaRPr lang="en-US" sz="930" dirty="0"/>
          </a:p>
        </p:txBody>
      </p:sp>
      <p:sp>
        <p:nvSpPr>
          <p:cNvPr id="11" name="Shape 4">
            <a:extLst>
              <a:ext uri="{FF2B5EF4-FFF2-40B4-BE49-F238E27FC236}">
                <a16:creationId xmlns:a16="http://schemas.microsoft.com/office/drawing/2014/main" id="{EACEF76E-339E-4A12-C90F-E31A84F9C902}"/>
              </a:ext>
            </a:extLst>
          </p:cNvPr>
          <p:cNvSpPr/>
          <p:nvPr/>
        </p:nvSpPr>
        <p:spPr>
          <a:xfrm>
            <a:off x="1216152" y="987552"/>
            <a:ext cx="786384" cy="347472"/>
          </a:xfrm>
          <a:prstGeom prst="rect">
            <a:avLst/>
          </a:prstGeom>
          <a:solidFill>
            <a:srgbClr val="243B53"/>
          </a:solidFill>
          <a:ln w="7620">
            <a:solidFill>
              <a:srgbClr val="243B53"/>
            </a:solidFill>
            <a:prstDash val="solid"/>
          </a:ln>
        </p:spPr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B16AF3E4-09BB-03D9-36EF-C47FEED2E9AF}"/>
              </a:ext>
            </a:extLst>
          </p:cNvPr>
          <p:cNvSpPr/>
          <p:nvPr/>
        </p:nvSpPr>
        <p:spPr>
          <a:xfrm>
            <a:off x="1248156" y="1014984"/>
            <a:ext cx="722376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3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Q²</a:t>
            </a:r>
            <a:endParaRPr lang="en-US" sz="930" dirty="0"/>
          </a:p>
        </p:txBody>
      </p:sp>
      <p:sp>
        <p:nvSpPr>
          <p:cNvPr id="17" name="Shape 6">
            <a:extLst>
              <a:ext uri="{FF2B5EF4-FFF2-40B4-BE49-F238E27FC236}">
                <a16:creationId xmlns:a16="http://schemas.microsoft.com/office/drawing/2014/main" id="{4B4F4385-E7E0-6DF3-BF58-8D6215B35D36}"/>
              </a:ext>
            </a:extLst>
          </p:cNvPr>
          <p:cNvSpPr/>
          <p:nvPr/>
        </p:nvSpPr>
        <p:spPr>
          <a:xfrm>
            <a:off x="2002536" y="987552"/>
            <a:ext cx="749808" cy="347472"/>
          </a:xfrm>
          <a:prstGeom prst="rect">
            <a:avLst/>
          </a:prstGeom>
          <a:solidFill>
            <a:srgbClr val="243B53"/>
          </a:solidFill>
          <a:ln w="7620">
            <a:solidFill>
              <a:srgbClr val="243B53"/>
            </a:solidFill>
            <a:prstDash val="solid"/>
          </a:ln>
        </p:spPr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FAA956D0-BED4-DD4E-8BA4-0CDA6DBBFC2A}"/>
              </a:ext>
            </a:extLst>
          </p:cNvPr>
          <p:cNvSpPr/>
          <p:nvPr/>
        </p:nvSpPr>
        <p:spPr>
          <a:xfrm>
            <a:off x="2034540" y="1014984"/>
            <a:ext cx="685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3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</a:t>
            </a:r>
            <a:endParaRPr lang="en-US" sz="930" dirty="0"/>
          </a:p>
        </p:txBody>
      </p:sp>
      <p:sp>
        <p:nvSpPr>
          <p:cNvPr id="19" name="Shape 8">
            <a:extLst>
              <a:ext uri="{FF2B5EF4-FFF2-40B4-BE49-F238E27FC236}">
                <a16:creationId xmlns:a16="http://schemas.microsoft.com/office/drawing/2014/main" id="{A17C4243-F245-A2C3-9947-DA878CEB3B21}"/>
              </a:ext>
            </a:extLst>
          </p:cNvPr>
          <p:cNvSpPr/>
          <p:nvPr/>
        </p:nvSpPr>
        <p:spPr>
          <a:xfrm>
            <a:off x="2752344" y="987552"/>
            <a:ext cx="950976" cy="347472"/>
          </a:xfrm>
          <a:prstGeom prst="rect">
            <a:avLst/>
          </a:prstGeom>
          <a:solidFill>
            <a:srgbClr val="243B53"/>
          </a:solidFill>
          <a:ln w="7620">
            <a:solidFill>
              <a:srgbClr val="243B53"/>
            </a:solidFill>
            <a:prstDash val="solid"/>
          </a:ln>
        </p:spPr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36F526BC-DC86-D9AC-1355-D308D65D30B9}"/>
              </a:ext>
            </a:extLst>
          </p:cNvPr>
          <p:cNvSpPr/>
          <p:nvPr/>
        </p:nvSpPr>
        <p:spPr>
          <a:xfrm>
            <a:off x="2784348" y="1014984"/>
            <a:ext cx="88696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3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−tmin</a:t>
            </a:r>
            <a:endParaRPr lang="en-US" sz="930" dirty="0"/>
          </a:p>
        </p:txBody>
      </p:sp>
      <p:sp>
        <p:nvSpPr>
          <p:cNvPr id="21" name="Shape 10">
            <a:extLst>
              <a:ext uri="{FF2B5EF4-FFF2-40B4-BE49-F238E27FC236}">
                <a16:creationId xmlns:a16="http://schemas.microsoft.com/office/drawing/2014/main" id="{1BA6593C-E598-7748-D1B4-2A2198B6CB6E}"/>
              </a:ext>
            </a:extLst>
          </p:cNvPr>
          <p:cNvSpPr/>
          <p:nvPr/>
        </p:nvSpPr>
        <p:spPr>
          <a:xfrm>
            <a:off x="3703320" y="987552"/>
            <a:ext cx="3822192" cy="347472"/>
          </a:xfrm>
          <a:prstGeom prst="rect">
            <a:avLst/>
          </a:prstGeom>
          <a:solidFill>
            <a:srgbClr val="243B53"/>
          </a:solidFill>
          <a:ln w="7620">
            <a:solidFill>
              <a:srgbClr val="243B53"/>
            </a:solidFill>
            <a:prstDash val="solid"/>
          </a:ln>
        </p:spPr>
        <p:txBody>
          <a:bodyPr/>
          <a:lstStyle/>
          <a:p>
            <a:endParaRPr lang="en-IN" dirty="0"/>
          </a:p>
        </p:txBody>
      </p:sp>
      <p:sp>
        <p:nvSpPr>
          <p:cNvPr id="22" name="Text 11">
            <a:extLst>
              <a:ext uri="{FF2B5EF4-FFF2-40B4-BE49-F238E27FC236}">
                <a16:creationId xmlns:a16="http://schemas.microsoft.com/office/drawing/2014/main" id="{A68CC6BD-2FAA-66FF-8F7D-87AEABADA0B7}"/>
              </a:ext>
            </a:extLst>
          </p:cNvPr>
          <p:cNvSpPr/>
          <p:nvPr/>
        </p:nvSpPr>
        <p:spPr>
          <a:xfrm>
            <a:off x="3735324" y="1014984"/>
            <a:ext cx="3758184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3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Assigned to</a:t>
            </a:r>
            <a:endParaRPr lang="en-US" sz="930" dirty="0"/>
          </a:p>
        </p:txBody>
      </p:sp>
      <p:sp>
        <p:nvSpPr>
          <p:cNvPr id="23" name="Shape 12">
            <a:extLst>
              <a:ext uri="{FF2B5EF4-FFF2-40B4-BE49-F238E27FC236}">
                <a16:creationId xmlns:a16="http://schemas.microsoft.com/office/drawing/2014/main" id="{969FF2F1-70BC-4DD8-5180-4DA11344D184}"/>
              </a:ext>
            </a:extLst>
          </p:cNvPr>
          <p:cNvSpPr/>
          <p:nvPr/>
        </p:nvSpPr>
        <p:spPr>
          <a:xfrm>
            <a:off x="7525512" y="987552"/>
            <a:ext cx="3822192" cy="347472"/>
          </a:xfrm>
          <a:prstGeom prst="rect">
            <a:avLst/>
          </a:prstGeom>
          <a:solidFill>
            <a:srgbClr val="243B53"/>
          </a:solidFill>
          <a:ln w="7620">
            <a:solidFill>
              <a:srgbClr val="243B53"/>
            </a:solidFill>
            <a:prstDash val="solid"/>
          </a:ln>
        </p:spPr>
      </p:sp>
      <p:sp>
        <p:nvSpPr>
          <p:cNvPr id="24" name="Text 13">
            <a:extLst>
              <a:ext uri="{FF2B5EF4-FFF2-40B4-BE49-F238E27FC236}">
                <a16:creationId xmlns:a16="http://schemas.microsoft.com/office/drawing/2014/main" id="{6D3DF755-1D3C-47A7-1F55-09ED491D5BF8}"/>
              </a:ext>
            </a:extLst>
          </p:cNvPr>
          <p:cNvSpPr/>
          <p:nvPr/>
        </p:nvSpPr>
        <p:spPr>
          <a:xfrm>
            <a:off x="7557516" y="1014984"/>
            <a:ext cx="3758184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3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Status</a:t>
            </a:r>
            <a:endParaRPr lang="en-US" sz="930" dirty="0"/>
          </a:p>
        </p:txBody>
      </p:sp>
      <p:sp>
        <p:nvSpPr>
          <p:cNvPr id="25" name="Shape 14">
            <a:extLst>
              <a:ext uri="{FF2B5EF4-FFF2-40B4-BE49-F238E27FC236}">
                <a16:creationId xmlns:a16="http://schemas.microsoft.com/office/drawing/2014/main" id="{B49079F3-BF8E-3526-DA70-2DAF2A93B6F2}"/>
              </a:ext>
            </a:extLst>
          </p:cNvPr>
          <p:cNvSpPr/>
          <p:nvPr/>
        </p:nvSpPr>
        <p:spPr>
          <a:xfrm>
            <a:off x="438912" y="1335024"/>
            <a:ext cx="777240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26" name="Text 15">
            <a:extLst>
              <a:ext uri="{FF2B5EF4-FFF2-40B4-BE49-F238E27FC236}">
                <a16:creationId xmlns:a16="http://schemas.microsoft.com/office/drawing/2014/main" id="{D1433797-FA7E-C0CF-7DC3-38B162DDC941}"/>
              </a:ext>
            </a:extLst>
          </p:cNvPr>
          <p:cNvSpPr/>
          <p:nvPr/>
        </p:nvSpPr>
        <p:spPr>
          <a:xfrm>
            <a:off x="470916" y="1362456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LH2</a:t>
            </a:r>
            <a:endParaRPr lang="en-US" sz="840" dirty="0"/>
          </a:p>
        </p:txBody>
      </p:sp>
      <p:sp>
        <p:nvSpPr>
          <p:cNvPr id="27" name="Shape 16">
            <a:extLst>
              <a:ext uri="{FF2B5EF4-FFF2-40B4-BE49-F238E27FC236}">
                <a16:creationId xmlns:a16="http://schemas.microsoft.com/office/drawing/2014/main" id="{F839C640-7009-B811-0F33-2BF1C0FBD474}"/>
              </a:ext>
            </a:extLst>
          </p:cNvPr>
          <p:cNvSpPr/>
          <p:nvPr/>
        </p:nvSpPr>
        <p:spPr>
          <a:xfrm>
            <a:off x="1216152" y="1335024"/>
            <a:ext cx="786384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28" name="Text 17">
            <a:extLst>
              <a:ext uri="{FF2B5EF4-FFF2-40B4-BE49-F238E27FC236}">
                <a16:creationId xmlns:a16="http://schemas.microsoft.com/office/drawing/2014/main" id="{7C68CDFB-41E0-968F-3269-1BDFD81F6D8C}"/>
              </a:ext>
            </a:extLst>
          </p:cNvPr>
          <p:cNvSpPr/>
          <p:nvPr/>
        </p:nvSpPr>
        <p:spPr>
          <a:xfrm>
            <a:off x="1248156" y="1362456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1.45</a:t>
            </a:r>
            <a:endParaRPr lang="en-US" sz="840" dirty="0"/>
          </a:p>
        </p:txBody>
      </p:sp>
      <p:sp>
        <p:nvSpPr>
          <p:cNvPr id="29" name="Shape 18">
            <a:extLst>
              <a:ext uri="{FF2B5EF4-FFF2-40B4-BE49-F238E27FC236}">
                <a16:creationId xmlns:a16="http://schemas.microsoft.com/office/drawing/2014/main" id="{E5677180-9CF2-9604-3792-D409E2D26E42}"/>
              </a:ext>
            </a:extLst>
          </p:cNvPr>
          <p:cNvSpPr/>
          <p:nvPr/>
        </p:nvSpPr>
        <p:spPr>
          <a:xfrm>
            <a:off x="2002536" y="1335024"/>
            <a:ext cx="749808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30" name="Text 19">
            <a:extLst>
              <a:ext uri="{FF2B5EF4-FFF2-40B4-BE49-F238E27FC236}">
                <a16:creationId xmlns:a16="http://schemas.microsoft.com/office/drawing/2014/main" id="{0D406E8E-9891-E5CA-48E0-5C1E1387C9D2}"/>
              </a:ext>
            </a:extLst>
          </p:cNvPr>
          <p:cNvSpPr/>
          <p:nvPr/>
        </p:nvSpPr>
        <p:spPr>
          <a:xfrm>
            <a:off x="2034540" y="1362456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2.02</a:t>
            </a:r>
            <a:endParaRPr lang="en-US" sz="840" dirty="0"/>
          </a:p>
        </p:txBody>
      </p:sp>
      <p:sp>
        <p:nvSpPr>
          <p:cNvPr id="31" name="Shape 20">
            <a:extLst>
              <a:ext uri="{FF2B5EF4-FFF2-40B4-BE49-F238E27FC236}">
                <a16:creationId xmlns:a16="http://schemas.microsoft.com/office/drawing/2014/main" id="{1B8BE429-B8D4-BEF2-3137-68241E8EF7E7}"/>
              </a:ext>
            </a:extLst>
          </p:cNvPr>
          <p:cNvSpPr/>
          <p:nvPr/>
        </p:nvSpPr>
        <p:spPr>
          <a:xfrm>
            <a:off x="2752344" y="1335024"/>
            <a:ext cx="950976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32" name="Text 21">
            <a:extLst>
              <a:ext uri="{FF2B5EF4-FFF2-40B4-BE49-F238E27FC236}">
                <a16:creationId xmlns:a16="http://schemas.microsoft.com/office/drawing/2014/main" id="{A0F4594A-C239-DFAB-59DF-4C5C9FE39386}"/>
              </a:ext>
            </a:extLst>
          </p:cNvPr>
          <p:cNvSpPr/>
          <p:nvPr/>
        </p:nvSpPr>
        <p:spPr>
          <a:xfrm>
            <a:off x="2784348" y="1362456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0.11</a:t>
            </a:r>
            <a:endParaRPr lang="en-US" sz="840" dirty="0"/>
          </a:p>
        </p:txBody>
      </p:sp>
      <p:sp>
        <p:nvSpPr>
          <p:cNvPr id="33" name="Shape 22">
            <a:extLst>
              <a:ext uri="{FF2B5EF4-FFF2-40B4-BE49-F238E27FC236}">
                <a16:creationId xmlns:a16="http://schemas.microsoft.com/office/drawing/2014/main" id="{2AE5CB09-4171-89F3-ADFD-D1FAE6BEE1C0}"/>
              </a:ext>
            </a:extLst>
          </p:cNvPr>
          <p:cNvSpPr/>
          <p:nvPr/>
        </p:nvSpPr>
        <p:spPr>
          <a:xfrm>
            <a:off x="3703320" y="1335024"/>
            <a:ext cx="3822192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34" name="Text 23">
            <a:extLst>
              <a:ext uri="{FF2B5EF4-FFF2-40B4-BE49-F238E27FC236}">
                <a16:creationId xmlns:a16="http://schemas.microsoft.com/office/drawing/2014/main" id="{D1161310-559A-509D-3A95-CEB3962A489F}"/>
              </a:ext>
            </a:extLst>
          </p:cNvPr>
          <p:cNvSpPr/>
          <p:nvPr/>
        </p:nvSpPr>
        <p:spPr>
          <a:xfrm>
            <a:off x="3735324" y="1362456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--</a:t>
            </a:r>
            <a:endParaRPr lang="en-US" sz="840" dirty="0"/>
          </a:p>
        </p:txBody>
      </p:sp>
      <p:sp>
        <p:nvSpPr>
          <p:cNvPr id="35" name="Shape 24">
            <a:extLst>
              <a:ext uri="{FF2B5EF4-FFF2-40B4-BE49-F238E27FC236}">
                <a16:creationId xmlns:a16="http://schemas.microsoft.com/office/drawing/2014/main" id="{8B51DDDE-0982-428D-904C-B33AB2C3E844}"/>
              </a:ext>
            </a:extLst>
          </p:cNvPr>
          <p:cNvSpPr/>
          <p:nvPr/>
        </p:nvSpPr>
        <p:spPr>
          <a:xfrm>
            <a:off x="7525512" y="1335024"/>
            <a:ext cx="3822192" cy="288036"/>
          </a:xfrm>
          <a:prstGeom prst="rect">
            <a:avLst/>
          </a:prstGeom>
          <a:solidFill>
            <a:srgbClr val="F3F4F6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36" name="Text 25">
            <a:extLst>
              <a:ext uri="{FF2B5EF4-FFF2-40B4-BE49-F238E27FC236}">
                <a16:creationId xmlns:a16="http://schemas.microsoft.com/office/drawing/2014/main" id="{C2141E33-687A-2871-2E58-259C25C19853}"/>
              </a:ext>
            </a:extLst>
          </p:cNvPr>
          <p:cNvSpPr/>
          <p:nvPr/>
        </p:nvSpPr>
        <p:spPr>
          <a:xfrm>
            <a:off x="7557516" y="1362456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6B728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--</a:t>
            </a:r>
            <a:endParaRPr lang="en-US" sz="840" dirty="0"/>
          </a:p>
        </p:txBody>
      </p:sp>
      <p:sp>
        <p:nvSpPr>
          <p:cNvPr id="37" name="Shape 26">
            <a:extLst>
              <a:ext uri="{FF2B5EF4-FFF2-40B4-BE49-F238E27FC236}">
                <a16:creationId xmlns:a16="http://schemas.microsoft.com/office/drawing/2014/main" id="{FAA9BF6E-39B0-E297-5467-E63B51D026AE}"/>
              </a:ext>
            </a:extLst>
          </p:cNvPr>
          <p:cNvSpPr/>
          <p:nvPr/>
        </p:nvSpPr>
        <p:spPr>
          <a:xfrm>
            <a:off x="438912" y="1623060"/>
            <a:ext cx="777240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38" name="Text 27">
            <a:extLst>
              <a:ext uri="{FF2B5EF4-FFF2-40B4-BE49-F238E27FC236}">
                <a16:creationId xmlns:a16="http://schemas.microsoft.com/office/drawing/2014/main" id="{5EEE50D2-4097-3603-EAED-22AB40C3C27B}"/>
              </a:ext>
            </a:extLst>
          </p:cNvPr>
          <p:cNvSpPr/>
          <p:nvPr/>
        </p:nvSpPr>
        <p:spPr>
          <a:xfrm>
            <a:off x="470916" y="1650492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LH2</a:t>
            </a:r>
            <a:endParaRPr lang="en-US" sz="840" dirty="0"/>
          </a:p>
        </p:txBody>
      </p:sp>
      <p:sp>
        <p:nvSpPr>
          <p:cNvPr id="39" name="Shape 28">
            <a:extLst>
              <a:ext uri="{FF2B5EF4-FFF2-40B4-BE49-F238E27FC236}">
                <a16:creationId xmlns:a16="http://schemas.microsoft.com/office/drawing/2014/main" id="{540453F3-1501-EB5F-D4B2-9DC221B20B25}"/>
              </a:ext>
            </a:extLst>
          </p:cNvPr>
          <p:cNvSpPr/>
          <p:nvPr/>
        </p:nvSpPr>
        <p:spPr>
          <a:xfrm>
            <a:off x="1216152" y="1623060"/>
            <a:ext cx="786384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40" name="Text 29">
            <a:extLst>
              <a:ext uri="{FF2B5EF4-FFF2-40B4-BE49-F238E27FC236}">
                <a16:creationId xmlns:a16="http://schemas.microsoft.com/office/drawing/2014/main" id="{A8BF26D7-E460-2C37-3CEA-83BB286BF999}"/>
              </a:ext>
            </a:extLst>
          </p:cNvPr>
          <p:cNvSpPr/>
          <p:nvPr/>
        </p:nvSpPr>
        <p:spPr>
          <a:xfrm>
            <a:off x="1248156" y="1650492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1.60</a:t>
            </a:r>
            <a:endParaRPr lang="en-US" sz="840" dirty="0"/>
          </a:p>
        </p:txBody>
      </p:sp>
      <p:sp>
        <p:nvSpPr>
          <p:cNvPr id="41" name="Shape 30">
            <a:extLst>
              <a:ext uri="{FF2B5EF4-FFF2-40B4-BE49-F238E27FC236}">
                <a16:creationId xmlns:a16="http://schemas.microsoft.com/office/drawing/2014/main" id="{E4F4931A-97B1-2562-65FE-6CBA1A2BB83A}"/>
              </a:ext>
            </a:extLst>
          </p:cNvPr>
          <p:cNvSpPr/>
          <p:nvPr/>
        </p:nvSpPr>
        <p:spPr>
          <a:xfrm>
            <a:off x="2002536" y="1623060"/>
            <a:ext cx="749808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42" name="Text 31">
            <a:extLst>
              <a:ext uri="{FF2B5EF4-FFF2-40B4-BE49-F238E27FC236}">
                <a16:creationId xmlns:a16="http://schemas.microsoft.com/office/drawing/2014/main" id="{54DF83BC-62D2-D5EC-C6CD-77A9FB0AB1A2}"/>
              </a:ext>
            </a:extLst>
          </p:cNvPr>
          <p:cNvSpPr/>
          <p:nvPr/>
        </p:nvSpPr>
        <p:spPr>
          <a:xfrm>
            <a:off x="2034540" y="1650492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3.08</a:t>
            </a:r>
            <a:endParaRPr lang="en-US" sz="840" dirty="0"/>
          </a:p>
        </p:txBody>
      </p:sp>
      <p:sp>
        <p:nvSpPr>
          <p:cNvPr id="43" name="Shape 32">
            <a:extLst>
              <a:ext uri="{FF2B5EF4-FFF2-40B4-BE49-F238E27FC236}">
                <a16:creationId xmlns:a16="http://schemas.microsoft.com/office/drawing/2014/main" id="{E540B15E-6CFB-97E6-7083-66342E6F3728}"/>
              </a:ext>
            </a:extLst>
          </p:cNvPr>
          <p:cNvSpPr/>
          <p:nvPr/>
        </p:nvSpPr>
        <p:spPr>
          <a:xfrm>
            <a:off x="2752344" y="1623060"/>
            <a:ext cx="950976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44" name="Text 33">
            <a:extLst>
              <a:ext uri="{FF2B5EF4-FFF2-40B4-BE49-F238E27FC236}">
                <a16:creationId xmlns:a16="http://schemas.microsoft.com/office/drawing/2014/main" id="{8B95D851-A6E9-F86C-1B12-A7D3D0922440}"/>
              </a:ext>
            </a:extLst>
          </p:cNvPr>
          <p:cNvSpPr/>
          <p:nvPr/>
        </p:nvSpPr>
        <p:spPr>
          <a:xfrm>
            <a:off x="2784348" y="1650492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0.03</a:t>
            </a:r>
            <a:endParaRPr lang="en-US" sz="840" dirty="0"/>
          </a:p>
        </p:txBody>
      </p:sp>
      <p:sp>
        <p:nvSpPr>
          <p:cNvPr id="45" name="Shape 34">
            <a:extLst>
              <a:ext uri="{FF2B5EF4-FFF2-40B4-BE49-F238E27FC236}">
                <a16:creationId xmlns:a16="http://schemas.microsoft.com/office/drawing/2014/main" id="{7FEE8E4C-5D5A-C212-F4A3-DB2E5D493FBF}"/>
              </a:ext>
            </a:extLst>
          </p:cNvPr>
          <p:cNvSpPr/>
          <p:nvPr/>
        </p:nvSpPr>
        <p:spPr>
          <a:xfrm>
            <a:off x="3703320" y="1623060"/>
            <a:ext cx="3822192" cy="288036"/>
          </a:xfrm>
          <a:prstGeom prst="rect">
            <a:avLst/>
          </a:prstGeom>
          <a:solidFill>
            <a:srgbClr val="EAF2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46" name="Text 35">
            <a:extLst>
              <a:ext uri="{FF2B5EF4-FFF2-40B4-BE49-F238E27FC236}">
                <a16:creationId xmlns:a16="http://schemas.microsoft.com/office/drawing/2014/main" id="{CB3623C7-DDE4-DC8B-5C32-9D1A79637E95}"/>
              </a:ext>
            </a:extLst>
          </p:cNvPr>
          <p:cNvSpPr/>
          <p:nvPr/>
        </p:nvSpPr>
        <p:spPr>
          <a:xfrm>
            <a:off x="3735324" y="1650492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1D4E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Sameer Jain</a:t>
            </a:r>
            <a:endParaRPr lang="en-US" sz="840" dirty="0"/>
          </a:p>
        </p:txBody>
      </p:sp>
      <p:sp>
        <p:nvSpPr>
          <p:cNvPr id="47" name="Shape 36">
            <a:extLst>
              <a:ext uri="{FF2B5EF4-FFF2-40B4-BE49-F238E27FC236}">
                <a16:creationId xmlns:a16="http://schemas.microsoft.com/office/drawing/2014/main" id="{26D4C03A-87AB-47DC-E48B-DE6835F0FC2A}"/>
              </a:ext>
            </a:extLst>
          </p:cNvPr>
          <p:cNvSpPr/>
          <p:nvPr/>
        </p:nvSpPr>
        <p:spPr>
          <a:xfrm>
            <a:off x="7525512" y="1623060"/>
            <a:ext cx="3822192" cy="288036"/>
          </a:xfrm>
          <a:prstGeom prst="rect">
            <a:avLst/>
          </a:prstGeom>
          <a:solidFill>
            <a:srgbClr val="E8F5E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48" name="Text 37">
            <a:extLst>
              <a:ext uri="{FF2B5EF4-FFF2-40B4-BE49-F238E27FC236}">
                <a16:creationId xmlns:a16="http://schemas.microsoft.com/office/drawing/2014/main" id="{43B18C1C-DAE3-22F4-02C4-F4FD50D3AA8E}"/>
              </a:ext>
            </a:extLst>
          </p:cNvPr>
          <p:cNvSpPr/>
          <p:nvPr/>
        </p:nvSpPr>
        <p:spPr>
          <a:xfrm>
            <a:off x="7557516" y="1650492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16653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Ongoing</a:t>
            </a:r>
            <a:endParaRPr lang="en-US" sz="840" dirty="0"/>
          </a:p>
        </p:txBody>
      </p:sp>
      <p:sp>
        <p:nvSpPr>
          <p:cNvPr id="49" name="Shape 38">
            <a:extLst>
              <a:ext uri="{FF2B5EF4-FFF2-40B4-BE49-F238E27FC236}">
                <a16:creationId xmlns:a16="http://schemas.microsoft.com/office/drawing/2014/main" id="{CCF49323-49C4-DBE9-3103-411FD4C0CC0B}"/>
              </a:ext>
            </a:extLst>
          </p:cNvPr>
          <p:cNvSpPr/>
          <p:nvPr/>
        </p:nvSpPr>
        <p:spPr>
          <a:xfrm>
            <a:off x="438912" y="1911096"/>
            <a:ext cx="777240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50" name="Text 39">
            <a:extLst>
              <a:ext uri="{FF2B5EF4-FFF2-40B4-BE49-F238E27FC236}">
                <a16:creationId xmlns:a16="http://schemas.microsoft.com/office/drawing/2014/main" id="{67337FA0-4E04-85D1-03AD-59524B76C17E}"/>
              </a:ext>
            </a:extLst>
          </p:cNvPr>
          <p:cNvSpPr/>
          <p:nvPr/>
        </p:nvSpPr>
        <p:spPr>
          <a:xfrm>
            <a:off x="470916" y="1938528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LD2</a:t>
            </a:r>
            <a:endParaRPr lang="en-US" sz="840" dirty="0"/>
          </a:p>
        </p:txBody>
      </p:sp>
      <p:sp>
        <p:nvSpPr>
          <p:cNvPr id="51" name="Shape 40">
            <a:extLst>
              <a:ext uri="{FF2B5EF4-FFF2-40B4-BE49-F238E27FC236}">
                <a16:creationId xmlns:a16="http://schemas.microsoft.com/office/drawing/2014/main" id="{7A7372B4-F19C-1F27-69EF-47490314D9F7}"/>
              </a:ext>
            </a:extLst>
          </p:cNvPr>
          <p:cNvSpPr/>
          <p:nvPr/>
        </p:nvSpPr>
        <p:spPr>
          <a:xfrm>
            <a:off x="1216152" y="1911096"/>
            <a:ext cx="786384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  <p:txBody>
          <a:bodyPr/>
          <a:lstStyle/>
          <a:p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        1 .60</a:t>
            </a:r>
            <a:endParaRPr lang="en-US" sz="840" dirty="0"/>
          </a:p>
          <a:p>
            <a:endParaRPr lang="en-IN" dirty="0"/>
          </a:p>
        </p:txBody>
      </p:sp>
      <p:sp>
        <p:nvSpPr>
          <p:cNvPr id="52" name="Text 41">
            <a:extLst>
              <a:ext uri="{FF2B5EF4-FFF2-40B4-BE49-F238E27FC236}">
                <a16:creationId xmlns:a16="http://schemas.microsoft.com/office/drawing/2014/main" id="{7261961B-81D2-7553-793F-3FFFE325CE79}"/>
              </a:ext>
            </a:extLst>
          </p:cNvPr>
          <p:cNvSpPr/>
          <p:nvPr/>
        </p:nvSpPr>
        <p:spPr>
          <a:xfrm>
            <a:off x="1248156" y="1938528"/>
            <a:ext cx="1098804" cy="637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1.60</a:t>
            </a:r>
            <a:endParaRPr lang="en-US" sz="840" dirty="0"/>
          </a:p>
        </p:txBody>
      </p:sp>
      <p:sp>
        <p:nvSpPr>
          <p:cNvPr id="53" name="Shape 42">
            <a:extLst>
              <a:ext uri="{FF2B5EF4-FFF2-40B4-BE49-F238E27FC236}">
                <a16:creationId xmlns:a16="http://schemas.microsoft.com/office/drawing/2014/main" id="{D3C5400C-A0FD-1A96-94FB-FB48E5E056AD}"/>
              </a:ext>
            </a:extLst>
          </p:cNvPr>
          <p:cNvSpPr/>
          <p:nvPr/>
        </p:nvSpPr>
        <p:spPr>
          <a:xfrm>
            <a:off x="2002536" y="1911096"/>
            <a:ext cx="749808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54" name="Text 43">
            <a:extLst>
              <a:ext uri="{FF2B5EF4-FFF2-40B4-BE49-F238E27FC236}">
                <a16:creationId xmlns:a16="http://schemas.microsoft.com/office/drawing/2014/main" id="{3059FC93-3DC4-54AA-77FC-90D4E539EFE6}"/>
              </a:ext>
            </a:extLst>
          </p:cNvPr>
          <p:cNvSpPr/>
          <p:nvPr/>
        </p:nvSpPr>
        <p:spPr>
          <a:xfrm>
            <a:off x="2034540" y="1938528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3.08</a:t>
            </a:r>
            <a:endParaRPr lang="en-US" sz="840" dirty="0"/>
          </a:p>
        </p:txBody>
      </p:sp>
      <p:sp>
        <p:nvSpPr>
          <p:cNvPr id="55" name="Shape 44">
            <a:extLst>
              <a:ext uri="{FF2B5EF4-FFF2-40B4-BE49-F238E27FC236}">
                <a16:creationId xmlns:a16="http://schemas.microsoft.com/office/drawing/2014/main" id="{ECACBBD1-FFA8-B141-8B80-777C29DAE673}"/>
              </a:ext>
            </a:extLst>
          </p:cNvPr>
          <p:cNvSpPr/>
          <p:nvPr/>
        </p:nvSpPr>
        <p:spPr>
          <a:xfrm>
            <a:off x="2752344" y="1911096"/>
            <a:ext cx="950976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56" name="Text 45">
            <a:extLst>
              <a:ext uri="{FF2B5EF4-FFF2-40B4-BE49-F238E27FC236}">
                <a16:creationId xmlns:a16="http://schemas.microsoft.com/office/drawing/2014/main" id="{E296F608-336A-E4FC-30B7-E54D06203B06}"/>
              </a:ext>
            </a:extLst>
          </p:cNvPr>
          <p:cNvSpPr/>
          <p:nvPr/>
        </p:nvSpPr>
        <p:spPr>
          <a:xfrm>
            <a:off x="2784348" y="1938528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0.03</a:t>
            </a:r>
            <a:endParaRPr lang="en-US" sz="840" dirty="0"/>
          </a:p>
        </p:txBody>
      </p:sp>
      <p:sp>
        <p:nvSpPr>
          <p:cNvPr id="57" name="Shape 46">
            <a:extLst>
              <a:ext uri="{FF2B5EF4-FFF2-40B4-BE49-F238E27FC236}">
                <a16:creationId xmlns:a16="http://schemas.microsoft.com/office/drawing/2014/main" id="{D79D7B40-90A7-9AE1-4BE4-32F8B7866BEE}"/>
              </a:ext>
            </a:extLst>
          </p:cNvPr>
          <p:cNvSpPr/>
          <p:nvPr/>
        </p:nvSpPr>
        <p:spPr>
          <a:xfrm>
            <a:off x="3703320" y="1911096"/>
            <a:ext cx="3822192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58" name="Text 47">
            <a:extLst>
              <a:ext uri="{FF2B5EF4-FFF2-40B4-BE49-F238E27FC236}">
                <a16:creationId xmlns:a16="http://schemas.microsoft.com/office/drawing/2014/main" id="{9648AEEF-A0A1-4C58-0987-B9E1489D0286}"/>
              </a:ext>
            </a:extLst>
          </p:cNvPr>
          <p:cNvSpPr/>
          <p:nvPr/>
        </p:nvSpPr>
        <p:spPr>
          <a:xfrm>
            <a:off x="3735324" y="1938528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Kathleen Ramage &amp; Nermin Sadoun</a:t>
            </a:r>
            <a:endParaRPr lang="en-US" sz="840" dirty="0"/>
          </a:p>
        </p:txBody>
      </p:sp>
      <p:sp>
        <p:nvSpPr>
          <p:cNvPr id="59" name="Shape 48">
            <a:extLst>
              <a:ext uri="{FF2B5EF4-FFF2-40B4-BE49-F238E27FC236}">
                <a16:creationId xmlns:a16="http://schemas.microsoft.com/office/drawing/2014/main" id="{E5E9BB4E-0000-3806-93D2-CF19C9D901B1}"/>
              </a:ext>
            </a:extLst>
          </p:cNvPr>
          <p:cNvSpPr/>
          <p:nvPr/>
        </p:nvSpPr>
        <p:spPr>
          <a:xfrm>
            <a:off x="7525512" y="1911096"/>
            <a:ext cx="3822192" cy="288036"/>
          </a:xfrm>
          <a:prstGeom prst="rect">
            <a:avLst/>
          </a:prstGeom>
          <a:solidFill>
            <a:srgbClr val="E8F5E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60" name="Text 49">
            <a:extLst>
              <a:ext uri="{FF2B5EF4-FFF2-40B4-BE49-F238E27FC236}">
                <a16:creationId xmlns:a16="http://schemas.microsoft.com/office/drawing/2014/main" id="{9D3EB43E-5254-AA83-55C5-A04B3A3047BF}"/>
              </a:ext>
            </a:extLst>
          </p:cNvPr>
          <p:cNvSpPr/>
          <p:nvPr/>
        </p:nvSpPr>
        <p:spPr>
          <a:xfrm>
            <a:off x="7557516" y="1938528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16653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Ongoing</a:t>
            </a:r>
            <a:endParaRPr lang="en-US" sz="840" dirty="0"/>
          </a:p>
        </p:txBody>
      </p:sp>
      <p:sp>
        <p:nvSpPr>
          <p:cNvPr id="61" name="Shape 50">
            <a:extLst>
              <a:ext uri="{FF2B5EF4-FFF2-40B4-BE49-F238E27FC236}">
                <a16:creationId xmlns:a16="http://schemas.microsoft.com/office/drawing/2014/main" id="{60C7669B-199F-57AD-936F-993F5075B5F0}"/>
              </a:ext>
            </a:extLst>
          </p:cNvPr>
          <p:cNvSpPr/>
          <p:nvPr/>
        </p:nvSpPr>
        <p:spPr>
          <a:xfrm>
            <a:off x="438912" y="2199132"/>
            <a:ext cx="777240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62" name="Text 51">
            <a:extLst>
              <a:ext uri="{FF2B5EF4-FFF2-40B4-BE49-F238E27FC236}">
                <a16:creationId xmlns:a16="http://schemas.microsoft.com/office/drawing/2014/main" id="{A42768A9-8B23-F81D-E475-84B5AD7F773B}"/>
              </a:ext>
            </a:extLst>
          </p:cNvPr>
          <p:cNvSpPr/>
          <p:nvPr/>
        </p:nvSpPr>
        <p:spPr>
          <a:xfrm>
            <a:off x="470916" y="2226564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LH2</a:t>
            </a:r>
            <a:endParaRPr lang="en-US" sz="840" dirty="0"/>
          </a:p>
        </p:txBody>
      </p:sp>
      <p:sp>
        <p:nvSpPr>
          <p:cNvPr id="63" name="Shape 52">
            <a:extLst>
              <a:ext uri="{FF2B5EF4-FFF2-40B4-BE49-F238E27FC236}">
                <a16:creationId xmlns:a16="http://schemas.microsoft.com/office/drawing/2014/main" id="{B83D2BFE-68E2-953E-EFBB-B43E093370EB}"/>
              </a:ext>
            </a:extLst>
          </p:cNvPr>
          <p:cNvSpPr/>
          <p:nvPr/>
        </p:nvSpPr>
        <p:spPr>
          <a:xfrm>
            <a:off x="1216152" y="2199132"/>
            <a:ext cx="786384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64" name="Text 53">
            <a:extLst>
              <a:ext uri="{FF2B5EF4-FFF2-40B4-BE49-F238E27FC236}">
                <a16:creationId xmlns:a16="http://schemas.microsoft.com/office/drawing/2014/main" id="{AC856C07-E6C2-3EAE-BAA6-75C7CA690687}"/>
              </a:ext>
            </a:extLst>
          </p:cNvPr>
          <p:cNvSpPr/>
          <p:nvPr/>
        </p:nvSpPr>
        <p:spPr>
          <a:xfrm>
            <a:off x="1248156" y="2226564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2.12</a:t>
            </a:r>
            <a:endParaRPr lang="en-US" sz="840" dirty="0"/>
          </a:p>
        </p:txBody>
      </p:sp>
      <p:sp>
        <p:nvSpPr>
          <p:cNvPr id="65" name="Shape 54">
            <a:extLst>
              <a:ext uri="{FF2B5EF4-FFF2-40B4-BE49-F238E27FC236}">
                <a16:creationId xmlns:a16="http://schemas.microsoft.com/office/drawing/2014/main" id="{A6724D2E-7852-869A-D9BD-80E106DB6548}"/>
              </a:ext>
            </a:extLst>
          </p:cNvPr>
          <p:cNvSpPr/>
          <p:nvPr/>
        </p:nvSpPr>
        <p:spPr>
          <a:xfrm>
            <a:off x="2002536" y="2199132"/>
            <a:ext cx="749808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  <p:txBody>
          <a:bodyPr/>
          <a:lstStyle/>
          <a:p>
            <a:endParaRPr lang="en-IN" dirty="0"/>
          </a:p>
        </p:txBody>
      </p:sp>
      <p:sp>
        <p:nvSpPr>
          <p:cNvPr id="66" name="Text 55">
            <a:extLst>
              <a:ext uri="{FF2B5EF4-FFF2-40B4-BE49-F238E27FC236}">
                <a16:creationId xmlns:a16="http://schemas.microsoft.com/office/drawing/2014/main" id="{92C6E709-9D79-2B7F-E99F-AF6F8F58B766}"/>
              </a:ext>
            </a:extLst>
          </p:cNvPr>
          <p:cNvSpPr/>
          <p:nvPr/>
        </p:nvSpPr>
        <p:spPr>
          <a:xfrm>
            <a:off x="2034540" y="2226564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2.05</a:t>
            </a:r>
            <a:endParaRPr lang="en-US" sz="840" dirty="0"/>
          </a:p>
        </p:txBody>
      </p:sp>
      <p:sp>
        <p:nvSpPr>
          <p:cNvPr id="67" name="Shape 56">
            <a:extLst>
              <a:ext uri="{FF2B5EF4-FFF2-40B4-BE49-F238E27FC236}">
                <a16:creationId xmlns:a16="http://schemas.microsoft.com/office/drawing/2014/main" id="{FAE8D060-7CA5-E915-67AF-F5FF0BDA50FE}"/>
              </a:ext>
            </a:extLst>
          </p:cNvPr>
          <p:cNvSpPr/>
          <p:nvPr/>
        </p:nvSpPr>
        <p:spPr>
          <a:xfrm>
            <a:off x="2752344" y="2199132"/>
            <a:ext cx="950976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68" name="Text 57">
            <a:extLst>
              <a:ext uri="{FF2B5EF4-FFF2-40B4-BE49-F238E27FC236}">
                <a16:creationId xmlns:a16="http://schemas.microsoft.com/office/drawing/2014/main" id="{EA1635B2-DA27-E324-19A4-6A25270EFBA4}"/>
              </a:ext>
            </a:extLst>
          </p:cNvPr>
          <p:cNvSpPr/>
          <p:nvPr/>
        </p:nvSpPr>
        <p:spPr>
          <a:xfrm>
            <a:off x="2784348" y="2226564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0.19</a:t>
            </a:r>
            <a:endParaRPr lang="en-US" sz="840" dirty="0"/>
          </a:p>
        </p:txBody>
      </p:sp>
      <p:sp>
        <p:nvSpPr>
          <p:cNvPr id="69" name="Shape 58">
            <a:extLst>
              <a:ext uri="{FF2B5EF4-FFF2-40B4-BE49-F238E27FC236}">
                <a16:creationId xmlns:a16="http://schemas.microsoft.com/office/drawing/2014/main" id="{E0034539-D857-DB79-A481-C9F0BFBFD2D3}"/>
              </a:ext>
            </a:extLst>
          </p:cNvPr>
          <p:cNvSpPr/>
          <p:nvPr/>
        </p:nvSpPr>
        <p:spPr>
          <a:xfrm>
            <a:off x="3703320" y="2199132"/>
            <a:ext cx="3822192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70" name="Text 59">
            <a:extLst>
              <a:ext uri="{FF2B5EF4-FFF2-40B4-BE49-F238E27FC236}">
                <a16:creationId xmlns:a16="http://schemas.microsoft.com/office/drawing/2014/main" id="{9F30AD13-6DB7-49CB-E736-C413C3E07307}"/>
              </a:ext>
            </a:extLst>
          </p:cNvPr>
          <p:cNvSpPr/>
          <p:nvPr/>
        </p:nvSpPr>
        <p:spPr>
          <a:xfrm>
            <a:off x="3735324" y="2226564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Nathan Heinrich</a:t>
            </a:r>
            <a:endParaRPr lang="en-US" sz="840" dirty="0"/>
          </a:p>
        </p:txBody>
      </p:sp>
      <p:sp>
        <p:nvSpPr>
          <p:cNvPr id="71" name="Shape 60">
            <a:extLst>
              <a:ext uri="{FF2B5EF4-FFF2-40B4-BE49-F238E27FC236}">
                <a16:creationId xmlns:a16="http://schemas.microsoft.com/office/drawing/2014/main" id="{F5ACF22F-CB33-C054-675B-2A39DC7EB4E8}"/>
              </a:ext>
            </a:extLst>
          </p:cNvPr>
          <p:cNvSpPr/>
          <p:nvPr/>
        </p:nvSpPr>
        <p:spPr>
          <a:xfrm>
            <a:off x="7525512" y="2199132"/>
            <a:ext cx="3822192" cy="288036"/>
          </a:xfrm>
          <a:prstGeom prst="rect">
            <a:avLst/>
          </a:prstGeom>
          <a:solidFill>
            <a:srgbClr val="FFF3D6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72" name="Text 61">
            <a:extLst>
              <a:ext uri="{FF2B5EF4-FFF2-40B4-BE49-F238E27FC236}">
                <a16:creationId xmlns:a16="http://schemas.microsoft.com/office/drawing/2014/main" id="{E596C5E1-1C68-EAB6-36B3-6DD81A083981}"/>
              </a:ext>
            </a:extLst>
          </p:cNvPr>
          <p:cNvSpPr/>
          <p:nvPr/>
        </p:nvSpPr>
        <p:spPr>
          <a:xfrm>
            <a:off x="7557516" y="2226564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92400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Preliminary cross section</a:t>
            </a:r>
            <a:endParaRPr lang="en-US" sz="840" dirty="0"/>
          </a:p>
        </p:txBody>
      </p:sp>
      <p:sp>
        <p:nvSpPr>
          <p:cNvPr id="73" name="Shape 62">
            <a:extLst>
              <a:ext uri="{FF2B5EF4-FFF2-40B4-BE49-F238E27FC236}">
                <a16:creationId xmlns:a16="http://schemas.microsoft.com/office/drawing/2014/main" id="{02106A73-E989-1730-8C20-C26524E4FA56}"/>
              </a:ext>
            </a:extLst>
          </p:cNvPr>
          <p:cNvSpPr/>
          <p:nvPr/>
        </p:nvSpPr>
        <p:spPr>
          <a:xfrm>
            <a:off x="438912" y="2487168"/>
            <a:ext cx="777240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74" name="Text 63">
            <a:extLst>
              <a:ext uri="{FF2B5EF4-FFF2-40B4-BE49-F238E27FC236}">
                <a16:creationId xmlns:a16="http://schemas.microsoft.com/office/drawing/2014/main" id="{6CD79D1D-5187-73E5-615A-272FAE6961F8}"/>
              </a:ext>
            </a:extLst>
          </p:cNvPr>
          <p:cNvSpPr/>
          <p:nvPr/>
        </p:nvSpPr>
        <p:spPr>
          <a:xfrm>
            <a:off x="470916" y="2514600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LH2</a:t>
            </a:r>
            <a:endParaRPr lang="en-US" sz="840" dirty="0"/>
          </a:p>
        </p:txBody>
      </p:sp>
      <p:sp>
        <p:nvSpPr>
          <p:cNvPr id="75" name="Shape 64">
            <a:extLst>
              <a:ext uri="{FF2B5EF4-FFF2-40B4-BE49-F238E27FC236}">
                <a16:creationId xmlns:a16="http://schemas.microsoft.com/office/drawing/2014/main" id="{534D4433-7940-DF0B-0000-513E9E635967}"/>
              </a:ext>
            </a:extLst>
          </p:cNvPr>
          <p:cNvSpPr/>
          <p:nvPr/>
        </p:nvSpPr>
        <p:spPr>
          <a:xfrm>
            <a:off x="1216152" y="2487168"/>
            <a:ext cx="786384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76" name="Text 65">
            <a:extLst>
              <a:ext uri="{FF2B5EF4-FFF2-40B4-BE49-F238E27FC236}">
                <a16:creationId xmlns:a16="http://schemas.microsoft.com/office/drawing/2014/main" id="{085CD691-92CA-E746-ED0A-2DBB21318CE3}"/>
              </a:ext>
            </a:extLst>
          </p:cNvPr>
          <p:cNvSpPr/>
          <p:nvPr/>
        </p:nvSpPr>
        <p:spPr>
          <a:xfrm>
            <a:off x="1248156" y="2514600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2.45</a:t>
            </a:r>
            <a:endParaRPr lang="en-US" sz="840" dirty="0"/>
          </a:p>
        </p:txBody>
      </p:sp>
      <p:sp>
        <p:nvSpPr>
          <p:cNvPr id="77" name="Shape 66">
            <a:extLst>
              <a:ext uri="{FF2B5EF4-FFF2-40B4-BE49-F238E27FC236}">
                <a16:creationId xmlns:a16="http://schemas.microsoft.com/office/drawing/2014/main" id="{8CE0D03A-B381-6A39-902C-2562CB22FF36}"/>
              </a:ext>
            </a:extLst>
          </p:cNvPr>
          <p:cNvSpPr/>
          <p:nvPr/>
        </p:nvSpPr>
        <p:spPr>
          <a:xfrm>
            <a:off x="2002536" y="2487168"/>
            <a:ext cx="749808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78" name="Text 67">
            <a:extLst>
              <a:ext uri="{FF2B5EF4-FFF2-40B4-BE49-F238E27FC236}">
                <a16:creationId xmlns:a16="http://schemas.microsoft.com/office/drawing/2014/main" id="{B3C6478A-0E81-1F6B-79F4-5E38223065CA}"/>
              </a:ext>
            </a:extLst>
          </p:cNvPr>
          <p:cNvSpPr/>
          <p:nvPr/>
        </p:nvSpPr>
        <p:spPr>
          <a:xfrm>
            <a:off x="2034540" y="2514600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3.20</a:t>
            </a:r>
            <a:endParaRPr lang="en-US" sz="840" dirty="0"/>
          </a:p>
        </p:txBody>
      </p:sp>
      <p:sp>
        <p:nvSpPr>
          <p:cNvPr id="79" name="Shape 68">
            <a:extLst>
              <a:ext uri="{FF2B5EF4-FFF2-40B4-BE49-F238E27FC236}">
                <a16:creationId xmlns:a16="http://schemas.microsoft.com/office/drawing/2014/main" id="{BF011573-029C-231D-FE8B-5E464429E0E2}"/>
              </a:ext>
            </a:extLst>
          </p:cNvPr>
          <p:cNvSpPr/>
          <p:nvPr/>
        </p:nvSpPr>
        <p:spPr>
          <a:xfrm>
            <a:off x="2752344" y="2487168"/>
            <a:ext cx="950976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80" name="Text 69">
            <a:extLst>
              <a:ext uri="{FF2B5EF4-FFF2-40B4-BE49-F238E27FC236}">
                <a16:creationId xmlns:a16="http://schemas.microsoft.com/office/drawing/2014/main" id="{CFD16D5D-9BCD-11BF-3460-DAF1D077414E}"/>
              </a:ext>
            </a:extLst>
          </p:cNvPr>
          <p:cNvSpPr/>
          <p:nvPr/>
        </p:nvSpPr>
        <p:spPr>
          <a:xfrm>
            <a:off x="2784348" y="2514600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0.05</a:t>
            </a:r>
            <a:endParaRPr lang="en-US" sz="840" dirty="0"/>
          </a:p>
        </p:txBody>
      </p:sp>
      <p:sp>
        <p:nvSpPr>
          <p:cNvPr id="81" name="Shape 70">
            <a:extLst>
              <a:ext uri="{FF2B5EF4-FFF2-40B4-BE49-F238E27FC236}">
                <a16:creationId xmlns:a16="http://schemas.microsoft.com/office/drawing/2014/main" id="{C76518FB-845E-DB02-C626-55BAEE62397B}"/>
              </a:ext>
            </a:extLst>
          </p:cNvPr>
          <p:cNvSpPr/>
          <p:nvPr/>
        </p:nvSpPr>
        <p:spPr>
          <a:xfrm>
            <a:off x="3703320" y="2487168"/>
            <a:ext cx="3822192" cy="288036"/>
          </a:xfrm>
          <a:prstGeom prst="rect">
            <a:avLst/>
          </a:prstGeom>
          <a:solidFill>
            <a:srgbClr val="EAF2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82" name="Text 71">
            <a:extLst>
              <a:ext uri="{FF2B5EF4-FFF2-40B4-BE49-F238E27FC236}">
                <a16:creationId xmlns:a16="http://schemas.microsoft.com/office/drawing/2014/main" id="{1C24CD78-7009-58AC-FC99-02E1BEF3413C}"/>
              </a:ext>
            </a:extLst>
          </p:cNvPr>
          <p:cNvSpPr/>
          <p:nvPr/>
        </p:nvSpPr>
        <p:spPr>
          <a:xfrm>
            <a:off x="3735324" y="2514600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1D4E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Sameer Jain</a:t>
            </a:r>
            <a:endParaRPr lang="en-US" sz="840" dirty="0"/>
          </a:p>
        </p:txBody>
      </p:sp>
      <p:sp>
        <p:nvSpPr>
          <p:cNvPr id="83" name="Shape 72">
            <a:extLst>
              <a:ext uri="{FF2B5EF4-FFF2-40B4-BE49-F238E27FC236}">
                <a16:creationId xmlns:a16="http://schemas.microsoft.com/office/drawing/2014/main" id="{CDE0848D-65DD-E4A1-119B-9E4D295AD227}"/>
              </a:ext>
            </a:extLst>
          </p:cNvPr>
          <p:cNvSpPr/>
          <p:nvPr/>
        </p:nvSpPr>
        <p:spPr>
          <a:xfrm>
            <a:off x="7525512" y="2487168"/>
            <a:ext cx="3822192" cy="288036"/>
          </a:xfrm>
          <a:prstGeom prst="rect">
            <a:avLst/>
          </a:prstGeom>
          <a:solidFill>
            <a:srgbClr val="E8F5E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84" name="Text 73">
            <a:extLst>
              <a:ext uri="{FF2B5EF4-FFF2-40B4-BE49-F238E27FC236}">
                <a16:creationId xmlns:a16="http://schemas.microsoft.com/office/drawing/2014/main" id="{D7B17F31-DB59-26F2-844D-B4370662A3B2}"/>
              </a:ext>
            </a:extLst>
          </p:cNvPr>
          <p:cNvSpPr/>
          <p:nvPr/>
        </p:nvSpPr>
        <p:spPr>
          <a:xfrm>
            <a:off x="7557516" y="2514600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16653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Ongoing</a:t>
            </a:r>
            <a:endParaRPr lang="en-US" sz="840" dirty="0"/>
          </a:p>
        </p:txBody>
      </p:sp>
      <p:sp>
        <p:nvSpPr>
          <p:cNvPr id="85" name="Shape 74">
            <a:extLst>
              <a:ext uri="{FF2B5EF4-FFF2-40B4-BE49-F238E27FC236}">
                <a16:creationId xmlns:a16="http://schemas.microsoft.com/office/drawing/2014/main" id="{A61B2744-D4C1-CDAB-30CD-3BD4540C4F16}"/>
              </a:ext>
            </a:extLst>
          </p:cNvPr>
          <p:cNvSpPr/>
          <p:nvPr/>
        </p:nvSpPr>
        <p:spPr>
          <a:xfrm>
            <a:off x="438912" y="2775204"/>
            <a:ext cx="777240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86" name="Text 75">
            <a:extLst>
              <a:ext uri="{FF2B5EF4-FFF2-40B4-BE49-F238E27FC236}">
                <a16:creationId xmlns:a16="http://schemas.microsoft.com/office/drawing/2014/main" id="{CC35F88B-7A28-AD9B-1513-87C8714BA6C3}"/>
              </a:ext>
            </a:extLst>
          </p:cNvPr>
          <p:cNvSpPr/>
          <p:nvPr/>
        </p:nvSpPr>
        <p:spPr>
          <a:xfrm>
            <a:off x="470916" y="2802636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LH2</a:t>
            </a:r>
            <a:endParaRPr lang="en-US" sz="840" dirty="0"/>
          </a:p>
        </p:txBody>
      </p:sp>
      <p:sp>
        <p:nvSpPr>
          <p:cNvPr id="87" name="Shape 76">
            <a:extLst>
              <a:ext uri="{FF2B5EF4-FFF2-40B4-BE49-F238E27FC236}">
                <a16:creationId xmlns:a16="http://schemas.microsoft.com/office/drawing/2014/main" id="{579DD0CD-969A-E840-65B2-67456A38466E}"/>
              </a:ext>
            </a:extLst>
          </p:cNvPr>
          <p:cNvSpPr/>
          <p:nvPr/>
        </p:nvSpPr>
        <p:spPr>
          <a:xfrm>
            <a:off x="1216152" y="2775204"/>
            <a:ext cx="786384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88" name="Text 77">
            <a:extLst>
              <a:ext uri="{FF2B5EF4-FFF2-40B4-BE49-F238E27FC236}">
                <a16:creationId xmlns:a16="http://schemas.microsoft.com/office/drawing/2014/main" id="{408C441C-8EC3-49F4-BA7B-06CDEE39FFCA}"/>
              </a:ext>
            </a:extLst>
          </p:cNvPr>
          <p:cNvSpPr/>
          <p:nvPr/>
        </p:nvSpPr>
        <p:spPr>
          <a:xfrm>
            <a:off x="1248156" y="2802636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2.73</a:t>
            </a:r>
            <a:endParaRPr lang="en-US" sz="840" dirty="0"/>
          </a:p>
        </p:txBody>
      </p:sp>
      <p:sp>
        <p:nvSpPr>
          <p:cNvPr id="89" name="Shape 78">
            <a:extLst>
              <a:ext uri="{FF2B5EF4-FFF2-40B4-BE49-F238E27FC236}">
                <a16:creationId xmlns:a16="http://schemas.microsoft.com/office/drawing/2014/main" id="{44486B87-B454-F1A3-9957-461C424D7123}"/>
              </a:ext>
            </a:extLst>
          </p:cNvPr>
          <p:cNvSpPr/>
          <p:nvPr/>
        </p:nvSpPr>
        <p:spPr>
          <a:xfrm>
            <a:off x="2002536" y="2775204"/>
            <a:ext cx="749808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90" name="Text 79">
            <a:extLst>
              <a:ext uri="{FF2B5EF4-FFF2-40B4-BE49-F238E27FC236}">
                <a16:creationId xmlns:a16="http://schemas.microsoft.com/office/drawing/2014/main" id="{E5F28518-3A5A-6772-EEDB-64C5262980BD}"/>
              </a:ext>
            </a:extLst>
          </p:cNvPr>
          <p:cNvSpPr/>
          <p:nvPr/>
        </p:nvSpPr>
        <p:spPr>
          <a:xfrm>
            <a:off x="2034540" y="2802636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2.63</a:t>
            </a:r>
            <a:endParaRPr lang="en-US" sz="840" dirty="0"/>
          </a:p>
        </p:txBody>
      </p:sp>
      <p:sp>
        <p:nvSpPr>
          <p:cNvPr id="91" name="Shape 80">
            <a:extLst>
              <a:ext uri="{FF2B5EF4-FFF2-40B4-BE49-F238E27FC236}">
                <a16:creationId xmlns:a16="http://schemas.microsoft.com/office/drawing/2014/main" id="{AA684BEA-AAF4-4A45-418D-F23D8D5AD83B}"/>
              </a:ext>
            </a:extLst>
          </p:cNvPr>
          <p:cNvSpPr/>
          <p:nvPr/>
        </p:nvSpPr>
        <p:spPr>
          <a:xfrm>
            <a:off x="2752344" y="2775204"/>
            <a:ext cx="950976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92" name="Text 81">
            <a:extLst>
              <a:ext uri="{FF2B5EF4-FFF2-40B4-BE49-F238E27FC236}">
                <a16:creationId xmlns:a16="http://schemas.microsoft.com/office/drawing/2014/main" id="{1B32A168-B6D1-9307-D6AA-1A0BCD55978D}"/>
              </a:ext>
            </a:extLst>
          </p:cNvPr>
          <p:cNvSpPr/>
          <p:nvPr/>
        </p:nvSpPr>
        <p:spPr>
          <a:xfrm>
            <a:off x="2784348" y="2802636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0.12</a:t>
            </a:r>
            <a:endParaRPr lang="en-US" sz="840" dirty="0"/>
          </a:p>
        </p:txBody>
      </p:sp>
      <p:sp>
        <p:nvSpPr>
          <p:cNvPr id="93" name="Shape 82">
            <a:extLst>
              <a:ext uri="{FF2B5EF4-FFF2-40B4-BE49-F238E27FC236}">
                <a16:creationId xmlns:a16="http://schemas.microsoft.com/office/drawing/2014/main" id="{6A62648A-5795-1438-E482-B856A504C176}"/>
              </a:ext>
            </a:extLst>
          </p:cNvPr>
          <p:cNvSpPr/>
          <p:nvPr/>
        </p:nvSpPr>
        <p:spPr>
          <a:xfrm>
            <a:off x="3703320" y="2775204"/>
            <a:ext cx="3822192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94" name="Text 83">
            <a:extLst>
              <a:ext uri="{FF2B5EF4-FFF2-40B4-BE49-F238E27FC236}">
                <a16:creationId xmlns:a16="http://schemas.microsoft.com/office/drawing/2014/main" id="{A0290E11-3393-5FB4-ECDB-6DF79C666E81}"/>
              </a:ext>
            </a:extLst>
          </p:cNvPr>
          <p:cNvSpPr/>
          <p:nvPr/>
        </p:nvSpPr>
        <p:spPr>
          <a:xfrm>
            <a:off x="3735324" y="2802636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--</a:t>
            </a:r>
            <a:endParaRPr lang="en-US" sz="840" dirty="0"/>
          </a:p>
        </p:txBody>
      </p:sp>
      <p:sp>
        <p:nvSpPr>
          <p:cNvPr id="95" name="Shape 84">
            <a:extLst>
              <a:ext uri="{FF2B5EF4-FFF2-40B4-BE49-F238E27FC236}">
                <a16:creationId xmlns:a16="http://schemas.microsoft.com/office/drawing/2014/main" id="{ADC5FA7A-5E60-6364-F4EE-2C84B57B48DF}"/>
              </a:ext>
            </a:extLst>
          </p:cNvPr>
          <p:cNvSpPr/>
          <p:nvPr/>
        </p:nvSpPr>
        <p:spPr>
          <a:xfrm>
            <a:off x="7525512" y="2775204"/>
            <a:ext cx="3822192" cy="288036"/>
          </a:xfrm>
          <a:prstGeom prst="rect">
            <a:avLst/>
          </a:prstGeom>
          <a:solidFill>
            <a:srgbClr val="F3F4F6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96" name="Text 85">
            <a:extLst>
              <a:ext uri="{FF2B5EF4-FFF2-40B4-BE49-F238E27FC236}">
                <a16:creationId xmlns:a16="http://schemas.microsoft.com/office/drawing/2014/main" id="{193BC9E7-D901-66D0-7A65-8CF74B527259}"/>
              </a:ext>
            </a:extLst>
          </p:cNvPr>
          <p:cNvSpPr/>
          <p:nvPr/>
        </p:nvSpPr>
        <p:spPr>
          <a:xfrm>
            <a:off x="7557516" y="2802636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6B728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--</a:t>
            </a:r>
            <a:endParaRPr lang="en-US" sz="840" dirty="0"/>
          </a:p>
        </p:txBody>
      </p:sp>
      <p:sp>
        <p:nvSpPr>
          <p:cNvPr id="97" name="Shape 86">
            <a:extLst>
              <a:ext uri="{FF2B5EF4-FFF2-40B4-BE49-F238E27FC236}">
                <a16:creationId xmlns:a16="http://schemas.microsoft.com/office/drawing/2014/main" id="{8DC853BC-A98F-7F83-1CF3-5DC84A5DDF8F}"/>
              </a:ext>
            </a:extLst>
          </p:cNvPr>
          <p:cNvSpPr/>
          <p:nvPr/>
        </p:nvSpPr>
        <p:spPr>
          <a:xfrm>
            <a:off x="438912" y="3063240"/>
            <a:ext cx="777240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98" name="Text 87">
            <a:extLst>
              <a:ext uri="{FF2B5EF4-FFF2-40B4-BE49-F238E27FC236}">
                <a16:creationId xmlns:a16="http://schemas.microsoft.com/office/drawing/2014/main" id="{C4FA9B95-72BF-6A5E-7DBC-9F8354BAE056}"/>
              </a:ext>
            </a:extLst>
          </p:cNvPr>
          <p:cNvSpPr/>
          <p:nvPr/>
        </p:nvSpPr>
        <p:spPr>
          <a:xfrm>
            <a:off x="470916" y="3090672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LH2</a:t>
            </a:r>
            <a:endParaRPr lang="en-US" sz="840" dirty="0"/>
          </a:p>
        </p:txBody>
      </p:sp>
      <p:sp>
        <p:nvSpPr>
          <p:cNvPr id="99" name="Shape 88">
            <a:extLst>
              <a:ext uri="{FF2B5EF4-FFF2-40B4-BE49-F238E27FC236}">
                <a16:creationId xmlns:a16="http://schemas.microsoft.com/office/drawing/2014/main" id="{3B7B188E-9E21-F81C-0106-F497E6322D6C}"/>
              </a:ext>
            </a:extLst>
          </p:cNvPr>
          <p:cNvSpPr/>
          <p:nvPr/>
        </p:nvSpPr>
        <p:spPr>
          <a:xfrm>
            <a:off x="1216152" y="3063240"/>
            <a:ext cx="786384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00" name="Text 89">
            <a:extLst>
              <a:ext uri="{FF2B5EF4-FFF2-40B4-BE49-F238E27FC236}">
                <a16:creationId xmlns:a16="http://schemas.microsoft.com/office/drawing/2014/main" id="{C025A6A8-E5C0-E235-F47B-C7C4F1A9B1B9}"/>
              </a:ext>
            </a:extLst>
          </p:cNvPr>
          <p:cNvSpPr/>
          <p:nvPr/>
        </p:nvSpPr>
        <p:spPr>
          <a:xfrm>
            <a:off x="1248156" y="3090672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3.85</a:t>
            </a:r>
            <a:endParaRPr lang="en-US" sz="840" dirty="0"/>
          </a:p>
        </p:txBody>
      </p:sp>
      <p:sp>
        <p:nvSpPr>
          <p:cNvPr id="101" name="Shape 90">
            <a:extLst>
              <a:ext uri="{FF2B5EF4-FFF2-40B4-BE49-F238E27FC236}">
                <a16:creationId xmlns:a16="http://schemas.microsoft.com/office/drawing/2014/main" id="{F049BF56-382C-588C-5425-EB9FF656DC4E}"/>
              </a:ext>
            </a:extLst>
          </p:cNvPr>
          <p:cNvSpPr/>
          <p:nvPr/>
        </p:nvSpPr>
        <p:spPr>
          <a:xfrm>
            <a:off x="2002536" y="3063240"/>
            <a:ext cx="749808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02" name="Text 91">
            <a:extLst>
              <a:ext uri="{FF2B5EF4-FFF2-40B4-BE49-F238E27FC236}">
                <a16:creationId xmlns:a16="http://schemas.microsoft.com/office/drawing/2014/main" id="{499C4C88-C78B-4B00-1E92-4A1EB0175CB6}"/>
              </a:ext>
            </a:extLst>
          </p:cNvPr>
          <p:cNvSpPr/>
          <p:nvPr/>
        </p:nvSpPr>
        <p:spPr>
          <a:xfrm>
            <a:off x="2034540" y="3090672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2.02</a:t>
            </a:r>
            <a:endParaRPr lang="en-US" sz="840" dirty="0"/>
          </a:p>
        </p:txBody>
      </p:sp>
      <p:sp>
        <p:nvSpPr>
          <p:cNvPr id="103" name="Shape 92">
            <a:extLst>
              <a:ext uri="{FF2B5EF4-FFF2-40B4-BE49-F238E27FC236}">
                <a16:creationId xmlns:a16="http://schemas.microsoft.com/office/drawing/2014/main" id="{4A880AA4-06D7-A4C1-867F-FC156F5166D1}"/>
              </a:ext>
            </a:extLst>
          </p:cNvPr>
          <p:cNvSpPr/>
          <p:nvPr/>
        </p:nvSpPr>
        <p:spPr>
          <a:xfrm>
            <a:off x="2752344" y="3063240"/>
            <a:ext cx="950976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04" name="Text 93">
            <a:extLst>
              <a:ext uri="{FF2B5EF4-FFF2-40B4-BE49-F238E27FC236}">
                <a16:creationId xmlns:a16="http://schemas.microsoft.com/office/drawing/2014/main" id="{37D7782C-1514-7FB3-AFB1-151088701C43}"/>
              </a:ext>
            </a:extLst>
          </p:cNvPr>
          <p:cNvSpPr/>
          <p:nvPr/>
        </p:nvSpPr>
        <p:spPr>
          <a:xfrm>
            <a:off x="2784348" y="3090672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0.49</a:t>
            </a:r>
            <a:endParaRPr lang="en-US" sz="840" dirty="0"/>
          </a:p>
        </p:txBody>
      </p:sp>
      <p:sp>
        <p:nvSpPr>
          <p:cNvPr id="105" name="Shape 94">
            <a:extLst>
              <a:ext uri="{FF2B5EF4-FFF2-40B4-BE49-F238E27FC236}">
                <a16:creationId xmlns:a16="http://schemas.microsoft.com/office/drawing/2014/main" id="{92532E33-478B-5EA1-26B1-31B880F4912C}"/>
              </a:ext>
            </a:extLst>
          </p:cNvPr>
          <p:cNvSpPr/>
          <p:nvPr/>
        </p:nvSpPr>
        <p:spPr>
          <a:xfrm>
            <a:off x="3703320" y="3063240"/>
            <a:ext cx="3822192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06" name="Text 95">
            <a:extLst>
              <a:ext uri="{FF2B5EF4-FFF2-40B4-BE49-F238E27FC236}">
                <a16:creationId xmlns:a16="http://schemas.microsoft.com/office/drawing/2014/main" id="{D8DD4506-9699-4363-CFF2-A99C0AEA645C}"/>
              </a:ext>
            </a:extLst>
          </p:cNvPr>
          <p:cNvSpPr/>
          <p:nvPr/>
        </p:nvSpPr>
        <p:spPr>
          <a:xfrm>
            <a:off x="3735324" y="3090672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Muhammad Junaid</a:t>
            </a:r>
            <a:endParaRPr lang="en-US" sz="840" dirty="0"/>
          </a:p>
        </p:txBody>
      </p:sp>
      <p:sp>
        <p:nvSpPr>
          <p:cNvPr id="107" name="Shape 96">
            <a:extLst>
              <a:ext uri="{FF2B5EF4-FFF2-40B4-BE49-F238E27FC236}">
                <a16:creationId xmlns:a16="http://schemas.microsoft.com/office/drawing/2014/main" id="{218CE12B-37B5-002E-B0F0-A5533A975C81}"/>
              </a:ext>
            </a:extLst>
          </p:cNvPr>
          <p:cNvSpPr/>
          <p:nvPr/>
        </p:nvSpPr>
        <p:spPr>
          <a:xfrm>
            <a:off x="7525512" y="3063240"/>
            <a:ext cx="3822192" cy="288036"/>
          </a:xfrm>
          <a:prstGeom prst="rect">
            <a:avLst/>
          </a:prstGeom>
          <a:solidFill>
            <a:srgbClr val="FFF3D6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08" name="Text 97">
            <a:extLst>
              <a:ext uri="{FF2B5EF4-FFF2-40B4-BE49-F238E27FC236}">
                <a16:creationId xmlns:a16="http://schemas.microsoft.com/office/drawing/2014/main" id="{168DE6A0-BBA8-C319-7554-7D4F4E01AAB0}"/>
              </a:ext>
            </a:extLst>
          </p:cNvPr>
          <p:cNvSpPr/>
          <p:nvPr/>
        </p:nvSpPr>
        <p:spPr>
          <a:xfrm>
            <a:off x="7557516" y="3090672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92400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Preliminary cross section</a:t>
            </a:r>
            <a:endParaRPr lang="en-US" sz="840" dirty="0"/>
          </a:p>
        </p:txBody>
      </p:sp>
      <p:sp>
        <p:nvSpPr>
          <p:cNvPr id="109" name="Shape 98">
            <a:extLst>
              <a:ext uri="{FF2B5EF4-FFF2-40B4-BE49-F238E27FC236}">
                <a16:creationId xmlns:a16="http://schemas.microsoft.com/office/drawing/2014/main" id="{459835CB-9F53-AF6B-559E-F9F5AFAE6A40}"/>
              </a:ext>
            </a:extLst>
          </p:cNvPr>
          <p:cNvSpPr/>
          <p:nvPr/>
        </p:nvSpPr>
        <p:spPr>
          <a:xfrm>
            <a:off x="438912" y="3351276"/>
            <a:ext cx="777240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10" name="Text 99">
            <a:extLst>
              <a:ext uri="{FF2B5EF4-FFF2-40B4-BE49-F238E27FC236}">
                <a16:creationId xmlns:a16="http://schemas.microsoft.com/office/drawing/2014/main" id="{DCDA724F-EF60-79E5-456B-E4D4481C62F6}"/>
              </a:ext>
            </a:extLst>
          </p:cNvPr>
          <p:cNvSpPr/>
          <p:nvPr/>
        </p:nvSpPr>
        <p:spPr>
          <a:xfrm>
            <a:off x="470916" y="3378708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LH2</a:t>
            </a:r>
            <a:endParaRPr lang="en-US" sz="840" dirty="0"/>
          </a:p>
        </p:txBody>
      </p:sp>
      <p:sp>
        <p:nvSpPr>
          <p:cNvPr id="111" name="Shape 100">
            <a:extLst>
              <a:ext uri="{FF2B5EF4-FFF2-40B4-BE49-F238E27FC236}">
                <a16:creationId xmlns:a16="http://schemas.microsoft.com/office/drawing/2014/main" id="{1F9412D6-A022-8BDE-97ED-8CF5E2AA94A4}"/>
              </a:ext>
            </a:extLst>
          </p:cNvPr>
          <p:cNvSpPr/>
          <p:nvPr/>
        </p:nvSpPr>
        <p:spPr>
          <a:xfrm>
            <a:off x="1216152" y="3351276"/>
            <a:ext cx="786384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12" name="Text 101">
            <a:extLst>
              <a:ext uri="{FF2B5EF4-FFF2-40B4-BE49-F238E27FC236}">
                <a16:creationId xmlns:a16="http://schemas.microsoft.com/office/drawing/2014/main" id="{3950761C-DDAC-0484-6BC5-EB0B129A2360}"/>
              </a:ext>
            </a:extLst>
          </p:cNvPr>
          <p:cNvSpPr/>
          <p:nvPr/>
        </p:nvSpPr>
        <p:spPr>
          <a:xfrm>
            <a:off x="1248156" y="3378708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3.85</a:t>
            </a:r>
            <a:endParaRPr lang="en-US" sz="840" dirty="0"/>
          </a:p>
        </p:txBody>
      </p:sp>
      <p:sp>
        <p:nvSpPr>
          <p:cNvPr id="113" name="Shape 102">
            <a:extLst>
              <a:ext uri="{FF2B5EF4-FFF2-40B4-BE49-F238E27FC236}">
                <a16:creationId xmlns:a16="http://schemas.microsoft.com/office/drawing/2014/main" id="{D5253A57-CB37-0604-99A7-5AD9E45C5C23}"/>
              </a:ext>
            </a:extLst>
          </p:cNvPr>
          <p:cNvSpPr/>
          <p:nvPr/>
        </p:nvSpPr>
        <p:spPr>
          <a:xfrm>
            <a:off x="2002536" y="3351276"/>
            <a:ext cx="749808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14" name="Text 103">
            <a:extLst>
              <a:ext uri="{FF2B5EF4-FFF2-40B4-BE49-F238E27FC236}">
                <a16:creationId xmlns:a16="http://schemas.microsoft.com/office/drawing/2014/main" id="{D8C08393-420B-B3DE-C994-8EFAC6DEB0A1}"/>
              </a:ext>
            </a:extLst>
          </p:cNvPr>
          <p:cNvSpPr/>
          <p:nvPr/>
        </p:nvSpPr>
        <p:spPr>
          <a:xfrm>
            <a:off x="2034540" y="3378708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2.62</a:t>
            </a:r>
            <a:endParaRPr lang="en-US" sz="840" dirty="0"/>
          </a:p>
        </p:txBody>
      </p:sp>
      <p:sp>
        <p:nvSpPr>
          <p:cNvPr id="115" name="Shape 104">
            <a:extLst>
              <a:ext uri="{FF2B5EF4-FFF2-40B4-BE49-F238E27FC236}">
                <a16:creationId xmlns:a16="http://schemas.microsoft.com/office/drawing/2014/main" id="{21B50758-6EC6-C460-0B29-40C425D37729}"/>
              </a:ext>
            </a:extLst>
          </p:cNvPr>
          <p:cNvSpPr/>
          <p:nvPr/>
        </p:nvSpPr>
        <p:spPr>
          <a:xfrm>
            <a:off x="2752344" y="3351276"/>
            <a:ext cx="950976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16" name="Text 105">
            <a:extLst>
              <a:ext uri="{FF2B5EF4-FFF2-40B4-BE49-F238E27FC236}">
                <a16:creationId xmlns:a16="http://schemas.microsoft.com/office/drawing/2014/main" id="{533D48C0-9261-0742-39DA-B207D2C19708}"/>
              </a:ext>
            </a:extLst>
          </p:cNvPr>
          <p:cNvSpPr/>
          <p:nvPr/>
        </p:nvSpPr>
        <p:spPr>
          <a:xfrm>
            <a:off x="2784348" y="3378708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0.21</a:t>
            </a:r>
            <a:endParaRPr lang="en-US" sz="840" dirty="0"/>
          </a:p>
        </p:txBody>
      </p:sp>
      <p:sp>
        <p:nvSpPr>
          <p:cNvPr id="117" name="Shape 106">
            <a:extLst>
              <a:ext uri="{FF2B5EF4-FFF2-40B4-BE49-F238E27FC236}">
                <a16:creationId xmlns:a16="http://schemas.microsoft.com/office/drawing/2014/main" id="{4EEB51EF-8A67-456F-C1ED-FA1893518AD8}"/>
              </a:ext>
            </a:extLst>
          </p:cNvPr>
          <p:cNvSpPr/>
          <p:nvPr/>
        </p:nvSpPr>
        <p:spPr>
          <a:xfrm>
            <a:off x="3703320" y="3351276"/>
            <a:ext cx="3822192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18" name="Text 107">
            <a:extLst>
              <a:ext uri="{FF2B5EF4-FFF2-40B4-BE49-F238E27FC236}">
                <a16:creationId xmlns:a16="http://schemas.microsoft.com/office/drawing/2014/main" id="{20441CBC-5A5D-A337-C8A3-764B543D8C37}"/>
              </a:ext>
            </a:extLst>
          </p:cNvPr>
          <p:cNvSpPr/>
          <p:nvPr/>
        </p:nvSpPr>
        <p:spPr>
          <a:xfrm>
            <a:off x="3735324" y="3378708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Muhammad Junaid &amp; Nathan Heinrich</a:t>
            </a:r>
            <a:endParaRPr lang="en-US" sz="840" dirty="0"/>
          </a:p>
        </p:txBody>
      </p:sp>
      <p:sp>
        <p:nvSpPr>
          <p:cNvPr id="119" name="Shape 108">
            <a:extLst>
              <a:ext uri="{FF2B5EF4-FFF2-40B4-BE49-F238E27FC236}">
                <a16:creationId xmlns:a16="http://schemas.microsoft.com/office/drawing/2014/main" id="{4C8035C9-B235-1D6A-3EE0-B67BBF04E67A}"/>
              </a:ext>
            </a:extLst>
          </p:cNvPr>
          <p:cNvSpPr/>
          <p:nvPr/>
        </p:nvSpPr>
        <p:spPr>
          <a:xfrm>
            <a:off x="7525512" y="3351276"/>
            <a:ext cx="3822192" cy="288036"/>
          </a:xfrm>
          <a:prstGeom prst="rect">
            <a:avLst/>
          </a:prstGeom>
          <a:solidFill>
            <a:srgbClr val="FFF3D6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20" name="Text 109">
            <a:extLst>
              <a:ext uri="{FF2B5EF4-FFF2-40B4-BE49-F238E27FC236}">
                <a16:creationId xmlns:a16="http://schemas.microsoft.com/office/drawing/2014/main" id="{061A2C45-7D1C-8319-059C-4069F9829039}"/>
              </a:ext>
            </a:extLst>
          </p:cNvPr>
          <p:cNvSpPr/>
          <p:nvPr/>
        </p:nvSpPr>
        <p:spPr>
          <a:xfrm>
            <a:off x="7557516" y="3378708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92400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Preliminary cross section</a:t>
            </a:r>
            <a:endParaRPr lang="en-US" sz="840" dirty="0"/>
          </a:p>
        </p:txBody>
      </p:sp>
      <p:sp>
        <p:nvSpPr>
          <p:cNvPr id="121" name="Shape 110">
            <a:extLst>
              <a:ext uri="{FF2B5EF4-FFF2-40B4-BE49-F238E27FC236}">
                <a16:creationId xmlns:a16="http://schemas.microsoft.com/office/drawing/2014/main" id="{80C54BCB-C072-A68C-2B90-644E23083A1B}"/>
              </a:ext>
            </a:extLst>
          </p:cNvPr>
          <p:cNvSpPr/>
          <p:nvPr/>
        </p:nvSpPr>
        <p:spPr>
          <a:xfrm>
            <a:off x="438912" y="3639312"/>
            <a:ext cx="777240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22" name="Text 111">
            <a:extLst>
              <a:ext uri="{FF2B5EF4-FFF2-40B4-BE49-F238E27FC236}">
                <a16:creationId xmlns:a16="http://schemas.microsoft.com/office/drawing/2014/main" id="{52DB60A8-33C4-30F2-D5FD-A5CE865F8CBF}"/>
              </a:ext>
            </a:extLst>
          </p:cNvPr>
          <p:cNvSpPr/>
          <p:nvPr/>
        </p:nvSpPr>
        <p:spPr>
          <a:xfrm>
            <a:off x="470916" y="3666744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LD2</a:t>
            </a:r>
            <a:endParaRPr lang="en-US" sz="840" dirty="0"/>
          </a:p>
        </p:txBody>
      </p:sp>
      <p:sp>
        <p:nvSpPr>
          <p:cNvPr id="123" name="Shape 112">
            <a:extLst>
              <a:ext uri="{FF2B5EF4-FFF2-40B4-BE49-F238E27FC236}">
                <a16:creationId xmlns:a16="http://schemas.microsoft.com/office/drawing/2014/main" id="{D06BBE19-486B-C73F-2D6F-71E9DCD2BDF9}"/>
              </a:ext>
            </a:extLst>
          </p:cNvPr>
          <p:cNvSpPr/>
          <p:nvPr/>
        </p:nvSpPr>
        <p:spPr>
          <a:xfrm>
            <a:off x="1216152" y="3639312"/>
            <a:ext cx="786384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24" name="Text 113">
            <a:extLst>
              <a:ext uri="{FF2B5EF4-FFF2-40B4-BE49-F238E27FC236}">
                <a16:creationId xmlns:a16="http://schemas.microsoft.com/office/drawing/2014/main" id="{A9AB39B4-6E32-6C3B-2129-E92701F7BBEC}"/>
              </a:ext>
            </a:extLst>
          </p:cNvPr>
          <p:cNvSpPr/>
          <p:nvPr/>
        </p:nvSpPr>
        <p:spPr>
          <a:xfrm>
            <a:off x="1248156" y="3666744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3.85</a:t>
            </a:r>
            <a:endParaRPr lang="en-US" sz="840" dirty="0"/>
          </a:p>
        </p:txBody>
      </p:sp>
      <p:sp>
        <p:nvSpPr>
          <p:cNvPr id="125" name="Shape 114">
            <a:extLst>
              <a:ext uri="{FF2B5EF4-FFF2-40B4-BE49-F238E27FC236}">
                <a16:creationId xmlns:a16="http://schemas.microsoft.com/office/drawing/2014/main" id="{EFE0E6FF-6CD3-AEC1-3C90-A9AD809FEC36}"/>
              </a:ext>
            </a:extLst>
          </p:cNvPr>
          <p:cNvSpPr/>
          <p:nvPr/>
        </p:nvSpPr>
        <p:spPr>
          <a:xfrm>
            <a:off x="2002536" y="3639312"/>
            <a:ext cx="749808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26" name="Text 115">
            <a:extLst>
              <a:ext uri="{FF2B5EF4-FFF2-40B4-BE49-F238E27FC236}">
                <a16:creationId xmlns:a16="http://schemas.microsoft.com/office/drawing/2014/main" id="{BFCF00D9-6EDF-0908-9563-F03BB5287361}"/>
              </a:ext>
            </a:extLst>
          </p:cNvPr>
          <p:cNvSpPr/>
          <p:nvPr/>
        </p:nvSpPr>
        <p:spPr>
          <a:xfrm>
            <a:off x="2034540" y="3666744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2.62</a:t>
            </a:r>
            <a:endParaRPr lang="en-US" sz="840" dirty="0"/>
          </a:p>
        </p:txBody>
      </p:sp>
      <p:sp>
        <p:nvSpPr>
          <p:cNvPr id="127" name="Shape 116">
            <a:extLst>
              <a:ext uri="{FF2B5EF4-FFF2-40B4-BE49-F238E27FC236}">
                <a16:creationId xmlns:a16="http://schemas.microsoft.com/office/drawing/2014/main" id="{C3B5DCDE-EA49-AC68-548A-6B8D8B4A8FF4}"/>
              </a:ext>
            </a:extLst>
          </p:cNvPr>
          <p:cNvSpPr/>
          <p:nvPr/>
        </p:nvSpPr>
        <p:spPr>
          <a:xfrm>
            <a:off x="2752344" y="3639312"/>
            <a:ext cx="950976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28" name="Text 117">
            <a:extLst>
              <a:ext uri="{FF2B5EF4-FFF2-40B4-BE49-F238E27FC236}">
                <a16:creationId xmlns:a16="http://schemas.microsoft.com/office/drawing/2014/main" id="{18151BF4-A799-B0E4-410E-8E8803966929}"/>
              </a:ext>
            </a:extLst>
          </p:cNvPr>
          <p:cNvSpPr/>
          <p:nvPr/>
        </p:nvSpPr>
        <p:spPr>
          <a:xfrm>
            <a:off x="2784348" y="3666744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0.21</a:t>
            </a:r>
            <a:endParaRPr lang="en-US" sz="840" dirty="0"/>
          </a:p>
        </p:txBody>
      </p:sp>
      <p:sp>
        <p:nvSpPr>
          <p:cNvPr id="129" name="Shape 118">
            <a:extLst>
              <a:ext uri="{FF2B5EF4-FFF2-40B4-BE49-F238E27FC236}">
                <a16:creationId xmlns:a16="http://schemas.microsoft.com/office/drawing/2014/main" id="{BB5E1BD5-C1A0-8FAB-92FE-9EF8E2BC5516}"/>
              </a:ext>
            </a:extLst>
          </p:cNvPr>
          <p:cNvSpPr/>
          <p:nvPr/>
        </p:nvSpPr>
        <p:spPr>
          <a:xfrm>
            <a:off x="3703320" y="3639312"/>
            <a:ext cx="3822192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30" name="Text 119">
            <a:extLst>
              <a:ext uri="{FF2B5EF4-FFF2-40B4-BE49-F238E27FC236}">
                <a16:creationId xmlns:a16="http://schemas.microsoft.com/office/drawing/2014/main" id="{0D8E464B-5267-A1CE-241F-A1542EA6D076}"/>
              </a:ext>
            </a:extLst>
          </p:cNvPr>
          <p:cNvSpPr/>
          <p:nvPr/>
        </p:nvSpPr>
        <p:spPr>
          <a:xfrm>
            <a:off x="3735324" y="3666744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Nermin Sadoun</a:t>
            </a:r>
            <a:endParaRPr lang="en-US" sz="840" dirty="0"/>
          </a:p>
        </p:txBody>
      </p:sp>
      <p:sp>
        <p:nvSpPr>
          <p:cNvPr id="131" name="Shape 120">
            <a:extLst>
              <a:ext uri="{FF2B5EF4-FFF2-40B4-BE49-F238E27FC236}">
                <a16:creationId xmlns:a16="http://schemas.microsoft.com/office/drawing/2014/main" id="{76DF9E11-B9F2-B26E-CA2F-EEDE21A1D22C}"/>
              </a:ext>
            </a:extLst>
          </p:cNvPr>
          <p:cNvSpPr/>
          <p:nvPr/>
        </p:nvSpPr>
        <p:spPr>
          <a:xfrm>
            <a:off x="7525512" y="3639312"/>
            <a:ext cx="3822192" cy="288036"/>
          </a:xfrm>
          <a:prstGeom prst="rect">
            <a:avLst/>
          </a:prstGeom>
          <a:solidFill>
            <a:srgbClr val="E8F5E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32" name="Text 121">
            <a:extLst>
              <a:ext uri="{FF2B5EF4-FFF2-40B4-BE49-F238E27FC236}">
                <a16:creationId xmlns:a16="http://schemas.microsoft.com/office/drawing/2014/main" id="{05479D87-96C5-7A1C-CD08-271B564E9D25}"/>
              </a:ext>
            </a:extLst>
          </p:cNvPr>
          <p:cNvSpPr/>
          <p:nvPr/>
        </p:nvSpPr>
        <p:spPr>
          <a:xfrm>
            <a:off x="7557516" y="3666744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16653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Ongoing</a:t>
            </a:r>
            <a:endParaRPr lang="en-US" sz="840" dirty="0"/>
          </a:p>
        </p:txBody>
      </p:sp>
      <p:sp>
        <p:nvSpPr>
          <p:cNvPr id="133" name="Shape 122">
            <a:extLst>
              <a:ext uri="{FF2B5EF4-FFF2-40B4-BE49-F238E27FC236}">
                <a16:creationId xmlns:a16="http://schemas.microsoft.com/office/drawing/2014/main" id="{8615171E-F3DD-CA99-0C13-542C9157FAA6}"/>
              </a:ext>
            </a:extLst>
          </p:cNvPr>
          <p:cNvSpPr/>
          <p:nvPr/>
        </p:nvSpPr>
        <p:spPr>
          <a:xfrm>
            <a:off x="438912" y="3927348"/>
            <a:ext cx="777240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34" name="Text 123">
            <a:extLst>
              <a:ext uri="{FF2B5EF4-FFF2-40B4-BE49-F238E27FC236}">
                <a16:creationId xmlns:a16="http://schemas.microsoft.com/office/drawing/2014/main" id="{3FC75B93-68E9-724F-4D78-635AFC5E95D0}"/>
              </a:ext>
            </a:extLst>
          </p:cNvPr>
          <p:cNvSpPr/>
          <p:nvPr/>
        </p:nvSpPr>
        <p:spPr>
          <a:xfrm>
            <a:off x="470916" y="3954780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LH2</a:t>
            </a:r>
            <a:endParaRPr lang="en-US" sz="840" dirty="0"/>
          </a:p>
        </p:txBody>
      </p:sp>
      <p:sp>
        <p:nvSpPr>
          <p:cNvPr id="135" name="Shape 124">
            <a:extLst>
              <a:ext uri="{FF2B5EF4-FFF2-40B4-BE49-F238E27FC236}">
                <a16:creationId xmlns:a16="http://schemas.microsoft.com/office/drawing/2014/main" id="{6F3C405E-CEB3-35E7-C039-538BD7FB5A49}"/>
              </a:ext>
            </a:extLst>
          </p:cNvPr>
          <p:cNvSpPr/>
          <p:nvPr/>
        </p:nvSpPr>
        <p:spPr>
          <a:xfrm>
            <a:off x="1216152" y="3927348"/>
            <a:ext cx="786384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36" name="Text 125">
            <a:extLst>
              <a:ext uri="{FF2B5EF4-FFF2-40B4-BE49-F238E27FC236}">
                <a16:creationId xmlns:a16="http://schemas.microsoft.com/office/drawing/2014/main" id="{511ECB53-5D17-B126-6BC2-FF765CCF2044}"/>
              </a:ext>
            </a:extLst>
          </p:cNvPr>
          <p:cNvSpPr/>
          <p:nvPr/>
        </p:nvSpPr>
        <p:spPr>
          <a:xfrm>
            <a:off x="1248156" y="3954780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3.85</a:t>
            </a:r>
            <a:endParaRPr lang="en-US" sz="840" dirty="0"/>
          </a:p>
        </p:txBody>
      </p:sp>
      <p:sp>
        <p:nvSpPr>
          <p:cNvPr id="137" name="Shape 126">
            <a:extLst>
              <a:ext uri="{FF2B5EF4-FFF2-40B4-BE49-F238E27FC236}">
                <a16:creationId xmlns:a16="http://schemas.microsoft.com/office/drawing/2014/main" id="{8799936C-6439-4B57-FF1D-CB5D64E7732C}"/>
              </a:ext>
            </a:extLst>
          </p:cNvPr>
          <p:cNvSpPr/>
          <p:nvPr/>
        </p:nvSpPr>
        <p:spPr>
          <a:xfrm>
            <a:off x="2002536" y="3927348"/>
            <a:ext cx="749808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38" name="Text 127">
            <a:extLst>
              <a:ext uri="{FF2B5EF4-FFF2-40B4-BE49-F238E27FC236}">
                <a16:creationId xmlns:a16="http://schemas.microsoft.com/office/drawing/2014/main" id="{5162189F-3D60-A20C-BB57-B40424A82FC4}"/>
              </a:ext>
            </a:extLst>
          </p:cNvPr>
          <p:cNvSpPr/>
          <p:nvPr/>
        </p:nvSpPr>
        <p:spPr>
          <a:xfrm>
            <a:off x="2034540" y="3954780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3.07</a:t>
            </a:r>
            <a:endParaRPr lang="en-US" sz="840" dirty="0"/>
          </a:p>
        </p:txBody>
      </p:sp>
      <p:sp>
        <p:nvSpPr>
          <p:cNvPr id="139" name="Shape 128">
            <a:extLst>
              <a:ext uri="{FF2B5EF4-FFF2-40B4-BE49-F238E27FC236}">
                <a16:creationId xmlns:a16="http://schemas.microsoft.com/office/drawing/2014/main" id="{660329F4-6E3F-759B-770A-6DE930A303F2}"/>
              </a:ext>
            </a:extLst>
          </p:cNvPr>
          <p:cNvSpPr/>
          <p:nvPr/>
        </p:nvSpPr>
        <p:spPr>
          <a:xfrm>
            <a:off x="2752344" y="3927348"/>
            <a:ext cx="950976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40" name="Text 129">
            <a:extLst>
              <a:ext uri="{FF2B5EF4-FFF2-40B4-BE49-F238E27FC236}">
                <a16:creationId xmlns:a16="http://schemas.microsoft.com/office/drawing/2014/main" id="{3125CC4E-FF40-B4F3-6C0D-6C53A390F413}"/>
              </a:ext>
            </a:extLst>
          </p:cNvPr>
          <p:cNvSpPr/>
          <p:nvPr/>
        </p:nvSpPr>
        <p:spPr>
          <a:xfrm>
            <a:off x="2784348" y="3954780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0.12</a:t>
            </a:r>
            <a:endParaRPr lang="en-US" sz="840" dirty="0"/>
          </a:p>
        </p:txBody>
      </p:sp>
      <p:sp>
        <p:nvSpPr>
          <p:cNvPr id="141" name="Shape 130">
            <a:extLst>
              <a:ext uri="{FF2B5EF4-FFF2-40B4-BE49-F238E27FC236}">
                <a16:creationId xmlns:a16="http://schemas.microsoft.com/office/drawing/2014/main" id="{3E7EE5E2-A468-543B-ACC1-B7CA8ADE1126}"/>
              </a:ext>
            </a:extLst>
          </p:cNvPr>
          <p:cNvSpPr/>
          <p:nvPr/>
        </p:nvSpPr>
        <p:spPr>
          <a:xfrm>
            <a:off x="3703320" y="3927348"/>
            <a:ext cx="3822192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42" name="Text 131">
            <a:extLst>
              <a:ext uri="{FF2B5EF4-FFF2-40B4-BE49-F238E27FC236}">
                <a16:creationId xmlns:a16="http://schemas.microsoft.com/office/drawing/2014/main" id="{1E5455D1-CDD1-1E0A-1E69-779EF84E1A31}"/>
              </a:ext>
            </a:extLst>
          </p:cNvPr>
          <p:cNvSpPr/>
          <p:nvPr/>
        </p:nvSpPr>
        <p:spPr>
          <a:xfrm>
            <a:off x="3735324" y="3954780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Muhammad Junaid</a:t>
            </a:r>
            <a:endParaRPr lang="en-US" sz="840" dirty="0"/>
          </a:p>
        </p:txBody>
      </p:sp>
      <p:sp>
        <p:nvSpPr>
          <p:cNvPr id="143" name="Shape 132">
            <a:extLst>
              <a:ext uri="{FF2B5EF4-FFF2-40B4-BE49-F238E27FC236}">
                <a16:creationId xmlns:a16="http://schemas.microsoft.com/office/drawing/2014/main" id="{0514F9F7-9485-0E9E-4428-606727245667}"/>
              </a:ext>
            </a:extLst>
          </p:cNvPr>
          <p:cNvSpPr/>
          <p:nvPr/>
        </p:nvSpPr>
        <p:spPr>
          <a:xfrm>
            <a:off x="7525512" y="3927348"/>
            <a:ext cx="3822192" cy="288036"/>
          </a:xfrm>
          <a:prstGeom prst="rect">
            <a:avLst/>
          </a:prstGeom>
          <a:solidFill>
            <a:srgbClr val="FFF3D6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44" name="Text 133">
            <a:extLst>
              <a:ext uri="{FF2B5EF4-FFF2-40B4-BE49-F238E27FC236}">
                <a16:creationId xmlns:a16="http://schemas.microsoft.com/office/drawing/2014/main" id="{2E8C77D5-9133-E9FC-259A-A131615942C5}"/>
              </a:ext>
            </a:extLst>
          </p:cNvPr>
          <p:cNvSpPr/>
          <p:nvPr/>
        </p:nvSpPr>
        <p:spPr>
          <a:xfrm>
            <a:off x="7557516" y="3954780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92400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Preliminary cross section</a:t>
            </a:r>
            <a:endParaRPr lang="en-US" sz="840" dirty="0"/>
          </a:p>
        </p:txBody>
      </p:sp>
      <p:sp>
        <p:nvSpPr>
          <p:cNvPr id="145" name="Shape 134">
            <a:extLst>
              <a:ext uri="{FF2B5EF4-FFF2-40B4-BE49-F238E27FC236}">
                <a16:creationId xmlns:a16="http://schemas.microsoft.com/office/drawing/2014/main" id="{5FEC3810-07EF-FC31-8CC9-81A352208113}"/>
              </a:ext>
            </a:extLst>
          </p:cNvPr>
          <p:cNvSpPr/>
          <p:nvPr/>
        </p:nvSpPr>
        <p:spPr>
          <a:xfrm>
            <a:off x="438912" y="4215384"/>
            <a:ext cx="777240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46" name="Text 135">
            <a:extLst>
              <a:ext uri="{FF2B5EF4-FFF2-40B4-BE49-F238E27FC236}">
                <a16:creationId xmlns:a16="http://schemas.microsoft.com/office/drawing/2014/main" id="{3F4D6CF0-E6FB-1B1E-DC41-1F08F0C147E5}"/>
              </a:ext>
            </a:extLst>
          </p:cNvPr>
          <p:cNvSpPr/>
          <p:nvPr/>
        </p:nvSpPr>
        <p:spPr>
          <a:xfrm>
            <a:off x="470916" y="4242816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LD2</a:t>
            </a:r>
            <a:endParaRPr lang="en-US" sz="840" dirty="0"/>
          </a:p>
        </p:txBody>
      </p:sp>
      <p:sp>
        <p:nvSpPr>
          <p:cNvPr id="147" name="Shape 136">
            <a:extLst>
              <a:ext uri="{FF2B5EF4-FFF2-40B4-BE49-F238E27FC236}">
                <a16:creationId xmlns:a16="http://schemas.microsoft.com/office/drawing/2014/main" id="{7544BE4C-96A7-24A0-B5AD-72A0A9C671A8}"/>
              </a:ext>
            </a:extLst>
          </p:cNvPr>
          <p:cNvSpPr/>
          <p:nvPr/>
        </p:nvSpPr>
        <p:spPr>
          <a:xfrm>
            <a:off x="1216152" y="4215384"/>
            <a:ext cx="786384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48" name="Text 137">
            <a:extLst>
              <a:ext uri="{FF2B5EF4-FFF2-40B4-BE49-F238E27FC236}">
                <a16:creationId xmlns:a16="http://schemas.microsoft.com/office/drawing/2014/main" id="{C2346061-27B7-1370-316D-FCEFE404413B}"/>
              </a:ext>
            </a:extLst>
          </p:cNvPr>
          <p:cNvSpPr/>
          <p:nvPr/>
        </p:nvSpPr>
        <p:spPr>
          <a:xfrm>
            <a:off x="1248156" y="4242816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3.85</a:t>
            </a:r>
            <a:endParaRPr lang="en-US" sz="840" dirty="0"/>
          </a:p>
        </p:txBody>
      </p:sp>
      <p:sp>
        <p:nvSpPr>
          <p:cNvPr id="149" name="Shape 138">
            <a:extLst>
              <a:ext uri="{FF2B5EF4-FFF2-40B4-BE49-F238E27FC236}">
                <a16:creationId xmlns:a16="http://schemas.microsoft.com/office/drawing/2014/main" id="{5902E696-74DE-C415-93CD-E0DE9AF69E54}"/>
              </a:ext>
            </a:extLst>
          </p:cNvPr>
          <p:cNvSpPr/>
          <p:nvPr/>
        </p:nvSpPr>
        <p:spPr>
          <a:xfrm>
            <a:off x="2002536" y="4215384"/>
            <a:ext cx="749808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50" name="Text 139">
            <a:extLst>
              <a:ext uri="{FF2B5EF4-FFF2-40B4-BE49-F238E27FC236}">
                <a16:creationId xmlns:a16="http://schemas.microsoft.com/office/drawing/2014/main" id="{02914C3D-6602-1A11-E8F8-C3711403200E}"/>
              </a:ext>
            </a:extLst>
          </p:cNvPr>
          <p:cNvSpPr/>
          <p:nvPr/>
        </p:nvSpPr>
        <p:spPr>
          <a:xfrm>
            <a:off x="2034540" y="4242816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3.07</a:t>
            </a:r>
            <a:endParaRPr lang="en-US" sz="840" dirty="0"/>
          </a:p>
        </p:txBody>
      </p:sp>
      <p:sp>
        <p:nvSpPr>
          <p:cNvPr id="151" name="Shape 140">
            <a:extLst>
              <a:ext uri="{FF2B5EF4-FFF2-40B4-BE49-F238E27FC236}">
                <a16:creationId xmlns:a16="http://schemas.microsoft.com/office/drawing/2014/main" id="{08E6FB5C-97FF-148D-2416-4700A65D8144}"/>
              </a:ext>
            </a:extLst>
          </p:cNvPr>
          <p:cNvSpPr/>
          <p:nvPr/>
        </p:nvSpPr>
        <p:spPr>
          <a:xfrm>
            <a:off x="2752344" y="4215384"/>
            <a:ext cx="950976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52" name="Text 141">
            <a:extLst>
              <a:ext uri="{FF2B5EF4-FFF2-40B4-BE49-F238E27FC236}">
                <a16:creationId xmlns:a16="http://schemas.microsoft.com/office/drawing/2014/main" id="{99ECDF9A-9497-4290-BF7E-8F9D5BC0F728}"/>
              </a:ext>
            </a:extLst>
          </p:cNvPr>
          <p:cNvSpPr/>
          <p:nvPr/>
        </p:nvSpPr>
        <p:spPr>
          <a:xfrm>
            <a:off x="2784348" y="4242816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0.12</a:t>
            </a:r>
            <a:endParaRPr lang="en-US" sz="840" dirty="0"/>
          </a:p>
        </p:txBody>
      </p:sp>
      <p:sp>
        <p:nvSpPr>
          <p:cNvPr id="153" name="Shape 142">
            <a:extLst>
              <a:ext uri="{FF2B5EF4-FFF2-40B4-BE49-F238E27FC236}">
                <a16:creationId xmlns:a16="http://schemas.microsoft.com/office/drawing/2014/main" id="{F3C5A0E2-10FE-7F0A-2E60-6A9D7B70FC55}"/>
              </a:ext>
            </a:extLst>
          </p:cNvPr>
          <p:cNvSpPr/>
          <p:nvPr/>
        </p:nvSpPr>
        <p:spPr>
          <a:xfrm>
            <a:off x="3703320" y="4215384"/>
            <a:ext cx="3822192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54" name="Text 143">
            <a:extLst>
              <a:ext uri="{FF2B5EF4-FFF2-40B4-BE49-F238E27FC236}">
                <a16:creationId xmlns:a16="http://schemas.microsoft.com/office/drawing/2014/main" id="{844249C5-3A31-45C3-B3D0-B0BBA6AB238C}"/>
              </a:ext>
            </a:extLst>
          </p:cNvPr>
          <p:cNvSpPr/>
          <p:nvPr/>
        </p:nvSpPr>
        <p:spPr>
          <a:xfrm>
            <a:off x="3735324" y="4242816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Kathleen Ramage</a:t>
            </a:r>
            <a:endParaRPr lang="en-US" sz="840" dirty="0"/>
          </a:p>
        </p:txBody>
      </p:sp>
      <p:sp>
        <p:nvSpPr>
          <p:cNvPr id="155" name="Shape 144">
            <a:extLst>
              <a:ext uri="{FF2B5EF4-FFF2-40B4-BE49-F238E27FC236}">
                <a16:creationId xmlns:a16="http://schemas.microsoft.com/office/drawing/2014/main" id="{4A0F1EED-854E-AE2D-1821-E134D7BE50B4}"/>
              </a:ext>
            </a:extLst>
          </p:cNvPr>
          <p:cNvSpPr/>
          <p:nvPr/>
        </p:nvSpPr>
        <p:spPr>
          <a:xfrm>
            <a:off x="7525512" y="4215384"/>
            <a:ext cx="3822192" cy="288036"/>
          </a:xfrm>
          <a:prstGeom prst="rect">
            <a:avLst/>
          </a:prstGeom>
          <a:solidFill>
            <a:srgbClr val="E8F5E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56" name="Text 145">
            <a:extLst>
              <a:ext uri="{FF2B5EF4-FFF2-40B4-BE49-F238E27FC236}">
                <a16:creationId xmlns:a16="http://schemas.microsoft.com/office/drawing/2014/main" id="{E0049A47-EE9A-A4C2-CCDB-046DFF1DFD20}"/>
              </a:ext>
            </a:extLst>
          </p:cNvPr>
          <p:cNvSpPr/>
          <p:nvPr/>
        </p:nvSpPr>
        <p:spPr>
          <a:xfrm>
            <a:off x="7557516" y="4242816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16653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Ongoing</a:t>
            </a:r>
            <a:endParaRPr lang="en-US" sz="840" dirty="0"/>
          </a:p>
        </p:txBody>
      </p:sp>
      <p:sp>
        <p:nvSpPr>
          <p:cNvPr id="157" name="Shape 146">
            <a:extLst>
              <a:ext uri="{FF2B5EF4-FFF2-40B4-BE49-F238E27FC236}">
                <a16:creationId xmlns:a16="http://schemas.microsoft.com/office/drawing/2014/main" id="{DE6ACB0E-2F23-D7CF-864D-B86E1BBEAE92}"/>
              </a:ext>
            </a:extLst>
          </p:cNvPr>
          <p:cNvSpPr/>
          <p:nvPr/>
        </p:nvSpPr>
        <p:spPr>
          <a:xfrm>
            <a:off x="438912" y="4503420"/>
            <a:ext cx="777240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58" name="Text 147">
            <a:extLst>
              <a:ext uri="{FF2B5EF4-FFF2-40B4-BE49-F238E27FC236}">
                <a16:creationId xmlns:a16="http://schemas.microsoft.com/office/drawing/2014/main" id="{102F98F2-A9CF-BCB9-7716-C0A9FCAF380E}"/>
              </a:ext>
            </a:extLst>
          </p:cNvPr>
          <p:cNvSpPr/>
          <p:nvPr/>
        </p:nvSpPr>
        <p:spPr>
          <a:xfrm>
            <a:off x="470916" y="4530852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LH2</a:t>
            </a:r>
            <a:endParaRPr lang="en-US" sz="840" dirty="0"/>
          </a:p>
        </p:txBody>
      </p:sp>
      <p:sp>
        <p:nvSpPr>
          <p:cNvPr id="159" name="Shape 148">
            <a:extLst>
              <a:ext uri="{FF2B5EF4-FFF2-40B4-BE49-F238E27FC236}">
                <a16:creationId xmlns:a16="http://schemas.microsoft.com/office/drawing/2014/main" id="{C5A64FF8-2B0A-D56C-ECFF-8BDCE4C672F3}"/>
              </a:ext>
            </a:extLst>
          </p:cNvPr>
          <p:cNvSpPr/>
          <p:nvPr/>
        </p:nvSpPr>
        <p:spPr>
          <a:xfrm>
            <a:off x="1216152" y="4503420"/>
            <a:ext cx="786384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60" name="Text 149">
            <a:extLst>
              <a:ext uri="{FF2B5EF4-FFF2-40B4-BE49-F238E27FC236}">
                <a16:creationId xmlns:a16="http://schemas.microsoft.com/office/drawing/2014/main" id="{479F38ED-483B-38C4-A8AE-B0658A41239A}"/>
              </a:ext>
            </a:extLst>
          </p:cNvPr>
          <p:cNvSpPr/>
          <p:nvPr/>
        </p:nvSpPr>
        <p:spPr>
          <a:xfrm>
            <a:off x="1248156" y="4530852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5.00</a:t>
            </a:r>
            <a:endParaRPr lang="en-US" sz="840" dirty="0"/>
          </a:p>
        </p:txBody>
      </p:sp>
      <p:sp>
        <p:nvSpPr>
          <p:cNvPr id="161" name="Shape 150">
            <a:extLst>
              <a:ext uri="{FF2B5EF4-FFF2-40B4-BE49-F238E27FC236}">
                <a16:creationId xmlns:a16="http://schemas.microsoft.com/office/drawing/2014/main" id="{D6D99906-1A25-E9C5-29BC-760FEDE49F73}"/>
              </a:ext>
            </a:extLst>
          </p:cNvPr>
          <p:cNvSpPr/>
          <p:nvPr/>
        </p:nvSpPr>
        <p:spPr>
          <a:xfrm>
            <a:off x="2002536" y="4503420"/>
            <a:ext cx="749808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62" name="Text 151">
            <a:extLst>
              <a:ext uri="{FF2B5EF4-FFF2-40B4-BE49-F238E27FC236}">
                <a16:creationId xmlns:a16="http://schemas.microsoft.com/office/drawing/2014/main" id="{1F8430A1-7BA3-E9AF-4057-553C7EEDD8FB}"/>
              </a:ext>
            </a:extLst>
          </p:cNvPr>
          <p:cNvSpPr/>
          <p:nvPr/>
        </p:nvSpPr>
        <p:spPr>
          <a:xfrm>
            <a:off x="2034540" y="4530852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2.95</a:t>
            </a:r>
            <a:endParaRPr lang="en-US" sz="840" dirty="0"/>
          </a:p>
        </p:txBody>
      </p:sp>
      <p:sp>
        <p:nvSpPr>
          <p:cNvPr id="163" name="Shape 152">
            <a:extLst>
              <a:ext uri="{FF2B5EF4-FFF2-40B4-BE49-F238E27FC236}">
                <a16:creationId xmlns:a16="http://schemas.microsoft.com/office/drawing/2014/main" id="{ED6F0339-2A5B-A3A5-76F3-DB540502D004}"/>
              </a:ext>
            </a:extLst>
          </p:cNvPr>
          <p:cNvSpPr/>
          <p:nvPr/>
        </p:nvSpPr>
        <p:spPr>
          <a:xfrm>
            <a:off x="2752344" y="4503420"/>
            <a:ext cx="950976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64" name="Text 153">
            <a:extLst>
              <a:ext uri="{FF2B5EF4-FFF2-40B4-BE49-F238E27FC236}">
                <a16:creationId xmlns:a16="http://schemas.microsoft.com/office/drawing/2014/main" id="{EC8595A6-3898-612C-BFAE-220486D1BDD7}"/>
              </a:ext>
            </a:extLst>
          </p:cNvPr>
          <p:cNvSpPr/>
          <p:nvPr/>
        </p:nvSpPr>
        <p:spPr>
          <a:xfrm>
            <a:off x="2784348" y="4530852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0.20</a:t>
            </a:r>
            <a:endParaRPr lang="en-US" sz="840" dirty="0"/>
          </a:p>
        </p:txBody>
      </p:sp>
      <p:sp>
        <p:nvSpPr>
          <p:cNvPr id="165" name="Shape 154">
            <a:extLst>
              <a:ext uri="{FF2B5EF4-FFF2-40B4-BE49-F238E27FC236}">
                <a16:creationId xmlns:a16="http://schemas.microsoft.com/office/drawing/2014/main" id="{F54F3254-FDC2-B983-2FC7-B578B3074E15}"/>
              </a:ext>
            </a:extLst>
          </p:cNvPr>
          <p:cNvSpPr/>
          <p:nvPr/>
        </p:nvSpPr>
        <p:spPr>
          <a:xfrm>
            <a:off x="3703320" y="4503420"/>
            <a:ext cx="3822192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66" name="Text 155">
            <a:extLst>
              <a:ext uri="{FF2B5EF4-FFF2-40B4-BE49-F238E27FC236}">
                <a16:creationId xmlns:a16="http://schemas.microsoft.com/office/drawing/2014/main" id="{88C42E2D-C67A-1F72-7511-8B6DE69D8E6D}"/>
              </a:ext>
            </a:extLst>
          </p:cNvPr>
          <p:cNvSpPr/>
          <p:nvPr/>
        </p:nvSpPr>
        <p:spPr>
          <a:xfrm>
            <a:off x="3735324" y="4530852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Nathan Heinrich</a:t>
            </a:r>
            <a:endParaRPr lang="en-US" sz="840" dirty="0"/>
          </a:p>
        </p:txBody>
      </p:sp>
      <p:sp>
        <p:nvSpPr>
          <p:cNvPr id="167" name="Shape 156">
            <a:extLst>
              <a:ext uri="{FF2B5EF4-FFF2-40B4-BE49-F238E27FC236}">
                <a16:creationId xmlns:a16="http://schemas.microsoft.com/office/drawing/2014/main" id="{C790975B-B46C-E48E-DADC-5CC0C80E2916}"/>
              </a:ext>
            </a:extLst>
          </p:cNvPr>
          <p:cNvSpPr/>
          <p:nvPr/>
        </p:nvSpPr>
        <p:spPr>
          <a:xfrm>
            <a:off x="7525512" y="4503420"/>
            <a:ext cx="3822192" cy="288036"/>
          </a:xfrm>
          <a:prstGeom prst="rect">
            <a:avLst/>
          </a:prstGeom>
          <a:solidFill>
            <a:srgbClr val="FFF3D6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68" name="Text 157">
            <a:extLst>
              <a:ext uri="{FF2B5EF4-FFF2-40B4-BE49-F238E27FC236}">
                <a16:creationId xmlns:a16="http://schemas.microsoft.com/office/drawing/2014/main" id="{966FE1AE-FDF9-000F-F060-83463C700416}"/>
              </a:ext>
            </a:extLst>
          </p:cNvPr>
          <p:cNvSpPr/>
          <p:nvPr/>
        </p:nvSpPr>
        <p:spPr>
          <a:xfrm>
            <a:off x="7557516" y="4530852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92400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Preliminary cross section</a:t>
            </a:r>
            <a:endParaRPr lang="en-US" sz="840" dirty="0"/>
          </a:p>
        </p:txBody>
      </p:sp>
      <p:sp>
        <p:nvSpPr>
          <p:cNvPr id="169" name="Shape 158">
            <a:extLst>
              <a:ext uri="{FF2B5EF4-FFF2-40B4-BE49-F238E27FC236}">
                <a16:creationId xmlns:a16="http://schemas.microsoft.com/office/drawing/2014/main" id="{CAE5411D-F7C9-D432-1E3D-AC7AC8BA2084}"/>
              </a:ext>
            </a:extLst>
          </p:cNvPr>
          <p:cNvSpPr/>
          <p:nvPr/>
        </p:nvSpPr>
        <p:spPr>
          <a:xfrm>
            <a:off x="438912" y="4791456"/>
            <a:ext cx="777240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70" name="Text 159">
            <a:extLst>
              <a:ext uri="{FF2B5EF4-FFF2-40B4-BE49-F238E27FC236}">
                <a16:creationId xmlns:a16="http://schemas.microsoft.com/office/drawing/2014/main" id="{C9447953-F6D9-681F-737F-455FF0DE7A0D}"/>
              </a:ext>
            </a:extLst>
          </p:cNvPr>
          <p:cNvSpPr/>
          <p:nvPr/>
        </p:nvSpPr>
        <p:spPr>
          <a:xfrm>
            <a:off x="470916" y="4818888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LH2</a:t>
            </a:r>
            <a:endParaRPr lang="en-US" sz="840" dirty="0"/>
          </a:p>
        </p:txBody>
      </p:sp>
      <p:sp>
        <p:nvSpPr>
          <p:cNvPr id="171" name="Shape 160">
            <a:extLst>
              <a:ext uri="{FF2B5EF4-FFF2-40B4-BE49-F238E27FC236}">
                <a16:creationId xmlns:a16="http://schemas.microsoft.com/office/drawing/2014/main" id="{4BE0B4AA-AD3F-F42F-D05E-24BA8EAC3CE9}"/>
              </a:ext>
            </a:extLst>
          </p:cNvPr>
          <p:cNvSpPr/>
          <p:nvPr/>
        </p:nvSpPr>
        <p:spPr>
          <a:xfrm>
            <a:off x="1216152" y="4791456"/>
            <a:ext cx="786384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72" name="Text 161">
            <a:extLst>
              <a:ext uri="{FF2B5EF4-FFF2-40B4-BE49-F238E27FC236}">
                <a16:creationId xmlns:a16="http://schemas.microsoft.com/office/drawing/2014/main" id="{201EDE30-9E93-B44A-AB75-3C58AEF06765}"/>
              </a:ext>
            </a:extLst>
          </p:cNvPr>
          <p:cNvSpPr/>
          <p:nvPr/>
        </p:nvSpPr>
        <p:spPr>
          <a:xfrm>
            <a:off x="1248156" y="4818888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6.00</a:t>
            </a:r>
            <a:endParaRPr lang="en-US" sz="840" dirty="0"/>
          </a:p>
        </p:txBody>
      </p:sp>
      <p:sp>
        <p:nvSpPr>
          <p:cNvPr id="173" name="Shape 162">
            <a:extLst>
              <a:ext uri="{FF2B5EF4-FFF2-40B4-BE49-F238E27FC236}">
                <a16:creationId xmlns:a16="http://schemas.microsoft.com/office/drawing/2014/main" id="{A86BE1A6-12C1-CBA6-199A-37CE4179F66A}"/>
              </a:ext>
            </a:extLst>
          </p:cNvPr>
          <p:cNvSpPr/>
          <p:nvPr/>
        </p:nvSpPr>
        <p:spPr>
          <a:xfrm>
            <a:off x="2002536" y="4791456"/>
            <a:ext cx="749808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74" name="Text 163">
            <a:extLst>
              <a:ext uri="{FF2B5EF4-FFF2-40B4-BE49-F238E27FC236}">
                <a16:creationId xmlns:a16="http://schemas.microsoft.com/office/drawing/2014/main" id="{4E3303D6-CD04-8ECF-E5DF-5A3216A1D450}"/>
              </a:ext>
            </a:extLst>
          </p:cNvPr>
          <p:cNvSpPr/>
          <p:nvPr/>
        </p:nvSpPr>
        <p:spPr>
          <a:xfrm>
            <a:off x="2034540" y="4818888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2.40</a:t>
            </a:r>
            <a:endParaRPr lang="en-US" sz="840" dirty="0"/>
          </a:p>
        </p:txBody>
      </p:sp>
      <p:sp>
        <p:nvSpPr>
          <p:cNvPr id="175" name="Shape 164">
            <a:extLst>
              <a:ext uri="{FF2B5EF4-FFF2-40B4-BE49-F238E27FC236}">
                <a16:creationId xmlns:a16="http://schemas.microsoft.com/office/drawing/2014/main" id="{4CD468FD-3272-919A-082B-F5059B777F0E}"/>
              </a:ext>
            </a:extLst>
          </p:cNvPr>
          <p:cNvSpPr/>
          <p:nvPr/>
        </p:nvSpPr>
        <p:spPr>
          <a:xfrm>
            <a:off x="2752344" y="4791456"/>
            <a:ext cx="950976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76" name="Text 165">
            <a:extLst>
              <a:ext uri="{FF2B5EF4-FFF2-40B4-BE49-F238E27FC236}">
                <a16:creationId xmlns:a16="http://schemas.microsoft.com/office/drawing/2014/main" id="{3B79DB5A-CF7B-F36A-4790-A0A9CA089077}"/>
              </a:ext>
            </a:extLst>
          </p:cNvPr>
          <p:cNvSpPr/>
          <p:nvPr/>
        </p:nvSpPr>
        <p:spPr>
          <a:xfrm>
            <a:off x="2784348" y="4818888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0.53</a:t>
            </a:r>
            <a:endParaRPr lang="en-US" sz="840" dirty="0"/>
          </a:p>
        </p:txBody>
      </p:sp>
      <p:sp>
        <p:nvSpPr>
          <p:cNvPr id="177" name="Shape 166">
            <a:extLst>
              <a:ext uri="{FF2B5EF4-FFF2-40B4-BE49-F238E27FC236}">
                <a16:creationId xmlns:a16="http://schemas.microsoft.com/office/drawing/2014/main" id="{0F6E4588-1DDB-9FB4-57D9-76B3492BB132}"/>
              </a:ext>
            </a:extLst>
          </p:cNvPr>
          <p:cNvSpPr/>
          <p:nvPr/>
        </p:nvSpPr>
        <p:spPr>
          <a:xfrm>
            <a:off x="3703320" y="4791456"/>
            <a:ext cx="3822192" cy="288036"/>
          </a:xfrm>
          <a:prstGeom prst="rect">
            <a:avLst/>
          </a:prstGeom>
          <a:solidFill>
            <a:srgbClr val="EAF2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78" name="Text 167">
            <a:extLst>
              <a:ext uri="{FF2B5EF4-FFF2-40B4-BE49-F238E27FC236}">
                <a16:creationId xmlns:a16="http://schemas.microsoft.com/office/drawing/2014/main" id="{20D5C981-17B5-8727-4188-66F04AA9D502}"/>
              </a:ext>
            </a:extLst>
          </p:cNvPr>
          <p:cNvSpPr/>
          <p:nvPr/>
        </p:nvSpPr>
        <p:spPr>
          <a:xfrm>
            <a:off x="3735324" y="4818888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1D4E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Sameer Jain</a:t>
            </a:r>
            <a:endParaRPr lang="en-US" sz="840" dirty="0"/>
          </a:p>
        </p:txBody>
      </p:sp>
      <p:sp>
        <p:nvSpPr>
          <p:cNvPr id="179" name="Shape 168">
            <a:extLst>
              <a:ext uri="{FF2B5EF4-FFF2-40B4-BE49-F238E27FC236}">
                <a16:creationId xmlns:a16="http://schemas.microsoft.com/office/drawing/2014/main" id="{6CADFE48-9BA3-5527-047D-08D9D3AA6931}"/>
              </a:ext>
            </a:extLst>
          </p:cNvPr>
          <p:cNvSpPr/>
          <p:nvPr/>
        </p:nvSpPr>
        <p:spPr>
          <a:xfrm>
            <a:off x="7525512" y="4791456"/>
            <a:ext cx="3822192" cy="288036"/>
          </a:xfrm>
          <a:prstGeom prst="rect">
            <a:avLst/>
          </a:prstGeom>
          <a:solidFill>
            <a:srgbClr val="E8F5E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80" name="Text 169">
            <a:extLst>
              <a:ext uri="{FF2B5EF4-FFF2-40B4-BE49-F238E27FC236}">
                <a16:creationId xmlns:a16="http://schemas.microsoft.com/office/drawing/2014/main" id="{2B8E0CFD-D199-CF5D-63B9-14352365E352}"/>
              </a:ext>
            </a:extLst>
          </p:cNvPr>
          <p:cNvSpPr/>
          <p:nvPr/>
        </p:nvSpPr>
        <p:spPr>
          <a:xfrm>
            <a:off x="7557516" y="4818888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16653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Ongoing</a:t>
            </a:r>
            <a:endParaRPr lang="en-US" sz="840" dirty="0"/>
          </a:p>
        </p:txBody>
      </p:sp>
      <p:sp>
        <p:nvSpPr>
          <p:cNvPr id="181" name="Shape 170">
            <a:extLst>
              <a:ext uri="{FF2B5EF4-FFF2-40B4-BE49-F238E27FC236}">
                <a16:creationId xmlns:a16="http://schemas.microsoft.com/office/drawing/2014/main" id="{34E49174-CEE0-EFBF-EEAC-78D93E2777AD}"/>
              </a:ext>
            </a:extLst>
          </p:cNvPr>
          <p:cNvSpPr/>
          <p:nvPr/>
        </p:nvSpPr>
        <p:spPr>
          <a:xfrm>
            <a:off x="438912" y="5079492"/>
            <a:ext cx="777240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82" name="Text 171">
            <a:extLst>
              <a:ext uri="{FF2B5EF4-FFF2-40B4-BE49-F238E27FC236}">
                <a16:creationId xmlns:a16="http://schemas.microsoft.com/office/drawing/2014/main" id="{5D3B9EDC-E3EA-AFDF-6A48-75F4E187D8D7}"/>
              </a:ext>
            </a:extLst>
          </p:cNvPr>
          <p:cNvSpPr/>
          <p:nvPr/>
        </p:nvSpPr>
        <p:spPr>
          <a:xfrm>
            <a:off x="470916" y="5106924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LD2</a:t>
            </a:r>
            <a:endParaRPr lang="en-US" sz="840" dirty="0"/>
          </a:p>
        </p:txBody>
      </p:sp>
      <p:sp>
        <p:nvSpPr>
          <p:cNvPr id="183" name="Shape 172">
            <a:extLst>
              <a:ext uri="{FF2B5EF4-FFF2-40B4-BE49-F238E27FC236}">
                <a16:creationId xmlns:a16="http://schemas.microsoft.com/office/drawing/2014/main" id="{4EB7EB1D-D6F9-091C-330B-9295E4B825AA}"/>
              </a:ext>
            </a:extLst>
          </p:cNvPr>
          <p:cNvSpPr/>
          <p:nvPr/>
        </p:nvSpPr>
        <p:spPr>
          <a:xfrm>
            <a:off x="1216152" y="5079492"/>
            <a:ext cx="786384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84" name="Text 173">
            <a:extLst>
              <a:ext uri="{FF2B5EF4-FFF2-40B4-BE49-F238E27FC236}">
                <a16:creationId xmlns:a16="http://schemas.microsoft.com/office/drawing/2014/main" id="{F58CC6B7-3EEC-CEFC-8B44-812C218DB690}"/>
              </a:ext>
            </a:extLst>
          </p:cNvPr>
          <p:cNvSpPr/>
          <p:nvPr/>
        </p:nvSpPr>
        <p:spPr>
          <a:xfrm>
            <a:off x="1248156" y="5106924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6.00</a:t>
            </a:r>
            <a:endParaRPr lang="en-US" sz="840" dirty="0"/>
          </a:p>
        </p:txBody>
      </p:sp>
      <p:sp>
        <p:nvSpPr>
          <p:cNvPr id="185" name="Shape 174">
            <a:extLst>
              <a:ext uri="{FF2B5EF4-FFF2-40B4-BE49-F238E27FC236}">
                <a16:creationId xmlns:a16="http://schemas.microsoft.com/office/drawing/2014/main" id="{7564ED4F-85D4-1C5B-553D-6DEEF3A9DFEA}"/>
              </a:ext>
            </a:extLst>
          </p:cNvPr>
          <p:cNvSpPr/>
          <p:nvPr/>
        </p:nvSpPr>
        <p:spPr>
          <a:xfrm>
            <a:off x="2002536" y="5079492"/>
            <a:ext cx="749808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86" name="Text 175">
            <a:extLst>
              <a:ext uri="{FF2B5EF4-FFF2-40B4-BE49-F238E27FC236}">
                <a16:creationId xmlns:a16="http://schemas.microsoft.com/office/drawing/2014/main" id="{44348447-CB66-FD29-EE08-C37F00F21F52}"/>
              </a:ext>
            </a:extLst>
          </p:cNvPr>
          <p:cNvSpPr/>
          <p:nvPr/>
        </p:nvSpPr>
        <p:spPr>
          <a:xfrm>
            <a:off x="2034540" y="5106924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2.40</a:t>
            </a:r>
            <a:endParaRPr lang="en-US" sz="840" dirty="0"/>
          </a:p>
        </p:txBody>
      </p:sp>
      <p:sp>
        <p:nvSpPr>
          <p:cNvPr id="187" name="Shape 176">
            <a:extLst>
              <a:ext uri="{FF2B5EF4-FFF2-40B4-BE49-F238E27FC236}">
                <a16:creationId xmlns:a16="http://schemas.microsoft.com/office/drawing/2014/main" id="{C016C47A-6D30-E027-D228-79AAC29A621F}"/>
              </a:ext>
            </a:extLst>
          </p:cNvPr>
          <p:cNvSpPr/>
          <p:nvPr/>
        </p:nvSpPr>
        <p:spPr>
          <a:xfrm>
            <a:off x="2752344" y="5079492"/>
            <a:ext cx="950976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88" name="Text 177">
            <a:extLst>
              <a:ext uri="{FF2B5EF4-FFF2-40B4-BE49-F238E27FC236}">
                <a16:creationId xmlns:a16="http://schemas.microsoft.com/office/drawing/2014/main" id="{373C77F0-9434-2CE3-6301-C53968374BE4}"/>
              </a:ext>
            </a:extLst>
          </p:cNvPr>
          <p:cNvSpPr/>
          <p:nvPr/>
        </p:nvSpPr>
        <p:spPr>
          <a:xfrm>
            <a:off x="2784348" y="5106924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0.53</a:t>
            </a:r>
            <a:endParaRPr lang="en-US" sz="840" dirty="0"/>
          </a:p>
        </p:txBody>
      </p:sp>
      <p:sp>
        <p:nvSpPr>
          <p:cNvPr id="189" name="Shape 178">
            <a:extLst>
              <a:ext uri="{FF2B5EF4-FFF2-40B4-BE49-F238E27FC236}">
                <a16:creationId xmlns:a16="http://schemas.microsoft.com/office/drawing/2014/main" id="{9B297718-B5A5-C8E9-F86A-E08CB78CC541}"/>
              </a:ext>
            </a:extLst>
          </p:cNvPr>
          <p:cNvSpPr/>
          <p:nvPr/>
        </p:nvSpPr>
        <p:spPr>
          <a:xfrm>
            <a:off x="3703320" y="5079492"/>
            <a:ext cx="3822192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90" name="Text 179">
            <a:extLst>
              <a:ext uri="{FF2B5EF4-FFF2-40B4-BE49-F238E27FC236}">
                <a16:creationId xmlns:a16="http://schemas.microsoft.com/office/drawing/2014/main" id="{EF1AFA9D-0592-A07B-E05A-DDD33D393B38}"/>
              </a:ext>
            </a:extLst>
          </p:cNvPr>
          <p:cNvSpPr/>
          <p:nvPr/>
        </p:nvSpPr>
        <p:spPr>
          <a:xfrm>
            <a:off x="3735324" y="5106924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Nermin Sadoun &amp; Kathleen Ramage</a:t>
            </a:r>
            <a:endParaRPr lang="en-US" sz="840" dirty="0"/>
          </a:p>
        </p:txBody>
      </p:sp>
      <p:sp>
        <p:nvSpPr>
          <p:cNvPr id="191" name="Shape 180">
            <a:extLst>
              <a:ext uri="{FF2B5EF4-FFF2-40B4-BE49-F238E27FC236}">
                <a16:creationId xmlns:a16="http://schemas.microsoft.com/office/drawing/2014/main" id="{6A9E7ABE-5F90-FCED-4F8E-802762AD74D1}"/>
              </a:ext>
            </a:extLst>
          </p:cNvPr>
          <p:cNvSpPr/>
          <p:nvPr/>
        </p:nvSpPr>
        <p:spPr>
          <a:xfrm>
            <a:off x="7525512" y="5079492"/>
            <a:ext cx="3822192" cy="288036"/>
          </a:xfrm>
          <a:prstGeom prst="rect">
            <a:avLst/>
          </a:prstGeom>
          <a:solidFill>
            <a:srgbClr val="E8F5E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92" name="Text 181">
            <a:extLst>
              <a:ext uri="{FF2B5EF4-FFF2-40B4-BE49-F238E27FC236}">
                <a16:creationId xmlns:a16="http://schemas.microsoft.com/office/drawing/2014/main" id="{4D1ACB17-244D-04F2-69FF-3C1778DEC5D2}"/>
              </a:ext>
            </a:extLst>
          </p:cNvPr>
          <p:cNvSpPr/>
          <p:nvPr/>
        </p:nvSpPr>
        <p:spPr>
          <a:xfrm>
            <a:off x="7557516" y="5106924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16653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Ongoing</a:t>
            </a:r>
            <a:endParaRPr lang="en-US" sz="840" dirty="0"/>
          </a:p>
        </p:txBody>
      </p:sp>
      <p:sp>
        <p:nvSpPr>
          <p:cNvPr id="193" name="Shape 182">
            <a:extLst>
              <a:ext uri="{FF2B5EF4-FFF2-40B4-BE49-F238E27FC236}">
                <a16:creationId xmlns:a16="http://schemas.microsoft.com/office/drawing/2014/main" id="{8B624270-0171-282C-18D2-6DDFDEA76E68}"/>
              </a:ext>
            </a:extLst>
          </p:cNvPr>
          <p:cNvSpPr/>
          <p:nvPr/>
        </p:nvSpPr>
        <p:spPr>
          <a:xfrm>
            <a:off x="438912" y="5367528"/>
            <a:ext cx="777240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94" name="Text 183">
            <a:extLst>
              <a:ext uri="{FF2B5EF4-FFF2-40B4-BE49-F238E27FC236}">
                <a16:creationId xmlns:a16="http://schemas.microsoft.com/office/drawing/2014/main" id="{7D845F52-1BC7-EC50-71E9-2A2D08C19489}"/>
              </a:ext>
            </a:extLst>
          </p:cNvPr>
          <p:cNvSpPr/>
          <p:nvPr/>
        </p:nvSpPr>
        <p:spPr>
          <a:xfrm>
            <a:off x="470916" y="5394960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LH2</a:t>
            </a:r>
            <a:endParaRPr lang="en-US" sz="840" dirty="0"/>
          </a:p>
        </p:txBody>
      </p:sp>
      <p:sp>
        <p:nvSpPr>
          <p:cNvPr id="195" name="Shape 184">
            <a:extLst>
              <a:ext uri="{FF2B5EF4-FFF2-40B4-BE49-F238E27FC236}">
                <a16:creationId xmlns:a16="http://schemas.microsoft.com/office/drawing/2014/main" id="{88680243-6B27-2E58-1F7B-F33B7B05BB3A}"/>
              </a:ext>
            </a:extLst>
          </p:cNvPr>
          <p:cNvSpPr/>
          <p:nvPr/>
        </p:nvSpPr>
        <p:spPr>
          <a:xfrm>
            <a:off x="1216152" y="5367528"/>
            <a:ext cx="786384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96" name="Text 185">
            <a:extLst>
              <a:ext uri="{FF2B5EF4-FFF2-40B4-BE49-F238E27FC236}">
                <a16:creationId xmlns:a16="http://schemas.microsoft.com/office/drawing/2014/main" id="{86316F17-A6B3-7679-09C1-8EB3940AB48E}"/>
              </a:ext>
            </a:extLst>
          </p:cNvPr>
          <p:cNvSpPr/>
          <p:nvPr/>
        </p:nvSpPr>
        <p:spPr>
          <a:xfrm>
            <a:off x="1248156" y="5394960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6.00</a:t>
            </a:r>
            <a:endParaRPr lang="en-US" sz="840" dirty="0"/>
          </a:p>
        </p:txBody>
      </p:sp>
      <p:sp>
        <p:nvSpPr>
          <p:cNvPr id="197" name="Shape 186">
            <a:extLst>
              <a:ext uri="{FF2B5EF4-FFF2-40B4-BE49-F238E27FC236}">
                <a16:creationId xmlns:a16="http://schemas.microsoft.com/office/drawing/2014/main" id="{6C2723D4-94EB-D5AD-CF3E-58AEB1F91B2D}"/>
              </a:ext>
            </a:extLst>
          </p:cNvPr>
          <p:cNvSpPr/>
          <p:nvPr/>
        </p:nvSpPr>
        <p:spPr>
          <a:xfrm>
            <a:off x="2002536" y="5367528"/>
            <a:ext cx="749808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198" name="Text 187">
            <a:extLst>
              <a:ext uri="{FF2B5EF4-FFF2-40B4-BE49-F238E27FC236}">
                <a16:creationId xmlns:a16="http://schemas.microsoft.com/office/drawing/2014/main" id="{D06DEC24-DCDE-4C25-68C9-9106023C1527}"/>
              </a:ext>
            </a:extLst>
          </p:cNvPr>
          <p:cNvSpPr/>
          <p:nvPr/>
        </p:nvSpPr>
        <p:spPr>
          <a:xfrm>
            <a:off x="2034540" y="5394960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3.19</a:t>
            </a:r>
            <a:endParaRPr lang="en-US" sz="840" dirty="0"/>
          </a:p>
        </p:txBody>
      </p:sp>
      <p:sp>
        <p:nvSpPr>
          <p:cNvPr id="199" name="Shape 188">
            <a:extLst>
              <a:ext uri="{FF2B5EF4-FFF2-40B4-BE49-F238E27FC236}">
                <a16:creationId xmlns:a16="http://schemas.microsoft.com/office/drawing/2014/main" id="{FC00C6DE-12D7-B531-4675-3D68248897DF}"/>
              </a:ext>
            </a:extLst>
          </p:cNvPr>
          <p:cNvSpPr/>
          <p:nvPr/>
        </p:nvSpPr>
        <p:spPr>
          <a:xfrm>
            <a:off x="2752344" y="5367528"/>
            <a:ext cx="950976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200" name="Text 189">
            <a:extLst>
              <a:ext uri="{FF2B5EF4-FFF2-40B4-BE49-F238E27FC236}">
                <a16:creationId xmlns:a16="http://schemas.microsoft.com/office/drawing/2014/main" id="{DBFAFA28-0CEE-7CB6-395D-731428E405BF}"/>
              </a:ext>
            </a:extLst>
          </p:cNvPr>
          <p:cNvSpPr/>
          <p:nvPr/>
        </p:nvSpPr>
        <p:spPr>
          <a:xfrm>
            <a:off x="2784348" y="5394960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0.21</a:t>
            </a:r>
            <a:endParaRPr lang="en-US" sz="840" dirty="0"/>
          </a:p>
        </p:txBody>
      </p:sp>
      <p:sp>
        <p:nvSpPr>
          <p:cNvPr id="201" name="Shape 190">
            <a:extLst>
              <a:ext uri="{FF2B5EF4-FFF2-40B4-BE49-F238E27FC236}">
                <a16:creationId xmlns:a16="http://schemas.microsoft.com/office/drawing/2014/main" id="{C48FA4DB-C73F-6A97-ECBC-D42614F1F398}"/>
              </a:ext>
            </a:extLst>
          </p:cNvPr>
          <p:cNvSpPr/>
          <p:nvPr/>
        </p:nvSpPr>
        <p:spPr>
          <a:xfrm>
            <a:off x="3703320" y="5367528"/>
            <a:ext cx="3822192" cy="288036"/>
          </a:xfrm>
          <a:prstGeom prst="rect">
            <a:avLst/>
          </a:prstGeom>
          <a:solidFill>
            <a:srgbClr val="F8FAFC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202" name="Text 191">
            <a:extLst>
              <a:ext uri="{FF2B5EF4-FFF2-40B4-BE49-F238E27FC236}">
                <a16:creationId xmlns:a16="http://schemas.microsoft.com/office/drawing/2014/main" id="{1507FDAA-C0D8-A0E7-B1FD-A8A1DE025C95}"/>
              </a:ext>
            </a:extLst>
          </p:cNvPr>
          <p:cNvSpPr/>
          <p:nvPr/>
        </p:nvSpPr>
        <p:spPr>
          <a:xfrm>
            <a:off x="3735324" y="5394960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Nathan Heinrich &amp;  </a:t>
            </a:r>
            <a:r>
              <a:rPr lang="en-US" sz="840" b="1" dirty="0">
                <a:solidFill>
                  <a:srgbClr val="1D4E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Sameer Jain</a:t>
            </a:r>
            <a:endParaRPr lang="en-US" sz="840" dirty="0"/>
          </a:p>
          <a:p>
            <a:pPr marL="0" indent="0" algn="l">
              <a:buNone/>
            </a:pPr>
            <a:endParaRPr lang="en-US" sz="840" dirty="0"/>
          </a:p>
        </p:txBody>
      </p:sp>
      <p:sp>
        <p:nvSpPr>
          <p:cNvPr id="203" name="Shape 192">
            <a:extLst>
              <a:ext uri="{FF2B5EF4-FFF2-40B4-BE49-F238E27FC236}">
                <a16:creationId xmlns:a16="http://schemas.microsoft.com/office/drawing/2014/main" id="{4CE38480-EB13-1898-330C-FF68CB8FB08F}"/>
              </a:ext>
            </a:extLst>
          </p:cNvPr>
          <p:cNvSpPr/>
          <p:nvPr/>
        </p:nvSpPr>
        <p:spPr>
          <a:xfrm>
            <a:off x="7525512" y="5367528"/>
            <a:ext cx="3822192" cy="288036"/>
          </a:xfrm>
          <a:prstGeom prst="rect">
            <a:avLst/>
          </a:prstGeom>
          <a:solidFill>
            <a:srgbClr val="FFF3D6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204" name="Text 193">
            <a:extLst>
              <a:ext uri="{FF2B5EF4-FFF2-40B4-BE49-F238E27FC236}">
                <a16:creationId xmlns:a16="http://schemas.microsoft.com/office/drawing/2014/main" id="{677EFE81-2880-5BBD-40B6-BB2629C69F94}"/>
              </a:ext>
            </a:extLst>
          </p:cNvPr>
          <p:cNvSpPr/>
          <p:nvPr/>
        </p:nvSpPr>
        <p:spPr>
          <a:xfrm>
            <a:off x="7557516" y="5394960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b="1" dirty="0">
                <a:solidFill>
                  <a:srgbClr val="92400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Preliminary cross section</a:t>
            </a:r>
            <a:endParaRPr lang="en-US" sz="840" dirty="0"/>
          </a:p>
        </p:txBody>
      </p:sp>
      <p:sp>
        <p:nvSpPr>
          <p:cNvPr id="205" name="Shape 194">
            <a:extLst>
              <a:ext uri="{FF2B5EF4-FFF2-40B4-BE49-F238E27FC236}">
                <a16:creationId xmlns:a16="http://schemas.microsoft.com/office/drawing/2014/main" id="{9BEBAB7A-97B7-D90C-678E-6EE8B8FC8992}"/>
              </a:ext>
            </a:extLst>
          </p:cNvPr>
          <p:cNvSpPr/>
          <p:nvPr/>
        </p:nvSpPr>
        <p:spPr>
          <a:xfrm>
            <a:off x="438912" y="5655564"/>
            <a:ext cx="777240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206" name="Text 195">
            <a:extLst>
              <a:ext uri="{FF2B5EF4-FFF2-40B4-BE49-F238E27FC236}">
                <a16:creationId xmlns:a16="http://schemas.microsoft.com/office/drawing/2014/main" id="{A17968A8-54E4-08B3-30FD-D0AA11FC4B01}"/>
              </a:ext>
            </a:extLst>
          </p:cNvPr>
          <p:cNvSpPr/>
          <p:nvPr/>
        </p:nvSpPr>
        <p:spPr>
          <a:xfrm>
            <a:off x="470916" y="5682996"/>
            <a:ext cx="713232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LH2</a:t>
            </a:r>
            <a:endParaRPr lang="en-US" sz="840" dirty="0"/>
          </a:p>
        </p:txBody>
      </p:sp>
      <p:sp>
        <p:nvSpPr>
          <p:cNvPr id="207" name="Shape 196">
            <a:extLst>
              <a:ext uri="{FF2B5EF4-FFF2-40B4-BE49-F238E27FC236}">
                <a16:creationId xmlns:a16="http://schemas.microsoft.com/office/drawing/2014/main" id="{D5D9CA00-2B87-89F5-A42F-F5B1D5131F08}"/>
              </a:ext>
            </a:extLst>
          </p:cNvPr>
          <p:cNvSpPr/>
          <p:nvPr/>
        </p:nvSpPr>
        <p:spPr>
          <a:xfrm>
            <a:off x="1216152" y="5655564"/>
            <a:ext cx="786384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208" name="Text 197">
            <a:extLst>
              <a:ext uri="{FF2B5EF4-FFF2-40B4-BE49-F238E27FC236}">
                <a16:creationId xmlns:a16="http://schemas.microsoft.com/office/drawing/2014/main" id="{61DD1701-BD3A-F554-3EEE-38D896A0F1C2}"/>
              </a:ext>
            </a:extLst>
          </p:cNvPr>
          <p:cNvSpPr/>
          <p:nvPr/>
        </p:nvSpPr>
        <p:spPr>
          <a:xfrm>
            <a:off x="1248156" y="5682996"/>
            <a:ext cx="722376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8.50</a:t>
            </a:r>
            <a:endParaRPr lang="en-US" sz="840" dirty="0"/>
          </a:p>
        </p:txBody>
      </p:sp>
      <p:sp>
        <p:nvSpPr>
          <p:cNvPr id="209" name="Shape 198">
            <a:extLst>
              <a:ext uri="{FF2B5EF4-FFF2-40B4-BE49-F238E27FC236}">
                <a16:creationId xmlns:a16="http://schemas.microsoft.com/office/drawing/2014/main" id="{10B54986-845E-5CE2-1EBC-4AFB554F248D}"/>
              </a:ext>
            </a:extLst>
          </p:cNvPr>
          <p:cNvSpPr/>
          <p:nvPr/>
        </p:nvSpPr>
        <p:spPr>
          <a:xfrm>
            <a:off x="2002536" y="5655564"/>
            <a:ext cx="749808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210" name="Text 199">
            <a:extLst>
              <a:ext uri="{FF2B5EF4-FFF2-40B4-BE49-F238E27FC236}">
                <a16:creationId xmlns:a16="http://schemas.microsoft.com/office/drawing/2014/main" id="{3CF7A679-5FFF-E80E-FA4A-6A02D4B2F39D}"/>
              </a:ext>
            </a:extLst>
          </p:cNvPr>
          <p:cNvSpPr/>
          <p:nvPr/>
        </p:nvSpPr>
        <p:spPr>
          <a:xfrm>
            <a:off x="2034540" y="5682996"/>
            <a:ext cx="685800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2.79</a:t>
            </a:r>
            <a:endParaRPr lang="en-US" sz="840" dirty="0"/>
          </a:p>
        </p:txBody>
      </p:sp>
      <p:sp>
        <p:nvSpPr>
          <p:cNvPr id="211" name="Shape 200">
            <a:extLst>
              <a:ext uri="{FF2B5EF4-FFF2-40B4-BE49-F238E27FC236}">
                <a16:creationId xmlns:a16="http://schemas.microsoft.com/office/drawing/2014/main" id="{A737AD55-E977-6C2F-D49D-B221045EFF67}"/>
              </a:ext>
            </a:extLst>
          </p:cNvPr>
          <p:cNvSpPr/>
          <p:nvPr/>
        </p:nvSpPr>
        <p:spPr>
          <a:xfrm>
            <a:off x="2752344" y="5655564"/>
            <a:ext cx="950976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212" name="Text 201">
            <a:extLst>
              <a:ext uri="{FF2B5EF4-FFF2-40B4-BE49-F238E27FC236}">
                <a16:creationId xmlns:a16="http://schemas.microsoft.com/office/drawing/2014/main" id="{B271DA6D-4B4D-EDDE-7E31-3D91DC778EAB}"/>
              </a:ext>
            </a:extLst>
          </p:cNvPr>
          <p:cNvSpPr/>
          <p:nvPr/>
        </p:nvSpPr>
        <p:spPr>
          <a:xfrm>
            <a:off x="2784348" y="5682996"/>
            <a:ext cx="886968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0.55</a:t>
            </a:r>
            <a:endParaRPr lang="en-US" sz="840" dirty="0"/>
          </a:p>
        </p:txBody>
      </p:sp>
      <p:sp>
        <p:nvSpPr>
          <p:cNvPr id="213" name="Shape 202">
            <a:extLst>
              <a:ext uri="{FF2B5EF4-FFF2-40B4-BE49-F238E27FC236}">
                <a16:creationId xmlns:a16="http://schemas.microsoft.com/office/drawing/2014/main" id="{F454B428-DD72-7DF3-E99B-5F71880E69EB}"/>
              </a:ext>
            </a:extLst>
          </p:cNvPr>
          <p:cNvSpPr/>
          <p:nvPr/>
        </p:nvSpPr>
        <p:spPr>
          <a:xfrm>
            <a:off x="3703320" y="5655564"/>
            <a:ext cx="3822192" cy="288036"/>
          </a:xfrm>
          <a:prstGeom prst="rect">
            <a:avLst/>
          </a:prstGeom>
          <a:solidFill>
            <a:srgbClr val="FFFFFF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214" name="Text 203">
            <a:extLst>
              <a:ext uri="{FF2B5EF4-FFF2-40B4-BE49-F238E27FC236}">
                <a16:creationId xmlns:a16="http://schemas.microsoft.com/office/drawing/2014/main" id="{D100763F-2D3A-DA61-2770-83BE710076DB}"/>
              </a:ext>
            </a:extLst>
          </p:cNvPr>
          <p:cNvSpPr/>
          <p:nvPr/>
        </p:nvSpPr>
        <p:spPr>
          <a:xfrm>
            <a:off x="3735324" y="5682996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--</a:t>
            </a:r>
            <a:endParaRPr lang="en-US" sz="840" dirty="0"/>
          </a:p>
        </p:txBody>
      </p:sp>
      <p:sp>
        <p:nvSpPr>
          <p:cNvPr id="215" name="Shape 204">
            <a:extLst>
              <a:ext uri="{FF2B5EF4-FFF2-40B4-BE49-F238E27FC236}">
                <a16:creationId xmlns:a16="http://schemas.microsoft.com/office/drawing/2014/main" id="{5C28C0EE-221D-E8C1-C867-B81C03BF1170}"/>
              </a:ext>
            </a:extLst>
          </p:cNvPr>
          <p:cNvSpPr/>
          <p:nvPr/>
        </p:nvSpPr>
        <p:spPr>
          <a:xfrm>
            <a:off x="7525512" y="5655564"/>
            <a:ext cx="3822192" cy="288036"/>
          </a:xfrm>
          <a:prstGeom prst="rect">
            <a:avLst/>
          </a:prstGeom>
          <a:solidFill>
            <a:srgbClr val="F3F4F6"/>
          </a:solidFill>
          <a:ln w="7620">
            <a:solidFill>
              <a:srgbClr val="D9DEE8"/>
            </a:solidFill>
            <a:prstDash val="solid"/>
          </a:ln>
        </p:spPr>
      </p:sp>
      <p:sp>
        <p:nvSpPr>
          <p:cNvPr id="216" name="Text 205">
            <a:extLst>
              <a:ext uri="{FF2B5EF4-FFF2-40B4-BE49-F238E27FC236}">
                <a16:creationId xmlns:a16="http://schemas.microsoft.com/office/drawing/2014/main" id="{8F4736A0-846B-4568-AEFD-EBC44C398D67}"/>
              </a:ext>
            </a:extLst>
          </p:cNvPr>
          <p:cNvSpPr/>
          <p:nvPr/>
        </p:nvSpPr>
        <p:spPr>
          <a:xfrm>
            <a:off x="7557516" y="5682996"/>
            <a:ext cx="3758184" cy="23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0" dirty="0">
                <a:solidFill>
                  <a:srgbClr val="6B728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--</a:t>
            </a:r>
            <a:endParaRPr lang="en-US" sz="840" dirty="0"/>
          </a:p>
        </p:txBody>
      </p:sp>
      <p:sp>
        <p:nvSpPr>
          <p:cNvPr id="217" name="Text 206">
            <a:extLst>
              <a:ext uri="{FF2B5EF4-FFF2-40B4-BE49-F238E27FC236}">
                <a16:creationId xmlns:a16="http://schemas.microsoft.com/office/drawing/2014/main" id="{4BA7196B-3AA9-47C9-A7A1-ED2936038988}"/>
              </a:ext>
            </a:extLst>
          </p:cNvPr>
          <p:cNvSpPr/>
          <p:nvPr/>
        </p:nvSpPr>
        <p:spPr>
          <a:xfrm>
            <a:off x="457200" y="6080760"/>
            <a:ext cx="4754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880" dirty="0"/>
          </a:p>
        </p:txBody>
      </p:sp>
      <p:sp>
        <p:nvSpPr>
          <p:cNvPr id="218" name="Text 207">
            <a:extLst>
              <a:ext uri="{FF2B5EF4-FFF2-40B4-BE49-F238E27FC236}">
                <a16:creationId xmlns:a16="http://schemas.microsoft.com/office/drawing/2014/main" id="{FA15AC82-30A9-B0AD-9D4B-03D79EBD2289}"/>
              </a:ext>
            </a:extLst>
          </p:cNvPr>
          <p:cNvSpPr/>
          <p:nvPr/>
        </p:nvSpPr>
        <p:spPr>
          <a:xfrm>
            <a:off x="7360920" y="6080760"/>
            <a:ext cx="41148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880" dirty="0"/>
          </a:p>
        </p:txBody>
      </p:sp>
    </p:spTree>
    <p:extLst>
      <p:ext uri="{BB962C8B-B14F-4D97-AF65-F5344CB8AC3E}">
        <p14:creationId xmlns:p14="http://schemas.microsoft.com/office/powerpoint/2010/main" val="1589506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EDEDED"/>
          </a:solidFill>
          <a:ln w="12700">
            <a:solidFill>
              <a:srgbClr val="EDEDE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2331720" cy="47548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3152" y="109728"/>
            <a:ext cx="21488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Analysis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502920" y="749808"/>
            <a:ext cx="11064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8A0000"/>
                </a:solidFill>
              </a:rPr>
              <a:t>Good Event Selection 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4"/>
              <p:cNvSpPr/>
              <p:nvPr/>
            </p:nvSpPr>
            <p:spPr>
              <a:xfrm>
                <a:off x="6210300" y="1417320"/>
                <a:ext cx="5768340" cy="4690872"/>
              </a:xfrm>
              <a:prstGeom prst="rect">
                <a:avLst/>
              </a:prstGeom>
              <a:noFill/>
              <a:ln/>
            </p:spPr>
            <p:txBody>
              <a:bodyPr wrap="square" lIns="1016" tIns="1016" rIns="1016" bIns="1016" rtlCol="0" anchor="ctr">
                <a:normAutofit fontScale="85000" lnSpcReduction="10000"/>
              </a:bodyPr>
              <a:lstStyle/>
              <a:p>
                <a:endParaRPr lang="en-US" sz="1800" dirty="0">
                  <a:solidFill>
                    <a:srgbClr val="1F1F1F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300" dirty="0">
                    <a:solidFill>
                      <a:srgbClr val="1F1F1F"/>
                    </a:solidFill>
                  </a:rPr>
                  <a:t>Coincidence Time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IN" sz="2300" b="0" i="1" smtClean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IN" sz="2300" b="0" i="1" smtClean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signal</m:t>
                        </m:r>
                        <m:r>
                          <a:rPr lang="en-IN" sz="2300" b="0" i="1" smtClean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IN" sz="2300" b="0" i="1" smtClean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SHMS</m:t>
                        </m:r>
                      </m:sub>
                    </m:sSub>
                    <m:r>
                      <a:rPr lang="en-IN" sz="2300" b="0" i="1" smtClean="0">
                        <a:solidFill>
                          <a:srgbClr val="1F1F1F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en-US" sz="2300" i="1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300" b="0" i="1" smtClean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IN" sz="2300" i="1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IN" sz="2300" i="1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signal</m:t>
                        </m:r>
                        <m:r>
                          <a:rPr lang="en-IN" sz="2300" i="1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IN" sz="2300" i="1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HMS</m:t>
                        </m:r>
                      </m:sub>
                    </m:sSub>
                  </m:oMath>
                </a14:m>
                <a:endParaRPr lang="en-US" sz="23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sz="2300" dirty="0"/>
                  <a:t>Random coincidences are accidental e–π pairs and must be subtracted.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sz="2300" dirty="0"/>
                  <a:t>we subtract the contribution form 6 random coincidence window to remove the background</a:t>
                </a:r>
                <a:r>
                  <a:rPr lang="en-IN" sz="2000" dirty="0"/>
                  <a:t>.</a:t>
                </a:r>
                <a:endParaRPr lang="en-US" sz="2100" dirty="0"/>
              </a:p>
            </p:txBody>
          </p:sp>
        </mc:Choice>
        <mc:Fallback xmlns="">
          <p:sp>
            <p:nvSpPr>
              <p:cNvPr id="7" name="Tex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300" y="1417320"/>
                <a:ext cx="5768340" cy="4690872"/>
              </a:xfrm>
              <a:prstGeom prst="rect">
                <a:avLst/>
              </a:prstGeom>
              <a:blipFill>
                <a:blip r:embed="rId3"/>
                <a:stretch>
                  <a:fillRect l="-2537"/>
                </a:stretch>
              </a:blipFill>
              <a:ln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hape 6"/>
          <p:cNvSpPr/>
          <p:nvPr/>
        </p:nvSpPr>
        <p:spPr>
          <a:xfrm>
            <a:off x="0" y="6565392"/>
            <a:ext cx="2240280" cy="292608"/>
          </a:xfrm>
          <a:prstGeom prst="rect">
            <a:avLst/>
          </a:prstGeom>
          <a:solidFill>
            <a:srgbClr val="8A0000"/>
          </a:solidFill>
          <a:ln w="12700">
            <a:solidFill>
              <a:srgbClr val="8A0000"/>
            </a:solidFill>
            <a:prstDash val="solid"/>
          </a:ln>
        </p:spPr>
        <p:txBody>
          <a:bodyPr/>
          <a:lstStyle/>
          <a:p>
            <a:endParaRPr lang="en-IN" dirty="0"/>
          </a:p>
        </p:txBody>
      </p:sp>
      <p:sp>
        <p:nvSpPr>
          <p:cNvPr id="10" name="Text 7"/>
          <p:cNvSpPr/>
          <p:nvPr/>
        </p:nvSpPr>
        <p:spPr>
          <a:xfrm>
            <a:off x="1371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Sameer Jain (CUA)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5166360" y="6638544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8A0000"/>
                </a:solidFill>
              </a:rPr>
              <a:t>PionLT Collaboration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11384280" y="6638544"/>
            <a:ext cx="5943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dirty="0">
                <a:solidFill>
                  <a:srgbClr val="555555"/>
                </a:solidFill>
              </a:rPr>
              <a:t>8 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ECACBA-FE92-60A5-DAD1-3A21B0001EDE}"/>
                  </a:ext>
                </a:extLst>
              </p:cNvPr>
              <p:cNvSpPr txBox="1"/>
              <p:nvPr/>
            </p:nvSpPr>
            <p:spPr>
              <a:xfrm>
                <a:off x="579120" y="1363980"/>
                <a:ext cx="87814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/>
                  <a:t>Kinematic setting: </a:t>
                </a:r>
                <a:r>
                  <a:rPr lang="en-IN" b="1" dirty="0"/>
                  <a:t>Q2 = 1.6, W = 3.08, Low </a:t>
                </a:r>
                <a14:m>
                  <m:oMath xmlns:m="http://schemas.openxmlformats.org/officeDocument/2006/math">
                    <m:r>
                      <a:rPr lang="en-IN" b="1" i="1"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IN" b="1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IN" b="1" dirty="0"/>
                  <a:t>SHMS </a:t>
                </a:r>
                <a14:m>
                  <m:oMath xmlns:m="http://schemas.openxmlformats.org/officeDocument/2006/math">
                    <m:r>
                      <a:rPr lang="en-I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I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I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I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I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I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I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IN" b="1"/>
                      <m:t>Run</m:t>
                    </m:r>
                    <m:r>
                      <m:rPr>
                        <m:nor/>
                      </m:rPr>
                      <a:rPr lang="en-IN" b="1"/>
                      <m:t> = 14604</m:t>
                    </m:r>
                    <m:r>
                      <m:rPr>
                        <m:nor/>
                      </m:rPr>
                      <a:rPr lang="en-IN"/>
                      <m:t> </m:t>
                    </m:r>
                  </m:oMath>
                </a14:m>
                <a:endParaRPr lang="en-IN" b="0" dirty="0">
                  <a:effectLst/>
                </a:endParaRPr>
              </a:p>
              <a:p>
                <a:br>
                  <a:rPr lang="en-IN" dirty="0"/>
                </a:br>
                <a:endParaRPr lang="en-IN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ECACBA-FE92-60A5-DAD1-3A21B0001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" y="1363980"/>
                <a:ext cx="8781448" cy="923330"/>
              </a:xfrm>
              <a:prstGeom prst="rect">
                <a:avLst/>
              </a:prstGeom>
              <a:blipFill>
                <a:blip r:embed="rId4"/>
                <a:stretch>
                  <a:fillRect l="-555" t="-33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6CD2915-EECB-D959-282F-B84C0E1EE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" y="1856232"/>
            <a:ext cx="5707380" cy="40946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BA47535-D33C-69A6-D41B-DE7497C7AE2A}"/>
                  </a:ext>
                </a:extLst>
              </p14:cNvPr>
              <p14:cNvContentPartPr/>
              <p14:nvPr/>
            </p14:nvContentPartPr>
            <p14:xfrm>
              <a:off x="4031880" y="5760720"/>
              <a:ext cx="590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BA47535-D33C-69A6-D41B-DE7497C7AE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69240" y="5697720"/>
                <a:ext cx="1846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2B59F6-205A-D2E7-21E7-A25EAAF3D155}"/>
                  </a:ext>
                </a:extLst>
              </p14:cNvPr>
              <p14:cNvContentPartPr/>
              <p14:nvPr/>
            </p14:nvContentPartPr>
            <p14:xfrm>
              <a:off x="3984720" y="5675400"/>
              <a:ext cx="1570320" cy="185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2B59F6-205A-D2E7-21E7-A25EAAF3D15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22080" y="5612400"/>
                <a:ext cx="169596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267FB2C-8D24-61A6-1C60-B99583332E79}"/>
                  </a:ext>
                </a:extLst>
              </p14:cNvPr>
              <p14:cNvContentPartPr/>
              <p14:nvPr/>
            </p14:nvContentPartPr>
            <p14:xfrm>
              <a:off x="5242560" y="5868000"/>
              <a:ext cx="62640" cy="7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267FB2C-8D24-61A6-1C60-B99583332E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79560" y="5805000"/>
                <a:ext cx="1882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4D93B33-4B91-EE41-A367-B27AA17DFC3B}"/>
                  </a:ext>
                </a:extLst>
              </p14:cNvPr>
              <p14:cNvContentPartPr/>
              <p14:nvPr/>
            </p14:nvContentPartPr>
            <p14:xfrm>
              <a:off x="5181720" y="5906880"/>
              <a:ext cx="20520" cy="6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4D93B33-4B91-EE41-A367-B27AA17DFC3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18720" y="5844240"/>
                <a:ext cx="146160" cy="13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DCC1C-ECDA-339E-186E-F2077D4627D3}"/>
              </a:ext>
            </a:extLst>
          </p:cNvPr>
          <p:cNvGrpSpPr/>
          <p:nvPr/>
        </p:nvGrpSpPr>
        <p:grpSpPr>
          <a:xfrm>
            <a:off x="5166240" y="5730120"/>
            <a:ext cx="549000" cy="129960"/>
            <a:chOff x="5166240" y="5730120"/>
            <a:chExt cx="549000" cy="12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03F9FF7-4477-0844-1FD4-0901B6D1B576}"/>
                    </a:ext>
                  </a:extLst>
                </p14:cNvPr>
                <p14:cNvContentPartPr/>
                <p14:nvPr/>
              </p14:nvContentPartPr>
              <p14:xfrm>
                <a:off x="5166240" y="5843520"/>
                <a:ext cx="144360" cy="16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03F9FF7-4477-0844-1FD4-0901B6D1B57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03240" y="5780880"/>
                  <a:ext cx="27000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59A4950-0F5F-6070-6452-34BF5FB06D0D}"/>
                    </a:ext>
                  </a:extLst>
                </p14:cNvPr>
                <p14:cNvContentPartPr/>
                <p14:nvPr/>
              </p14:nvContentPartPr>
              <p14:xfrm>
                <a:off x="5646480" y="5798880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59A4950-0F5F-6070-6452-34BF5FB06D0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583480" y="57358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0F586F0-68D7-3740-2DA6-1062CFDC207D}"/>
                    </a:ext>
                  </a:extLst>
                </p14:cNvPr>
                <p14:cNvContentPartPr/>
                <p14:nvPr/>
              </p14:nvContentPartPr>
              <p14:xfrm>
                <a:off x="5646480" y="5775840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0F586F0-68D7-3740-2DA6-1062CFDC207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583480" y="57128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4FD4AEE-5744-F90E-F3C8-B2BCBA8A1410}"/>
                    </a:ext>
                  </a:extLst>
                </p14:cNvPr>
                <p14:cNvContentPartPr/>
                <p14:nvPr/>
              </p14:nvContentPartPr>
              <p14:xfrm>
                <a:off x="5646480" y="5768280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4FD4AEE-5744-F90E-F3C8-B2BCBA8A141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583480" y="57052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EE46ED4-F994-7DDF-1218-3F933174A11D}"/>
                    </a:ext>
                  </a:extLst>
                </p14:cNvPr>
                <p14:cNvContentPartPr/>
                <p14:nvPr/>
              </p14:nvContentPartPr>
              <p14:xfrm>
                <a:off x="5714880" y="5753160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EE46ED4-F994-7DDF-1218-3F933174A11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651880" y="56901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277CDFF-A6E7-6967-31DF-80358514DC57}"/>
                    </a:ext>
                  </a:extLst>
                </p14:cNvPr>
                <p14:cNvContentPartPr/>
                <p14:nvPr/>
              </p14:nvContentPartPr>
              <p14:xfrm>
                <a:off x="5638920" y="5737680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277CDFF-A6E7-6967-31DF-80358514DC5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575920" y="56746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05EB711-05FE-BFAA-76E4-A61E5655B2E6}"/>
                    </a:ext>
                  </a:extLst>
                </p14:cNvPr>
                <p14:cNvContentPartPr/>
                <p14:nvPr/>
              </p14:nvContentPartPr>
              <p14:xfrm>
                <a:off x="5638920" y="5737680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05EB711-05FE-BFAA-76E4-A61E5655B2E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575920" y="56746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1B59768-53B5-F3C6-0CD1-E636D835A082}"/>
                    </a:ext>
                  </a:extLst>
                </p14:cNvPr>
                <p14:cNvContentPartPr/>
                <p14:nvPr/>
              </p14:nvContentPartPr>
              <p14:xfrm>
                <a:off x="5593200" y="5760720"/>
                <a:ext cx="3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1B59768-53B5-F3C6-0CD1-E636D835A08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530200" y="56977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597E0C6-B128-426E-892A-9FA245062DE9}"/>
                    </a:ext>
                  </a:extLst>
                </p14:cNvPr>
                <p14:cNvContentPartPr/>
                <p14:nvPr/>
              </p14:nvContentPartPr>
              <p14:xfrm>
                <a:off x="5501760" y="5730120"/>
                <a:ext cx="3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597E0C6-B128-426E-892A-9FA245062DE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38760" y="56671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74F7EAD-8A38-1486-3102-191D891DFA95}"/>
                    </a:ext>
                  </a:extLst>
                </p14:cNvPr>
                <p14:cNvContentPartPr/>
                <p14:nvPr/>
              </p14:nvContentPartPr>
              <p14:xfrm>
                <a:off x="5217720" y="5730120"/>
                <a:ext cx="10224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74F7EAD-8A38-1486-3102-191D891DFA9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154720" y="5667120"/>
                  <a:ext cx="22788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97ADE3-A56E-8F37-D489-CCE029902D24}"/>
              </a:ext>
            </a:extLst>
          </p:cNvPr>
          <p:cNvGrpSpPr/>
          <p:nvPr/>
        </p:nvGrpSpPr>
        <p:grpSpPr>
          <a:xfrm>
            <a:off x="4588440" y="5722560"/>
            <a:ext cx="334080" cy="99360"/>
            <a:chOff x="4588440" y="5722560"/>
            <a:chExt cx="334080" cy="9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15615F1-7DE8-C4AC-FD01-2D5EB893EE95}"/>
                    </a:ext>
                  </a:extLst>
                </p14:cNvPr>
                <p14:cNvContentPartPr/>
                <p14:nvPr/>
              </p14:nvContentPartPr>
              <p14:xfrm>
                <a:off x="4588440" y="5722560"/>
                <a:ext cx="33408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15615F1-7DE8-C4AC-FD01-2D5EB893EE9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25800" y="5659560"/>
                  <a:ext cx="4597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C99B969-8E83-D4A8-BEAB-6EC140865208}"/>
                    </a:ext>
                  </a:extLst>
                </p14:cNvPr>
                <p14:cNvContentPartPr/>
                <p14:nvPr/>
              </p14:nvContentPartPr>
              <p14:xfrm>
                <a:off x="4884360" y="5821560"/>
                <a:ext cx="3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C99B969-8E83-D4A8-BEAB-6EC14086520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21360" y="57585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80F48E7-1B3E-0E40-8A30-00A2045DA506}"/>
              </a:ext>
            </a:extLst>
          </p:cNvPr>
          <p:cNvSpPr txBox="1"/>
          <p:nvPr/>
        </p:nvSpPr>
        <p:spPr>
          <a:xfrm>
            <a:off x="3992761" y="5645395"/>
            <a:ext cx="1988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dirty="0"/>
              <a:t>Coincidence time (ns)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8A8DC5E-59E8-CB31-F50E-3C2DCAF3068D}"/>
              </a:ext>
            </a:extLst>
          </p:cNvPr>
          <p:cNvCxnSpPr/>
          <p:nvPr/>
        </p:nvCxnSpPr>
        <p:spPr>
          <a:xfrm flipV="1">
            <a:off x="3154680" y="2301240"/>
            <a:ext cx="0" cy="3252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82707C6-063D-FF6F-F304-39221A725C52}"/>
              </a:ext>
            </a:extLst>
          </p:cNvPr>
          <p:cNvCxnSpPr/>
          <p:nvPr/>
        </p:nvCxnSpPr>
        <p:spPr>
          <a:xfrm flipV="1">
            <a:off x="3619500" y="2301240"/>
            <a:ext cx="0" cy="3252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7A7CEC7-9C4C-0DFB-DC12-4309367007F0}"/>
              </a:ext>
            </a:extLst>
          </p:cNvPr>
          <p:cNvCxnSpPr/>
          <p:nvPr/>
        </p:nvCxnSpPr>
        <p:spPr>
          <a:xfrm flipH="1" flipV="1">
            <a:off x="2240280" y="2598420"/>
            <a:ext cx="1116330" cy="243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9A51647-CE37-E2A9-AC5B-38185178422B}"/>
              </a:ext>
            </a:extLst>
          </p:cNvPr>
          <p:cNvSpPr txBox="1"/>
          <p:nvPr/>
        </p:nvSpPr>
        <p:spPr>
          <a:xfrm>
            <a:off x="1414272" y="2312908"/>
            <a:ext cx="1584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Good Events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AD20B6D-D1A4-6C62-918F-7E96B3DD8E1E}"/>
              </a:ext>
            </a:extLst>
          </p:cNvPr>
          <p:cNvSpPr/>
          <p:nvPr/>
        </p:nvSpPr>
        <p:spPr>
          <a:xfrm>
            <a:off x="1318260" y="4564380"/>
            <a:ext cx="1737348" cy="7848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4DE6DBD-5D64-E749-2C55-4D5083D612B4}"/>
              </a:ext>
            </a:extLst>
          </p:cNvPr>
          <p:cNvSpPr/>
          <p:nvPr/>
        </p:nvSpPr>
        <p:spPr>
          <a:xfrm>
            <a:off x="3733800" y="4587240"/>
            <a:ext cx="1737348" cy="7848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EA3C353-C414-545E-EAAE-FE240B8343BF}"/>
              </a:ext>
            </a:extLst>
          </p:cNvPr>
          <p:cNvCxnSpPr/>
          <p:nvPr/>
        </p:nvCxnSpPr>
        <p:spPr>
          <a:xfrm>
            <a:off x="2186934" y="5372100"/>
            <a:ext cx="1653546" cy="1193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F4E1BF5-59A7-875E-49CE-DD13CCF89A1F}"/>
              </a:ext>
            </a:extLst>
          </p:cNvPr>
          <p:cNvCxnSpPr>
            <a:stCxn id="52" idx="2"/>
          </p:cNvCxnSpPr>
          <p:nvPr/>
        </p:nvCxnSpPr>
        <p:spPr>
          <a:xfrm>
            <a:off x="4602474" y="5372100"/>
            <a:ext cx="0" cy="1036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0FFAC8B-496E-9A69-9289-CF723D44E685}"/>
              </a:ext>
            </a:extLst>
          </p:cNvPr>
          <p:cNvSpPr txBox="1"/>
          <p:nvPr/>
        </p:nvSpPr>
        <p:spPr>
          <a:xfrm>
            <a:off x="3886770" y="6279152"/>
            <a:ext cx="3229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Random coincidences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1350</Words>
  <Application>Microsoft Office PowerPoint</Application>
  <PresentationFormat>Widescreen</PresentationFormat>
  <Paragraphs>307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Arial</vt:lpstr>
      <vt:lpstr>Cambria Math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CUA / PionLT Collaboration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Extraction of the Charged Pion Form Factor from Electroproduction</dc:title>
  <dc:subject>PionLT summer-school talk draft</dc:subject>
  <dc:creator>Sameer Jain</dc:creator>
  <cp:lastModifiedBy>Sameer Jain</cp:lastModifiedBy>
  <cp:revision>9</cp:revision>
  <dcterms:created xsi:type="dcterms:W3CDTF">2026-06-09T17:00:13Z</dcterms:created>
  <dcterms:modified xsi:type="dcterms:W3CDTF">2026-06-10T13:40:41Z</dcterms:modified>
</cp:coreProperties>
</file>