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71" r:id="rId7"/>
    <p:sldId id="267" r:id="rId8"/>
    <p:sldId id="260" r:id="rId9"/>
    <p:sldId id="263" r:id="rId10"/>
    <p:sldId id="275" r:id="rId11"/>
    <p:sldId id="264" r:id="rId12"/>
    <p:sldId id="272" r:id="rId13"/>
    <p:sldId id="273" r:id="rId14"/>
    <p:sldId id="259" r:id="rId15"/>
    <p:sldId id="258" r:id="rId16"/>
    <p:sldId id="266" r:id="rId17"/>
    <p:sldId id="265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A69A25-A4E3-4095-A633-1CFD46063924}">
          <p14:sldIdLst>
            <p14:sldId id="256"/>
            <p14:sldId id="270"/>
            <p14:sldId id="271"/>
          </p14:sldIdLst>
        </p14:section>
        <p14:section name="Design concept" id="{50AED441-48A3-48E7-B1E9-B962EC7E410E}">
          <p14:sldIdLst>
            <p14:sldId id="267"/>
            <p14:sldId id="260"/>
            <p14:sldId id="263"/>
            <p14:sldId id="275"/>
            <p14:sldId id="264"/>
            <p14:sldId id="272"/>
            <p14:sldId id="273"/>
          </p14:sldIdLst>
        </p14:section>
        <p14:section name="Target list" id="{A132D06C-0660-4B77-8FEB-AB760F073C41}">
          <p14:sldIdLst>
            <p14:sldId id="259"/>
          </p14:sldIdLst>
        </p14:section>
        <p14:section name="Thermal" id="{6E75DAFF-F102-45D9-A094-596835D9A9C7}">
          <p14:sldIdLst>
            <p14:sldId id="258"/>
          </p14:sldIdLst>
        </p14:section>
        <p14:section name="Project" id="{9F04A4C1-FA09-4F8E-864E-B06C611EF8A7}">
          <p14:sldIdLst>
            <p14:sldId id="266"/>
            <p14:sldId id="265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2" autoAdjust="0"/>
    <p:restoredTop sz="97449" autoAdjust="0"/>
  </p:normalViewPr>
  <p:slideViewPr>
    <p:cSldViewPr snapToGrid="0">
      <p:cViewPr varScale="1">
        <p:scale>
          <a:sx n="158" d="100"/>
          <a:sy n="158" d="100"/>
        </p:scale>
        <p:origin x="295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Meekins" userId="5687c327-1bee-4243-a0d0-515e3bfecbda" providerId="ADAL" clId="{474F9300-FC18-456E-ACA5-071182E50788}"/>
  </pc:docChgLst>
  <pc:docChgLst>
    <pc:chgData name="Dave Meekins" userId="5687c327-1bee-4243-a0d0-515e3bfecbda" providerId="ADAL" clId="{8293BB49-BE78-4445-AD5C-C4573DA07C50}"/>
  </pc:docChgLst>
  <pc:docChgLst>
    <pc:chgData name="Dave Meekins" userId="5687c327-1bee-4243-a0d0-515e3bfecbda" providerId="ADAL" clId="{440D2732-26B8-4F7A-898A-E36B7186A237}"/>
    <pc:docChg chg="undo custSel addSld delSld modSld sldOrd modSection">
      <pc:chgData name="Dave Meekins" userId="5687c327-1bee-4243-a0d0-515e3bfecbda" providerId="ADAL" clId="{440D2732-26B8-4F7A-898A-E36B7186A237}" dt="2026-06-04T16:46:10.867" v="5065" actId="14100"/>
      <pc:docMkLst>
        <pc:docMk/>
      </pc:docMkLst>
      <pc:sldChg chg="modSp">
        <pc:chgData name="Dave Meekins" userId="5687c327-1bee-4243-a0d0-515e3bfecbda" providerId="ADAL" clId="{440D2732-26B8-4F7A-898A-E36B7186A237}" dt="2026-06-04T12:25:01.243" v="4729" actId="20577"/>
        <pc:sldMkLst>
          <pc:docMk/>
          <pc:sldMk cId="371646073" sldId="256"/>
        </pc:sldMkLst>
        <pc:spChg chg="mod">
          <ac:chgData name="Dave Meekins" userId="5687c327-1bee-4243-a0d0-515e3bfecbda" providerId="ADAL" clId="{440D2732-26B8-4F7A-898A-E36B7186A237}" dt="2026-06-04T12:25:01.243" v="4729" actId="20577"/>
          <ac:spMkLst>
            <pc:docMk/>
            <pc:sldMk cId="371646073" sldId="256"/>
            <ac:spMk id="2" creationId="{EF37E313-E523-45F0-AB61-7C09287C9854}"/>
          </ac:spMkLst>
        </pc:spChg>
        <pc:spChg chg="mod">
          <ac:chgData name="Dave Meekins" userId="5687c327-1bee-4243-a0d0-515e3bfecbda" providerId="ADAL" clId="{440D2732-26B8-4F7A-898A-E36B7186A237}" dt="2026-06-03T15:31:49.286" v="25" actId="20577"/>
          <ac:spMkLst>
            <pc:docMk/>
            <pc:sldMk cId="371646073" sldId="256"/>
            <ac:spMk id="3" creationId="{D28558F7-A336-4CE7-A659-5DBFFFDE9203}"/>
          </ac:spMkLst>
        </pc:spChg>
      </pc:sldChg>
      <pc:sldChg chg="addSp delSp modSp del">
        <pc:chgData name="Dave Meekins" userId="5687c327-1bee-4243-a0d0-515e3bfecbda" providerId="ADAL" clId="{440D2732-26B8-4F7A-898A-E36B7186A237}" dt="2026-06-04T00:21:52.879" v="449" actId="2696"/>
        <pc:sldMkLst>
          <pc:docMk/>
          <pc:sldMk cId="2200344808" sldId="257"/>
        </pc:sldMkLst>
        <pc:spChg chg="mod">
          <ac:chgData name="Dave Meekins" userId="5687c327-1bee-4243-a0d0-515e3bfecbda" providerId="ADAL" clId="{440D2732-26B8-4F7A-898A-E36B7186A237}" dt="2026-06-04T00:20:58.481" v="445" actId="27636"/>
          <ac:spMkLst>
            <pc:docMk/>
            <pc:sldMk cId="2200344808" sldId="257"/>
            <ac:spMk id="2" creationId="{7186880B-186F-4B81-B646-7C6FF9E720BB}"/>
          </ac:spMkLst>
        </pc:spChg>
        <pc:spChg chg="mod">
          <ac:chgData name="Dave Meekins" userId="5687c327-1bee-4243-a0d0-515e3bfecbda" providerId="ADAL" clId="{440D2732-26B8-4F7A-898A-E36B7186A237}" dt="2026-06-03T19:31:27.889" v="79" actId="6549"/>
          <ac:spMkLst>
            <pc:docMk/>
            <pc:sldMk cId="2200344808" sldId="257"/>
            <ac:spMk id="3" creationId="{CAE42FD9-5E0C-4912-AD2E-46741A678C93}"/>
          </ac:spMkLst>
        </pc:spChg>
        <pc:spChg chg="add del mod">
          <ac:chgData name="Dave Meekins" userId="5687c327-1bee-4243-a0d0-515e3bfecbda" providerId="ADAL" clId="{440D2732-26B8-4F7A-898A-E36B7186A237}" dt="2026-06-04T00:20:28.755" v="437"/>
          <ac:spMkLst>
            <pc:docMk/>
            <pc:sldMk cId="2200344808" sldId="257"/>
            <ac:spMk id="6" creationId="{21AFDB82-60F4-42D6-BE1A-C2F1EFCA31F8}"/>
          </ac:spMkLst>
        </pc:spChg>
        <pc:spChg chg="add del mod">
          <ac:chgData name="Dave Meekins" userId="5687c327-1bee-4243-a0d0-515e3bfecbda" providerId="ADAL" clId="{440D2732-26B8-4F7A-898A-E36B7186A237}" dt="2026-06-04T00:20:45.753" v="443"/>
          <ac:spMkLst>
            <pc:docMk/>
            <pc:sldMk cId="2200344808" sldId="257"/>
            <ac:spMk id="7" creationId="{D7FD3C2D-1804-4581-945F-B38B2668F03E}"/>
          </ac:spMkLst>
        </pc:spChg>
        <pc:spChg chg="add del mod">
          <ac:chgData name="Dave Meekins" userId="5687c327-1bee-4243-a0d0-515e3bfecbda" providerId="ADAL" clId="{440D2732-26B8-4F7A-898A-E36B7186A237}" dt="2026-06-04T00:20:45.392" v="441"/>
          <ac:spMkLst>
            <pc:docMk/>
            <pc:sldMk cId="2200344808" sldId="257"/>
            <ac:spMk id="8" creationId="{3CB7630A-139B-45B8-A796-0BD9F922518C}"/>
          </ac:spMkLst>
        </pc:spChg>
        <pc:spChg chg="add del mod">
          <ac:chgData name="Dave Meekins" userId="5687c327-1bee-4243-a0d0-515e3bfecbda" providerId="ADAL" clId="{440D2732-26B8-4F7A-898A-E36B7186A237}" dt="2026-06-04T00:20:45.392" v="441"/>
          <ac:spMkLst>
            <pc:docMk/>
            <pc:sldMk cId="2200344808" sldId="257"/>
            <ac:spMk id="9" creationId="{0DEBFAF8-7BD2-4C24-9D08-A5F4619BB727}"/>
          </ac:spMkLst>
        </pc:spChg>
        <pc:spChg chg="add del mod">
          <ac:chgData name="Dave Meekins" userId="5687c327-1bee-4243-a0d0-515e3bfecbda" providerId="ADAL" clId="{440D2732-26B8-4F7A-898A-E36B7186A237}" dt="2026-06-04T00:20:45.392" v="441"/>
          <ac:spMkLst>
            <pc:docMk/>
            <pc:sldMk cId="2200344808" sldId="257"/>
            <ac:spMk id="10" creationId="{FA1407AD-FACF-4B39-9864-672BF1A66FE8}"/>
          </ac:spMkLst>
        </pc:spChg>
        <pc:spChg chg="add mod">
          <ac:chgData name="Dave Meekins" userId="5687c327-1bee-4243-a0d0-515e3bfecbda" providerId="ADAL" clId="{440D2732-26B8-4F7A-898A-E36B7186A237}" dt="2026-06-04T00:20:58.354" v="444"/>
          <ac:spMkLst>
            <pc:docMk/>
            <pc:sldMk cId="2200344808" sldId="257"/>
            <ac:spMk id="11" creationId="{1B188148-F01A-47B9-9354-537D7AC615E5}"/>
          </ac:spMkLst>
        </pc:spChg>
        <pc:spChg chg="add del mod">
          <ac:chgData name="Dave Meekins" userId="5687c327-1bee-4243-a0d0-515e3bfecbda" providerId="ADAL" clId="{440D2732-26B8-4F7A-898A-E36B7186A237}" dt="2026-06-04T00:21:47.461" v="448"/>
          <ac:spMkLst>
            <pc:docMk/>
            <pc:sldMk cId="2200344808" sldId="257"/>
            <ac:spMk id="12" creationId="{2D7BFB7C-D117-425B-AB83-68ACE8C3A0D5}"/>
          </ac:spMkLst>
        </pc:spChg>
      </pc:sldChg>
      <pc:sldChg chg="addSp delSp modSp">
        <pc:chgData name="Dave Meekins" userId="5687c327-1bee-4243-a0d0-515e3bfecbda" providerId="ADAL" clId="{440D2732-26B8-4F7A-898A-E36B7186A237}" dt="2026-06-04T16:46:10.867" v="5065" actId="14100"/>
        <pc:sldMkLst>
          <pc:docMk/>
          <pc:sldMk cId="608717618" sldId="258"/>
        </pc:sldMkLst>
        <pc:spChg chg="mod">
          <ac:chgData name="Dave Meekins" userId="5687c327-1bee-4243-a0d0-515e3bfecbda" providerId="ADAL" clId="{440D2732-26B8-4F7A-898A-E36B7186A237}" dt="2026-06-04T16:39:59.416" v="5055" actId="20577"/>
          <ac:spMkLst>
            <pc:docMk/>
            <pc:sldMk cId="608717618" sldId="258"/>
            <ac:spMk id="6" creationId="{62015717-37DA-4CDB-9178-2D8E5C593C9C}"/>
          </ac:spMkLst>
        </pc:spChg>
        <pc:spChg chg="mod">
          <ac:chgData name="Dave Meekins" userId="5687c327-1bee-4243-a0d0-515e3bfecbda" providerId="ADAL" clId="{440D2732-26B8-4F7A-898A-E36B7186A237}" dt="2026-06-04T16:46:04.425" v="5064" actId="1076"/>
          <ac:spMkLst>
            <pc:docMk/>
            <pc:sldMk cId="608717618" sldId="258"/>
            <ac:spMk id="9" creationId="{A3869063-6F64-4246-BC62-A793832569F3}"/>
          </ac:spMkLst>
        </pc:spChg>
        <pc:picChg chg="add mod modCrop">
          <ac:chgData name="Dave Meekins" userId="5687c327-1bee-4243-a0d0-515e3bfecbda" providerId="ADAL" clId="{440D2732-26B8-4F7A-898A-E36B7186A237}" dt="2026-06-04T16:45:50.054" v="5060" actId="1076"/>
          <ac:picMkLst>
            <pc:docMk/>
            <pc:sldMk cId="608717618" sldId="258"/>
            <ac:picMk id="5" creationId="{6C9B166A-39A7-4D38-A672-0725F0F1420C}"/>
          </ac:picMkLst>
        </pc:picChg>
        <pc:picChg chg="del">
          <ac:chgData name="Dave Meekins" userId="5687c327-1bee-4243-a0d0-515e3bfecbda" providerId="ADAL" clId="{440D2732-26B8-4F7A-898A-E36B7186A237}" dt="2026-06-04T16:32:09.076" v="4985" actId="478"/>
          <ac:picMkLst>
            <pc:docMk/>
            <pc:sldMk cId="608717618" sldId="258"/>
            <ac:picMk id="10" creationId="{F65700DA-2350-46CA-A9FB-642AE2FE1B7B}"/>
          </ac:picMkLst>
        </pc:picChg>
        <pc:cxnChg chg="mod ord">
          <ac:chgData name="Dave Meekins" userId="5687c327-1bee-4243-a0d0-515e3bfecbda" providerId="ADAL" clId="{440D2732-26B8-4F7A-898A-E36B7186A237}" dt="2026-06-04T16:46:10.867" v="5065" actId="14100"/>
          <ac:cxnSpMkLst>
            <pc:docMk/>
            <pc:sldMk cId="608717618" sldId="258"/>
            <ac:cxnSpMk id="8" creationId="{0A2EA858-F1F0-4F38-82F5-099CC9869314}"/>
          </ac:cxnSpMkLst>
        </pc:cxnChg>
      </pc:sldChg>
      <pc:sldChg chg="addSp delSp modSp ord">
        <pc:chgData name="Dave Meekins" userId="5687c327-1bee-4243-a0d0-515e3bfecbda" providerId="ADAL" clId="{440D2732-26B8-4F7A-898A-E36B7186A237}" dt="2026-06-04T14:40:52.764" v="4855" actId="20577"/>
        <pc:sldMkLst>
          <pc:docMk/>
          <pc:sldMk cId="4090844351" sldId="259"/>
        </pc:sldMkLst>
        <pc:spChg chg="mod">
          <ac:chgData name="Dave Meekins" userId="5687c327-1bee-4243-a0d0-515e3bfecbda" providerId="ADAL" clId="{440D2732-26B8-4F7A-898A-E36B7186A237}" dt="2026-06-04T14:40:52.764" v="4855" actId="20577"/>
          <ac:spMkLst>
            <pc:docMk/>
            <pc:sldMk cId="4090844351" sldId="259"/>
            <ac:spMk id="2" creationId="{CB3F1F3C-B74F-4C1D-A121-745976BFA908}"/>
          </ac:spMkLst>
        </pc:spChg>
        <pc:spChg chg="del mod">
          <ac:chgData name="Dave Meekins" userId="5687c327-1bee-4243-a0d0-515e3bfecbda" providerId="ADAL" clId="{440D2732-26B8-4F7A-898A-E36B7186A237}" dt="2026-06-03T17:22:37.037" v="78" actId="478"/>
          <ac:spMkLst>
            <pc:docMk/>
            <pc:sldMk cId="4090844351" sldId="259"/>
            <ac:spMk id="5" creationId="{9AB0F8E0-E21C-4009-A047-7C8D357803CE}"/>
          </ac:spMkLst>
        </pc:spChg>
        <pc:spChg chg="add mod">
          <ac:chgData name="Dave Meekins" userId="5687c327-1bee-4243-a0d0-515e3bfecbda" providerId="ADAL" clId="{440D2732-26B8-4F7A-898A-E36B7186A237}" dt="2026-06-04T01:56:14.646" v="1752" actId="1076"/>
          <ac:spMkLst>
            <pc:docMk/>
            <pc:sldMk cId="4090844351" sldId="259"/>
            <ac:spMk id="7" creationId="{B09BA972-A668-4ADB-8D87-24A2B1DF8A73}"/>
          </ac:spMkLst>
        </pc:spChg>
        <pc:spChg chg="add mod">
          <ac:chgData name="Dave Meekins" userId="5687c327-1bee-4243-a0d0-515e3bfecbda" providerId="ADAL" clId="{440D2732-26B8-4F7A-898A-E36B7186A237}" dt="2026-06-04T01:57:00.816" v="1780" actId="1076"/>
          <ac:spMkLst>
            <pc:docMk/>
            <pc:sldMk cId="4090844351" sldId="259"/>
            <ac:spMk id="8" creationId="{5CE4BCC6-1DD9-4431-830C-0BEAA0C9DC7B}"/>
          </ac:spMkLst>
        </pc:spChg>
        <pc:graphicFrameChg chg="mod modGraphic">
          <ac:chgData name="Dave Meekins" userId="5687c327-1bee-4243-a0d0-515e3bfecbda" providerId="ADAL" clId="{440D2732-26B8-4F7A-898A-E36B7186A237}" dt="2026-06-04T02:04:27.037" v="1937" actId="1076"/>
          <ac:graphicFrameMkLst>
            <pc:docMk/>
            <pc:sldMk cId="4090844351" sldId="259"/>
            <ac:graphicFrameMk id="4" creationId="{1AA1B3F0-D393-4C3E-A7C3-73C053B4F8A1}"/>
          </ac:graphicFrameMkLst>
        </pc:graphicFrameChg>
      </pc:sldChg>
      <pc:sldChg chg="del">
        <pc:chgData name="Dave Meekins" userId="5687c327-1bee-4243-a0d0-515e3bfecbda" providerId="ADAL" clId="{440D2732-26B8-4F7A-898A-E36B7186A237}" dt="2026-06-03T15:32:37.966" v="26" actId="2696"/>
        <pc:sldMkLst>
          <pc:docMk/>
          <pc:sldMk cId="2387185761" sldId="261"/>
        </pc:sldMkLst>
      </pc:sldChg>
      <pc:sldChg chg="del">
        <pc:chgData name="Dave Meekins" userId="5687c327-1bee-4243-a0d0-515e3bfecbda" providerId="ADAL" clId="{440D2732-26B8-4F7A-898A-E36B7186A237}" dt="2026-06-03T15:32:37.970" v="27" actId="2696"/>
        <pc:sldMkLst>
          <pc:docMk/>
          <pc:sldMk cId="2686079349" sldId="262"/>
        </pc:sldMkLst>
      </pc:sldChg>
      <pc:sldChg chg="addSp modSp">
        <pc:chgData name="Dave Meekins" userId="5687c327-1bee-4243-a0d0-515e3bfecbda" providerId="ADAL" clId="{440D2732-26B8-4F7A-898A-E36B7186A237}" dt="2026-06-04T12:47:24.887" v="4738" actId="20577"/>
        <pc:sldMkLst>
          <pc:docMk/>
          <pc:sldMk cId="1522996285" sldId="263"/>
        </pc:sldMkLst>
        <pc:spChg chg="mod">
          <ac:chgData name="Dave Meekins" userId="5687c327-1bee-4243-a0d0-515e3bfecbda" providerId="ADAL" clId="{440D2732-26B8-4F7A-898A-E36B7186A237}" dt="2026-06-04T01:58:42.251" v="1813" actId="1076"/>
          <ac:spMkLst>
            <pc:docMk/>
            <pc:sldMk cId="1522996285" sldId="263"/>
            <ac:spMk id="11" creationId="{E587F2AA-8DE9-4CF6-B2EB-9B3F07419199}"/>
          </ac:spMkLst>
        </pc:spChg>
        <pc:spChg chg="mod">
          <ac:chgData name="Dave Meekins" userId="5687c327-1bee-4243-a0d0-515e3bfecbda" providerId="ADAL" clId="{440D2732-26B8-4F7A-898A-E36B7186A237}" dt="2026-06-04T00:37:41.083" v="885" actId="1076"/>
          <ac:spMkLst>
            <pc:docMk/>
            <pc:sldMk cId="1522996285" sldId="263"/>
            <ac:spMk id="14" creationId="{7A5252E7-B9E5-45F0-A156-C92C430F1C7A}"/>
          </ac:spMkLst>
        </pc:spChg>
        <pc:spChg chg="mod">
          <ac:chgData name="Dave Meekins" userId="5687c327-1bee-4243-a0d0-515e3bfecbda" providerId="ADAL" clId="{440D2732-26B8-4F7A-898A-E36B7186A237}" dt="2026-06-04T00:38:08.558" v="895" actId="14100"/>
          <ac:spMkLst>
            <pc:docMk/>
            <pc:sldMk cId="1522996285" sldId="263"/>
            <ac:spMk id="15" creationId="{2E5437ED-AE0D-4951-9C2F-29FCFA5AC44F}"/>
          </ac:spMkLst>
        </pc:spChg>
        <pc:spChg chg="add mod">
          <ac:chgData name="Dave Meekins" userId="5687c327-1bee-4243-a0d0-515e3bfecbda" providerId="ADAL" clId="{440D2732-26B8-4F7A-898A-E36B7186A237}" dt="2026-06-04T01:58:37.100" v="1812" actId="121"/>
          <ac:spMkLst>
            <pc:docMk/>
            <pc:sldMk cId="1522996285" sldId="263"/>
            <ac:spMk id="26" creationId="{18B05867-809E-4EE3-89D8-39064650397F}"/>
          </ac:spMkLst>
        </pc:spChg>
        <pc:spChg chg="mod">
          <ac:chgData name="Dave Meekins" userId="5687c327-1bee-4243-a0d0-515e3bfecbda" providerId="ADAL" clId="{440D2732-26B8-4F7A-898A-E36B7186A237}" dt="2026-06-04T12:47:24.887" v="4738" actId="20577"/>
          <ac:spMkLst>
            <pc:docMk/>
            <pc:sldMk cId="1522996285" sldId="263"/>
            <ac:spMk id="29" creationId="{D0CFD1FC-C5DE-4DE5-9BEB-3A324956486F}"/>
          </ac:spMkLst>
        </pc:spChg>
        <pc:picChg chg="mod">
          <ac:chgData name="Dave Meekins" userId="5687c327-1bee-4243-a0d0-515e3bfecbda" providerId="ADAL" clId="{440D2732-26B8-4F7A-898A-E36B7186A237}" dt="2026-06-04T00:37:21.048" v="881" actId="14100"/>
          <ac:picMkLst>
            <pc:docMk/>
            <pc:sldMk cId="1522996285" sldId="263"/>
            <ac:picMk id="5" creationId="{0CE5748B-87F2-4A03-9E1B-58BDA3DA863B}"/>
          </ac:picMkLst>
        </pc:picChg>
        <pc:cxnChg chg="mod">
          <ac:chgData name="Dave Meekins" userId="5687c327-1bee-4243-a0d0-515e3bfecbda" providerId="ADAL" clId="{440D2732-26B8-4F7A-898A-E36B7186A237}" dt="2026-06-04T01:58:42.251" v="1813" actId="1076"/>
          <ac:cxnSpMkLst>
            <pc:docMk/>
            <pc:sldMk cId="1522996285" sldId="263"/>
            <ac:cxnSpMk id="9" creationId="{B1D722ED-17F7-4CD8-8461-01E92C7C35AB}"/>
          </ac:cxnSpMkLst>
        </pc:cxnChg>
        <pc:cxnChg chg="mod">
          <ac:chgData name="Dave Meekins" userId="5687c327-1bee-4243-a0d0-515e3bfecbda" providerId="ADAL" clId="{440D2732-26B8-4F7A-898A-E36B7186A237}" dt="2026-06-04T00:38:08.558" v="895" actId="14100"/>
          <ac:cxnSpMkLst>
            <pc:docMk/>
            <pc:sldMk cId="1522996285" sldId="263"/>
            <ac:cxnSpMk id="12" creationId="{BA05C6E4-CCC9-4C04-B18A-1EFBDA283C6C}"/>
          </ac:cxnSpMkLst>
        </pc:cxnChg>
        <pc:cxnChg chg="mod">
          <ac:chgData name="Dave Meekins" userId="5687c327-1bee-4243-a0d0-515e3bfecbda" providerId="ADAL" clId="{440D2732-26B8-4F7A-898A-E36B7186A237}" dt="2026-06-04T00:37:46.123" v="886" actId="14100"/>
          <ac:cxnSpMkLst>
            <pc:docMk/>
            <pc:sldMk cId="1522996285" sldId="263"/>
            <ac:cxnSpMk id="13" creationId="{933785A9-D645-4335-AB01-C7C5924BC5AA}"/>
          </ac:cxnSpMkLst>
        </pc:cxnChg>
        <pc:cxnChg chg="add mod">
          <ac:chgData name="Dave Meekins" userId="5687c327-1bee-4243-a0d0-515e3bfecbda" providerId="ADAL" clId="{440D2732-26B8-4F7A-898A-E36B7186A237}" dt="2026-06-04T01:58:18.407" v="1806" actId="20577"/>
          <ac:cxnSpMkLst>
            <pc:docMk/>
            <pc:sldMk cId="1522996285" sldId="263"/>
            <ac:cxnSpMk id="25" creationId="{26D39E29-74B9-40A5-9FD0-7B24B2BC82B1}"/>
          </ac:cxnSpMkLst>
        </pc:cxnChg>
      </pc:sldChg>
      <pc:sldChg chg="modSp">
        <pc:chgData name="Dave Meekins" userId="5687c327-1bee-4243-a0d0-515e3bfecbda" providerId="ADAL" clId="{440D2732-26B8-4F7A-898A-E36B7186A237}" dt="2026-06-04T14:42:03.018" v="4954" actId="20577"/>
        <pc:sldMkLst>
          <pc:docMk/>
          <pc:sldMk cId="2731645125" sldId="264"/>
        </pc:sldMkLst>
        <pc:spChg chg="mod">
          <ac:chgData name="Dave Meekins" userId="5687c327-1bee-4243-a0d0-515e3bfecbda" providerId="ADAL" clId="{440D2732-26B8-4F7A-898A-E36B7186A237}" dt="2026-06-04T03:41:04.312" v="3419" actId="14100"/>
          <ac:spMkLst>
            <pc:docMk/>
            <pc:sldMk cId="2731645125" sldId="264"/>
            <ac:spMk id="2" creationId="{E4C70BF5-B3BC-4555-96D9-67570CF6977A}"/>
          </ac:spMkLst>
        </pc:spChg>
        <pc:spChg chg="mod">
          <ac:chgData name="Dave Meekins" userId="5687c327-1bee-4243-a0d0-515e3bfecbda" providerId="ADAL" clId="{440D2732-26B8-4F7A-898A-E36B7186A237}" dt="2026-06-04T14:42:03.018" v="4954" actId="20577"/>
          <ac:spMkLst>
            <pc:docMk/>
            <pc:sldMk cId="2731645125" sldId="264"/>
            <ac:spMk id="6" creationId="{317C3FCC-DB82-4000-A348-76509AEBE772}"/>
          </ac:spMkLst>
        </pc:spChg>
      </pc:sldChg>
      <pc:sldChg chg="addSp delSp modSp ord">
        <pc:chgData name="Dave Meekins" userId="5687c327-1bee-4243-a0d0-515e3bfecbda" providerId="ADAL" clId="{440D2732-26B8-4F7A-898A-E36B7186A237}" dt="2026-06-04T15:33:39.067" v="4972" actId="1076"/>
        <pc:sldMkLst>
          <pc:docMk/>
          <pc:sldMk cId="2188230838" sldId="265"/>
        </pc:sldMkLst>
        <pc:spChg chg="mod">
          <ac:chgData name="Dave Meekins" userId="5687c327-1bee-4243-a0d0-515e3bfecbda" providerId="ADAL" clId="{440D2732-26B8-4F7A-898A-E36B7186A237}" dt="2026-06-04T03:02:58.996" v="2047" actId="27636"/>
          <ac:spMkLst>
            <pc:docMk/>
            <pc:sldMk cId="2188230838" sldId="265"/>
            <ac:spMk id="2" creationId="{DC5F3EDF-5FD3-4CB1-AD17-BF7A2274AA68}"/>
          </ac:spMkLst>
        </pc:spChg>
        <pc:spChg chg="del mod">
          <ac:chgData name="Dave Meekins" userId="5687c327-1bee-4243-a0d0-515e3bfecbda" providerId="ADAL" clId="{440D2732-26B8-4F7A-898A-E36B7186A237}" dt="2026-06-04T03:01:05.065" v="2013" actId="478"/>
          <ac:spMkLst>
            <pc:docMk/>
            <pc:sldMk cId="2188230838" sldId="265"/>
            <ac:spMk id="3" creationId="{4A0234F5-1869-48BB-9B1F-E42D77518C3F}"/>
          </ac:spMkLst>
        </pc:spChg>
        <pc:spChg chg="add mod">
          <ac:chgData name="Dave Meekins" userId="5687c327-1bee-4243-a0d0-515e3bfecbda" providerId="ADAL" clId="{440D2732-26B8-4F7A-898A-E36B7186A237}" dt="2026-06-04T03:51:20.220" v="3967" actId="1076"/>
          <ac:spMkLst>
            <pc:docMk/>
            <pc:sldMk cId="2188230838" sldId="265"/>
            <ac:spMk id="8" creationId="{8F02E26A-2D84-4F51-88A0-A2463AD5D594}"/>
          </ac:spMkLst>
        </pc:spChg>
        <pc:spChg chg="add mod">
          <ac:chgData name="Dave Meekins" userId="5687c327-1bee-4243-a0d0-515e3bfecbda" providerId="ADAL" clId="{440D2732-26B8-4F7A-898A-E36B7186A237}" dt="2026-06-04T03:10:24.580" v="2192" actId="1076"/>
          <ac:spMkLst>
            <pc:docMk/>
            <pc:sldMk cId="2188230838" sldId="265"/>
            <ac:spMk id="9" creationId="{544C8000-46B1-4D50-A4A4-42976751C960}"/>
          </ac:spMkLst>
        </pc:spChg>
        <pc:graphicFrameChg chg="add del mod modGraphic">
          <ac:chgData name="Dave Meekins" userId="5687c327-1bee-4243-a0d0-515e3bfecbda" providerId="ADAL" clId="{440D2732-26B8-4F7A-898A-E36B7186A237}" dt="2026-06-04T15:33:08.118" v="4966" actId="478"/>
          <ac:graphicFrameMkLst>
            <pc:docMk/>
            <pc:sldMk cId="2188230838" sldId="265"/>
            <ac:graphicFrameMk id="3" creationId="{764E7064-8DAA-4502-9EA5-282338D30E5C}"/>
          </ac:graphicFrameMkLst>
        </pc:graphicFrameChg>
        <pc:graphicFrameChg chg="add mod modGraphic">
          <ac:chgData name="Dave Meekins" userId="5687c327-1bee-4243-a0d0-515e3bfecbda" providerId="ADAL" clId="{440D2732-26B8-4F7A-898A-E36B7186A237}" dt="2026-06-04T15:33:12.980" v="4967" actId="1076"/>
          <ac:graphicFrameMkLst>
            <pc:docMk/>
            <pc:sldMk cId="2188230838" sldId="265"/>
            <ac:graphicFrameMk id="4" creationId="{11C59BBF-737E-4122-912F-10ADDC7FC139}"/>
          </ac:graphicFrameMkLst>
        </pc:graphicFrameChg>
        <pc:graphicFrameChg chg="add del mod modGraphic">
          <ac:chgData name="Dave Meekins" userId="5687c327-1bee-4243-a0d0-515e3bfecbda" providerId="ADAL" clId="{440D2732-26B8-4F7A-898A-E36B7186A237}" dt="2026-06-04T13:16:59.598" v="4842" actId="478"/>
          <ac:graphicFrameMkLst>
            <pc:docMk/>
            <pc:sldMk cId="2188230838" sldId="265"/>
            <ac:graphicFrameMk id="6" creationId="{A7C4E98C-4DBC-4175-A4C4-035E553D20C2}"/>
          </ac:graphicFrameMkLst>
        </pc:graphicFrameChg>
        <pc:graphicFrameChg chg="add del mod">
          <ac:chgData name="Dave Meekins" userId="5687c327-1bee-4243-a0d0-515e3bfecbda" providerId="ADAL" clId="{440D2732-26B8-4F7A-898A-E36B7186A237}" dt="2026-06-04T13:12:44.228" v="4815" actId="478"/>
          <ac:graphicFrameMkLst>
            <pc:docMk/>
            <pc:sldMk cId="2188230838" sldId="265"/>
            <ac:graphicFrameMk id="7" creationId="{C58BB82C-E0E4-487E-B2B4-61310524C3A4}"/>
          </ac:graphicFrameMkLst>
        </pc:graphicFrameChg>
        <pc:graphicFrameChg chg="add del mod">
          <ac:chgData name="Dave Meekins" userId="5687c327-1bee-4243-a0d0-515e3bfecbda" providerId="ADAL" clId="{440D2732-26B8-4F7A-898A-E36B7186A237}" dt="2026-06-04T15:33:28.756" v="4969" actId="478"/>
          <ac:graphicFrameMkLst>
            <pc:docMk/>
            <pc:sldMk cId="2188230838" sldId="265"/>
            <ac:graphicFrameMk id="10" creationId="{8B90B113-BC27-4B43-9F55-897DCE2D579C}"/>
          </ac:graphicFrameMkLst>
        </pc:graphicFrameChg>
        <pc:graphicFrameChg chg="add mod">
          <ac:chgData name="Dave Meekins" userId="5687c327-1bee-4243-a0d0-515e3bfecbda" providerId="ADAL" clId="{440D2732-26B8-4F7A-898A-E36B7186A237}" dt="2026-06-04T15:33:39.067" v="4972" actId="1076"/>
          <ac:graphicFrameMkLst>
            <pc:docMk/>
            <pc:sldMk cId="2188230838" sldId="265"/>
            <ac:graphicFrameMk id="12" creationId="{7DA58F71-BBD2-427B-9FA9-EE7D548883CF}"/>
          </ac:graphicFrameMkLst>
        </pc:graphicFrameChg>
        <pc:picChg chg="add del">
          <ac:chgData name="Dave Meekins" userId="5687c327-1bee-4243-a0d0-515e3bfecbda" providerId="ADAL" clId="{440D2732-26B8-4F7A-898A-E36B7186A237}" dt="2026-06-04T15:32:21.164" v="4959" actId="478"/>
          <ac:picMkLst>
            <pc:docMk/>
            <pc:sldMk cId="2188230838" sldId="265"/>
            <ac:picMk id="11" creationId="{BD99E9A3-6D72-4BC6-9136-079B726738FC}"/>
          </ac:picMkLst>
        </pc:picChg>
      </pc:sldChg>
      <pc:sldChg chg="addSp delSp modSp">
        <pc:chgData name="Dave Meekins" userId="5687c327-1bee-4243-a0d0-515e3bfecbda" providerId="ADAL" clId="{440D2732-26B8-4F7A-898A-E36B7186A237}" dt="2026-06-04T15:35:16.217" v="4984" actId="1076"/>
        <pc:sldMkLst>
          <pc:docMk/>
          <pc:sldMk cId="920200054" sldId="266"/>
        </pc:sldMkLst>
        <pc:spChg chg="del mod">
          <ac:chgData name="Dave Meekins" userId="5687c327-1bee-4243-a0d0-515e3bfecbda" providerId="ADAL" clId="{440D2732-26B8-4F7A-898A-E36B7186A237}" dt="2026-06-04T02:40:18.679" v="1989" actId="478"/>
          <ac:spMkLst>
            <pc:docMk/>
            <pc:sldMk cId="920200054" sldId="266"/>
            <ac:spMk id="3" creationId="{33B65290-E8BC-4347-A0A0-617E360288E2}"/>
          </ac:spMkLst>
        </pc:spChg>
        <pc:spChg chg="add mod">
          <ac:chgData name="Dave Meekins" userId="5687c327-1bee-4243-a0d0-515e3bfecbda" providerId="ADAL" clId="{440D2732-26B8-4F7A-898A-E36B7186A237}" dt="2026-06-04T03:12:15.433" v="2217" actId="1076"/>
          <ac:spMkLst>
            <pc:docMk/>
            <pc:sldMk cId="920200054" sldId="266"/>
            <ac:spMk id="10" creationId="{61B91F04-57AB-45B4-9930-4C9B5CAEA312}"/>
          </ac:spMkLst>
        </pc:spChg>
        <pc:graphicFrameChg chg="add del mod modGraphic">
          <ac:chgData name="Dave Meekins" userId="5687c327-1bee-4243-a0d0-515e3bfecbda" providerId="ADAL" clId="{440D2732-26B8-4F7A-898A-E36B7186A237}" dt="2026-06-04T15:34:01.037" v="4974" actId="478"/>
          <ac:graphicFrameMkLst>
            <pc:docMk/>
            <pc:sldMk cId="920200054" sldId="266"/>
            <ac:graphicFrameMk id="3" creationId="{62339ECC-A1AD-43AC-83D7-624F38A17553}"/>
          </ac:graphicFrameMkLst>
        </pc:graphicFrameChg>
        <pc:graphicFrameChg chg="add mod modGraphic">
          <ac:chgData name="Dave Meekins" userId="5687c327-1bee-4243-a0d0-515e3bfecbda" providerId="ADAL" clId="{440D2732-26B8-4F7A-898A-E36B7186A237}" dt="2026-06-04T15:35:16.217" v="4984" actId="1076"/>
          <ac:graphicFrameMkLst>
            <pc:docMk/>
            <pc:sldMk cId="920200054" sldId="266"/>
            <ac:graphicFrameMk id="4" creationId="{1895E991-FFE8-40A5-A2FD-621F5A3172CF}"/>
          </ac:graphicFrameMkLst>
        </pc:graphicFrameChg>
        <pc:graphicFrameChg chg="add del mod">
          <ac:chgData name="Dave Meekins" userId="5687c327-1bee-4243-a0d0-515e3bfecbda" providerId="ADAL" clId="{440D2732-26B8-4F7A-898A-E36B7186A237}" dt="2026-06-04T02:41:45.198" v="1998" actId="478"/>
          <ac:graphicFrameMkLst>
            <pc:docMk/>
            <pc:sldMk cId="920200054" sldId="266"/>
            <ac:graphicFrameMk id="6" creationId="{036A7439-3CEC-4FB8-B2CD-EF5B8DA42837}"/>
          </ac:graphicFrameMkLst>
        </pc:graphicFrameChg>
        <pc:graphicFrameChg chg="add del mod">
          <ac:chgData name="Dave Meekins" userId="5687c327-1bee-4243-a0d0-515e3bfecbda" providerId="ADAL" clId="{440D2732-26B8-4F7A-898A-E36B7186A237}" dt="2026-06-04T15:34:05.018" v="4975" actId="478"/>
          <ac:graphicFrameMkLst>
            <pc:docMk/>
            <pc:sldMk cId="920200054" sldId="266"/>
            <ac:graphicFrameMk id="7" creationId="{43CB8D74-316C-473E-83E7-2B46EAA5E5FC}"/>
          </ac:graphicFrameMkLst>
        </pc:graphicFrameChg>
        <pc:graphicFrameChg chg="add del mod modGraphic">
          <ac:chgData name="Dave Meekins" userId="5687c327-1bee-4243-a0d0-515e3bfecbda" providerId="ADAL" clId="{440D2732-26B8-4F7A-898A-E36B7186A237}" dt="2026-06-04T02:41:48.388" v="1999" actId="478"/>
          <ac:graphicFrameMkLst>
            <pc:docMk/>
            <pc:sldMk cId="920200054" sldId="266"/>
            <ac:graphicFrameMk id="7" creationId="{804BAFFD-932D-4451-8C6E-4117144D63B4}"/>
          </ac:graphicFrameMkLst>
        </pc:graphicFrameChg>
        <pc:graphicFrameChg chg="add del mod">
          <ac:chgData name="Dave Meekins" userId="5687c327-1bee-4243-a0d0-515e3bfecbda" providerId="ADAL" clId="{440D2732-26B8-4F7A-898A-E36B7186A237}" dt="2026-06-04T13:10:36.939" v="4789" actId="478"/>
          <ac:graphicFrameMkLst>
            <pc:docMk/>
            <pc:sldMk cId="920200054" sldId="266"/>
            <ac:graphicFrameMk id="8" creationId="{EE798EF1-4DED-4049-8649-44958A1A6FBE}"/>
          </ac:graphicFrameMkLst>
        </pc:graphicFrameChg>
        <pc:graphicFrameChg chg="add del mod modGraphic">
          <ac:chgData name="Dave Meekins" userId="5687c327-1bee-4243-a0d0-515e3bfecbda" providerId="ADAL" clId="{440D2732-26B8-4F7A-898A-E36B7186A237}" dt="2026-06-04T13:11:02.676" v="4791" actId="478"/>
          <ac:graphicFrameMkLst>
            <pc:docMk/>
            <pc:sldMk cId="920200054" sldId="266"/>
            <ac:graphicFrameMk id="9" creationId="{CDC3A34E-12A6-40AC-A86A-4A18746A22DD}"/>
          </ac:graphicFrameMkLst>
        </pc:graphicFrameChg>
        <pc:graphicFrameChg chg="add mod">
          <ac:chgData name="Dave Meekins" userId="5687c327-1bee-4243-a0d0-515e3bfecbda" providerId="ADAL" clId="{440D2732-26B8-4F7A-898A-E36B7186A237}" dt="2026-06-04T15:35:02.185" v="4981" actId="1076"/>
          <ac:graphicFrameMkLst>
            <pc:docMk/>
            <pc:sldMk cId="920200054" sldId="266"/>
            <ac:graphicFrameMk id="11" creationId="{860649C0-AD8E-4781-8556-05B48684E149}"/>
          </ac:graphicFrameMkLst>
        </pc:graphicFrameChg>
      </pc:sldChg>
      <pc:sldChg chg="addSp delSp modSp add">
        <pc:chgData name="Dave Meekins" userId="5687c327-1bee-4243-a0d0-515e3bfecbda" providerId="ADAL" clId="{440D2732-26B8-4F7A-898A-E36B7186A237}" dt="2026-06-04T00:31:15.343" v="878" actId="1076"/>
        <pc:sldMkLst>
          <pc:docMk/>
          <pc:sldMk cId="62694936" sldId="267"/>
        </pc:sldMkLst>
        <pc:spChg chg="mod">
          <ac:chgData name="Dave Meekins" userId="5687c327-1bee-4243-a0d0-515e3bfecbda" providerId="ADAL" clId="{440D2732-26B8-4F7A-898A-E36B7186A237}" dt="2026-06-03T23:38:04.779" v="208" actId="20577"/>
          <ac:spMkLst>
            <pc:docMk/>
            <pc:sldMk cId="62694936" sldId="267"/>
            <ac:spMk id="2" creationId="{18A1CA6E-272F-46AF-B8E1-D458E4F3821D}"/>
          </ac:spMkLst>
        </pc:spChg>
        <pc:spChg chg="del mod">
          <ac:chgData name="Dave Meekins" userId="5687c327-1bee-4243-a0d0-515e3bfecbda" providerId="ADAL" clId="{440D2732-26B8-4F7A-898A-E36B7186A237}" dt="2026-06-03T19:32:10.905" v="80"/>
          <ac:spMkLst>
            <pc:docMk/>
            <pc:sldMk cId="62694936" sldId="267"/>
            <ac:spMk id="3" creationId="{15E8EC1D-7A92-4E80-971A-868A287E2C1D}"/>
          </ac:spMkLst>
        </pc:spChg>
        <pc:spChg chg="add mod">
          <ac:chgData name="Dave Meekins" userId="5687c327-1bee-4243-a0d0-515e3bfecbda" providerId="ADAL" clId="{440D2732-26B8-4F7A-898A-E36B7186A237}" dt="2026-06-04T00:31:15.343" v="878" actId="1076"/>
          <ac:spMkLst>
            <pc:docMk/>
            <pc:sldMk cId="62694936" sldId="267"/>
            <ac:spMk id="7" creationId="{FC3D2E1B-B849-4B94-9BD2-8741974BA8FF}"/>
          </ac:spMkLst>
        </pc:spChg>
        <pc:spChg chg="add mod">
          <ac:chgData name="Dave Meekins" userId="5687c327-1bee-4243-a0d0-515e3bfecbda" providerId="ADAL" clId="{440D2732-26B8-4F7A-898A-E36B7186A237}" dt="2026-06-03T23:27:54.508" v="165" actId="1076"/>
          <ac:spMkLst>
            <pc:docMk/>
            <pc:sldMk cId="62694936" sldId="267"/>
            <ac:spMk id="8" creationId="{2A487689-0313-439F-A296-33F65DDD3B6C}"/>
          </ac:spMkLst>
        </pc:spChg>
        <pc:spChg chg="add mod">
          <ac:chgData name="Dave Meekins" userId="5687c327-1bee-4243-a0d0-515e3bfecbda" providerId="ADAL" clId="{440D2732-26B8-4F7A-898A-E36B7186A237}" dt="2026-06-03T23:28:45.115" v="173" actId="208"/>
          <ac:spMkLst>
            <pc:docMk/>
            <pc:sldMk cId="62694936" sldId="267"/>
            <ac:spMk id="13" creationId="{808CD447-15EE-4A5D-9A63-57A3A550F8F6}"/>
          </ac:spMkLst>
        </pc:spChg>
        <pc:picChg chg="add mod">
          <ac:chgData name="Dave Meekins" userId="5687c327-1bee-4243-a0d0-515e3bfecbda" providerId="ADAL" clId="{440D2732-26B8-4F7A-898A-E36B7186A237}" dt="2026-06-03T23:38:05.309" v="209" actId="1076"/>
          <ac:picMkLst>
            <pc:docMk/>
            <pc:sldMk cId="62694936" sldId="267"/>
            <ac:picMk id="4" creationId="{29ED2CD6-2280-4FA7-9157-828D4EFC04EE}"/>
          </ac:picMkLst>
        </pc:picChg>
        <pc:cxnChg chg="add del mod">
          <ac:chgData name="Dave Meekins" userId="5687c327-1bee-4243-a0d0-515e3bfecbda" providerId="ADAL" clId="{440D2732-26B8-4F7A-898A-E36B7186A237}" dt="2026-06-03T23:28:03.659" v="167" actId="11529"/>
          <ac:cxnSpMkLst>
            <pc:docMk/>
            <pc:sldMk cId="62694936" sldId="267"/>
            <ac:cxnSpMk id="10" creationId="{4364EF3D-DEF3-4C2C-BA6E-F016B2EDC0F7}"/>
          </ac:cxnSpMkLst>
        </pc:cxnChg>
        <pc:cxnChg chg="add mod">
          <ac:chgData name="Dave Meekins" userId="5687c327-1bee-4243-a0d0-515e3bfecbda" providerId="ADAL" clId="{440D2732-26B8-4F7A-898A-E36B7186A237}" dt="2026-06-03T23:28:16.394" v="169" actId="208"/>
          <ac:cxnSpMkLst>
            <pc:docMk/>
            <pc:sldMk cId="62694936" sldId="267"/>
            <ac:cxnSpMk id="12" creationId="{723970F5-23C9-4D5D-AA26-3DAF63322492}"/>
          </ac:cxnSpMkLst>
        </pc:cxnChg>
      </pc:sldChg>
      <pc:sldChg chg="del">
        <pc:chgData name="Dave Meekins" userId="5687c327-1bee-4243-a0d0-515e3bfecbda" providerId="ADAL" clId="{440D2732-26B8-4F7A-898A-E36B7186A237}" dt="2026-06-03T15:32:38.076" v="28" actId="2696"/>
        <pc:sldMkLst>
          <pc:docMk/>
          <pc:sldMk cId="2691061427" sldId="267"/>
        </pc:sldMkLst>
      </pc:sldChg>
      <pc:sldChg chg="addSp delSp modSp add del">
        <pc:chgData name="Dave Meekins" userId="5687c327-1bee-4243-a0d0-515e3bfecbda" providerId="ADAL" clId="{440D2732-26B8-4F7A-898A-E36B7186A237}" dt="2026-06-04T00:31:42.325" v="880" actId="2696"/>
        <pc:sldMkLst>
          <pc:docMk/>
          <pc:sldMk cId="2288288041" sldId="268"/>
        </pc:sldMkLst>
        <pc:spChg chg="del">
          <ac:chgData name="Dave Meekins" userId="5687c327-1bee-4243-a0d0-515e3bfecbda" providerId="ADAL" clId="{440D2732-26B8-4F7A-898A-E36B7186A237}" dt="2026-06-03T19:32:44.620" v="82"/>
          <ac:spMkLst>
            <pc:docMk/>
            <pc:sldMk cId="2288288041" sldId="268"/>
            <ac:spMk id="3" creationId="{5D4DF997-7EE2-4C76-8426-93445757D1E6}"/>
          </ac:spMkLst>
        </pc:spChg>
        <pc:picChg chg="add mod">
          <ac:chgData name="Dave Meekins" userId="5687c327-1bee-4243-a0d0-515e3bfecbda" providerId="ADAL" clId="{440D2732-26B8-4F7A-898A-E36B7186A237}" dt="2026-06-04T00:31:29.055" v="879" actId="1076"/>
          <ac:picMkLst>
            <pc:docMk/>
            <pc:sldMk cId="2288288041" sldId="268"/>
            <ac:picMk id="4" creationId="{BC5A55C6-5F68-4C3D-A935-ADB54967B54B}"/>
          </ac:picMkLst>
        </pc:picChg>
        <pc:picChg chg="add del">
          <ac:chgData name="Dave Meekins" userId="5687c327-1bee-4243-a0d0-515e3bfecbda" providerId="ADAL" clId="{440D2732-26B8-4F7A-898A-E36B7186A237}" dt="2026-06-03T19:33:02.207" v="86" actId="478"/>
          <ac:picMkLst>
            <pc:docMk/>
            <pc:sldMk cId="2288288041" sldId="268"/>
            <ac:picMk id="5" creationId="{DFE54375-38D9-4858-8378-0BB9D7B4EE52}"/>
          </ac:picMkLst>
        </pc:picChg>
      </pc:sldChg>
      <pc:sldChg chg="modSp add del">
        <pc:chgData name="Dave Meekins" userId="5687c327-1bee-4243-a0d0-515e3bfecbda" providerId="ADAL" clId="{440D2732-26B8-4F7A-898A-E36B7186A237}" dt="2026-06-04T01:57:26.827" v="1783" actId="2696"/>
        <pc:sldMkLst>
          <pc:docMk/>
          <pc:sldMk cId="148980216" sldId="269"/>
        </pc:sldMkLst>
        <pc:spChg chg="mod">
          <ac:chgData name="Dave Meekins" userId="5687c327-1bee-4243-a0d0-515e3bfecbda" providerId="ADAL" clId="{440D2732-26B8-4F7A-898A-E36B7186A237}" dt="2026-06-03T23:26:07.738" v="90" actId="14100"/>
          <ac:spMkLst>
            <pc:docMk/>
            <pc:sldMk cId="148980216" sldId="269"/>
            <ac:spMk id="2" creationId="{9EB5CAFB-90FB-4E1D-8A89-75D4231D6BB6}"/>
          </ac:spMkLst>
        </pc:spChg>
      </pc:sldChg>
      <pc:sldChg chg="modSp add">
        <pc:chgData name="Dave Meekins" userId="5687c327-1bee-4243-a0d0-515e3bfecbda" providerId="ADAL" clId="{440D2732-26B8-4F7A-898A-E36B7186A237}" dt="2026-06-04T00:17:06.344" v="433" actId="20577"/>
        <pc:sldMkLst>
          <pc:docMk/>
          <pc:sldMk cId="560064828" sldId="270"/>
        </pc:sldMkLst>
        <pc:spChg chg="mod">
          <ac:chgData name="Dave Meekins" userId="5687c327-1bee-4243-a0d0-515e3bfecbda" providerId="ADAL" clId="{440D2732-26B8-4F7A-898A-E36B7186A237}" dt="2026-06-04T00:14:47.994" v="243" actId="122"/>
          <ac:spMkLst>
            <pc:docMk/>
            <pc:sldMk cId="560064828" sldId="270"/>
            <ac:spMk id="2" creationId="{32F7722F-F4A8-43AD-B65A-1AD5AC1134C4}"/>
          </ac:spMkLst>
        </pc:spChg>
        <pc:spChg chg="mod">
          <ac:chgData name="Dave Meekins" userId="5687c327-1bee-4243-a0d0-515e3bfecbda" providerId="ADAL" clId="{440D2732-26B8-4F7A-898A-E36B7186A237}" dt="2026-06-04T00:17:06.344" v="433" actId="20577"/>
          <ac:spMkLst>
            <pc:docMk/>
            <pc:sldMk cId="560064828" sldId="270"/>
            <ac:spMk id="3" creationId="{48FD66D0-0E87-4251-9D4F-BA29D5024B43}"/>
          </ac:spMkLst>
        </pc:spChg>
      </pc:sldChg>
      <pc:sldChg chg="addSp delSp modSp add">
        <pc:chgData name="Dave Meekins" userId="5687c327-1bee-4243-a0d0-515e3bfecbda" providerId="ADAL" clId="{440D2732-26B8-4F7A-898A-E36B7186A237}" dt="2026-06-04T15:10:57.946" v="4957" actId="1076"/>
        <pc:sldMkLst>
          <pc:docMk/>
          <pc:sldMk cId="860460663" sldId="271"/>
        </pc:sldMkLst>
        <pc:spChg chg="del">
          <ac:chgData name="Dave Meekins" userId="5687c327-1bee-4243-a0d0-515e3bfecbda" providerId="ADAL" clId="{440D2732-26B8-4F7A-898A-E36B7186A237}" dt="2026-06-04T00:21:59.467" v="451"/>
          <ac:spMkLst>
            <pc:docMk/>
            <pc:sldMk cId="860460663" sldId="271"/>
            <ac:spMk id="2" creationId="{459D3152-6A86-46C3-9DC4-D609DB7AA61D}"/>
          </ac:spMkLst>
        </pc:spChg>
        <pc:spChg chg="del">
          <ac:chgData name="Dave Meekins" userId="5687c327-1bee-4243-a0d0-515e3bfecbda" providerId="ADAL" clId="{440D2732-26B8-4F7A-898A-E36B7186A237}" dt="2026-06-04T00:21:59.467" v="451"/>
          <ac:spMkLst>
            <pc:docMk/>
            <pc:sldMk cId="860460663" sldId="271"/>
            <ac:spMk id="3" creationId="{DF84588D-F355-4A77-BD7C-D65A2B43DCDE}"/>
          </ac:spMkLst>
        </pc:spChg>
        <pc:spChg chg="add mod">
          <ac:chgData name="Dave Meekins" userId="5687c327-1bee-4243-a0d0-515e3bfecbda" providerId="ADAL" clId="{440D2732-26B8-4F7A-898A-E36B7186A237}" dt="2026-06-04T00:22:11.633" v="478" actId="122"/>
          <ac:spMkLst>
            <pc:docMk/>
            <pc:sldMk cId="860460663" sldId="271"/>
            <ac:spMk id="5" creationId="{84D9D3BA-9116-4692-B665-647A350E0007}"/>
          </ac:spMkLst>
        </pc:spChg>
        <pc:spChg chg="add mod">
          <ac:chgData name="Dave Meekins" userId="5687c327-1bee-4243-a0d0-515e3bfecbda" providerId="ADAL" clId="{440D2732-26B8-4F7A-898A-E36B7186A237}" dt="2026-06-04T00:23:49.329" v="636" actId="20577"/>
          <ac:spMkLst>
            <pc:docMk/>
            <pc:sldMk cId="860460663" sldId="271"/>
            <ac:spMk id="6" creationId="{F760963D-0C5F-4822-94F3-ECAB0E3204D8}"/>
          </ac:spMkLst>
        </pc:spChg>
        <pc:spChg chg="add mod">
          <ac:chgData name="Dave Meekins" userId="5687c327-1bee-4243-a0d0-515e3bfecbda" providerId="ADAL" clId="{440D2732-26B8-4F7A-898A-E36B7186A237}" dt="2026-06-04T00:25:55.887" v="861" actId="20577"/>
          <ac:spMkLst>
            <pc:docMk/>
            <pc:sldMk cId="860460663" sldId="271"/>
            <ac:spMk id="7" creationId="{583FF0B1-7BDE-4E02-8FD1-F98E2CF47977}"/>
          </ac:spMkLst>
        </pc:spChg>
        <pc:picChg chg="add mod">
          <ac:chgData name="Dave Meekins" userId="5687c327-1bee-4243-a0d0-515e3bfecbda" providerId="ADAL" clId="{440D2732-26B8-4F7A-898A-E36B7186A237}" dt="2026-06-04T15:10:57.946" v="4957" actId="1076"/>
          <ac:picMkLst>
            <pc:docMk/>
            <pc:sldMk cId="860460663" sldId="271"/>
            <ac:picMk id="8" creationId="{9E79953F-809D-4AF4-9939-A2EAD27BE9B2}"/>
          </ac:picMkLst>
        </pc:picChg>
      </pc:sldChg>
      <pc:sldChg chg="addSp delSp modSp add">
        <pc:chgData name="Dave Meekins" userId="5687c327-1bee-4243-a0d0-515e3bfecbda" providerId="ADAL" clId="{440D2732-26B8-4F7A-898A-E36B7186A237}" dt="2026-06-04T04:15:04.602" v="4716" actId="20577"/>
        <pc:sldMkLst>
          <pc:docMk/>
          <pc:sldMk cId="3686133005" sldId="272"/>
        </pc:sldMkLst>
        <pc:spChg chg="mod">
          <ac:chgData name="Dave Meekins" userId="5687c327-1bee-4243-a0d0-515e3bfecbda" providerId="ADAL" clId="{440D2732-26B8-4F7A-898A-E36B7186A237}" dt="2026-06-04T03:23:00.670" v="2239" actId="14100"/>
          <ac:spMkLst>
            <pc:docMk/>
            <pc:sldMk cId="3686133005" sldId="272"/>
            <ac:spMk id="2" creationId="{08C72D51-5314-473D-A6AB-1FB4011C761B}"/>
          </ac:spMkLst>
        </pc:spChg>
        <pc:spChg chg="del">
          <ac:chgData name="Dave Meekins" userId="5687c327-1bee-4243-a0d0-515e3bfecbda" providerId="ADAL" clId="{440D2732-26B8-4F7A-898A-E36B7186A237}" dt="2026-06-04T03:23:03.899" v="2240" actId="478"/>
          <ac:spMkLst>
            <pc:docMk/>
            <pc:sldMk cId="3686133005" sldId="272"/>
            <ac:spMk id="3" creationId="{CB8A1489-CD7B-42CB-8F55-D6995CC298B0}"/>
          </ac:spMkLst>
        </pc:spChg>
        <pc:spChg chg="add mod">
          <ac:chgData name="Dave Meekins" userId="5687c327-1bee-4243-a0d0-515e3bfecbda" providerId="ADAL" clId="{440D2732-26B8-4F7A-898A-E36B7186A237}" dt="2026-06-04T04:15:04.602" v="4716" actId="20577"/>
          <ac:spMkLst>
            <pc:docMk/>
            <pc:sldMk cId="3686133005" sldId="272"/>
            <ac:spMk id="11" creationId="{25861D8E-D35E-4FA2-9411-594136794765}"/>
          </ac:spMkLst>
        </pc:spChg>
        <pc:spChg chg="add mod">
          <ac:chgData name="Dave Meekins" userId="5687c327-1bee-4243-a0d0-515e3bfecbda" providerId="ADAL" clId="{440D2732-26B8-4F7A-898A-E36B7186A237}" dt="2026-06-04T03:37:14.947" v="2979" actId="1076"/>
          <ac:spMkLst>
            <pc:docMk/>
            <pc:sldMk cId="3686133005" sldId="272"/>
            <ac:spMk id="12" creationId="{9A53F6A2-1F99-4207-B508-837FED4D3E15}"/>
          </ac:spMkLst>
        </pc:spChg>
        <pc:spChg chg="add mod">
          <ac:chgData name="Dave Meekins" userId="5687c327-1bee-4243-a0d0-515e3bfecbda" providerId="ADAL" clId="{440D2732-26B8-4F7A-898A-E36B7186A237}" dt="2026-06-04T03:37:12.582" v="2978" actId="1076"/>
          <ac:spMkLst>
            <pc:docMk/>
            <pc:sldMk cId="3686133005" sldId="272"/>
            <ac:spMk id="13" creationId="{10064AE2-3A16-4227-8DFD-EE0DDC01D810}"/>
          </ac:spMkLst>
        </pc:spChg>
        <pc:picChg chg="add mod modCrop">
          <ac:chgData name="Dave Meekins" userId="5687c327-1bee-4243-a0d0-515e3bfecbda" providerId="ADAL" clId="{440D2732-26B8-4F7A-898A-E36B7186A237}" dt="2026-06-04T03:34:29.757" v="2862" actId="1076"/>
          <ac:picMkLst>
            <pc:docMk/>
            <pc:sldMk cId="3686133005" sldId="272"/>
            <ac:picMk id="6" creationId="{804DB271-57B9-47EF-A960-B835C778EE17}"/>
          </ac:picMkLst>
        </pc:picChg>
        <pc:picChg chg="add mod modCrop">
          <ac:chgData name="Dave Meekins" userId="5687c327-1bee-4243-a0d0-515e3bfecbda" providerId="ADAL" clId="{440D2732-26B8-4F7A-898A-E36B7186A237}" dt="2026-06-04T03:34:27.613" v="2861" actId="1076"/>
          <ac:picMkLst>
            <pc:docMk/>
            <pc:sldMk cId="3686133005" sldId="272"/>
            <ac:picMk id="8" creationId="{442AB07F-238F-45F8-B005-C5F1A606587B}"/>
          </ac:picMkLst>
        </pc:picChg>
        <pc:picChg chg="add del mod modCrop">
          <ac:chgData name="Dave Meekins" userId="5687c327-1bee-4243-a0d0-515e3bfecbda" providerId="ADAL" clId="{440D2732-26B8-4F7A-898A-E36B7186A237}" dt="2026-06-04T03:25:59.937" v="2254"/>
          <ac:picMkLst>
            <pc:docMk/>
            <pc:sldMk cId="3686133005" sldId="272"/>
            <ac:picMk id="10" creationId="{67D03DBD-C61E-4B0E-B15A-87039FDCAA2E}"/>
          </ac:picMkLst>
        </pc:picChg>
        <pc:picChg chg="add mod modCrop">
          <ac:chgData name="Dave Meekins" userId="5687c327-1bee-4243-a0d0-515e3bfecbda" providerId="ADAL" clId="{440D2732-26B8-4F7A-898A-E36B7186A237}" dt="2026-06-04T04:14:21.193" v="4645" actId="1076"/>
          <ac:picMkLst>
            <pc:docMk/>
            <pc:sldMk cId="3686133005" sldId="272"/>
            <ac:picMk id="15" creationId="{014BAD88-67B4-4618-9751-0FDD73DE4A20}"/>
          </ac:picMkLst>
        </pc:picChg>
      </pc:sldChg>
      <pc:sldChg chg="addSp delSp modSp add">
        <pc:chgData name="Dave Meekins" userId="5687c327-1bee-4243-a0d0-515e3bfecbda" providerId="ADAL" clId="{440D2732-26B8-4F7A-898A-E36B7186A237}" dt="2026-06-04T14:41:26.020" v="4908" actId="20577"/>
        <pc:sldMkLst>
          <pc:docMk/>
          <pc:sldMk cId="412912878" sldId="273"/>
        </pc:sldMkLst>
        <pc:spChg chg="del">
          <ac:chgData name="Dave Meekins" userId="5687c327-1bee-4243-a0d0-515e3bfecbda" providerId="ADAL" clId="{440D2732-26B8-4F7A-898A-E36B7186A237}" dt="2026-06-04T03:26:16.019" v="2255"/>
          <ac:spMkLst>
            <pc:docMk/>
            <pc:sldMk cId="412912878" sldId="273"/>
            <ac:spMk id="2" creationId="{99EC0BA8-7AB6-463F-981C-A374A951F8F8}"/>
          </ac:spMkLst>
        </pc:spChg>
        <pc:spChg chg="del">
          <ac:chgData name="Dave Meekins" userId="5687c327-1bee-4243-a0d0-515e3bfecbda" providerId="ADAL" clId="{440D2732-26B8-4F7A-898A-E36B7186A237}" dt="2026-06-04T03:26:16.019" v="2255"/>
          <ac:spMkLst>
            <pc:docMk/>
            <pc:sldMk cId="412912878" sldId="273"/>
            <ac:spMk id="3" creationId="{AD1EE934-5901-4C02-8D83-78E72184FC26}"/>
          </ac:spMkLst>
        </pc:spChg>
        <pc:spChg chg="add mod">
          <ac:chgData name="Dave Meekins" userId="5687c327-1bee-4243-a0d0-515e3bfecbda" providerId="ADAL" clId="{440D2732-26B8-4F7A-898A-E36B7186A237}" dt="2026-06-04T03:34:16.703" v="2860" actId="122"/>
          <ac:spMkLst>
            <pc:docMk/>
            <pc:sldMk cId="412912878" sldId="273"/>
            <ac:spMk id="5" creationId="{013483D5-46EE-4F0A-9364-7BE2AFEE93CC}"/>
          </ac:spMkLst>
        </pc:spChg>
        <pc:spChg chg="add del mod">
          <ac:chgData name="Dave Meekins" userId="5687c327-1bee-4243-a0d0-515e3bfecbda" providerId="ADAL" clId="{440D2732-26B8-4F7A-898A-E36B7186A237}" dt="2026-06-04T03:26:25.372" v="2256"/>
          <ac:spMkLst>
            <pc:docMk/>
            <pc:sldMk cId="412912878" sldId="273"/>
            <ac:spMk id="6" creationId="{6632C6EB-B58F-4347-887D-7DAB3D6A5C3C}"/>
          </ac:spMkLst>
        </pc:spChg>
        <pc:spChg chg="add mod">
          <ac:chgData name="Dave Meekins" userId="5687c327-1bee-4243-a0d0-515e3bfecbda" providerId="ADAL" clId="{440D2732-26B8-4F7A-898A-E36B7186A237}" dt="2026-06-04T14:41:26.020" v="4908" actId="20577"/>
          <ac:spMkLst>
            <pc:docMk/>
            <pc:sldMk cId="412912878" sldId="273"/>
            <ac:spMk id="7" creationId="{2E661CC6-D4EB-419A-AB00-0F29AEA5CA9F}"/>
          </ac:spMkLst>
        </pc:spChg>
        <pc:spChg chg="add mod">
          <ac:chgData name="Dave Meekins" userId="5687c327-1bee-4243-a0d0-515e3bfecbda" providerId="ADAL" clId="{440D2732-26B8-4F7A-898A-E36B7186A237}" dt="2026-06-04T03:29:24.947" v="2389" actId="14100"/>
          <ac:spMkLst>
            <pc:docMk/>
            <pc:sldMk cId="412912878" sldId="273"/>
            <ac:spMk id="9" creationId="{56BE790F-7688-4435-8B43-C99C240D3918}"/>
          </ac:spMkLst>
        </pc:spChg>
        <pc:spChg chg="add mod">
          <ac:chgData name="Dave Meekins" userId="5687c327-1bee-4243-a0d0-515e3bfecbda" providerId="ADAL" clId="{440D2732-26B8-4F7A-898A-E36B7186A237}" dt="2026-06-04T03:28:49.162" v="2379" actId="1076"/>
          <ac:spMkLst>
            <pc:docMk/>
            <pc:sldMk cId="412912878" sldId="273"/>
            <ac:spMk id="10" creationId="{405FA827-B44F-431C-9DEE-5F43FE23FCA9}"/>
          </ac:spMkLst>
        </pc:spChg>
        <pc:spChg chg="add del">
          <ac:chgData name="Dave Meekins" userId="5687c327-1bee-4243-a0d0-515e3bfecbda" providerId="ADAL" clId="{440D2732-26B8-4F7A-898A-E36B7186A237}" dt="2026-06-04T03:34:11.326" v="2859" actId="478"/>
          <ac:spMkLst>
            <pc:docMk/>
            <pc:sldMk cId="412912878" sldId="273"/>
            <ac:spMk id="11" creationId="{81C8281B-1613-474A-8A1D-06F730869F36}"/>
          </ac:spMkLst>
        </pc:spChg>
        <pc:spChg chg="add mod">
          <ac:chgData name="Dave Meekins" userId="5687c327-1bee-4243-a0d0-515e3bfecbda" providerId="ADAL" clId="{440D2732-26B8-4F7A-898A-E36B7186A237}" dt="2026-06-04T03:33:46.686" v="2858" actId="20577"/>
          <ac:spMkLst>
            <pc:docMk/>
            <pc:sldMk cId="412912878" sldId="273"/>
            <ac:spMk id="22" creationId="{1C584EE4-17B8-4984-8D59-6D7C358A73FC}"/>
          </ac:spMkLst>
        </pc:spChg>
        <pc:spChg chg="add mod">
          <ac:chgData name="Dave Meekins" userId="5687c327-1bee-4243-a0d0-515e3bfecbda" providerId="ADAL" clId="{440D2732-26B8-4F7A-898A-E36B7186A237}" dt="2026-06-04T03:33:23.787" v="2818" actId="20577"/>
          <ac:spMkLst>
            <pc:docMk/>
            <pc:sldMk cId="412912878" sldId="273"/>
            <ac:spMk id="24" creationId="{9D6EE78C-1071-4219-858C-E98C23CF1EC8}"/>
          </ac:spMkLst>
        </pc:spChg>
        <pc:picChg chg="add mod modCrop">
          <ac:chgData name="Dave Meekins" userId="5687c327-1bee-4243-a0d0-515e3bfecbda" providerId="ADAL" clId="{440D2732-26B8-4F7A-898A-E36B7186A237}" dt="2026-06-04T03:26:46.838" v="2261" actId="1076"/>
          <ac:picMkLst>
            <pc:docMk/>
            <pc:sldMk cId="412912878" sldId="273"/>
            <ac:picMk id="8" creationId="{61D2AED2-2F79-4173-AB45-818C3BBE8441}"/>
          </ac:picMkLst>
        </pc:picChg>
        <pc:cxnChg chg="add del mod">
          <ac:chgData name="Dave Meekins" userId="5687c327-1bee-4243-a0d0-515e3bfecbda" providerId="ADAL" clId="{440D2732-26B8-4F7A-898A-E36B7186A237}" dt="2026-06-04T03:28:22.908" v="2372" actId="11529"/>
          <ac:cxnSpMkLst>
            <pc:docMk/>
            <pc:sldMk cId="412912878" sldId="273"/>
            <ac:cxnSpMk id="13" creationId="{96D5205C-D436-4D59-901B-C36F8DEDE5A5}"/>
          </ac:cxnSpMkLst>
        </pc:cxnChg>
        <pc:cxnChg chg="add mod">
          <ac:chgData name="Dave Meekins" userId="5687c327-1bee-4243-a0d0-515e3bfecbda" providerId="ADAL" clId="{440D2732-26B8-4F7A-898A-E36B7186A237}" dt="2026-06-04T03:29:02.768" v="2381" actId="208"/>
          <ac:cxnSpMkLst>
            <pc:docMk/>
            <pc:sldMk cId="412912878" sldId="273"/>
            <ac:cxnSpMk id="15" creationId="{58D3EE65-4D4E-4BE8-B4C0-B44CA4ACB468}"/>
          </ac:cxnSpMkLst>
        </pc:cxnChg>
        <pc:cxnChg chg="add mod">
          <ac:chgData name="Dave Meekins" userId="5687c327-1bee-4243-a0d0-515e3bfecbda" providerId="ADAL" clId="{440D2732-26B8-4F7A-898A-E36B7186A237}" dt="2026-06-04T03:29:36.063" v="2392" actId="14100"/>
          <ac:cxnSpMkLst>
            <pc:docMk/>
            <pc:sldMk cId="412912878" sldId="273"/>
            <ac:cxnSpMk id="19" creationId="{786E98CA-5F48-44A2-88A0-5E122BEAE1DD}"/>
          </ac:cxnSpMkLst>
        </pc:cxnChg>
        <pc:cxnChg chg="add mod">
          <ac:chgData name="Dave Meekins" userId="5687c327-1bee-4243-a0d0-515e3bfecbda" providerId="ADAL" clId="{440D2732-26B8-4F7A-898A-E36B7186A237}" dt="2026-06-04T03:33:32.854" v="2837" actId="20577"/>
          <ac:cxnSpMkLst>
            <pc:docMk/>
            <pc:sldMk cId="412912878" sldId="273"/>
            <ac:cxnSpMk id="23" creationId="{845FC08B-FF53-4230-BE12-6FD48D6F0270}"/>
          </ac:cxnSpMkLst>
        </pc:cxnChg>
        <pc:cxnChg chg="add mod">
          <ac:chgData name="Dave Meekins" userId="5687c327-1bee-4243-a0d0-515e3bfecbda" providerId="ADAL" clId="{440D2732-26B8-4F7A-898A-E36B7186A237}" dt="2026-06-04T03:33:17.101" v="2805" actId="1076"/>
          <ac:cxnSpMkLst>
            <pc:docMk/>
            <pc:sldMk cId="412912878" sldId="273"/>
            <ac:cxnSpMk id="25" creationId="{F5AC72E2-D79F-40B2-BF4A-91991483989B}"/>
          </ac:cxnSpMkLst>
        </pc:cxnChg>
      </pc:sldChg>
      <pc:sldChg chg="addSp delSp modSp add">
        <pc:chgData name="Dave Meekins" userId="5687c327-1bee-4243-a0d0-515e3bfecbda" providerId="ADAL" clId="{440D2732-26B8-4F7A-898A-E36B7186A237}" dt="2026-06-04T12:25:55.834" v="4731" actId="20577"/>
        <pc:sldMkLst>
          <pc:docMk/>
          <pc:sldMk cId="2416002727" sldId="274"/>
        </pc:sldMkLst>
        <pc:spChg chg="mod">
          <ac:chgData name="Dave Meekins" userId="5687c327-1bee-4243-a0d0-515e3bfecbda" providerId="ADAL" clId="{440D2732-26B8-4F7A-898A-E36B7186A237}" dt="2026-06-04T02:38:02.239" v="1982" actId="14100"/>
          <ac:spMkLst>
            <pc:docMk/>
            <pc:sldMk cId="2416002727" sldId="274"/>
            <ac:spMk id="2" creationId="{639F7D57-0056-4093-AB49-520FAC7045BF}"/>
          </ac:spMkLst>
        </pc:spChg>
        <pc:spChg chg="del">
          <ac:chgData name="Dave Meekins" userId="5687c327-1bee-4243-a0d0-515e3bfecbda" providerId="ADAL" clId="{440D2732-26B8-4F7A-898A-E36B7186A237}" dt="2026-06-04T02:36:35.303" v="1942"/>
          <ac:spMkLst>
            <pc:docMk/>
            <pc:sldMk cId="2416002727" sldId="274"/>
            <ac:spMk id="3" creationId="{140BF5F0-4D73-4705-A9D9-6D531FB4702B}"/>
          </ac:spMkLst>
        </pc:spChg>
        <pc:graphicFrameChg chg="add mod modGraphic">
          <ac:chgData name="Dave Meekins" userId="5687c327-1bee-4243-a0d0-515e3bfecbda" providerId="ADAL" clId="{440D2732-26B8-4F7A-898A-E36B7186A237}" dt="2026-06-04T12:25:55.834" v="4731" actId="20577"/>
          <ac:graphicFrameMkLst>
            <pc:docMk/>
            <pc:sldMk cId="2416002727" sldId="274"/>
            <ac:graphicFrameMk id="5" creationId="{0125997D-7075-4651-8D22-CD6B7C4DE10C}"/>
          </ac:graphicFrameMkLst>
        </pc:graphicFrameChg>
      </pc:sldChg>
      <pc:sldChg chg="addSp modSp add">
        <pc:chgData name="Dave Meekins" userId="5687c327-1bee-4243-a0d0-515e3bfecbda" providerId="ADAL" clId="{440D2732-26B8-4F7A-898A-E36B7186A237}" dt="2026-06-04T12:46:50.117" v="4735" actId="1076"/>
        <pc:sldMkLst>
          <pc:docMk/>
          <pc:sldMk cId="3663466217" sldId="275"/>
        </pc:sldMkLst>
        <pc:spChg chg="mod">
          <ac:chgData name="Dave Meekins" userId="5687c327-1bee-4243-a0d0-515e3bfecbda" providerId="ADAL" clId="{440D2732-26B8-4F7A-898A-E36B7186A237}" dt="2026-06-04T03:43:06.310" v="3697" actId="20577"/>
          <ac:spMkLst>
            <pc:docMk/>
            <pc:sldMk cId="3663466217" sldId="275"/>
            <ac:spMk id="2" creationId="{9BD9F00D-00FF-423E-9C6A-07245A35113D}"/>
          </ac:spMkLst>
        </pc:spChg>
        <pc:spChg chg="mod">
          <ac:chgData name="Dave Meekins" userId="5687c327-1bee-4243-a0d0-515e3bfecbda" providerId="ADAL" clId="{440D2732-26B8-4F7A-898A-E36B7186A237}" dt="2026-06-04T04:03:23.232" v="4640" actId="20577"/>
          <ac:spMkLst>
            <pc:docMk/>
            <pc:sldMk cId="3663466217" sldId="275"/>
            <ac:spMk id="3" creationId="{E0145304-5A66-406B-8F2D-878751AC0BEB}"/>
          </ac:spMkLst>
        </pc:spChg>
        <pc:picChg chg="add mod modCrop">
          <ac:chgData name="Dave Meekins" userId="5687c327-1bee-4243-a0d0-515e3bfecbda" providerId="ADAL" clId="{440D2732-26B8-4F7A-898A-E36B7186A237}" dt="2026-06-04T12:46:50.117" v="4735" actId="1076"/>
          <ac:picMkLst>
            <pc:docMk/>
            <pc:sldMk cId="3663466217" sldId="275"/>
            <ac:picMk id="5" creationId="{9C0A8435-546F-40F3-AA80-CA523F16506B}"/>
          </ac:picMkLst>
        </pc:picChg>
      </pc:sldChg>
      <pc:sldChg chg="modSp add">
        <pc:chgData name="Dave Meekins" userId="5687c327-1bee-4243-a0d0-515e3bfecbda" providerId="ADAL" clId="{440D2732-26B8-4F7A-898A-E36B7186A237}" dt="2026-06-04T03:59:01.220" v="4383" actId="20577"/>
        <pc:sldMkLst>
          <pc:docMk/>
          <pc:sldMk cId="324919263" sldId="276"/>
        </pc:sldMkLst>
        <pc:spChg chg="mod">
          <ac:chgData name="Dave Meekins" userId="5687c327-1bee-4243-a0d0-515e3bfecbda" providerId="ADAL" clId="{440D2732-26B8-4F7A-898A-E36B7186A237}" dt="2026-06-04T03:52:51.736" v="3977" actId="14100"/>
          <ac:spMkLst>
            <pc:docMk/>
            <pc:sldMk cId="324919263" sldId="276"/>
            <ac:spMk id="2" creationId="{4039CB74-E058-4F33-AB21-9F377431B085}"/>
          </ac:spMkLst>
        </pc:spChg>
        <pc:spChg chg="mod">
          <ac:chgData name="Dave Meekins" userId="5687c327-1bee-4243-a0d0-515e3bfecbda" providerId="ADAL" clId="{440D2732-26B8-4F7A-898A-E36B7186A237}" dt="2026-06-04T03:59:01.220" v="4383" actId="20577"/>
          <ac:spMkLst>
            <pc:docMk/>
            <pc:sldMk cId="324919263" sldId="276"/>
            <ac:spMk id="3" creationId="{E99371EF-8326-4499-BC88-65433EAF14A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Remaining Work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DA</c:v>
              </c:pt>
              <c:pt idx="1">
                <c:v>ENG</c:v>
              </c:pt>
              <c:pt idx="2">
                <c:v>Designer</c:v>
              </c:pt>
              <c:pt idx="3">
                <c:v>Vacuum Tech</c:v>
              </c:pt>
              <c:pt idx="4">
                <c:v>Cryo Tech</c:v>
              </c:pt>
              <c:pt idx="5">
                <c:v>Pipe fitter</c:v>
              </c:pt>
              <c:pt idx="6">
                <c:v>Software</c:v>
              </c:pt>
              <c:pt idx="7">
                <c:v>Welder</c:v>
              </c:pt>
              <c:pt idx="8">
                <c:v>Aluminum welder</c:v>
              </c:pt>
              <c:pt idx="9">
                <c:v>Material Handler</c:v>
              </c:pt>
              <c:pt idx="10">
                <c:v>Assembly Tech</c:v>
              </c:pt>
              <c:pt idx="11">
                <c:v>Machinist tech</c:v>
              </c:pt>
              <c:pt idx="12">
                <c:v>Electronics Tech</c:v>
              </c:pt>
              <c:pt idx="13">
                <c:v>Electrician</c:v>
              </c:pt>
              <c:pt idx="14">
                <c:v>Tech Rep</c:v>
              </c:pt>
            </c:strLit>
          </c:cat>
          <c:val>
            <c:numLit>
              <c:formatCode>#,##0_ "hrs"</c:formatCode>
              <c:ptCount val="15"/>
              <c:pt idx="0">
                <c:v>507.80661577608146</c:v>
              </c:pt>
              <c:pt idx="1">
                <c:v>426</c:v>
              </c:pt>
              <c:pt idx="2">
                <c:v>376</c:v>
              </c:pt>
              <c:pt idx="3">
                <c:v>475.33333333333331</c:v>
              </c:pt>
              <c:pt idx="4">
                <c:v>96</c:v>
              </c:pt>
              <c:pt idx="5">
                <c:v>139.33333333333334</c:v>
              </c:pt>
              <c:pt idx="6">
                <c:v>504</c:v>
              </c:pt>
              <c:pt idx="7">
                <c:v>328</c:v>
              </c:pt>
              <c:pt idx="8">
                <c:v>8</c:v>
              </c:pt>
              <c:pt idx="9">
                <c:v>307.33333333333331</c:v>
              </c:pt>
              <c:pt idx="10">
                <c:v>189.33333333333334</c:v>
              </c:pt>
              <c:pt idx="11">
                <c:v>356</c:v>
              </c:pt>
              <c:pt idx="12">
                <c:v>616.19338422391866</c:v>
              </c:pt>
              <c:pt idx="13">
                <c:v>214.66666666666666</c:v>
              </c:pt>
              <c:pt idx="14">
                <c:v>80</c:v>
              </c:pt>
            </c:numLit>
          </c:val>
          <c:extLst>
            <c:ext xmlns:c16="http://schemas.microsoft.com/office/drawing/2014/chart" uri="{C3380CC4-5D6E-409C-BE32-E72D297353CC}">
              <c16:uniqueId val="{00000000-8D51-46CD-AFF4-7569A30B6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3959424"/>
        <c:axId val="300950080"/>
      </c:barChart>
      <c:catAx>
        <c:axId val="3039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950080"/>
        <c:crosses val="autoZero"/>
        <c:auto val="1"/>
        <c:lblAlgn val="ctr"/>
        <c:lblOffset val="100"/>
        <c:noMultiLvlLbl val="0"/>
      </c:catAx>
      <c:valAx>
        <c:axId val="3009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&quot;hrs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59424"/>
        <c:crosses val="autoZero"/>
        <c:crossBetween val="between"/>
      </c:valAx>
      <c:spPr>
        <a:noFill/>
        <a:ln>
          <a:noFill/>
        </a:ln>
        <a:effectLst/>
      </c:spPr>
      <c:extLst/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67733873812472"/>
          <c:y val="0.10326311441553077"/>
          <c:w val="0.78852134513937466"/>
          <c:h val="0.65885281997742851"/>
        </c:manualLayout>
      </c:layout>
      <c:barChart>
        <c:barDir val="col"/>
        <c:grouping val="clustered"/>
        <c:varyColors val="0"/>
        <c:ser>
          <c:idx val="0"/>
          <c:order val="0"/>
          <c:tx>
            <c:v>Remaining Cost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Vacuum System
HKS Target System</c:v>
              </c:pt>
              <c:pt idx="1">
                <c:v>Cold target ladder
HKS Target System</c:v>
              </c:pt>
              <c:pt idx="2">
                <c:v>Transfer can and T-lines
HKS Target System</c:v>
              </c:pt>
              <c:pt idx="3">
                <c:v>Instrumentation/Controls
HKS Target System</c:v>
              </c:pt>
              <c:pt idx="4">
                <c:v>Assembly Installation
HKS Target System</c:v>
              </c:pt>
            </c:strLit>
          </c:cat>
          <c:val>
            <c:numLit>
              <c:formatCode>\$#,##0.00</c:formatCode>
              <c:ptCount val="5"/>
              <c:pt idx="0">
                <c:v>152440</c:v>
              </c:pt>
              <c:pt idx="1">
                <c:v>395360</c:v>
              </c:pt>
              <c:pt idx="2">
                <c:v>50760</c:v>
              </c:pt>
              <c:pt idx="3">
                <c:v>141369.46564885497</c:v>
              </c:pt>
              <c:pt idx="4">
                <c:v>126336.66666666669</c:v>
              </c:pt>
            </c:numLit>
          </c:val>
          <c:extLst>
            <c:ext xmlns:c16="http://schemas.microsoft.com/office/drawing/2014/chart" uri="{C3380CC4-5D6E-409C-BE32-E72D297353CC}">
              <c16:uniqueId val="{00000000-A7B8-4139-9192-1D2796B7FBB7}"/>
            </c:ext>
          </c:extLst>
        </c:ser>
        <c:ser>
          <c:idx val="1"/>
          <c:order val="1"/>
          <c:tx>
            <c:v>Cost2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Vacuum System
HKS Target System</c:v>
              </c:pt>
              <c:pt idx="1">
                <c:v>Cold target ladder
HKS Target System</c:v>
              </c:pt>
              <c:pt idx="2">
                <c:v>Transfer can and T-lines
HKS Target System</c:v>
              </c:pt>
              <c:pt idx="3">
                <c:v>Instrumentation/Controls
HKS Target System</c:v>
              </c:pt>
              <c:pt idx="4">
                <c:v>Assembly Installation
HKS Target System</c:v>
              </c:pt>
            </c:strLit>
          </c:cat>
          <c:val>
            <c:numLit>
              <c:formatCode>\$#,##0.00</c:formatCode>
              <c:ptCount val="5"/>
              <c:pt idx="0">
                <c:v>109500</c:v>
              </c:pt>
              <c:pt idx="1">
                <c:v>314000</c:v>
              </c:pt>
              <c:pt idx="2">
                <c:v>15000</c:v>
              </c:pt>
              <c:pt idx="3">
                <c:v>35000</c:v>
              </c:pt>
              <c:pt idx="4">
                <c:v>50000</c:v>
              </c:pt>
            </c:numLit>
          </c:val>
          <c:extLst>
            <c:ext xmlns:c16="http://schemas.microsoft.com/office/drawing/2014/chart" uri="{C3380CC4-5D6E-409C-BE32-E72D297353CC}">
              <c16:uniqueId val="{00000001-A7B8-4139-9192-1D2796B7F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85102560"/>
        <c:axId val="108188656"/>
      </c:barChart>
      <c:catAx>
        <c:axId val="1851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88656"/>
        <c:crosses val="autoZero"/>
        <c:auto val="1"/>
        <c:lblAlgn val="ctr"/>
        <c:lblOffset val="100"/>
        <c:noMultiLvlLbl val="0"/>
      </c:catAx>
      <c:valAx>
        <c:axId val="1081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02560"/>
        <c:crosses val="autoZero"/>
        <c:crossBetween val="between"/>
      </c:valAx>
      <c:spPr>
        <a:noFill/>
        <a:ln>
          <a:noFill/>
        </a:ln>
        <a:effectLst/>
      </c:spPr>
      <c:extLst/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tint val="60000"/>
  </cs:variation>
  <cs:variation>
    <a:shade val="60000"/>
  </cs:variation>
  <cs:variation>
    <a:tint val="80000"/>
  </cs:variation>
  <cs:variation>
    <a:shade val="80000"/>
  </cs:variation>
  <cs:variation>
    <a:tint val="50000"/>
  </cs:variation>
  <cs:variation>
    <a:shade val="50000"/>
  </cs:variation>
  <cs:variation>
    <a:tint val="70000"/>
  </cs:variation>
  <cs:variation>
    <a:shade val="7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/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6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80F2-84D5-4C51-9C99-CFB8584FDE2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D6356-93A4-4C0C-BCA8-42B72B1FA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5A5E-921C-48CA-BA6A-BFBCC23BA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051C3-39ED-420B-A850-AAB114363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E2D1-E4C3-437E-B087-5AEBE6F1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2465-F997-444E-9AC4-B6D0F143899D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62A2-1D89-4DF8-BB7E-3C4E0670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1EB3-BB30-4EAF-987F-99C5BA0A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521E-1A23-4890-9EA0-D15D53A4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ACA49-6129-4616-ACBB-C2D2ED57F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AB8F1-1D3B-43E6-BDEB-2EE50FB1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D0A3-1224-4A61-811D-78C671FFCE63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8469-FA65-45E6-9BE2-FDFCA82B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35EF1-C679-4121-BE58-C1715279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9B807-34CE-4450-AA1F-924C10BD9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090E-95D9-4F81-A696-325157F5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F04F-42CE-4DE5-91D0-75858275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A5CB-6E38-413A-92F2-96C52C33DB54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C6FF-867E-4D60-B5D2-29C8D574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1184-2E5C-4C33-924B-37F57920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C3E7-4907-4510-B456-77C42E6B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5B73E-FA0A-42C0-A7ED-F88FB8B1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5093E-4DC9-49B4-AAD0-B28FB83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EA42-B930-45F7-BE18-301C44807806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CC11-B279-4144-8F0D-94BB42D5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C2AC-13DA-44CC-A988-F73E8036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C5BF-936D-4DFE-BFF0-0547FE35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1793-7B8C-4DF0-84D2-A6ABFEA3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6A60-141B-47B4-846A-F371916A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2049-CF92-4AA1-808F-A6D55484E4E4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2C75-53DC-45C9-AA6B-2E38A8FA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A087F-5507-4DB3-A03F-5972072D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9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837B-4006-49ED-8212-F1941584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E8AC-6D2A-46DA-A5FB-15DC99FF7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5A5ED-F663-4425-8F14-2862C1BCE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17F9E-C3D4-4B21-90FD-8AA20E23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B46-9BED-46DD-9B78-0C9C5C3ADA1B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F9C78-212B-433C-A162-6B6E0B2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A0406-4F48-41BB-B050-5502C3D0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9B8C-D482-48C8-A5FB-990812F1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526BD-618E-46CB-8A30-B2F04A36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A5A32-0E92-4361-BC0B-210910D88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CFFD-1055-4D00-A0D8-ACEF69064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A1543-7894-403D-8CD2-D3D41F90B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84001-896A-4B8A-9FB6-BB266DCB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C6A-14EF-4FCC-BE3E-FE10AB378682}" type="datetime1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72F6C-FDE1-4BDA-9C43-A9AD088A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3F7D0-839D-4F82-8CFB-F241D7A5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F058-B892-4A4F-8F96-7CE44A6C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23664-939C-441C-9431-30970BD8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B6D4-367C-4934-90A0-39E3B4B6970C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E391-1320-425C-B12A-707CBD09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8C94D-4350-432B-A325-447B060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F779A-4D89-445E-A5FF-E42A048A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5227-E5DD-4B3C-AC78-D17047CDB87A}" type="datetime1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E432-48F3-48A5-9D34-D90D5845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FEF98-FCB7-4107-90F2-54E57995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4D86-177F-47F7-8235-44F6A1FF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C332-0FF4-42E9-865F-47BD3DE7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841C9-02D7-47B9-8898-4AF6AEDD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B9029-B5EB-4740-B995-3CB38EBE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9C68-BEA5-419E-BE08-D58BFAA86BE9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E74FC-D8A6-4CBF-9D74-F01ED170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CB59D-1F24-4668-B072-2EFD0C75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D0D5-7E21-4BC6-9442-E569DE10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D4DB6-50DF-411E-AEB3-6DC6F35A9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BACAD-7A73-4C36-9077-C52DA8FA8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BBD28-E45E-49EE-AA06-30DE8A60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08C0-5882-40A0-A3F2-408A0AF8B065}" type="datetime1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1FCB-32ED-4423-B93C-08369131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75B28-39AA-4ABB-9BD7-69BBCFEC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FB0F-BC46-411F-AC89-F8A5B3C5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B2036-F243-4EAF-9E7B-B77841F7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441F7-69C8-4615-9636-1348EC950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360E-0FEB-4FBF-8D06-0203EBE07083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6AF7-EFB0-49FD-9B16-BC1E7DAF1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12B0-E6C2-4411-8696-F8DFCADA2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A782-EFD7-4F9D-A1FD-C74DB82D8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E313-E523-45F0-AB61-7C09287C9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Hypernuclear</a:t>
            </a:r>
            <a:r>
              <a:rPr lang="en-US" dirty="0"/>
              <a:t> Target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558F7-A336-4CE7-A659-5DBFFFDE9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Meekins</a:t>
            </a:r>
          </a:p>
          <a:p>
            <a:r>
              <a:rPr lang="en-US" dirty="0"/>
              <a:t>Hall C </a:t>
            </a:r>
            <a:r>
              <a:rPr lang="en-US" dirty="0" err="1"/>
              <a:t>Hypernuclear</a:t>
            </a:r>
            <a:r>
              <a:rPr lang="en-US" dirty="0"/>
              <a:t> Experimental Readiness Review</a:t>
            </a:r>
          </a:p>
          <a:p>
            <a:r>
              <a:rPr lang="en-US" dirty="0"/>
              <a:t>June 4, 2026</a:t>
            </a:r>
          </a:p>
        </p:txBody>
      </p:sp>
    </p:spTree>
    <p:extLst>
      <p:ext uri="{BB962C8B-B14F-4D97-AF65-F5344CB8AC3E}">
        <p14:creationId xmlns:p14="http://schemas.microsoft.com/office/powerpoint/2010/main" val="37164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3483D5-46EE-4F0A-9364-7BE2AFEE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8313"/>
          </a:xfrm>
        </p:spPr>
        <p:txBody>
          <a:bodyPr/>
          <a:lstStyle/>
          <a:p>
            <a:pPr algn="ctr"/>
            <a:r>
              <a:rPr lang="en-US" dirty="0"/>
              <a:t>Loadable Cartridge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2E661CC6-D4EB-419A-AB00-0F29AEA5CA9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410962"/>
                <a:ext cx="3932237" cy="445802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Concept design shown to right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Loadable cartridge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be installed in load lock location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Ca, Li, and </a:t>
                </a:r>
                <a:r>
                  <a:rPr lang="en-US" dirty="0" err="1"/>
                  <a:t>LiH</a:t>
                </a:r>
                <a:r>
                  <a:rPr lang="en-US" dirty="0"/>
                  <a:t> targets will be preloaded on </a:t>
                </a:r>
                <a:r>
                  <a:rPr lang="en-US" dirty="0" err="1"/>
                  <a:t>Cartidge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Hole target will be located on cartridge  as well.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Custom cartridge with hole will be developed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source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quickly be installed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Still offers decent thermal contact with main ladder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Design optimization is still in progress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2E661CC6-D4EB-419A-AB00-0F29AEA5C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410962"/>
                <a:ext cx="3932237" cy="4458026"/>
              </a:xfrm>
              <a:blipFill>
                <a:blip r:embed="rId2"/>
                <a:stretch>
                  <a:fillRect l="-620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D5212-BD99-4F50-990E-FEEB3AF1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D2AED2-2F79-4173-AB45-818C3BBE84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-2" r="41347" b="1511"/>
          <a:stretch/>
        </p:blipFill>
        <p:spPr>
          <a:xfrm>
            <a:off x="7496869" y="975315"/>
            <a:ext cx="3439598" cy="4807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E790F-7688-4435-8B43-C99C240D3918}"/>
              </a:ext>
            </a:extLst>
          </p:cNvPr>
          <p:cNvSpPr txBox="1"/>
          <p:nvPr/>
        </p:nvSpPr>
        <p:spPr>
          <a:xfrm>
            <a:off x="5662014" y="5086479"/>
            <a:ext cx="157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Downstream 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FA827-B44F-431C-9DEE-5F43FE23FCA9}"/>
              </a:ext>
            </a:extLst>
          </p:cNvPr>
          <p:cNvSpPr txBox="1"/>
          <p:nvPr/>
        </p:nvSpPr>
        <p:spPr>
          <a:xfrm>
            <a:off x="5880205" y="1575473"/>
            <a:ext cx="1356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Locating Notch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D3EE65-4D4E-4BE8-B4C0-B44CA4ACB468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236665" y="1729362"/>
            <a:ext cx="2058914" cy="4203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6E98CA-5F48-44A2-88A0-5E122BEAE1D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236665" y="4932591"/>
            <a:ext cx="1114048" cy="307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584EE4-17B8-4984-8D59-6D7C358A73FC}"/>
              </a:ext>
            </a:extLst>
          </p:cNvPr>
          <p:cNvSpPr txBox="1"/>
          <p:nvPr/>
        </p:nvSpPr>
        <p:spPr>
          <a:xfrm>
            <a:off x="6022418" y="3115927"/>
            <a:ext cx="157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power target</a:t>
            </a:r>
          </a:p>
          <a:p>
            <a:r>
              <a:rPr lang="en-US" sz="1400" dirty="0"/>
              <a:t>Ca40 and Ca48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5FC08B-FF53-4230-BE12-6FD48D6F027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7597069" y="2962040"/>
            <a:ext cx="1114048" cy="4154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6EE78C-1071-4219-858C-E98C23CF1EC8}"/>
              </a:ext>
            </a:extLst>
          </p:cNvPr>
          <p:cNvSpPr txBox="1"/>
          <p:nvPr/>
        </p:nvSpPr>
        <p:spPr>
          <a:xfrm>
            <a:off x="6096000" y="4677890"/>
            <a:ext cx="157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 deg target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AC72E2-D79F-40B2-BF4A-91991483989B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670651" y="4524002"/>
            <a:ext cx="1114048" cy="3077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1F3C-B74F-4C1D-A121-745976BF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557"/>
          </a:xfrm>
        </p:spPr>
        <p:txBody>
          <a:bodyPr/>
          <a:lstStyle/>
          <a:p>
            <a:pPr algn="ctr"/>
            <a:r>
              <a:rPr lang="en-US" dirty="0"/>
              <a:t>Solid Targets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AA1B3F0-D393-4C3E-A7C3-73C053B4F8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9823675"/>
                  </p:ext>
                </p:extLst>
              </p:nvPr>
            </p:nvGraphicFramePr>
            <p:xfrm>
              <a:off x="2591933" y="1380683"/>
              <a:ext cx="7008134" cy="438376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91760">
                      <a:extLst>
                        <a:ext uri="{9D8B030D-6E8A-4147-A177-3AD203B41FA5}">
                          <a16:colId xmlns:a16="http://schemas.microsoft.com/office/drawing/2014/main" val="3170952698"/>
                        </a:ext>
                      </a:extLst>
                    </a:gridCol>
                    <a:gridCol w="1091760">
                      <a:extLst>
                        <a:ext uri="{9D8B030D-6E8A-4147-A177-3AD203B41FA5}">
                          <a16:colId xmlns:a16="http://schemas.microsoft.com/office/drawing/2014/main" val="1670070821"/>
                        </a:ext>
                      </a:extLst>
                    </a:gridCol>
                    <a:gridCol w="920504">
                      <a:extLst>
                        <a:ext uri="{9D8B030D-6E8A-4147-A177-3AD203B41FA5}">
                          <a16:colId xmlns:a16="http://schemas.microsoft.com/office/drawing/2014/main" val="2036577223"/>
                        </a:ext>
                      </a:extLst>
                    </a:gridCol>
                    <a:gridCol w="1083732">
                      <a:extLst>
                        <a:ext uri="{9D8B030D-6E8A-4147-A177-3AD203B41FA5}">
                          <a16:colId xmlns:a16="http://schemas.microsoft.com/office/drawing/2014/main" val="159248198"/>
                        </a:ext>
                      </a:extLst>
                    </a:gridCol>
                    <a:gridCol w="891068">
                      <a:extLst>
                        <a:ext uri="{9D8B030D-6E8A-4147-A177-3AD203B41FA5}">
                          <a16:colId xmlns:a16="http://schemas.microsoft.com/office/drawing/2014/main" val="4024883295"/>
                        </a:ext>
                      </a:extLst>
                    </a:gridCol>
                    <a:gridCol w="891068">
                      <a:extLst>
                        <a:ext uri="{9D8B030D-6E8A-4147-A177-3AD203B41FA5}">
                          <a16:colId xmlns:a16="http://schemas.microsoft.com/office/drawing/2014/main" val="1793073719"/>
                        </a:ext>
                      </a:extLst>
                    </a:gridCol>
                    <a:gridCol w="1038242">
                      <a:extLst>
                        <a:ext uri="{9D8B030D-6E8A-4147-A177-3AD203B41FA5}">
                          <a16:colId xmlns:a16="http://schemas.microsoft.com/office/drawing/2014/main" val="3485138402"/>
                        </a:ext>
                      </a:extLst>
                    </a:gridCol>
                  </a:tblGrid>
                  <a:tr h="4051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Target #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Target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u="none" strike="noStrike" dirty="0">
                              <a:effectLst/>
                            </a:rPr>
                            <a:t>Thick</a:t>
                          </a:r>
                          <a:r>
                            <a:rPr lang="en-US" sz="1000" u="none" strike="noStrike" dirty="0">
                              <a:effectLst/>
                            </a:rPr>
                            <a:t> </a:t>
                          </a:r>
                          <a:br>
                            <a:rPr lang="en-US" sz="1000" u="none" strike="noStrike" dirty="0">
                              <a:effectLst/>
                            </a:rPr>
                          </a:br>
                          <a:r>
                            <a:rPr lang="en-US" sz="1000" u="none" strike="noStrike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𝒎𝒈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sz="10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000" b="1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Beam Thickness</a:t>
                          </a:r>
                        </a:p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𝒎𝒈</m:t>
                              </m:r>
                              <m:r>
                                <a:rPr lang="en-US" sz="10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0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sz="1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Min Raster</a:t>
                          </a:r>
                          <a:br>
                            <a:rPr lang="en-US" sz="1000" u="none" strike="noStrike" dirty="0">
                              <a:effectLst/>
                            </a:rPr>
                          </a:br>
                          <a:r>
                            <a:rPr lang="en-US" sz="1000" u="none" strike="noStrike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𝒎𝒎</m:t>
                              </m:r>
                            </m:oMath>
                          </a14:m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Imax </a:t>
                          </a:r>
                          <a:br>
                            <a:rPr lang="en-US" sz="1000" u="none" strike="noStrike" dirty="0">
                              <a:effectLst/>
                            </a:rPr>
                          </a:br>
                          <a:r>
                            <a:rPr lang="en-US" sz="1000" u="none" strike="noStrike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000" b="1" i="1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sz="1000" u="none" strike="noStrike" dirty="0">
                              <a:effectLst/>
                            </a:rPr>
                            <a:t>)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Comment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4597846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sPre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𝒊𝑯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Energy Cal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680643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sPre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𝒊𝑯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𝑚𝑚</m:t>
                                </m:r>
                                <m:r>
                                  <a:rPr 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9266897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𝟐𝟎𝟖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𝑷𝒃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5396940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𝟐𝟎𝟖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𝑷𝒃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Spare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5157567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sPre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6921759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p>
                                </m:sSup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𝑨𝒍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2x2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624675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450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Short life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6631475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000" b="1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000" b="1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en-US" sz="1000" b="1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127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8489022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5214976"/>
                      </a:ext>
                    </a:extLst>
                  </a:tr>
                  <a:tr h="1972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433373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8182470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𝑩𝒆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1722892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𝑪𝒂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150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369791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𝟒𝟖</m:t>
                                    </m:r>
                                  </m:sup>
                                  <m:e>
                                    <m:r>
                                      <a:rPr lang="en-US" sz="10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𝑪𝒂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150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08376785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𝑯𝒐𝒍𝒆</m:t>
                                </m:r>
                              </m:oMath>
                            </m:oMathPara>
                          </a14:m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Integrated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4653056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69595185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H2O*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2x2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Windows do not conduct heat well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6461901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US" sz="10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source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ENGE Cal. Removed before beam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8257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AA1B3F0-D393-4C3E-A7C3-73C053B4F8A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9823675"/>
                  </p:ext>
                </p:extLst>
              </p:nvPr>
            </p:nvGraphicFramePr>
            <p:xfrm>
              <a:off x="2591933" y="1380683"/>
              <a:ext cx="7008134" cy="438376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91760">
                      <a:extLst>
                        <a:ext uri="{9D8B030D-6E8A-4147-A177-3AD203B41FA5}">
                          <a16:colId xmlns:a16="http://schemas.microsoft.com/office/drawing/2014/main" val="3170952698"/>
                        </a:ext>
                      </a:extLst>
                    </a:gridCol>
                    <a:gridCol w="1091760">
                      <a:extLst>
                        <a:ext uri="{9D8B030D-6E8A-4147-A177-3AD203B41FA5}">
                          <a16:colId xmlns:a16="http://schemas.microsoft.com/office/drawing/2014/main" val="1670070821"/>
                        </a:ext>
                      </a:extLst>
                    </a:gridCol>
                    <a:gridCol w="920504">
                      <a:extLst>
                        <a:ext uri="{9D8B030D-6E8A-4147-A177-3AD203B41FA5}">
                          <a16:colId xmlns:a16="http://schemas.microsoft.com/office/drawing/2014/main" val="2036577223"/>
                        </a:ext>
                      </a:extLst>
                    </a:gridCol>
                    <a:gridCol w="1083732">
                      <a:extLst>
                        <a:ext uri="{9D8B030D-6E8A-4147-A177-3AD203B41FA5}">
                          <a16:colId xmlns:a16="http://schemas.microsoft.com/office/drawing/2014/main" val="159248198"/>
                        </a:ext>
                      </a:extLst>
                    </a:gridCol>
                    <a:gridCol w="891068">
                      <a:extLst>
                        <a:ext uri="{9D8B030D-6E8A-4147-A177-3AD203B41FA5}">
                          <a16:colId xmlns:a16="http://schemas.microsoft.com/office/drawing/2014/main" val="4024883295"/>
                        </a:ext>
                      </a:extLst>
                    </a:gridCol>
                    <a:gridCol w="891068">
                      <a:extLst>
                        <a:ext uri="{9D8B030D-6E8A-4147-A177-3AD203B41FA5}">
                          <a16:colId xmlns:a16="http://schemas.microsoft.com/office/drawing/2014/main" val="1793073719"/>
                        </a:ext>
                      </a:extLst>
                    </a:gridCol>
                    <a:gridCol w="1038242">
                      <a:extLst>
                        <a:ext uri="{9D8B030D-6E8A-4147-A177-3AD203B41FA5}">
                          <a16:colId xmlns:a16="http://schemas.microsoft.com/office/drawing/2014/main" val="3485138402"/>
                        </a:ext>
                      </a:extLst>
                    </a:gridCol>
                  </a:tblGrid>
                  <a:tr h="40513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Target #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Target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237086" t="-1493" r="-425166" b="-9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285955" t="-1493" r="-260674" b="-9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470548" t="-1493" r="-217808" b="-9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566667" t="-1493" r="-116327" b="-994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</a:rPr>
                            <a:t>Comment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4597846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212500" r="-443017" b="-19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Energy Cal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680643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303030" r="-443017" b="-18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2"/>
                          <a:stretch>
                            <a:fillRect l="-576471" t="-303030" r="-588" b="-18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66897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403030" r="-443017" b="-17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55396940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503030" r="-443017" b="-16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Spare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45157567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603030" r="-443017" b="-15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6921759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703030" r="-443017" b="-1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130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2x2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3624675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803030" r="-443017" b="-1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450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Short life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86631475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931250" r="-443017" b="-1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127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68489022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000000" r="-443017" b="-1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25214976"/>
                      </a:ext>
                    </a:extLst>
                  </a:tr>
                  <a:tr h="1972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100000" r="-443017" b="-10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9433373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237500" r="-443017" b="-9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8182470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296970" r="-443017" b="-8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</a:rPr>
                            <a:t>100</a:t>
                          </a:r>
                          <a:endParaRPr lang="en-US" sz="10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1722892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396970" r="-443017" b="-7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150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369791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496970" r="-443017" b="-6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150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2x2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08376785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1596970" r="-443017" b="-5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-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u="none" strike="noStrike" dirty="0">
                              <a:effectLst/>
                              <a:latin typeface="+mn-lt"/>
                            </a:rPr>
                            <a:t>50</a:t>
                          </a:r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Integrated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4653056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0000"/>
                            </a:highlight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869595185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H2O*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2x2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Windows do not conduct heat well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364619018"/>
                      </a:ext>
                    </a:extLst>
                  </a:tr>
                  <a:tr h="466725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00000" t="-836364" r="-443017" b="-16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-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ENGE Cal. Removed before beam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42082576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9ADC-A046-464A-8826-6033438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BA972-A668-4ADB-8D87-24A2B1DF8A73}"/>
                  </a:ext>
                </a:extLst>
              </p:cNvPr>
              <p:cNvSpPr txBox="1"/>
              <p:nvPr/>
            </p:nvSpPr>
            <p:spPr>
              <a:xfrm>
                <a:off x="8371403" y="5831571"/>
                <a:ext cx="1610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Rotated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BA972-A668-4ADB-8D87-24A2B1DF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403" y="5831571"/>
                <a:ext cx="1610797" cy="369332"/>
              </a:xfrm>
              <a:prstGeom prst="rect">
                <a:avLst/>
              </a:prstGeom>
              <a:blipFill>
                <a:blip r:embed="rId3"/>
                <a:stretch>
                  <a:fillRect l="-30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CE4BCC6-1DD9-4431-830C-0BEAA0C9DC7B}"/>
              </a:ext>
            </a:extLst>
          </p:cNvPr>
          <p:cNvSpPr txBox="1"/>
          <p:nvPr/>
        </p:nvSpPr>
        <p:spPr>
          <a:xfrm>
            <a:off x="2591933" y="5837627"/>
            <a:ext cx="254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H2O cell backup for </a:t>
            </a:r>
            <a:r>
              <a:rPr lang="en-US" dirty="0" err="1"/>
              <a:t>LiH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015717-37DA-4CDB-9178-2D8E5C593C9C}"/>
                  </a:ext>
                </a:extLst>
              </p:cNvPr>
              <p:cNvSpPr txBox="1"/>
              <p:nvPr/>
            </p:nvSpPr>
            <p:spPr>
              <a:xfrm>
                <a:off x="559470" y="439153"/>
                <a:ext cx="385010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Thermal Model for Lead-208 Assy.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150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Beam current 25 microA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=0.13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6W of beam heat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Power density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Cooling channel held at 40K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Material models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MPDB for lead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MPDB and </a:t>
                </a:r>
                <a:r>
                  <a:rPr lang="en-US" dirty="0" err="1"/>
                  <a:t>Weisend</a:t>
                </a:r>
                <a:r>
                  <a:rPr lang="en-US" dirty="0"/>
                  <a:t> for Aluminum 7075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Max temp 470K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Lead melts at ~600K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FCC below 600K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015717-37DA-4CDB-9178-2D8E5C593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0" y="439153"/>
                <a:ext cx="3850105" cy="4247317"/>
              </a:xfrm>
              <a:prstGeom prst="rect">
                <a:avLst/>
              </a:prstGeom>
              <a:blipFill>
                <a:blip r:embed="rId2"/>
                <a:stretch>
                  <a:fillRect l="-1426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869063-6F64-4246-BC62-A793832569F3}"/>
              </a:ext>
            </a:extLst>
          </p:cNvPr>
          <p:cNvSpPr txBox="1"/>
          <p:nvPr/>
        </p:nvSpPr>
        <p:spPr>
          <a:xfrm>
            <a:off x="4409575" y="5012254"/>
            <a:ext cx="254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Held at 40K in cooling channel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DC1A7-0571-4825-820E-63CCCFAE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B166A-39A7-4D38-A672-0725F0F14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t="359" r="27019"/>
          <a:stretch/>
        </p:blipFill>
        <p:spPr>
          <a:xfrm>
            <a:off x="6185425" y="1199415"/>
            <a:ext cx="5123062" cy="33725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2EA858-F1F0-4F38-82F5-099CC986931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681380" y="3536487"/>
            <a:ext cx="1161481" cy="14757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1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4082-D87A-4A45-8596-AB1B101E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428"/>
          </a:xfrm>
        </p:spPr>
        <p:txBody>
          <a:bodyPr/>
          <a:lstStyle/>
          <a:p>
            <a:pPr algn="ctr"/>
            <a:r>
              <a:rPr lang="en-US" dirty="0"/>
              <a:t>Labor Resources Required to Fabricate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EF442-295A-4BBB-B5AC-D738207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91F04-57AB-45B4-9930-4C9B5CAEA312}"/>
              </a:ext>
            </a:extLst>
          </p:cNvPr>
          <p:cNvSpPr txBox="1"/>
          <p:nvPr/>
        </p:nvSpPr>
        <p:spPr>
          <a:xfrm>
            <a:off x="6436629" y="1980040"/>
            <a:ext cx="491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Labor breakdown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60649C0-AD8E-4781-8556-05B48684E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645948"/>
              </p:ext>
            </p:extLst>
          </p:nvPr>
        </p:nvGraphicFramePr>
        <p:xfrm>
          <a:off x="6504755" y="2452378"/>
          <a:ext cx="5085720" cy="306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95E991-FFE8-40A5-A2FD-621F5A317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33870"/>
              </p:ext>
            </p:extLst>
          </p:nvPr>
        </p:nvGraphicFramePr>
        <p:xfrm>
          <a:off x="1722323" y="1992001"/>
          <a:ext cx="3476625" cy="3901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  <a:extLst>
                  <a:ext uri="{22025989-CF43-496F-970E-345718F48C19}">
                    <pj15:dataQuery xmlns:pj15="http://schemas.microsoft.com/projectml/2012/main" type="pjResources" grouping="No Group" filter="Resources - Work" outlineLvl="-1" showHierarchy="0" summaryResourceAssignment="1">
                      <pj15:fieldItemLst>
                        <pj15:fieldItem field="205520897" customName=""/>
                        <pj15:fieldItem field="205521161" customName=""/>
                        <pj15:fieldItem field="205521158" customName=""/>
                        <pj15:fieldItem field="205520918" customName=""/>
                      </pj15:fieldItemLst>
                      <pj15:sortItemLst/>
                      <pj15:filterArgumentItemLst/>
                    </pj15:dataQuery>
                  </a:ext>
                </a:extLst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122897854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679808730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r>
                        <a:rPr lang="en-US" sz="1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Remaining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3355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507.81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98819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426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9220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Designer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376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6285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Vacuum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475.33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43800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Cryo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96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9117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Pipe fitter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139.33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834138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504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5545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Welder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328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2314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Aluminum welder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717839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Material Handler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307.33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8977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Assembly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189.33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1960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Machinist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356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99868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Electronics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616.19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63896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Electrician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214.67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40789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r>
                        <a:rPr lang="en-US" sz="1000"/>
                        <a:t>Tech 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80 </a:t>
                      </a:r>
                      <a:r>
                        <a:rPr lang="en-US" sz="1000" dirty="0" err="1"/>
                        <a:t>hrs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7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0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3EDF-5FD3-4CB1-AD17-BF7A2274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4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Cost Estimate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09245-036E-4255-9B9E-798F57C1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2E26A-2D84-4F51-88A0-A2463AD5D594}"/>
              </a:ext>
            </a:extLst>
          </p:cNvPr>
          <p:cNvSpPr txBox="1"/>
          <p:nvPr/>
        </p:nvSpPr>
        <p:spPr>
          <a:xfrm>
            <a:off x="7340849" y="4738559"/>
            <a:ext cx="407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Solid target materials $250K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C8000-46B1-4D50-A4A4-42976751C960}"/>
              </a:ext>
            </a:extLst>
          </p:cNvPr>
          <p:cNvSpPr txBox="1"/>
          <p:nvPr/>
        </p:nvSpPr>
        <p:spPr>
          <a:xfrm>
            <a:off x="7898726" y="1955758"/>
            <a:ext cx="284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Breakdown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C59BBF-737E-4122-912F-10ADDC7FC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72460"/>
              </p:ext>
            </p:extLst>
          </p:nvPr>
        </p:nvGraphicFramePr>
        <p:xfrm>
          <a:off x="6894874" y="2400300"/>
          <a:ext cx="4962008" cy="2057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  <a:extLst>
                  <a:ext uri="{22025989-CF43-496F-970E-345718F48C19}">
                    <pj15:dataQuery xmlns:pj15="http://schemas.microsoft.com/projectml/2012/main" type="pjTasks" grouping="No Group" filter="All Tasks" outlineLvl="2" showHierarchy="1" summaryResourceAssignment="1">
                      <pj15:fieldItemLst>
                        <pj15:fieldItem field="188743694" customName=""/>
                        <pj15:fieldItem field="188743690" customName=""/>
                        <pj15:fieldItem field="188743685" customName=""/>
                        <pj15:fieldItem field="188743787" customName=""/>
                      </pj15:fieldItemLst>
                      <pj15:sortItemLst/>
                      <pj15:filterArgumentItemLst/>
                    </pj15:dataQuery>
                  </a:ext>
                </a:extLst>
              </a:tblPr>
              <a:tblGrid>
                <a:gridCol w="2041282">
                  <a:extLst>
                    <a:ext uri="{9D8B030D-6E8A-4147-A177-3AD203B41FA5}">
                      <a16:colId xmlns:a16="http://schemas.microsoft.com/office/drawing/2014/main" val="2545296620"/>
                    </a:ext>
                  </a:extLst>
                </a:gridCol>
                <a:gridCol w="1420021">
                  <a:extLst>
                    <a:ext uri="{9D8B030D-6E8A-4147-A177-3AD203B41FA5}">
                      <a16:colId xmlns:a16="http://schemas.microsoft.com/office/drawing/2014/main" val="2090730321"/>
                    </a:ext>
                  </a:extLst>
                </a:gridCol>
                <a:gridCol w="1500705">
                  <a:extLst>
                    <a:ext uri="{9D8B030D-6E8A-4147-A177-3AD203B41FA5}">
                      <a16:colId xmlns:a16="http://schemas.microsoft.com/office/drawing/2014/main" val="1527971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Remaining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Cost2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78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HKS Target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$866,266.13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$523,500.00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7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/>
                        <a:t>Vacuum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$152,440.00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$109,500.00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33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/>
                        <a:t>Cold target ladder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$395,360.00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$314,000.00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66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/>
                        <a:t>Transfer can and T-lines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$50,760.00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$15,000.00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5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/>
                        <a:t>Instrumentation/Controls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$141,369.47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$35,000.00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4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/>
                        <a:t>Assembly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$126,336.67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$50,000.00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9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34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 dirty="0"/>
                        <a:t>H2O cell/ladder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++ $106,000.00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++ $50,000.00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01347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A58F71-BBD2-427B-9FA9-EE7D54888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681863"/>
              </p:ext>
            </p:extLst>
          </p:nvPr>
        </p:nvGraphicFramePr>
        <p:xfrm>
          <a:off x="952075" y="1955758"/>
          <a:ext cx="5557725" cy="306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23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7D57-0056-4093-AB49-520FAC70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447"/>
          </a:xfrm>
        </p:spPr>
        <p:txBody>
          <a:bodyPr/>
          <a:lstStyle/>
          <a:p>
            <a:pPr algn="ctr"/>
            <a:r>
              <a:rPr lang="en-US" dirty="0"/>
              <a:t>Target Group Skill Matrix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25997D-7075-4651-8D22-CD6B7C4DE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5909"/>
              </p:ext>
            </p:extLst>
          </p:nvPr>
        </p:nvGraphicFramePr>
        <p:xfrm>
          <a:off x="838199" y="2019961"/>
          <a:ext cx="10515599" cy="26241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0905">
                  <a:extLst>
                    <a:ext uri="{9D8B030D-6E8A-4147-A177-3AD203B41FA5}">
                      <a16:colId xmlns:a16="http://schemas.microsoft.com/office/drawing/2014/main" val="3171849820"/>
                    </a:ext>
                  </a:extLst>
                </a:gridCol>
                <a:gridCol w="586730">
                  <a:extLst>
                    <a:ext uri="{9D8B030D-6E8A-4147-A177-3AD203B41FA5}">
                      <a16:colId xmlns:a16="http://schemas.microsoft.com/office/drawing/2014/main" val="461429530"/>
                    </a:ext>
                  </a:extLst>
                </a:gridCol>
                <a:gridCol w="546543">
                  <a:extLst>
                    <a:ext uri="{9D8B030D-6E8A-4147-A177-3AD203B41FA5}">
                      <a16:colId xmlns:a16="http://schemas.microsoft.com/office/drawing/2014/main" val="1236461474"/>
                    </a:ext>
                  </a:extLst>
                </a:gridCol>
                <a:gridCol w="586730">
                  <a:extLst>
                    <a:ext uri="{9D8B030D-6E8A-4147-A177-3AD203B41FA5}">
                      <a16:colId xmlns:a16="http://schemas.microsoft.com/office/drawing/2014/main" val="538375400"/>
                    </a:ext>
                  </a:extLst>
                </a:gridCol>
                <a:gridCol w="739441">
                  <a:extLst>
                    <a:ext uri="{9D8B030D-6E8A-4147-A177-3AD203B41FA5}">
                      <a16:colId xmlns:a16="http://schemas.microsoft.com/office/drawing/2014/main" val="2254165796"/>
                    </a:ext>
                  </a:extLst>
                </a:gridCol>
                <a:gridCol w="667104">
                  <a:extLst>
                    <a:ext uri="{9D8B030D-6E8A-4147-A177-3AD203B41FA5}">
                      <a16:colId xmlns:a16="http://schemas.microsoft.com/office/drawing/2014/main" val="2781045023"/>
                    </a:ext>
                  </a:extLst>
                </a:gridCol>
                <a:gridCol w="723366">
                  <a:extLst>
                    <a:ext uri="{9D8B030D-6E8A-4147-A177-3AD203B41FA5}">
                      <a16:colId xmlns:a16="http://schemas.microsoft.com/office/drawing/2014/main" val="3562041947"/>
                    </a:ext>
                  </a:extLst>
                </a:gridCol>
                <a:gridCol w="562618">
                  <a:extLst>
                    <a:ext uri="{9D8B030D-6E8A-4147-A177-3AD203B41FA5}">
                      <a16:colId xmlns:a16="http://schemas.microsoft.com/office/drawing/2014/main" val="600791931"/>
                    </a:ext>
                  </a:extLst>
                </a:gridCol>
                <a:gridCol w="667104">
                  <a:extLst>
                    <a:ext uri="{9D8B030D-6E8A-4147-A177-3AD203B41FA5}">
                      <a16:colId xmlns:a16="http://schemas.microsoft.com/office/drawing/2014/main" val="2849302044"/>
                    </a:ext>
                  </a:extLst>
                </a:gridCol>
                <a:gridCol w="562618">
                  <a:extLst>
                    <a:ext uri="{9D8B030D-6E8A-4147-A177-3AD203B41FA5}">
                      <a16:colId xmlns:a16="http://schemas.microsoft.com/office/drawing/2014/main" val="406818494"/>
                    </a:ext>
                  </a:extLst>
                </a:gridCol>
                <a:gridCol w="417945">
                  <a:extLst>
                    <a:ext uri="{9D8B030D-6E8A-4147-A177-3AD203B41FA5}">
                      <a16:colId xmlns:a16="http://schemas.microsoft.com/office/drawing/2014/main" val="1769899805"/>
                    </a:ext>
                  </a:extLst>
                </a:gridCol>
                <a:gridCol w="707292">
                  <a:extLst>
                    <a:ext uri="{9D8B030D-6E8A-4147-A177-3AD203B41FA5}">
                      <a16:colId xmlns:a16="http://schemas.microsoft.com/office/drawing/2014/main" val="927802516"/>
                    </a:ext>
                  </a:extLst>
                </a:gridCol>
                <a:gridCol w="699254">
                  <a:extLst>
                    <a:ext uri="{9D8B030D-6E8A-4147-A177-3AD203B41FA5}">
                      <a16:colId xmlns:a16="http://schemas.microsoft.com/office/drawing/2014/main" val="583411891"/>
                    </a:ext>
                  </a:extLst>
                </a:gridCol>
                <a:gridCol w="731404">
                  <a:extLst>
                    <a:ext uri="{9D8B030D-6E8A-4147-A177-3AD203B41FA5}">
                      <a16:colId xmlns:a16="http://schemas.microsoft.com/office/drawing/2014/main" val="2658058791"/>
                    </a:ext>
                  </a:extLst>
                </a:gridCol>
                <a:gridCol w="667104">
                  <a:extLst>
                    <a:ext uri="{9D8B030D-6E8A-4147-A177-3AD203B41FA5}">
                      <a16:colId xmlns:a16="http://schemas.microsoft.com/office/drawing/2014/main" val="3394217961"/>
                    </a:ext>
                  </a:extLst>
                </a:gridCol>
                <a:gridCol w="739441">
                  <a:extLst>
                    <a:ext uri="{9D8B030D-6E8A-4147-A177-3AD203B41FA5}">
                      <a16:colId xmlns:a16="http://schemas.microsoft.com/office/drawing/2014/main" val="3482301736"/>
                    </a:ext>
                  </a:extLst>
                </a:gridCol>
              </a:tblGrid>
              <a:tr h="16062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Group Member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44871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Skill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D. Akers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J. Brock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C. Carlin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C. Flanagan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D. Griffith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M. Hoegerl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P. Hood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T. Kagawa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C. Keith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H. Lu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S. Madlock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J. Maxwell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D. Meekins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J. Thorton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D. Williams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524184895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Assembly Tech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082315591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Cryo Tech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328901062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3516400326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Designer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3591217628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Electrician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3910288480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Electronics Tech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4166173411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ENG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1316619065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Machinist tech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3398792907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Material Handler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1786097957"/>
                  </a:ext>
                </a:extLst>
              </a:tr>
              <a:tr h="1847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Pipe fitter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1833615013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Tech Rep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82320486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Vacuum Tech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</a:rPr>
                        <a:t>√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122584196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Welder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922964078"/>
                  </a:ext>
                </a:extLst>
              </a:tr>
              <a:tr h="1606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Software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√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b"/>
                </a:tc>
                <a:extLst>
                  <a:ext uri="{0D108BD9-81ED-4DB2-BD59-A6C34878D82A}">
                    <a16:rowId xmlns:a16="http://schemas.microsoft.com/office/drawing/2014/main" val="21916727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B85C-9EBD-438E-BE99-54333DA7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CB74-E058-4F33-AB21-9F377431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392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71EF-8326-4499-BC88-65433EAF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518"/>
            <a:ext cx="10515600" cy="4814445"/>
          </a:xfrm>
        </p:spPr>
        <p:txBody>
          <a:bodyPr/>
          <a:lstStyle/>
          <a:p>
            <a:r>
              <a:rPr lang="en-US" dirty="0"/>
              <a:t>HKS Target list has been finalized</a:t>
            </a:r>
          </a:p>
          <a:p>
            <a:r>
              <a:rPr lang="en-US" dirty="0"/>
              <a:t>Conceptual design has matured to meet requirements for 3 spectrometer operations</a:t>
            </a:r>
          </a:p>
          <a:p>
            <a:r>
              <a:rPr lang="en-US" dirty="0"/>
              <a:t>Total estimated cost $870K</a:t>
            </a:r>
          </a:p>
          <a:p>
            <a:pPr lvl="1"/>
            <a:r>
              <a:rPr lang="en-US" dirty="0"/>
              <a:t>Non-labor $500K ($250K for solid targets)</a:t>
            </a:r>
          </a:p>
          <a:p>
            <a:pPr lvl="1"/>
            <a:r>
              <a:rPr lang="en-US" dirty="0"/>
              <a:t>Roughly 4800 hours of labor to complete</a:t>
            </a:r>
          </a:p>
          <a:p>
            <a:r>
              <a:rPr lang="en-US" dirty="0"/>
              <a:t>Target group has resources to complete this work however, there is competition for these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45589-B352-458C-B2CF-79A75FC7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722F-F4A8-43AD-B65A-1AD5AC11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66D0-0E87-4251-9D4F-BA29D502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64"/>
            <a:ext cx="10515600" cy="4547999"/>
          </a:xfrm>
        </p:spPr>
        <p:txBody>
          <a:bodyPr/>
          <a:lstStyle/>
          <a:p>
            <a:r>
              <a:rPr lang="en-US" dirty="0"/>
              <a:t>Conceptual design</a:t>
            </a:r>
          </a:p>
          <a:p>
            <a:pPr lvl="1"/>
            <a:r>
              <a:rPr lang="en-US" dirty="0"/>
              <a:t>Overall view</a:t>
            </a:r>
          </a:p>
          <a:p>
            <a:pPr lvl="1"/>
            <a:r>
              <a:rPr lang="en-US" dirty="0"/>
              <a:t>Design concept</a:t>
            </a:r>
          </a:p>
          <a:p>
            <a:pPr lvl="1"/>
            <a:r>
              <a:rPr lang="en-US" dirty="0"/>
              <a:t>Ladder design</a:t>
            </a:r>
          </a:p>
          <a:p>
            <a:pPr lvl="1"/>
            <a:r>
              <a:rPr lang="en-US" dirty="0"/>
              <a:t>Thermal analysis of key targets</a:t>
            </a:r>
          </a:p>
          <a:p>
            <a:r>
              <a:rPr lang="en-US" dirty="0"/>
              <a:t>Target Project</a:t>
            </a:r>
          </a:p>
          <a:p>
            <a:pPr lvl="1"/>
            <a:r>
              <a:rPr lang="en-US" dirty="0"/>
              <a:t>Costs</a:t>
            </a:r>
          </a:p>
          <a:p>
            <a:pPr lvl="1"/>
            <a:r>
              <a:rPr lang="en-US" dirty="0"/>
              <a:t>Resources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C9DE-EB0A-4A75-B7C8-268EAE72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9D3BA-9116-4692-B665-647A350E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</p:spPr>
        <p:txBody>
          <a:bodyPr/>
          <a:lstStyle/>
          <a:p>
            <a:pPr algn="ctr"/>
            <a:r>
              <a:rPr lang="en-US" dirty="0"/>
              <a:t>Major Design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0963D-0C5F-4822-94F3-ECAB0E320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Vacuum System</a:t>
            </a:r>
          </a:p>
          <a:p>
            <a:pPr lvl="1"/>
            <a:r>
              <a:rPr lang="en-US" dirty="0"/>
              <a:t>Chamber</a:t>
            </a:r>
          </a:p>
          <a:p>
            <a:pPr lvl="1"/>
            <a:r>
              <a:rPr lang="en-US" dirty="0"/>
              <a:t>Load lock</a:t>
            </a:r>
          </a:p>
          <a:p>
            <a:pPr lvl="1"/>
            <a:r>
              <a:rPr lang="en-US" dirty="0"/>
              <a:t>Stand</a:t>
            </a:r>
          </a:p>
          <a:p>
            <a:pPr lvl="1"/>
            <a:r>
              <a:rPr lang="en-US" dirty="0"/>
              <a:t>Pumping systems</a:t>
            </a:r>
          </a:p>
          <a:p>
            <a:r>
              <a:rPr lang="en-US" dirty="0"/>
              <a:t>Cold Ladder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interface</a:t>
            </a:r>
          </a:p>
          <a:p>
            <a:pPr lvl="1"/>
            <a:r>
              <a:rPr lang="en-US" dirty="0"/>
              <a:t>Ladder</a:t>
            </a:r>
          </a:p>
          <a:p>
            <a:pPr lvl="1"/>
            <a:r>
              <a:rPr lang="en-US" dirty="0"/>
              <a:t>Motion system</a:t>
            </a:r>
          </a:p>
          <a:p>
            <a:pPr lvl="1"/>
            <a:r>
              <a:rPr lang="en-US" dirty="0"/>
              <a:t>Solid targets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3FF0B1-7BDE-4E02-8FD1-F98E2CF479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Cryo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Transfer can</a:t>
            </a:r>
          </a:p>
          <a:p>
            <a:pPr lvl="1"/>
            <a:r>
              <a:rPr lang="en-US" dirty="0"/>
              <a:t>Small flex T-lines</a:t>
            </a:r>
          </a:p>
          <a:p>
            <a:pPr lvl="1"/>
            <a:r>
              <a:rPr lang="en-US" dirty="0"/>
              <a:t>Large supply and return T-lines with control valves</a:t>
            </a:r>
          </a:p>
          <a:p>
            <a:r>
              <a:rPr lang="en-US" dirty="0"/>
              <a:t>Instrumentation and controls</a:t>
            </a:r>
          </a:p>
          <a:p>
            <a:pPr lvl="1"/>
            <a:r>
              <a:rPr lang="en-US" dirty="0"/>
              <a:t>Interlocks/FSD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Instrumentation</a:t>
            </a:r>
          </a:p>
          <a:p>
            <a:pPr lvl="1"/>
            <a:r>
              <a:rPr lang="en-US" dirty="0"/>
              <a:t>Breakout boxes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C1BC-F711-42AC-9CE0-CE4CC42B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9953F-809D-4AF4-9939-A2EAD27B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0" t="1677" r="43477"/>
          <a:stretch/>
        </p:blipFill>
        <p:spPr>
          <a:xfrm>
            <a:off x="4000404" y="4088896"/>
            <a:ext cx="1074211" cy="24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CA6E-272F-46AF-B8E1-D458E4F3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223"/>
          </a:xfrm>
        </p:spPr>
        <p:txBody>
          <a:bodyPr/>
          <a:lstStyle/>
          <a:p>
            <a:pPr algn="ctr"/>
            <a:r>
              <a:rPr lang="en-US" dirty="0"/>
              <a:t>Target Position in Hall 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ED2CD6-2280-4FA7-9157-828D4EFC0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699" y="1335526"/>
            <a:ext cx="10515600" cy="47894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9158-32C3-4BEC-BA90-A1E82D6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D2E1B-B849-4B94-9BD2-8741974BA8FF}"/>
              </a:ext>
            </a:extLst>
          </p:cNvPr>
          <p:cNvSpPr txBox="1"/>
          <p:nvPr/>
        </p:nvSpPr>
        <p:spPr>
          <a:xfrm>
            <a:off x="5253259" y="5710019"/>
            <a:ext cx="218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J. </a:t>
            </a:r>
            <a:r>
              <a:rPr lang="en-US" dirty="0" err="1"/>
              <a:t>Shiflett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Units are (cm)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7689-0313-439F-A296-33F65DDD3B6C}"/>
              </a:ext>
            </a:extLst>
          </p:cNvPr>
          <p:cNvSpPr txBox="1"/>
          <p:nvPr/>
        </p:nvSpPr>
        <p:spPr>
          <a:xfrm>
            <a:off x="3469876" y="2089192"/>
            <a:ext cx="574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is 6.57 m downstream from nominal pivot.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3970F5-23C9-4D5D-AA26-3DAF63322492}"/>
              </a:ext>
            </a:extLst>
          </p:cNvPr>
          <p:cNvCxnSpPr/>
          <p:nvPr/>
        </p:nvCxnSpPr>
        <p:spPr>
          <a:xfrm flipH="1">
            <a:off x="3415375" y="2458524"/>
            <a:ext cx="199836" cy="296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08CD447-15EE-4A5D-9A63-57A3A550F8F6}"/>
              </a:ext>
            </a:extLst>
          </p:cNvPr>
          <p:cNvSpPr/>
          <p:nvPr/>
        </p:nvSpPr>
        <p:spPr>
          <a:xfrm>
            <a:off x="3197372" y="2756699"/>
            <a:ext cx="375449" cy="199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F643-28F4-4D21-99E6-FA6F1BB3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/>
          <a:lstStyle/>
          <a:p>
            <a:pPr algn="ctr"/>
            <a:r>
              <a:rPr lang="en-US" dirty="0"/>
              <a:t>Hall C HKS Layout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317C9-228F-470E-854D-B62DF14EB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27" y="1777285"/>
            <a:ext cx="4607635" cy="364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40147-89DF-44EA-86AB-566D08D1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08" y="1588167"/>
            <a:ext cx="4462792" cy="42066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04DCD4-7995-4D2C-99D4-9B40E7DA8207}"/>
              </a:ext>
            </a:extLst>
          </p:cNvPr>
          <p:cNvCxnSpPr/>
          <p:nvPr/>
        </p:nvCxnSpPr>
        <p:spPr>
          <a:xfrm flipV="1">
            <a:off x="6497053" y="3086100"/>
            <a:ext cx="2087479" cy="342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6AE4F8-8357-451B-92C9-391B6981A39B}"/>
              </a:ext>
            </a:extLst>
          </p:cNvPr>
          <p:cNvCxnSpPr>
            <a:cxnSpLocks/>
          </p:cNvCxnSpPr>
          <p:nvPr/>
        </p:nvCxnSpPr>
        <p:spPr>
          <a:xfrm flipH="1">
            <a:off x="3050005" y="3501189"/>
            <a:ext cx="2532648" cy="10587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03D994-7364-40A6-ABBD-C380516D7947}"/>
              </a:ext>
            </a:extLst>
          </p:cNvPr>
          <p:cNvSpPr txBox="1"/>
          <p:nvPr/>
        </p:nvSpPr>
        <p:spPr>
          <a:xfrm>
            <a:off x="5636795" y="3257550"/>
            <a:ext cx="81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9BE2-0BEE-424F-BA3C-BC6E07E6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5748B-87F2-4A03-9E1B-58BDA3DA8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2456" r="46529" b="-98"/>
          <a:stretch/>
        </p:blipFill>
        <p:spPr>
          <a:xfrm>
            <a:off x="8875294" y="633022"/>
            <a:ext cx="2290089" cy="552555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DFD66-6D2B-4E95-811B-57DF8483F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r="35411"/>
          <a:stretch/>
        </p:blipFill>
        <p:spPr>
          <a:xfrm>
            <a:off x="1225216" y="1502170"/>
            <a:ext cx="4277226" cy="484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82450-878D-4076-BF50-C5695FA4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HKS Target Concept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D722ED-17F7-4CD8-8461-01E92C7C35A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8692815" y="3056585"/>
            <a:ext cx="985157" cy="5382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87F2AA-8DE9-4CF6-B2EB-9B3F07419199}"/>
              </a:ext>
            </a:extLst>
          </p:cNvPr>
          <p:cNvSpPr txBox="1"/>
          <p:nvPr/>
        </p:nvSpPr>
        <p:spPr>
          <a:xfrm>
            <a:off x="6591299" y="3271713"/>
            <a:ext cx="210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Scattering Chamber</a:t>
            </a:r>
          </a:p>
          <a:p>
            <a:r>
              <a:rPr lang="en-US" dirty="0"/>
              <a:t>(norm beam height)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5C6E4-CCC9-4C04-B18A-1EFBDA283C6C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8699332" y="4467646"/>
            <a:ext cx="994110" cy="360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3785A9-D645-4335-AB01-C7C5924BC5A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199973" y="1730535"/>
            <a:ext cx="1436318" cy="335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5252E7-B9E5-45F0-A156-C92C430F1C7A}"/>
              </a:ext>
            </a:extLst>
          </p:cNvPr>
          <p:cNvSpPr txBox="1"/>
          <p:nvPr/>
        </p:nvSpPr>
        <p:spPr>
          <a:xfrm>
            <a:off x="6563678" y="1880965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Motion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437ED-AE0D-4951-9C2F-29FCFA5AC44F}"/>
              </a:ext>
            </a:extLst>
          </p:cNvPr>
          <p:cNvSpPr txBox="1"/>
          <p:nvPr/>
        </p:nvSpPr>
        <p:spPr>
          <a:xfrm>
            <a:off x="6613781" y="4505424"/>
            <a:ext cx="208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Scattering Chamber support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65209E-CE30-4C88-BB88-8D788453B5D0}"/>
              </a:ext>
            </a:extLst>
          </p:cNvPr>
          <p:cNvCxnSpPr/>
          <p:nvPr/>
        </p:nvCxnSpPr>
        <p:spPr>
          <a:xfrm flipV="1">
            <a:off x="4313321" y="3916279"/>
            <a:ext cx="938463" cy="240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029C4E-3A8D-49B6-83B9-F02920ADC782}"/>
              </a:ext>
            </a:extLst>
          </p:cNvPr>
          <p:cNvSpPr txBox="1"/>
          <p:nvPr/>
        </p:nvSpPr>
        <p:spPr>
          <a:xfrm>
            <a:off x="5223709" y="3667263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761B33-8D04-43D8-9FE6-468F83E303FB}"/>
              </a:ext>
            </a:extLst>
          </p:cNvPr>
          <p:cNvSpPr txBox="1"/>
          <p:nvPr/>
        </p:nvSpPr>
        <p:spPr>
          <a:xfrm>
            <a:off x="4848726" y="445925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HKS 14 deg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A184A2-8902-4B8C-A367-2B3E481B4F28}"/>
              </a:ext>
            </a:extLst>
          </p:cNvPr>
          <p:cNvCxnSpPr>
            <a:cxnSpLocks/>
          </p:cNvCxnSpPr>
          <p:nvPr/>
        </p:nvCxnSpPr>
        <p:spPr>
          <a:xfrm flipH="1" flipV="1">
            <a:off x="4000501" y="4338941"/>
            <a:ext cx="848225" cy="3049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D83F54-AB5F-4570-A09A-0A3EC72098F9}"/>
              </a:ext>
            </a:extLst>
          </p:cNvPr>
          <p:cNvCxnSpPr>
            <a:cxnSpLocks/>
          </p:cNvCxnSpPr>
          <p:nvPr/>
        </p:nvCxnSpPr>
        <p:spPr>
          <a:xfrm flipH="1">
            <a:off x="4559969" y="2819304"/>
            <a:ext cx="60157" cy="914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AE7725-089A-4D7D-86C7-3EEF8F54471B}"/>
              </a:ext>
            </a:extLst>
          </p:cNvPr>
          <p:cNvCxnSpPr>
            <a:cxnSpLocks/>
          </p:cNvCxnSpPr>
          <p:nvPr/>
        </p:nvCxnSpPr>
        <p:spPr>
          <a:xfrm flipV="1">
            <a:off x="1897480" y="4828589"/>
            <a:ext cx="575009" cy="609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D32423-A7F9-4721-961C-1E0E807FC83C}"/>
              </a:ext>
            </a:extLst>
          </p:cNvPr>
          <p:cNvSpPr txBox="1"/>
          <p:nvPr/>
        </p:nvSpPr>
        <p:spPr>
          <a:xfrm>
            <a:off x="4264189" y="2507607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HES (10 deg)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CFD1FC-C5DE-4DE5-9BEB-3A324956486F}"/>
              </a:ext>
            </a:extLst>
          </p:cNvPr>
          <p:cNvSpPr txBox="1"/>
          <p:nvPr/>
        </p:nvSpPr>
        <p:spPr>
          <a:xfrm>
            <a:off x="1483894" y="5438423"/>
            <a:ext cx="16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FF3E3-DC6F-4804-8C15-284B9C9D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6</a:t>
            </a:fld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D39E29-74B9-40A5-9FD0-7B24B2BC82B1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8286967" y="2300308"/>
            <a:ext cx="1436318" cy="473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B05867-809E-4EE3-89D8-39064650397F}"/>
              </a:ext>
            </a:extLst>
          </p:cNvPr>
          <p:cNvSpPr txBox="1"/>
          <p:nvPr/>
        </p:nvSpPr>
        <p:spPr>
          <a:xfrm>
            <a:off x="6650672" y="2450738"/>
            <a:ext cx="16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Proposed load lock</a:t>
            </a:r>
          </a:p>
        </p:txBody>
      </p:sp>
    </p:spTree>
    <p:extLst>
      <p:ext uri="{BB962C8B-B14F-4D97-AF65-F5344CB8AC3E}">
        <p14:creationId xmlns:p14="http://schemas.microsoft.com/office/powerpoint/2010/main" val="152299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F00D-00FF-423E-9C6A-07245A3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445"/>
          </a:xfrm>
        </p:spPr>
        <p:txBody>
          <a:bodyPr/>
          <a:lstStyle/>
          <a:p>
            <a:pPr algn="ctr"/>
            <a:r>
              <a:rPr lang="en-US" dirty="0"/>
              <a:t>Scattering Chamber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5304-5A66-406B-8F2D-878751AC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518"/>
            <a:ext cx="10515600" cy="4705445"/>
          </a:xfrm>
        </p:spPr>
        <p:txBody>
          <a:bodyPr>
            <a:normAutofit fontScale="92500"/>
          </a:bodyPr>
          <a:lstStyle/>
          <a:p>
            <a:r>
              <a:rPr lang="en-US" dirty="0"/>
              <a:t>5 Connections to various vacuum spaces</a:t>
            </a:r>
          </a:p>
          <a:p>
            <a:pPr lvl="1"/>
            <a:r>
              <a:rPr lang="en-US" dirty="0"/>
              <a:t>Up/Down stream beamline</a:t>
            </a:r>
          </a:p>
          <a:p>
            <a:pPr lvl="1"/>
            <a:r>
              <a:rPr lang="en-US" dirty="0"/>
              <a:t>Each Spectrometer</a:t>
            </a:r>
          </a:p>
          <a:p>
            <a:pPr lvl="1"/>
            <a:r>
              <a:rPr lang="en-US" dirty="0"/>
              <a:t>All but one of these must be flexible connections</a:t>
            </a:r>
          </a:p>
          <a:p>
            <a:pPr lvl="2"/>
            <a:r>
              <a:rPr lang="en-US" dirty="0"/>
              <a:t>ENGE shall be fixed</a:t>
            </a:r>
          </a:p>
          <a:p>
            <a:r>
              <a:rPr lang="en-US" dirty="0"/>
              <a:t>Load lock feature is needed</a:t>
            </a:r>
          </a:p>
          <a:p>
            <a:pPr lvl="1"/>
            <a:r>
              <a:rPr lang="en-US" dirty="0"/>
              <a:t>Allow full vacuum isolation from beamline and spectrometers</a:t>
            </a:r>
          </a:p>
          <a:p>
            <a:pPr lvl="1"/>
            <a:r>
              <a:rPr lang="en-US" dirty="0"/>
              <a:t>Provide easy access to the chamber for loading sensitive targets - </a:t>
            </a:r>
            <a:r>
              <a:rPr lang="en-US" dirty="0" err="1"/>
              <a:t>Ca,Li</a:t>
            </a:r>
            <a:r>
              <a:rPr lang="en-US" dirty="0"/>
              <a:t>, and </a:t>
            </a:r>
            <a:r>
              <a:rPr lang="en-US" dirty="0" err="1"/>
              <a:t>LiH</a:t>
            </a:r>
            <a:endParaRPr lang="en-US" dirty="0"/>
          </a:p>
          <a:p>
            <a:pPr lvl="1"/>
            <a:r>
              <a:rPr lang="en-US" dirty="0"/>
              <a:t>Small volume for rapid pump down - Limit exposure time to sensitive targets</a:t>
            </a:r>
          </a:p>
          <a:p>
            <a:r>
              <a:rPr lang="en-US" dirty="0"/>
              <a:t>Additional alignment fixture will need to be included</a:t>
            </a:r>
          </a:p>
          <a:p>
            <a:pPr lvl="1"/>
            <a:r>
              <a:rPr lang="en-US" dirty="0"/>
              <a:t>Chamber is fixed to ENGE.</a:t>
            </a:r>
          </a:p>
          <a:p>
            <a:pPr lvl="1"/>
            <a:r>
              <a:rPr lang="en-US" dirty="0"/>
              <a:t>Target alignment requirements driving the need for this subsystem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4041E-C2DC-4B61-91A6-4A2DA532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A8435-546F-40F3-AA80-CA523F165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38754" r="39417" b="9731"/>
          <a:stretch/>
        </p:blipFill>
        <p:spPr>
          <a:xfrm>
            <a:off x="8144821" y="1205070"/>
            <a:ext cx="3572821" cy="24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0BF5-B3BC-4555-96D9-67570CF6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449"/>
          </a:xfrm>
        </p:spPr>
        <p:txBody>
          <a:bodyPr/>
          <a:lstStyle/>
          <a:p>
            <a:pPr algn="ctr"/>
            <a:r>
              <a:rPr lang="en-US" dirty="0"/>
              <a:t>Motion System and Ladder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97E95-FA8E-46E8-8373-FC6C8F461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5768" r="26563" b="6526"/>
          <a:stretch/>
        </p:blipFill>
        <p:spPr>
          <a:xfrm>
            <a:off x="6827921" y="1991226"/>
            <a:ext cx="4746457" cy="3663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C3FCC-DB82-4000-A348-76509AEBE772}"/>
              </a:ext>
            </a:extLst>
          </p:cNvPr>
          <p:cNvSpPr txBox="1"/>
          <p:nvPr/>
        </p:nvSpPr>
        <p:spPr>
          <a:xfrm>
            <a:off x="980574" y="1822784"/>
            <a:ext cx="5414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new motion system with travel through load lock feature to handle O2 sensitive targets.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Travel requirement is extended to more than 30 inches with load lock/alignment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is additional expense and design/fab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linear motion design for moving the target along the beam-y axis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Feedthru</a:t>
            </a:r>
            <a:r>
              <a:rPr lang="en-US" dirty="0"/>
              <a:t> for cryogenic lines and thermometry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model will be developed from PREX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FA4B5-814E-465F-9227-426EE4F5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2D51-5314-473D-A6AB-1FB4011C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667"/>
          </a:xfrm>
        </p:spPr>
        <p:txBody>
          <a:bodyPr/>
          <a:lstStyle/>
          <a:p>
            <a:pPr algn="ctr"/>
            <a:r>
              <a:rPr lang="en-US" dirty="0"/>
              <a:t>Cold Ladder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2347-CFAF-4418-B8E6-DD9B0971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A782-EFD7-4F9D-A1FD-C74DB82D8AF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DB271-57B9-47EF-A960-B835C778E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6904" r="47053"/>
          <a:stretch/>
        </p:blipFill>
        <p:spPr>
          <a:xfrm>
            <a:off x="1538130" y="1404926"/>
            <a:ext cx="1574464" cy="4529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AB07F-238F-45F8-B005-C5F1A6065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0" t="1677" r="43477"/>
          <a:stretch/>
        </p:blipFill>
        <p:spPr>
          <a:xfrm>
            <a:off x="8756439" y="1435182"/>
            <a:ext cx="2010468" cy="4499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61D8E-D35E-4FA2-9411-594136794765}"/>
              </a:ext>
            </a:extLst>
          </p:cNvPr>
          <p:cNvSpPr txBox="1"/>
          <p:nvPr/>
        </p:nvSpPr>
        <p:spPr>
          <a:xfrm>
            <a:off x="3475931" y="1526019"/>
            <a:ext cx="508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Cryogenic ladder to carry full list of solid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Accommodates both 0 deg and 30 deg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protection for sensitive/high value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Cartridge feature should allow for quick loading of oxygen sensitive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Fabricated from aluminum with copper cooling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3F6A2-1F99-4207-B508-837FED4D3E15}"/>
              </a:ext>
            </a:extLst>
          </p:cNvPr>
          <p:cNvSpPr txBox="1"/>
          <p:nvPr/>
        </p:nvSpPr>
        <p:spPr>
          <a:xfrm>
            <a:off x="1538130" y="6123543"/>
            <a:ext cx="18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 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64AE2-3A16-4227-8DFD-EE0DDC01D810}"/>
              </a:ext>
            </a:extLst>
          </p:cNvPr>
          <p:cNvSpPr txBox="1"/>
          <p:nvPr/>
        </p:nvSpPr>
        <p:spPr>
          <a:xfrm>
            <a:off x="8657529" y="6010135"/>
            <a:ext cx="220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Downstream face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4BAD88-67B4-4618-9751-0FDD73DE4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t="11732" r="26788" b="-1"/>
          <a:stretch/>
        </p:blipFill>
        <p:spPr>
          <a:xfrm>
            <a:off x="4295932" y="3898771"/>
            <a:ext cx="3079350" cy="22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d70c01-3d1d-4dc4-a44a-eda7b17fc8fa">
      <Terms xmlns="http://schemas.microsoft.com/office/infopath/2007/PartnerControls"/>
    </lcf76f155ced4ddcb4097134ff3c332f>
    <TaxCatchAll xmlns="96b33c2c-1087-4ed6-b4dc-60923f46f2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B7A209313C6458E47AA30802BCA9A" ma:contentTypeVersion="16" ma:contentTypeDescription="Create a new document." ma:contentTypeScope="" ma:versionID="d9a8dcd414f270529e2cdc4e35a68ae1">
  <xsd:schema xmlns:xsd="http://www.w3.org/2001/XMLSchema" xmlns:xs="http://www.w3.org/2001/XMLSchema" xmlns:p="http://schemas.microsoft.com/office/2006/metadata/properties" xmlns:ns2="f3d70c01-3d1d-4dc4-a44a-eda7b17fc8fa" xmlns:ns3="96b33c2c-1087-4ed6-b4dc-60923f46f287" targetNamespace="http://schemas.microsoft.com/office/2006/metadata/properties" ma:root="true" ma:fieldsID="6ca9f079353f4dce8f352f3688ee42ba" ns2:_="" ns3:_="">
    <xsd:import namespace="f3d70c01-3d1d-4dc4-a44a-eda7b17fc8fa"/>
    <xsd:import namespace="96b33c2c-1087-4ed6-b4dc-60923f46f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70c01-3d1d-4dc4-a44a-eda7b17fc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33c2c-1087-4ed6-b4dc-60923f46f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577944f-5b6b-4b7d-b4d8-424faa71952a}" ma:internalName="TaxCatchAll" ma:showField="CatchAllData" ma:web="96b33c2c-1087-4ed6-b4dc-60923f46f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6A8CF-BF15-40C4-B845-EFF0E17BB587}">
  <ds:schemaRefs>
    <ds:schemaRef ds:uri="http://www.w3.org/XML/1998/namespace"/>
    <ds:schemaRef ds:uri="http://purl.org/dc/terms/"/>
    <ds:schemaRef ds:uri="f3d70c01-3d1d-4dc4-a44a-eda7b17fc8fa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6b33c2c-1087-4ed6-b4dc-60923f46f287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3234FB5-1138-4E54-A42B-F64E60300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CE2AD-7256-4A38-B281-AC4CF4F15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d70c01-3d1d-4dc4-a44a-eda7b17fc8fa"/>
    <ds:schemaRef ds:uri="96b33c2c-1087-4ed6-b4dc-60923f46f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1015</Words>
  <Application>Microsoft Office PowerPoint</Application>
  <PresentationFormat>Widescreen</PresentationFormat>
  <Paragraphs>412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Hypernuclear Target System </vt:lpstr>
      <vt:lpstr>Overview</vt:lpstr>
      <vt:lpstr>Major Design Elements</vt:lpstr>
      <vt:lpstr>Target Position in Hall C</vt:lpstr>
      <vt:lpstr>Hall C HKS Layout</vt:lpstr>
      <vt:lpstr>HKS Target Concept</vt:lpstr>
      <vt:lpstr>Scattering Chamber Requirements</vt:lpstr>
      <vt:lpstr>Motion System and Ladder</vt:lpstr>
      <vt:lpstr>Cold Ladder Concept</vt:lpstr>
      <vt:lpstr>Loadable Cartridge</vt:lpstr>
      <vt:lpstr>Solid Targets</vt:lpstr>
      <vt:lpstr>PowerPoint Presentation</vt:lpstr>
      <vt:lpstr>Labor Resources Required to Fabricate</vt:lpstr>
      <vt:lpstr>Cost Estimate</vt:lpstr>
      <vt:lpstr>Target Group Skill Matrix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HKS Target  Design and Status</dc:title>
  <dc:creator>Dave Meekins</dc:creator>
  <cp:lastModifiedBy>Dave Meekins</cp:lastModifiedBy>
  <cp:revision>30</cp:revision>
  <dcterms:created xsi:type="dcterms:W3CDTF">2023-03-03T01:43:26Z</dcterms:created>
  <dcterms:modified xsi:type="dcterms:W3CDTF">2026-06-04T16:46:22Z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0x010100FE8B7A209313C6458E47AA30802BCA9A</vt:lpwstr>
  </property>
  <property fmtid="{D5CDD505-2E9C-101B-9397-08002B2CF9AE}" pid="3" name="MediaServiceImageTags">
    <vt:lpwstr/>
  </property>
</Properties>
</file>