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79" r:id="rId5"/>
    <p:sldId id="281" r:id="rId6"/>
    <p:sldId id="277" r:id="rId7"/>
    <p:sldId id="260" r:id="rId8"/>
    <p:sldId id="282" r:id="rId9"/>
    <p:sldId id="263" r:id="rId10"/>
    <p:sldId id="283" r:id="rId11"/>
    <p:sldId id="262" r:id="rId12"/>
    <p:sldId id="286" r:id="rId13"/>
    <p:sldId id="278" r:id="rId14"/>
    <p:sldId id="269" r:id="rId15"/>
    <p:sldId id="272" r:id="rId16"/>
    <p:sldId id="287" r:id="rId17"/>
    <p:sldId id="268" r:id="rId18"/>
    <p:sldId id="284" r:id="rId19"/>
    <p:sldId id="266" r:id="rId20"/>
    <p:sldId id="273" r:id="rId21"/>
    <p:sldId id="274" r:id="rId22"/>
    <p:sldId id="270" r:id="rId23"/>
    <p:sldId id="267" r:id="rId24"/>
    <p:sldId id="275" r:id="rId25"/>
    <p:sldId id="276" r:id="rId26"/>
    <p:sldId id="27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AC"/>
    <a:srgbClr val="00F302"/>
    <a:srgbClr val="EEE061"/>
    <a:srgbClr val="E73C23"/>
    <a:srgbClr val="FFF98A"/>
    <a:srgbClr val="DE50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1"/>
    <p:restoredTop sz="97099" autoAdjust="0"/>
  </p:normalViewPr>
  <p:slideViewPr>
    <p:cSldViewPr snapToGrid="0" snapToObjects="1">
      <p:cViewPr varScale="1">
        <p:scale>
          <a:sx n="147" d="100"/>
          <a:sy n="147" d="100"/>
        </p:scale>
        <p:origin x="42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HyperNuclear</a:t>
            </a:r>
            <a:r>
              <a:rPr lang="en-US" dirty="0"/>
              <a:t> Stray Field - With PCS magnets - No Corrector magnet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145209121587092E-2"/>
          <c:y val="0.12996218400331538"/>
          <c:w val="0.86557265569076591"/>
          <c:h val="0.8579928166873878"/>
        </c:manualLayout>
      </c:layout>
      <c:scatterChart>
        <c:scatterStyle val="lineMarker"/>
        <c:varyColors val="0"/>
        <c:ser>
          <c:idx val="3"/>
          <c:order val="0"/>
          <c:tx>
            <c:v>All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All!$D$194:$D$2510</c:f>
              <c:numCache>
                <c:formatCode>General</c:formatCode>
                <c:ptCount val="2317"/>
                <c:pt idx="0">
                  <c:v>-200</c:v>
                </c:pt>
                <c:pt idx="1">
                  <c:v>-199.481865285</c:v>
                </c:pt>
                <c:pt idx="2">
                  <c:v>-198.96373057</c:v>
                </c:pt>
                <c:pt idx="3">
                  <c:v>-198.44559585499999</c:v>
                </c:pt>
                <c:pt idx="4">
                  <c:v>-197.92746113999999</c:v>
                </c:pt>
                <c:pt idx="5">
                  <c:v>-197.40932642499999</c:v>
                </c:pt>
                <c:pt idx="6">
                  <c:v>-196.89119170999999</c:v>
                </c:pt>
                <c:pt idx="7">
                  <c:v>-196.37305699500001</c:v>
                </c:pt>
                <c:pt idx="8">
                  <c:v>-195.85492228000001</c:v>
                </c:pt>
                <c:pt idx="9">
                  <c:v>-195.33678756500001</c:v>
                </c:pt>
                <c:pt idx="10">
                  <c:v>-194.81865285000001</c:v>
                </c:pt>
                <c:pt idx="11">
                  <c:v>-194.300518135</c:v>
                </c:pt>
                <c:pt idx="12">
                  <c:v>-193.78238342</c:v>
                </c:pt>
                <c:pt idx="13">
                  <c:v>-193.264248705</c:v>
                </c:pt>
                <c:pt idx="14">
                  <c:v>-192.74611399</c:v>
                </c:pt>
                <c:pt idx="15">
                  <c:v>-192.227979275</c:v>
                </c:pt>
                <c:pt idx="16">
                  <c:v>-191.70984455999999</c:v>
                </c:pt>
                <c:pt idx="17">
                  <c:v>-191.19170984499999</c:v>
                </c:pt>
                <c:pt idx="18">
                  <c:v>-190.67357512999999</c:v>
                </c:pt>
                <c:pt idx="19">
                  <c:v>-190.15544041499999</c:v>
                </c:pt>
                <c:pt idx="20">
                  <c:v>-189.637305699</c:v>
                </c:pt>
                <c:pt idx="21">
                  <c:v>-189.11917098399999</c:v>
                </c:pt>
                <c:pt idx="22">
                  <c:v>-188.60103626899999</c:v>
                </c:pt>
                <c:pt idx="23">
                  <c:v>-188.08290155399999</c:v>
                </c:pt>
                <c:pt idx="24">
                  <c:v>-187.56476683899999</c:v>
                </c:pt>
                <c:pt idx="25">
                  <c:v>-187.04663212400001</c:v>
                </c:pt>
                <c:pt idx="26">
                  <c:v>-186.52849740900001</c:v>
                </c:pt>
                <c:pt idx="27">
                  <c:v>-186.01036269400001</c:v>
                </c:pt>
                <c:pt idx="28">
                  <c:v>-185.49222797900001</c:v>
                </c:pt>
                <c:pt idx="29">
                  <c:v>-184.974093264</c:v>
                </c:pt>
                <c:pt idx="30">
                  <c:v>-184.455958549</c:v>
                </c:pt>
                <c:pt idx="31">
                  <c:v>-183.937823834</c:v>
                </c:pt>
                <c:pt idx="32">
                  <c:v>-183.419689119</c:v>
                </c:pt>
                <c:pt idx="33">
                  <c:v>-182.901554404</c:v>
                </c:pt>
                <c:pt idx="34">
                  <c:v>-182.38341968899999</c:v>
                </c:pt>
                <c:pt idx="35">
                  <c:v>-181.86528497399999</c:v>
                </c:pt>
                <c:pt idx="36">
                  <c:v>-181.34715025899999</c:v>
                </c:pt>
                <c:pt idx="37">
                  <c:v>-180.82901554399999</c:v>
                </c:pt>
                <c:pt idx="38">
                  <c:v>-180.31088082900001</c:v>
                </c:pt>
                <c:pt idx="39">
                  <c:v>-179.79274611400001</c:v>
                </c:pt>
                <c:pt idx="40">
                  <c:v>-179.27461139900001</c:v>
                </c:pt>
                <c:pt idx="41">
                  <c:v>-178.75647668400001</c:v>
                </c:pt>
                <c:pt idx="42">
                  <c:v>-178.238341969</c:v>
                </c:pt>
                <c:pt idx="43">
                  <c:v>-177.720207254</c:v>
                </c:pt>
                <c:pt idx="44">
                  <c:v>-177.202072539</c:v>
                </c:pt>
                <c:pt idx="45">
                  <c:v>-176.683937824</c:v>
                </c:pt>
                <c:pt idx="46">
                  <c:v>-176.165803109</c:v>
                </c:pt>
                <c:pt idx="47">
                  <c:v>-175.64766839399999</c:v>
                </c:pt>
                <c:pt idx="48">
                  <c:v>-175.12953367899999</c:v>
                </c:pt>
                <c:pt idx="49">
                  <c:v>-174.61139896399999</c:v>
                </c:pt>
                <c:pt idx="50">
                  <c:v>-174.09326424899999</c:v>
                </c:pt>
                <c:pt idx="51">
                  <c:v>-173.57512953400001</c:v>
                </c:pt>
                <c:pt idx="52">
                  <c:v>-173.05699481900001</c:v>
                </c:pt>
                <c:pt idx="53">
                  <c:v>-172.53886010400001</c:v>
                </c:pt>
                <c:pt idx="54">
                  <c:v>-172.02072538900001</c:v>
                </c:pt>
                <c:pt idx="55">
                  <c:v>-171.502590674</c:v>
                </c:pt>
                <c:pt idx="56">
                  <c:v>-170.984455959</c:v>
                </c:pt>
                <c:pt idx="57">
                  <c:v>-170.466321244</c:v>
                </c:pt>
                <c:pt idx="58">
                  <c:v>-169.94818652800001</c:v>
                </c:pt>
                <c:pt idx="59">
                  <c:v>-169.43005181300001</c:v>
                </c:pt>
                <c:pt idx="60">
                  <c:v>-168.911917098</c:v>
                </c:pt>
                <c:pt idx="61">
                  <c:v>-168.393782383</c:v>
                </c:pt>
                <c:pt idx="62">
                  <c:v>-167.875647668</c:v>
                </c:pt>
                <c:pt idx="63">
                  <c:v>-167.357512953</c:v>
                </c:pt>
                <c:pt idx="64">
                  <c:v>-166.83937823799999</c:v>
                </c:pt>
                <c:pt idx="65">
                  <c:v>-166.32124352299999</c:v>
                </c:pt>
                <c:pt idx="66">
                  <c:v>-165.80310880799999</c:v>
                </c:pt>
                <c:pt idx="67">
                  <c:v>-165.28497409299999</c:v>
                </c:pt>
                <c:pt idx="68">
                  <c:v>-164.76683937799999</c:v>
                </c:pt>
                <c:pt idx="69">
                  <c:v>-164.24870466300001</c:v>
                </c:pt>
                <c:pt idx="70">
                  <c:v>-163.73056994800001</c:v>
                </c:pt>
                <c:pt idx="71">
                  <c:v>-163.21243523300001</c:v>
                </c:pt>
                <c:pt idx="72">
                  <c:v>-162.69430051800001</c:v>
                </c:pt>
                <c:pt idx="73">
                  <c:v>-162.176165803</c:v>
                </c:pt>
                <c:pt idx="74">
                  <c:v>-161.658031088</c:v>
                </c:pt>
                <c:pt idx="75">
                  <c:v>-161.139896373</c:v>
                </c:pt>
                <c:pt idx="76">
                  <c:v>-160.621761658</c:v>
                </c:pt>
                <c:pt idx="77">
                  <c:v>-160.10362694299999</c:v>
                </c:pt>
                <c:pt idx="78">
                  <c:v>-159.58549222799999</c:v>
                </c:pt>
                <c:pt idx="79">
                  <c:v>-159.06735751299999</c:v>
                </c:pt>
                <c:pt idx="80">
                  <c:v>-158.54922279799999</c:v>
                </c:pt>
                <c:pt idx="81">
                  <c:v>-158.03108808299999</c:v>
                </c:pt>
                <c:pt idx="82">
                  <c:v>-157.51295336800001</c:v>
                </c:pt>
                <c:pt idx="83">
                  <c:v>-156.99481865300001</c:v>
                </c:pt>
                <c:pt idx="84">
                  <c:v>-156.47668393800001</c:v>
                </c:pt>
                <c:pt idx="85">
                  <c:v>-155.95854922300001</c:v>
                </c:pt>
                <c:pt idx="86">
                  <c:v>-155.440414508</c:v>
                </c:pt>
                <c:pt idx="87">
                  <c:v>-154.922279793</c:v>
                </c:pt>
                <c:pt idx="88">
                  <c:v>-154.404145078</c:v>
                </c:pt>
                <c:pt idx="89">
                  <c:v>-153.886010363</c:v>
                </c:pt>
                <c:pt idx="90">
                  <c:v>-153.36787564799999</c:v>
                </c:pt>
                <c:pt idx="91">
                  <c:v>-152.84974093299999</c:v>
                </c:pt>
                <c:pt idx="92">
                  <c:v>-152.33160621799999</c:v>
                </c:pt>
                <c:pt idx="93">
                  <c:v>-151.81347150299999</c:v>
                </c:pt>
                <c:pt idx="94">
                  <c:v>-151.29533678799999</c:v>
                </c:pt>
                <c:pt idx="95">
                  <c:v>-150.77720207300001</c:v>
                </c:pt>
                <c:pt idx="96">
                  <c:v>-150.25906735800001</c:v>
                </c:pt>
                <c:pt idx="97">
                  <c:v>-149.74093264199999</c:v>
                </c:pt>
                <c:pt idx="98">
                  <c:v>-149.22279792699999</c:v>
                </c:pt>
                <c:pt idx="99">
                  <c:v>-148.70466321200001</c:v>
                </c:pt>
                <c:pt idx="100">
                  <c:v>-148.18652849700001</c:v>
                </c:pt>
                <c:pt idx="101">
                  <c:v>-147.66839378200001</c:v>
                </c:pt>
                <c:pt idx="102">
                  <c:v>-147.15025906700001</c:v>
                </c:pt>
                <c:pt idx="103">
                  <c:v>-146.63212435200001</c:v>
                </c:pt>
                <c:pt idx="104">
                  <c:v>-146.113989637</c:v>
                </c:pt>
                <c:pt idx="105">
                  <c:v>-145.595854922</c:v>
                </c:pt>
                <c:pt idx="106">
                  <c:v>-145.077720207</c:v>
                </c:pt>
                <c:pt idx="107">
                  <c:v>-144.559585492</c:v>
                </c:pt>
                <c:pt idx="108">
                  <c:v>-144.04145077699999</c:v>
                </c:pt>
                <c:pt idx="109">
                  <c:v>-143.52331606199999</c:v>
                </c:pt>
                <c:pt idx="110">
                  <c:v>-143.00518134699999</c:v>
                </c:pt>
                <c:pt idx="111">
                  <c:v>-142.48704663199999</c:v>
                </c:pt>
                <c:pt idx="112">
                  <c:v>-141.96891191700001</c:v>
                </c:pt>
                <c:pt idx="113">
                  <c:v>-141.45077720200001</c:v>
                </c:pt>
                <c:pt idx="114">
                  <c:v>-140.93264248700001</c:v>
                </c:pt>
                <c:pt idx="115">
                  <c:v>-140.41450777200001</c:v>
                </c:pt>
                <c:pt idx="116">
                  <c:v>-139.89637305700001</c:v>
                </c:pt>
                <c:pt idx="117">
                  <c:v>-139.378238342</c:v>
                </c:pt>
                <c:pt idx="118">
                  <c:v>-138.860103627</c:v>
                </c:pt>
                <c:pt idx="119">
                  <c:v>-138.341968912</c:v>
                </c:pt>
                <c:pt idx="120">
                  <c:v>-137.823834197</c:v>
                </c:pt>
                <c:pt idx="121">
                  <c:v>-137.30569948199999</c:v>
                </c:pt>
                <c:pt idx="122">
                  <c:v>-136.78756476699999</c:v>
                </c:pt>
                <c:pt idx="123">
                  <c:v>-136.26943005199999</c:v>
                </c:pt>
                <c:pt idx="124">
                  <c:v>-135.75129533699999</c:v>
                </c:pt>
                <c:pt idx="125">
                  <c:v>-135.23316062200001</c:v>
                </c:pt>
                <c:pt idx="126">
                  <c:v>-134.71502590700001</c:v>
                </c:pt>
                <c:pt idx="127">
                  <c:v>-134.19689119200001</c:v>
                </c:pt>
                <c:pt idx="128">
                  <c:v>-133.67875647700001</c:v>
                </c:pt>
                <c:pt idx="129">
                  <c:v>-133.16062176200001</c:v>
                </c:pt>
                <c:pt idx="130">
                  <c:v>-132.642487047</c:v>
                </c:pt>
                <c:pt idx="131">
                  <c:v>-132.124352332</c:v>
                </c:pt>
                <c:pt idx="132">
                  <c:v>-131.606217617</c:v>
                </c:pt>
                <c:pt idx="133">
                  <c:v>-131.088082902</c:v>
                </c:pt>
                <c:pt idx="134">
                  <c:v>-130.56994818699999</c:v>
                </c:pt>
                <c:pt idx="135">
                  <c:v>-130.05181347199999</c:v>
                </c:pt>
                <c:pt idx="136">
                  <c:v>-129.533678756</c:v>
                </c:pt>
                <c:pt idx="137">
                  <c:v>-129.015544041</c:v>
                </c:pt>
                <c:pt idx="138">
                  <c:v>-128.497409326</c:v>
                </c:pt>
                <c:pt idx="139">
                  <c:v>-127.97927461099999</c:v>
                </c:pt>
                <c:pt idx="140">
                  <c:v>-127.46113989600001</c:v>
                </c:pt>
                <c:pt idx="141">
                  <c:v>-126.943005181</c:v>
                </c:pt>
                <c:pt idx="142">
                  <c:v>-126.424870466</c:v>
                </c:pt>
                <c:pt idx="143">
                  <c:v>-125.906735751</c:v>
                </c:pt>
                <c:pt idx="144">
                  <c:v>-125.388601036</c:v>
                </c:pt>
                <c:pt idx="145">
                  <c:v>-124.87046632099999</c:v>
                </c:pt>
                <c:pt idx="146">
                  <c:v>-124.35233160600001</c:v>
                </c:pt>
                <c:pt idx="147">
                  <c:v>-123.834196891</c:v>
                </c:pt>
                <c:pt idx="148">
                  <c:v>-123.316062176</c:v>
                </c:pt>
                <c:pt idx="149">
                  <c:v>-122.797927461</c:v>
                </c:pt>
                <c:pt idx="150">
                  <c:v>-122.279792746</c:v>
                </c:pt>
                <c:pt idx="151">
                  <c:v>-121.761658031</c:v>
                </c:pt>
                <c:pt idx="152">
                  <c:v>-121.24352331599999</c:v>
                </c:pt>
                <c:pt idx="153">
                  <c:v>-120.72538860100001</c:v>
                </c:pt>
                <c:pt idx="154">
                  <c:v>-120.207253886</c:v>
                </c:pt>
                <c:pt idx="155">
                  <c:v>-119.689119171</c:v>
                </c:pt>
                <c:pt idx="156">
                  <c:v>-119.170984456</c:v>
                </c:pt>
                <c:pt idx="157">
                  <c:v>-118.652849741</c:v>
                </c:pt>
                <c:pt idx="158">
                  <c:v>-118.13471502599999</c:v>
                </c:pt>
                <c:pt idx="159">
                  <c:v>-117.61658031100001</c:v>
                </c:pt>
                <c:pt idx="160">
                  <c:v>-117.098445596</c:v>
                </c:pt>
                <c:pt idx="161">
                  <c:v>-116.580310881</c:v>
                </c:pt>
                <c:pt idx="162">
                  <c:v>-116.062176166</c:v>
                </c:pt>
                <c:pt idx="163">
                  <c:v>-115.544041451</c:v>
                </c:pt>
                <c:pt idx="164">
                  <c:v>-115.025906736</c:v>
                </c:pt>
                <c:pt idx="165">
                  <c:v>-114.50777202099999</c:v>
                </c:pt>
                <c:pt idx="166">
                  <c:v>-113.98963730600001</c:v>
                </c:pt>
                <c:pt idx="167">
                  <c:v>-113.471502591</c:v>
                </c:pt>
                <c:pt idx="168">
                  <c:v>-112.953367876</c:v>
                </c:pt>
                <c:pt idx="169">
                  <c:v>-112.435233161</c:v>
                </c:pt>
                <c:pt idx="170">
                  <c:v>-111.917098446</c:v>
                </c:pt>
                <c:pt idx="171">
                  <c:v>-111.39896373099999</c:v>
                </c:pt>
                <c:pt idx="172">
                  <c:v>-110.88082901600001</c:v>
                </c:pt>
                <c:pt idx="173">
                  <c:v>-110.362694301</c:v>
                </c:pt>
                <c:pt idx="174">
                  <c:v>-109.844559585</c:v>
                </c:pt>
                <c:pt idx="175">
                  <c:v>-109.32642487</c:v>
                </c:pt>
                <c:pt idx="176">
                  <c:v>-108.80829015499999</c:v>
                </c:pt>
                <c:pt idx="177">
                  <c:v>-108.29015544000001</c:v>
                </c:pt>
                <c:pt idx="178">
                  <c:v>-107.772020725</c:v>
                </c:pt>
                <c:pt idx="179">
                  <c:v>-107.25388601</c:v>
                </c:pt>
                <c:pt idx="180">
                  <c:v>-106.735751295</c:v>
                </c:pt>
                <c:pt idx="181">
                  <c:v>-106.21761658</c:v>
                </c:pt>
                <c:pt idx="182">
                  <c:v>-105.699481865</c:v>
                </c:pt>
                <c:pt idx="183">
                  <c:v>-105.18134714999999</c:v>
                </c:pt>
                <c:pt idx="184">
                  <c:v>-104.66321243500001</c:v>
                </c:pt>
                <c:pt idx="185">
                  <c:v>-104.14507772</c:v>
                </c:pt>
                <c:pt idx="186">
                  <c:v>-103.626943005</c:v>
                </c:pt>
                <c:pt idx="187">
                  <c:v>-103.10880829</c:v>
                </c:pt>
                <c:pt idx="188">
                  <c:v>-102.590673575</c:v>
                </c:pt>
                <c:pt idx="189">
                  <c:v>-102.07253885999999</c:v>
                </c:pt>
                <c:pt idx="190">
                  <c:v>-101.55440414500001</c:v>
                </c:pt>
                <c:pt idx="191">
                  <c:v>-101.03626943</c:v>
                </c:pt>
                <c:pt idx="192">
                  <c:v>-100.518134715</c:v>
                </c:pt>
                <c:pt idx="193">
                  <c:v>-100</c:v>
                </c:pt>
                <c:pt idx="194">
                  <c:v>-99.481865284999998</c:v>
                </c:pt>
                <c:pt idx="195">
                  <c:v>-98.963730569899994</c:v>
                </c:pt>
                <c:pt idx="196">
                  <c:v>-98.445595854900006</c:v>
                </c:pt>
                <c:pt idx="197">
                  <c:v>-97.927461139900004</c:v>
                </c:pt>
                <c:pt idx="198">
                  <c:v>-97.409326424900001</c:v>
                </c:pt>
                <c:pt idx="199">
                  <c:v>-96.891191709799998</c:v>
                </c:pt>
                <c:pt idx="200">
                  <c:v>-96.373056994799995</c:v>
                </c:pt>
                <c:pt idx="201">
                  <c:v>-95.854922279799993</c:v>
                </c:pt>
                <c:pt idx="202">
                  <c:v>-95.336787564800005</c:v>
                </c:pt>
                <c:pt idx="203">
                  <c:v>-94.818652849700001</c:v>
                </c:pt>
                <c:pt idx="204">
                  <c:v>-94.300518134699999</c:v>
                </c:pt>
                <c:pt idx="205">
                  <c:v>-93.782383419699997</c:v>
                </c:pt>
                <c:pt idx="206">
                  <c:v>-93.264248704699995</c:v>
                </c:pt>
                <c:pt idx="207">
                  <c:v>-92.746113989600005</c:v>
                </c:pt>
                <c:pt idx="208">
                  <c:v>-92.227979274600003</c:v>
                </c:pt>
                <c:pt idx="209">
                  <c:v>-91.7098445596</c:v>
                </c:pt>
                <c:pt idx="210">
                  <c:v>-91.191709844599998</c:v>
                </c:pt>
                <c:pt idx="211">
                  <c:v>-90.673575129499994</c:v>
                </c:pt>
                <c:pt idx="212">
                  <c:v>-90.155440414500006</c:v>
                </c:pt>
                <c:pt idx="213">
                  <c:v>-89.637305699500004</c:v>
                </c:pt>
                <c:pt idx="214">
                  <c:v>-89.119170984500002</c:v>
                </c:pt>
                <c:pt idx="215">
                  <c:v>-88.601036269399998</c:v>
                </c:pt>
                <c:pt idx="216">
                  <c:v>-88.082901554399996</c:v>
                </c:pt>
                <c:pt idx="217">
                  <c:v>-87.564766839399994</c:v>
                </c:pt>
                <c:pt idx="218">
                  <c:v>-87.046632124400006</c:v>
                </c:pt>
                <c:pt idx="219">
                  <c:v>-86.528497409300002</c:v>
                </c:pt>
                <c:pt idx="220">
                  <c:v>-86.010362694299999</c:v>
                </c:pt>
                <c:pt idx="221">
                  <c:v>-85.492227979299997</c:v>
                </c:pt>
                <c:pt idx="222">
                  <c:v>-84.974093264199993</c:v>
                </c:pt>
                <c:pt idx="223">
                  <c:v>-84.455958549200005</c:v>
                </c:pt>
                <c:pt idx="224">
                  <c:v>-83.937823834200003</c:v>
                </c:pt>
                <c:pt idx="225">
                  <c:v>-83.419689119200001</c:v>
                </c:pt>
                <c:pt idx="226">
                  <c:v>-82.901554404099997</c:v>
                </c:pt>
                <c:pt idx="227">
                  <c:v>-82.383419689099995</c:v>
                </c:pt>
                <c:pt idx="228">
                  <c:v>-81.865284974100007</c:v>
                </c:pt>
                <c:pt idx="229">
                  <c:v>-81.347150259100005</c:v>
                </c:pt>
                <c:pt idx="230">
                  <c:v>-80.829015544000001</c:v>
                </c:pt>
                <c:pt idx="231">
                  <c:v>-80.310880828999998</c:v>
                </c:pt>
                <c:pt idx="232">
                  <c:v>-79.792746113999996</c:v>
                </c:pt>
                <c:pt idx="233">
                  <c:v>-79.274611398999994</c:v>
                </c:pt>
                <c:pt idx="234">
                  <c:v>-78.756476683900004</c:v>
                </c:pt>
                <c:pt idx="235">
                  <c:v>-78.238341968900002</c:v>
                </c:pt>
                <c:pt idx="236">
                  <c:v>-77.7202072539</c:v>
                </c:pt>
                <c:pt idx="237">
                  <c:v>-77.202072538899998</c:v>
                </c:pt>
                <c:pt idx="238">
                  <c:v>-76.683937823799994</c:v>
                </c:pt>
                <c:pt idx="239">
                  <c:v>-76.165803108800006</c:v>
                </c:pt>
                <c:pt idx="240">
                  <c:v>-75.647668393800004</c:v>
                </c:pt>
                <c:pt idx="241">
                  <c:v>-75.129533678800001</c:v>
                </c:pt>
                <c:pt idx="242">
                  <c:v>-74.611398963699997</c:v>
                </c:pt>
                <c:pt idx="243">
                  <c:v>-74.093264248699995</c:v>
                </c:pt>
                <c:pt idx="244">
                  <c:v>-73.575129533699993</c:v>
                </c:pt>
                <c:pt idx="245">
                  <c:v>-73.056994818700005</c:v>
                </c:pt>
                <c:pt idx="246">
                  <c:v>-72.538860103600001</c:v>
                </c:pt>
                <c:pt idx="247">
                  <c:v>-72.020725388599999</c:v>
                </c:pt>
                <c:pt idx="248">
                  <c:v>-71.502590673599997</c:v>
                </c:pt>
                <c:pt idx="249">
                  <c:v>-70.984455958500007</c:v>
                </c:pt>
                <c:pt idx="250">
                  <c:v>-70.466321243500005</c:v>
                </c:pt>
                <c:pt idx="251">
                  <c:v>-69.948186528500003</c:v>
                </c:pt>
                <c:pt idx="252">
                  <c:v>-69.4300518135</c:v>
                </c:pt>
                <c:pt idx="253">
                  <c:v>-68.911917098399996</c:v>
                </c:pt>
                <c:pt idx="254">
                  <c:v>-68.393782383399994</c:v>
                </c:pt>
                <c:pt idx="255">
                  <c:v>-67.875647668400006</c:v>
                </c:pt>
                <c:pt idx="256">
                  <c:v>-67.357512953400004</c:v>
                </c:pt>
                <c:pt idx="257">
                  <c:v>-66.8393782383</c:v>
                </c:pt>
                <c:pt idx="258">
                  <c:v>-66.321243523299998</c:v>
                </c:pt>
                <c:pt idx="259">
                  <c:v>-65.803108808299996</c:v>
                </c:pt>
                <c:pt idx="260">
                  <c:v>-65.284974093299994</c:v>
                </c:pt>
                <c:pt idx="261">
                  <c:v>-64.766839378200004</c:v>
                </c:pt>
                <c:pt idx="262">
                  <c:v>-64.248704663200002</c:v>
                </c:pt>
                <c:pt idx="263">
                  <c:v>-63.730569948199999</c:v>
                </c:pt>
                <c:pt idx="264">
                  <c:v>-63.212435233199997</c:v>
                </c:pt>
                <c:pt idx="265">
                  <c:v>-62.6943005181</c:v>
                </c:pt>
                <c:pt idx="266">
                  <c:v>-62.176165803099998</c:v>
                </c:pt>
                <c:pt idx="267">
                  <c:v>-61.658031088100003</c:v>
                </c:pt>
                <c:pt idx="268">
                  <c:v>-61.139896373100001</c:v>
                </c:pt>
                <c:pt idx="269">
                  <c:v>-60.621761657999997</c:v>
                </c:pt>
                <c:pt idx="270">
                  <c:v>-60.103626943000002</c:v>
                </c:pt>
                <c:pt idx="271">
                  <c:v>-59.585492228</c:v>
                </c:pt>
                <c:pt idx="272">
                  <c:v>-59.067357512999997</c:v>
                </c:pt>
                <c:pt idx="273">
                  <c:v>-58.549222797900001</c:v>
                </c:pt>
                <c:pt idx="274">
                  <c:v>-58.031088082899998</c:v>
                </c:pt>
                <c:pt idx="275">
                  <c:v>-57.512953367900003</c:v>
                </c:pt>
                <c:pt idx="276">
                  <c:v>-56.994818652799999</c:v>
                </c:pt>
                <c:pt idx="277">
                  <c:v>-56.476683937799997</c:v>
                </c:pt>
                <c:pt idx="278">
                  <c:v>-55.958549222800002</c:v>
                </c:pt>
                <c:pt idx="279">
                  <c:v>-55.4404145078</c:v>
                </c:pt>
                <c:pt idx="280">
                  <c:v>-54.922279792700003</c:v>
                </c:pt>
                <c:pt idx="281">
                  <c:v>-54.404145077700001</c:v>
                </c:pt>
                <c:pt idx="282">
                  <c:v>-53.886010362699999</c:v>
                </c:pt>
                <c:pt idx="283">
                  <c:v>-53.367875647699996</c:v>
                </c:pt>
                <c:pt idx="284">
                  <c:v>-52.8497409326</c:v>
                </c:pt>
                <c:pt idx="285">
                  <c:v>-52.331606217599997</c:v>
                </c:pt>
                <c:pt idx="286">
                  <c:v>-51.813471502600002</c:v>
                </c:pt>
                <c:pt idx="287">
                  <c:v>-51.2953367876</c:v>
                </c:pt>
                <c:pt idx="288">
                  <c:v>-50.777202072500003</c:v>
                </c:pt>
                <c:pt idx="289">
                  <c:v>-50.259067357500001</c:v>
                </c:pt>
                <c:pt idx="290">
                  <c:v>-49.740932642499999</c:v>
                </c:pt>
                <c:pt idx="291">
                  <c:v>-49.222797927499997</c:v>
                </c:pt>
                <c:pt idx="292">
                  <c:v>-48.7046632124</c:v>
                </c:pt>
                <c:pt idx="293">
                  <c:v>-48.186528497399998</c:v>
                </c:pt>
                <c:pt idx="294">
                  <c:v>-47.668393782400003</c:v>
                </c:pt>
                <c:pt idx="295">
                  <c:v>-47.1502590674</c:v>
                </c:pt>
                <c:pt idx="296">
                  <c:v>-46.632124352300004</c:v>
                </c:pt>
                <c:pt idx="297">
                  <c:v>-46.113989637300001</c:v>
                </c:pt>
                <c:pt idx="298">
                  <c:v>-45.595854922299999</c:v>
                </c:pt>
                <c:pt idx="299">
                  <c:v>-45.077720207299997</c:v>
                </c:pt>
                <c:pt idx="300">
                  <c:v>-44.5595854922</c:v>
                </c:pt>
                <c:pt idx="301">
                  <c:v>-44.041450777199998</c:v>
                </c:pt>
                <c:pt idx="302">
                  <c:v>-43.523316062200003</c:v>
                </c:pt>
                <c:pt idx="303">
                  <c:v>-43.005181347200001</c:v>
                </c:pt>
                <c:pt idx="304">
                  <c:v>-42.487046632099997</c:v>
                </c:pt>
                <c:pt idx="305">
                  <c:v>-41.968911917100002</c:v>
                </c:pt>
                <c:pt idx="306">
                  <c:v>-41.450777202099999</c:v>
                </c:pt>
                <c:pt idx="307">
                  <c:v>-40.932642487000003</c:v>
                </c:pt>
                <c:pt idx="308">
                  <c:v>-40.414507772</c:v>
                </c:pt>
                <c:pt idx="309">
                  <c:v>-39.896373056999998</c:v>
                </c:pt>
                <c:pt idx="310">
                  <c:v>-39.378238342000003</c:v>
                </c:pt>
                <c:pt idx="311">
                  <c:v>-38.860103626899999</c:v>
                </c:pt>
                <c:pt idx="312">
                  <c:v>-38.341968911899997</c:v>
                </c:pt>
                <c:pt idx="313">
                  <c:v>-37.823834196900002</c:v>
                </c:pt>
                <c:pt idx="314">
                  <c:v>-37.3056994819</c:v>
                </c:pt>
                <c:pt idx="315">
                  <c:v>-36.787564766800003</c:v>
                </c:pt>
                <c:pt idx="316">
                  <c:v>-36.269430051800001</c:v>
                </c:pt>
                <c:pt idx="317">
                  <c:v>-35.751295336799998</c:v>
                </c:pt>
                <c:pt idx="318">
                  <c:v>-35.233160621800003</c:v>
                </c:pt>
                <c:pt idx="319">
                  <c:v>-34.715025906699999</c:v>
                </c:pt>
                <c:pt idx="320">
                  <c:v>-34.196891191699997</c:v>
                </c:pt>
                <c:pt idx="321">
                  <c:v>-33.678756476700002</c:v>
                </c:pt>
                <c:pt idx="322">
                  <c:v>-33.1606217617</c:v>
                </c:pt>
                <c:pt idx="323">
                  <c:v>-32.642487046600003</c:v>
                </c:pt>
                <c:pt idx="324">
                  <c:v>-32.124352331600001</c:v>
                </c:pt>
                <c:pt idx="325">
                  <c:v>-31.606217616599999</c:v>
                </c:pt>
                <c:pt idx="326">
                  <c:v>-31.0880829016</c:v>
                </c:pt>
                <c:pt idx="327">
                  <c:v>-30.5699481865</c:v>
                </c:pt>
                <c:pt idx="328">
                  <c:v>-30.051813471500001</c:v>
                </c:pt>
                <c:pt idx="329">
                  <c:v>-29.533678756499999</c:v>
                </c:pt>
                <c:pt idx="330">
                  <c:v>-29.0155440415</c:v>
                </c:pt>
                <c:pt idx="331">
                  <c:v>-28.4974093264</c:v>
                </c:pt>
                <c:pt idx="332">
                  <c:v>-27.979274611400001</c:v>
                </c:pt>
                <c:pt idx="333">
                  <c:v>-27.461139896399999</c:v>
                </c:pt>
                <c:pt idx="334">
                  <c:v>-26.943005181299998</c:v>
                </c:pt>
                <c:pt idx="335">
                  <c:v>-26.4248704663</c:v>
                </c:pt>
                <c:pt idx="336">
                  <c:v>-25.906735751300001</c:v>
                </c:pt>
                <c:pt idx="337">
                  <c:v>-25.388601036299999</c:v>
                </c:pt>
                <c:pt idx="338">
                  <c:v>-24.870466321199999</c:v>
                </c:pt>
                <c:pt idx="339">
                  <c:v>-24.3523316062</c:v>
                </c:pt>
                <c:pt idx="340">
                  <c:v>-23.834196891200001</c:v>
                </c:pt>
                <c:pt idx="341">
                  <c:v>-23.316062176199999</c:v>
                </c:pt>
                <c:pt idx="342">
                  <c:v>-22.797927461099999</c:v>
                </c:pt>
                <c:pt idx="343">
                  <c:v>-22.2797927461</c:v>
                </c:pt>
                <c:pt idx="344">
                  <c:v>-21.761658031100001</c:v>
                </c:pt>
                <c:pt idx="345">
                  <c:v>-21.243523316099999</c:v>
                </c:pt>
                <c:pt idx="346">
                  <c:v>-20.725388600999999</c:v>
                </c:pt>
                <c:pt idx="347">
                  <c:v>-20.207253886</c:v>
                </c:pt>
                <c:pt idx="348">
                  <c:v>-19.689119171000002</c:v>
                </c:pt>
                <c:pt idx="349">
                  <c:v>-19.170984455999999</c:v>
                </c:pt>
                <c:pt idx="350">
                  <c:v>-18.652849740899999</c:v>
                </c:pt>
                <c:pt idx="351">
                  <c:v>-18.1347150259</c:v>
                </c:pt>
                <c:pt idx="352">
                  <c:v>-17.616580310900002</c:v>
                </c:pt>
                <c:pt idx="353">
                  <c:v>-17.098445595899999</c:v>
                </c:pt>
                <c:pt idx="354">
                  <c:v>-16.580310880799999</c:v>
                </c:pt>
                <c:pt idx="355">
                  <c:v>-16.0621761658</c:v>
                </c:pt>
                <c:pt idx="356">
                  <c:v>-15.5440414508</c:v>
                </c:pt>
                <c:pt idx="357">
                  <c:v>-15.0259067358</c:v>
                </c:pt>
                <c:pt idx="358">
                  <c:v>-14.507772020699999</c:v>
                </c:pt>
                <c:pt idx="359">
                  <c:v>-13.989637305700001</c:v>
                </c:pt>
                <c:pt idx="360">
                  <c:v>-13.4715025907</c:v>
                </c:pt>
                <c:pt idx="361">
                  <c:v>-12.9533678756</c:v>
                </c:pt>
                <c:pt idx="362">
                  <c:v>-12.435233160599999</c:v>
                </c:pt>
                <c:pt idx="363">
                  <c:v>-11.917098445600001</c:v>
                </c:pt>
                <c:pt idx="364">
                  <c:v>-11.3989637306</c:v>
                </c:pt>
                <c:pt idx="365">
                  <c:v>-10.8808290155</c:v>
                </c:pt>
                <c:pt idx="366">
                  <c:v>-10.362694300499999</c:v>
                </c:pt>
                <c:pt idx="367">
                  <c:v>-9.8445595854899999</c:v>
                </c:pt>
                <c:pt idx="368">
                  <c:v>-9.3264248704699995</c:v>
                </c:pt>
                <c:pt idx="369">
                  <c:v>-8.8082901554399999</c:v>
                </c:pt>
                <c:pt idx="370">
                  <c:v>-8.2901554404100004</c:v>
                </c:pt>
                <c:pt idx="371">
                  <c:v>-7.77202072539</c:v>
                </c:pt>
                <c:pt idx="372">
                  <c:v>-7.2538860103599996</c:v>
                </c:pt>
                <c:pt idx="373">
                  <c:v>-6.7357512953400001</c:v>
                </c:pt>
                <c:pt idx="374">
                  <c:v>-6.2176165803099996</c:v>
                </c:pt>
                <c:pt idx="375">
                  <c:v>-5.6994818652800001</c:v>
                </c:pt>
                <c:pt idx="376">
                  <c:v>-5.1813471502599997</c:v>
                </c:pt>
                <c:pt idx="377">
                  <c:v>-4.6632124352300002</c:v>
                </c:pt>
                <c:pt idx="378">
                  <c:v>-4.1450777202099998</c:v>
                </c:pt>
                <c:pt idx="379">
                  <c:v>-3.6269430051799998</c:v>
                </c:pt>
                <c:pt idx="380">
                  <c:v>-3.1088082901599998</c:v>
                </c:pt>
                <c:pt idx="381">
                  <c:v>-2.5906735751299999</c:v>
                </c:pt>
                <c:pt idx="382">
                  <c:v>-2.0725388600999999</c:v>
                </c:pt>
                <c:pt idx="383">
                  <c:v>-1.5544041450799999</c:v>
                </c:pt>
                <c:pt idx="384">
                  <c:v>-1.0362694300499999</c:v>
                </c:pt>
                <c:pt idx="385">
                  <c:v>-0.51813471502599995</c:v>
                </c:pt>
                <c:pt idx="386" formatCode="0.00E+00">
                  <c:v>0</c:v>
                </c:pt>
                <c:pt idx="387">
                  <c:v>0.51813471502599995</c:v>
                </c:pt>
                <c:pt idx="388">
                  <c:v>1.0362694300499999</c:v>
                </c:pt>
                <c:pt idx="389">
                  <c:v>1.5544041450799999</c:v>
                </c:pt>
                <c:pt idx="390">
                  <c:v>2.0725388600999999</c:v>
                </c:pt>
                <c:pt idx="391">
                  <c:v>2.5906735751299999</c:v>
                </c:pt>
                <c:pt idx="392">
                  <c:v>3.1088082901599998</c:v>
                </c:pt>
                <c:pt idx="393">
                  <c:v>3.6269430051799998</c:v>
                </c:pt>
                <c:pt idx="394">
                  <c:v>4.1450777202099998</c:v>
                </c:pt>
                <c:pt idx="395">
                  <c:v>4.6632124352300002</c:v>
                </c:pt>
                <c:pt idx="396">
                  <c:v>5.1813471502599997</c:v>
                </c:pt>
                <c:pt idx="397">
                  <c:v>5.6994818652800001</c:v>
                </c:pt>
                <c:pt idx="398">
                  <c:v>6.2176165803099996</c:v>
                </c:pt>
                <c:pt idx="399">
                  <c:v>6.7357512953400001</c:v>
                </c:pt>
                <c:pt idx="400">
                  <c:v>7.2538860103599996</c:v>
                </c:pt>
                <c:pt idx="401">
                  <c:v>7.77202072539</c:v>
                </c:pt>
                <c:pt idx="402">
                  <c:v>8.2901554404100004</c:v>
                </c:pt>
                <c:pt idx="403">
                  <c:v>8.8082901554399999</c:v>
                </c:pt>
                <c:pt idx="404">
                  <c:v>9.3264248704699995</c:v>
                </c:pt>
                <c:pt idx="405">
                  <c:v>9.8445595854899999</c:v>
                </c:pt>
                <c:pt idx="406">
                  <c:v>10.362694300499999</c:v>
                </c:pt>
                <c:pt idx="407">
                  <c:v>10.8808290155</c:v>
                </c:pt>
                <c:pt idx="408">
                  <c:v>11.3989637306</c:v>
                </c:pt>
                <c:pt idx="409">
                  <c:v>11.917098445600001</c:v>
                </c:pt>
                <c:pt idx="410">
                  <c:v>12.435233160599999</c:v>
                </c:pt>
                <c:pt idx="411">
                  <c:v>12.9533678756</c:v>
                </c:pt>
                <c:pt idx="412">
                  <c:v>13.4715025907</c:v>
                </c:pt>
                <c:pt idx="413">
                  <c:v>13.989637305700001</c:v>
                </c:pt>
                <c:pt idx="414">
                  <c:v>14.507772020699999</c:v>
                </c:pt>
                <c:pt idx="415">
                  <c:v>15.0259067358</c:v>
                </c:pt>
                <c:pt idx="416">
                  <c:v>15.5440414508</c:v>
                </c:pt>
                <c:pt idx="417">
                  <c:v>16.0621761658</c:v>
                </c:pt>
                <c:pt idx="418">
                  <c:v>16.580310880799999</c:v>
                </c:pt>
                <c:pt idx="419">
                  <c:v>17.098445595899999</c:v>
                </c:pt>
                <c:pt idx="420">
                  <c:v>17.616580310900002</c:v>
                </c:pt>
                <c:pt idx="421">
                  <c:v>18.1347150259</c:v>
                </c:pt>
                <c:pt idx="422">
                  <c:v>18.652849740899999</c:v>
                </c:pt>
                <c:pt idx="423">
                  <c:v>19.170984455999999</c:v>
                </c:pt>
                <c:pt idx="424">
                  <c:v>19.689119171000002</c:v>
                </c:pt>
                <c:pt idx="425">
                  <c:v>20.207253886</c:v>
                </c:pt>
                <c:pt idx="426">
                  <c:v>20.725388600999999</c:v>
                </c:pt>
                <c:pt idx="427">
                  <c:v>21.243523316099999</c:v>
                </c:pt>
                <c:pt idx="428">
                  <c:v>21.761658031100001</c:v>
                </c:pt>
                <c:pt idx="429">
                  <c:v>22.2797927461</c:v>
                </c:pt>
                <c:pt idx="430">
                  <c:v>22.797927461099999</c:v>
                </c:pt>
                <c:pt idx="431">
                  <c:v>23.316062176199999</c:v>
                </c:pt>
                <c:pt idx="432">
                  <c:v>23.834196891200001</c:v>
                </c:pt>
                <c:pt idx="433">
                  <c:v>24.3523316062</c:v>
                </c:pt>
                <c:pt idx="434">
                  <c:v>24.870466321199999</c:v>
                </c:pt>
                <c:pt idx="435">
                  <c:v>25.388601036299999</c:v>
                </c:pt>
                <c:pt idx="436">
                  <c:v>25.906735751300001</c:v>
                </c:pt>
                <c:pt idx="437">
                  <c:v>26.4248704663</c:v>
                </c:pt>
                <c:pt idx="438">
                  <c:v>26.943005181299998</c:v>
                </c:pt>
                <c:pt idx="439">
                  <c:v>27.461139896399999</c:v>
                </c:pt>
                <c:pt idx="440">
                  <c:v>27.979274611400001</c:v>
                </c:pt>
                <c:pt idx="441">
                  <c:v>28.4974093264</c:v>
                </c:pt>
                <c:pt idx="442">
                  <c:v>29.0155440415</c:v>
                </c:pt>
                <c:pt idx="443">
                  <c:v>29.533678756499999</c:v>
                </c:pt>
                <c:pt idx="444">
                  <c:v>30.051813471500001</c:v>
                </c:pt>
                <c:pt idx="445">
                  <c:v>30.5699481865</c:v>
                </c:pt>
                <c:pt idx="446">
                  <c:v>31.0880829016</c:v>
                </c:pt>
                <c:pt idx="447">
                  <c:v>31.606217616599999</c:v>
                </c:pt>
                <c:pt idx="448">
                  <c:v>32.124352331600001</c:v>
                </c:pt>
                <c:pt idx="449">
                  <c:v>32.642487046600003</c:v>
                </c:pt>
                <c:pt idx="450">
                  <c:v>33.1606217617</c:v>
                </c:pt>
                <c:pt idx="451">
                  <c:v>33.678756476700002</c:v>
                </c:pt>
                <c:pt idx="452">
                  <c:v>34.196891191699997</c:v>
                </c:pt>
                <c:pt idx="453">
                  <c:v>34.715025906699999</c:v>
                </c:pt>
                <c:pt idx="454">
                  <c:v>35.233160621800003</c:v>
                </c:pt>
                <c:pt idx="455">
                  <c:v>35.751295336799998</c:v>
                </c:pt>
                <c:pt idx="456">
                  <c:v>36.269430051800001</c:v>
                </c:pt>
                <c:pt idx="457">
                  <c:v>36.787564766800003</c:v>
                </c:pt>
                <c:pt idx="458">
                  <c:v>37.3056994819</c:v>
                </c:pt>
                <c:pt idx="459">
                  <c:v>37.823834196900002</c:v>
                </c:pt>
                <c:pt idx="460">
                  <c:v>38.341968911899997</c:v>
                </c:pt>
                <c:pt idx="461">
                  <c:v>38.860103626899999</c:v>
                </c:pt>
                <c:pt idx="462">
                  <c:v>39.378238342000003</c:v>
                </c:pt>
                <c:pt idx="463">
                  <c:v>39.896373056999998</c:v>
                </c:pt>
                <c:pt idx="464">
                  <c:v>40.414507772</c:v>
                </c:pt>
                <c:pt idx="465">
                  <c:v>40.932642487000003</c:v>
                </c:pt>
                <c:pt idx="466">
                  <c:v>41.450777202099999</c:v>
                </c:pt>
                <c:pt idx="467">
                  <c:v>41.968911917100002</c:v>
                </c:pt>
                <c:pt idx="468">
                  <c:v>42.487046632099997</c:v>
                </c:pt>
                <c:pt idx="469">
                  <c:v>43.005181347200001</c:v>
                </c:pt>
                <c:pt idx="470">
                  <c:v>43.523316062200003</c:v>
                </c:pt>
                <c:pt idx="471">
                  <c:v>44.041450777199998</c:v>
                </c:pt>
                <c:pt idx="472">
                  <c:v>44.5595854922</c:v>
                </c:pt>
                <c:pt idx="473">
                  <c:v>45.077720207299997</c:v>
                </c:pt>
                <c:pt idx="474">
                  <c:v>45.595854922299999</c:v>
                </c:pt>
                <c:pt idx="475">
                  <c:v>46.113989637300001</c:v>
                </c:pt>
                <c:pt idx="476">
                  <c:v>46.632124352300004</c:v>
                </c:pt>
                <c:pt idx="477">
                  <c:v>47.1502590674</c:v>
                </c:pt>
                <c:pt idx="478">
                  <c:v>47.668393782400003</c:v>
                </c:pt>
                <c:pt idx="479">
                  <c:v>48.186528497399998</c:v>
                </c:pt>
                <c:pt idx="480">
                  <c:v>48.7046632124</c:v>
                </c:pt>
                <c:pt idx="481">
                  <c:v>49.222797927499997</c:v>
                </c:pt>
                <c:pt idx="482">
                  <c:v>49.740932642499999</c:v>
                </c:pt>
                <c:pt idx="483">
                  <c:v>50.259067357500001</c:v>
                </c:pt>
                <c:pt idx="484">
                  <c:v>50.777202072500003</c:v>
                </c:pt>
                <c:pt idx="485">
                  <c:v>51.2953367876</c:v>
                </c:pt>
                <c:pt idx="486">
                  <c:v>51.813471502600002</c:v>
                </c:pt>
                <c:pt idx="487">
                  <c:v>52.331606217599997</c:v>
                </c:pt>
                <c:pt idx="488">
                  <c:v>52.8497409326</c:v>
                </c:pt>
                <c:pt idx="489">
                  <c:v>53.367875647699996</c:v>
                </c:pt>
                <c:pt idx="490">
                  <c:v>53.886010362699999</c:v>
                </c:pt>
                <c:pt idx="491">
                  <c:v>54.404145077700001</c:v>
                </c:pt>
                <c:pt idx="492">
                  <c:v>54.922279792700003</c:v>
                </c:pt>
                <c:pt idx="493">
                  <c:v>55.4404145078</c:v>
                </c:pt>
                <c:pt idx="494">
                  <c:v>55.958549222800002</c:v>
                </c:pt>
                <c:pt idx="495">
                  <c:v>56.476683937799997</c:v>
                </c:pt>
                <c:pt idx="496">
                  <c:v>56.994818652799999</c:v>
                </c:pt>
                <c:pt idx="497">
                  <c:v>57.512953367900003</c:v>
                </c:pt>
                <c:pt idx="498">
                  <c:v>58.031088082899998</c:v>
                </c:pt>
                <c:pt idx="499">
                  <c:v>58.549222797900001</c:v>
                </c:pt>
                <c:pt idx="500">
                  <c:v>59.067357512999997</c:v>
                </c:pt>
                <c:pt idx="501">
                  <c:v>59.585492228</c:v>
                </c:pt>
                <c:pt idx="502">
                  <c:v>60.103626943000002</c:v>
                </c:pt>
                <c:pt idx="503">
                  <c:v>60.621761657999997</c:v>
                </c:pt>
                <c:pt idx="504">
                  <c:v>61.139896373100001</c:v>
                </c:pt>
                <c:pt idx="505">
                  <c:v>61.658031088100003</c:v>
                </c:pt>
                <c:pt idx="506">
                  <c:v>62.176165803099998</c:v>
                </c:pt>
                <c:pt idx="507">
                  <c:v>62.6943005181</c:v>
                </c:pt>
                <c:pt idx="508">
                  <c:v>63.212435233199997</c:v>
                </c:pt>
                <c:pt idx="509">
                  <c:v>63.730569948199999</c:v>
                </c:pt>
                <c:pt idx="510">
                  <c:v>64.248704663200002</c:v>
                </c:pt>
                <c:pt idx="511">
                  <c:v>64.766839378200004</c:v>
                </c:pt>
                <c:pt idx="512">
                  <c:v>65.284974093299994</c:v>
                </c:pt>
                <c:pt idx="513">
                  <c:v>65.803108808299996</c:v>
                </c:pt>
                <c:pt idx="514">
                  <c:v>66.321243523299998</c:v>
                </c:pt>
                <c:pt idx="515">
                  <c:v>66.8393782383</c:v>
                </c:pt>
                <c:pt idx="516">
                  <c:v>67.357512953400004</c:v>
                </c:pt>
                <c:pt idx="517">
                  <c:v>67.875647668400006</c:v>
                </c:pt>
                <c:pt idx="518">
                  <c:v>68.393782383399994</c:v>
                </c:pt>
                <c:pt idx="519">
                  <c:v>68.911917098399996</c:v>
                </c:pt>
                <c:pt idx="520">
                  <c:v>69.4300518135</c:v>
                </c:pt>
                <c:pt idx="521">
                  <c:v>69.948186528500003</c:v>
                </c:pt>
                <c:pt idx="522">
                  <c:v>70.466321243500005</c:v>
                </c:pt>
                <c:pt idx="523">
                  <c:v>70.984455958500007</c:v>
                </c:pt>
                <c:pt idx="524">
                  <c:v>71.502590673599997</c:v>
                </c:pt>
                <c:pt idx="525">
                  <c:v>72.020725388599999</c:v>
                </c:pt>
                <c:pt idx="526">
                  <c:v>72.538860103600001</c:v>
                </c:pt>
                <c:pt idx="527">
                  <c:v>73.056994818700005</c:v>
                </c:pt>
                <c:pt idx="528">
                  <c:v>73.575129533699993</c:v>
                </c:pt>
                <c:pt idx="529">
                  <c:v>74.093264248699995</c:v>
                </c:pt>
                <c:pt idx="530">
                  <c:v>74.611398963699997</c:v>
                </c:pt>
                <c:pt idx="531">
                  <c:v>75.129533678800001</c:v>
                </c:pt>
                <c:pt idx="532">
                  <c:v>75.647668393800004</c:v>
                </c:pt>
                <c:pt idx="533">
                  <c:v>76.165803108800006</c:v>
                </c:pt>
                <c:pt idx="534">
                  <c:v>76.683937823799994</c:v>
                </c:pt>
                <c:pt idx="535">
                  <c:v>77.202072538899998</c:v>
                </c:pt>
                <c:pt idx="536">
                  <c:v>77.7202072539</c:v>
                </c:pt>
                <c:pt idx="537">
                  <c:v>78.238341968900002</c:v>
                </c:pt>
                <c:pt idx="538">
                  <c:v>78.756476683900004</c:v>
                </c:pt>
                <c:pt idx="539">
                  <c:v>79.274611398999994</c:v>
                </c:pt>
                <c:pt idx="540">
                  <c:v>79.792746113999996</c:v>
                </c:pt>
                <c:pt idx="541">
                  <c:v>80.310880828999998</c:v>
                </c:pt>
                <c:pt idx="542">
                  <c:v>80.829015544000001</c:v>
                </c:pt>
                <c:pt idx="543">
                  <c:v>81.347150259100005</c:v>
                </c:pt>
                <c:pt idx="544">
                  <c:v>81.865284974100007</c:v>
                </c:pt>
                <c:pt idx="545">
                  <c:v>82.383419689099995</c:v>
                </c:pt>
                <c:pt idx="546">
                  <c:v>82.901554404099997</c:v>
                </c:pt>
                <c:pt idx="547">
                  <c:v>83.419689119200001</c:v>
                </c:pt>
                <c:pt idx="548">
                  <c:v>83.937823834200003</c:v>
                </c:pt>
                <c:pt idx="549">
                  <c:v>84.455958549200005</c:v>
                </c:pt>
                <c:pt idx="550">
                  <c:v>84.974093264199993</c:v>
                </c:pt>
                <c:pt idx="551">
                  <c:v>85.492227979299997</c:v>
                </c:pt>
                <c:pt idx="552">
                  <c:v>86.010362694299999</c:v>
                </c:pt>
                <c:pt idx="553">
                  <c:v>86.528497409300002</c:v>
                </c:pt>
                <c:pt idx="554">
                  <c:v>87.046632124400006</c:v>
                </c:pt>
                <c:pt idx="555">
                  <c:v>87.564766839399994</c:v>
                </c:pt>
                <c:pt idx="556">
                  <c:v>88.082901554399996</c:v>
                </c:pt>
                <c:pt idx="557">
                  <c:v>88.601036269399998</c:v>
                </c:pt>
                <c:pt idx="558">
                  <c:v>89.119170984500002</c:v>
                </c:pt>
                <c:pt idx="559">
                  <c:v>89.637305699500004</c:v>
                </c:pt>
                <c:pt idx="560">
                  <c:v>90.155440414500006</c:v>
                </c:pt>
                <c:pt idx="561">
                  <c:v>90.673575129499994</c:v>
                </c:pt>
                <c:pt idx="562">
                  <c:v>91.191709844599998</c:v>
                </c:pt>
                <c:pt idx="563">
                  <c:v>91.7098445596</c:v>
                </c:pt>
                <c:pt idx="564">
                  <c:v>92.227979274600003</c:v>
                </c:pt>
                <c:pt idx="565">
                  <c:v>92.746113989600005</c:v>
                </c:pt>
                <c:pt idx="566">
                  <c:v>93.264248704699995</c:v>
                </c:pt>
                <c:pt idx="567">
                  <c:v>93.782383419699997</c:v>
                </c:pt>
                <c:pt idx="568">
                  <c:v>94.300518134699999</c:v>
                </c:pt>
                <c:pt idx="569">
                  <c:v>94.818652849700001</c:v>
                </c:pt>
                <c:pt idx="570">
                  <c:v>95.336787564800005</c:v>
                </c:pt>
                <c:pt idx="571">
                  <c:v>95.854922279799993</c:v>
                </c:pt>
                <c:pt idx="572">
                  <c:v>96.373056994799995</c:v>
                </c:pt>
                <c:pt idx="573">
                  <c:v>96.891191709799998</c:v>
                </c:pt>
                <c:pt idx="574">
                  <c:v>97.409326424900001</c:v>
                </c:pt>
                <c:pt idx="575">
                  <c:v>97.927461139900004</c:v>
                </c:pt>
                <c:pt idx="576">
                  <c:v>98.445595854900006</c:v>
                </c:pt>
                <c:pt idx="577">
                  <c:v>98.963730569899994</c:v>
                </c:pt>
                <c:pt idx="578">
                  <c:v>99.481865284999998</c:v>
                </c:pt>
                <c:pt idx="579">
                  <c:v>100</c:v>
                </c:pt>
                <c:pt idx="580">
                  <c:v>100.518134715</c:v>
                </c:pt>
                <c:pt idx="581">
                  <c:v>101.03626943</c:v>
                </c:pt>
                <c:pt idx="582">
                  <c:v>101.55440414500001</c:v>
                </c:pt>
                <c:pt idx="583">
                  <c:v>102.07253885999999</c:v>
                </c:pt>
                <c:pt idx="584">
                  <c:v>102.590673575</c:v>
                </c:pt>
                <c:pt idx="585">
                  <c:v>103.10880829</c:v>
                </c:pt>
                <c:pt idx="586">
                  <c:v>103.626943005</c:v>
                </c:pt>
                <c:pt idx="587">
                  <c:v>104.14507772</c:v>
                </c:pt>
                <c:pt idx="588">
                  <c:v>104.66321243500001</c:v>
                </c:pt>
                <c:pt idx="589">
                  <c:v>105.18134714999999</c:v>
                </c:pt>
                <c:pt idx="590">
                  <c:v>105.699481865</c:v>
                </c:pt>
                <c:pt idx="591">
                  <c:v>106.21761658</c:v>
                </c:pt>
                <c:pt idx="592">
                  <c:v>106.735751295</c:v>
                </c:pt>
                <c:pt idx="593">
                  <c:v>107.25388601</c:v>
                </c:pt>
                <c:pt idx="594">
                  <c:v>107.772020725</c:v>
                </c:pt>
                <c:pt idx="595">
                  <c:v>108.29015544000001</c:v>
                </c:pt>
                <c:pt idx="596">
                  <c:v>108.80829015499999</c:v>
                </c:pt>
                <c:pt idx="597">
                  <c:v>109.32642487</c:v>
                </c:pt>
                <c:pt idx="598">
                  <c:v>109.844559585</c:v>
                </c:pt>
                <c:pt idx="599">
                  <c:v>110.362694301</c:v>
                </c:pt>
                <c:pt idx="600">
                  <c:v>110.88082901600001</c:v>
                </c:pt>
                <c:pt idx="601">
                  <c:v>111.39896373099999</c:v>
                </c:pt>
                <c:pt idx="602">
                  <c:v>111.917098446</c:v>
                </c:pt>
                <c:pt idx="603">
                  <c:v>112.435233161</c:v>
                </c:pt>
                <c:pt idx="604">
                  <c:v>112.953367876</c:v>
                </c:pt>
                <c:pt idx="605">
                  <c:v>113.471502591</c:v>
                </c:pt>
                <c:pt idx="606">
                  <c:v>113.98963730600001</c:v>
                </c:pt>
                <c:pt idx="607">
                  <c:v>114.50777202099999</c:v>
                </c:pt>
                <c:pt idx="608">
                  <c:v>115.025906736</c:v>
                </c:pt>
                <c:pt idx="609">
                  <c:v>115.544041451</c:v>
                </c:pt>
                <c:pt idx="610">
                  <c:v>116.062176166</c:v>
                </c:pt>
                <c:pt idx="611">
                  <c:v>116.580310881</c:v>
                </c:pt>
                <c:pt idx="612">
                  <c:v>117.098445596</c:v>
                </c:pt>
                <c:pt idx="613">
                  <c:v>117.61658031100001</c:v>
                </c:pt>
                <c:pt idx="614">
                  <c:v>118.13471502599999</c:v>
                </c:pt>
                <c:pt idx="615">
                  <c:v>118.652849741</c:v>
                </c:pt>
                <c:pt idx="616">
                  <c:v>119.170984456</c:v>
                </c:pt>
                <c:pt idx="617">
                  <c:v>119.689119171</c:v>
                </c:pt>
                <c:pt idx="618">
                  <c:v>120.207253886</c:v>
                </c:pt>
                <c:pt idx="619">
                  <c:v>120.72538860100001</c:v>
                </c:pt>
                <c:pt idx="620">
                  <c:v>121.24352331599999</c:v>
                </c:pt>
                <c:pt idx="621">
                  <c:v>121.761658031</c:v>
                </c:pt>
                <c:pt idx="622">
                  <c:v>122.279792746</c:v>
                </c:pt>
                <c:pt idx="623">
                  <c:v>122.797927461</c:v>
                </c:pt>
                <c:pt idx="624">
                  <c:v>123.316062176</c:v>
                </c:pt>
                <c:pt idx="625">
                  <c:v>123.834196891</c:v>
                </c:pt>
                <c:pt idx="626">
                  <c:v>124.35233160600001</c:v>
                </c:pt>
                <c:pt idx="627">
                  <c:v>124.87046632099999</c:v>
                </c:pt>
                <c:pt idx="628">
                  <c:v>125.388601036</c:v>
                </c:pt>
                <c:pt idx="629">
                  <c:v>125.906735751</c:v>
                </c:pt>
                <c:pt idx="630">
                  <c:v>126.424870466</c:v>
                </c:pt>
                <c:pt idx="631">
                  <c:v>126.943005181</c:v>
                </c:pt>
                <c:pt idx="632">
                  <c:v>127.46113989600001</c:v>
                </c:pt>
                <c:pt idx="633">
                  <c:v>127.97927461099999</c:v>
                </c:pt>
                <c:pt idx="634">
                  <c:v>128.497409326</c:v>
                </c:pt>
                <c:pt idx="635">
                  <c:v>129.015544041</c:v>
                </c:pt>
                <c:pt idx="636">
                  <c:v>129.533678756</c:v>
                </c:pt>
                <c:pt idx="637">
                  <c:v>130.05181347199999</c:v>
                </c:pt>
                <c:pt idx="638">
                  <c:v>130.56994818699999</c:v>
                </c:pt>
                <c:pt idx="639">
                  <c:v>131.088082902</c:v>
                </c:pt>
                <c:pt idx="640">
                  <c:v>131.606217617</c:v>
                </c:pt>
                <c:pt idx="641">
                  <c:v>132.124352332</c:v>
                </c:pt>
                <c:pt idx="642">
                  <c:v>132.642487047</c:v>
                </c:pt>
                <c:pt idx="643">
                  <c:v>133.16062176200001</c:v>
                </c:pt>
                <c:pt idx="644">
                  <c:v>133.67875647700001</c:v>
                </c:pt>
                <c:pt idx="645">
                  <c:v>134.19689119200001</c:v>
                </c:pt>
                <c:pt idx="646">
                  <c:v>134.71502590700001</c:v>
                </c:pt>
                <c:pt idx="647">
                  <c:v>135.23316062200001</c:v>
                </c:pt>
                <c:pt idx="648">
                  <c:v>135.75129533699999</c:v>
                </c:pt>
                <c:pt idx="649">
                  <c:v>136.26943005199999</c:v>
                </c:pt>
                <c:pt idx="650">
                  <c:v>136.78756476699999</c:v>
                </c:pt>
                <c:pt idx="651">
                  <c:v>137.30569948199999</c:v>
                </c:pt>
                <c:pt idx="652">
                  <c:v>137.823834197</c:v>
                </c:pt>
                <c:pt idx="653">
                  <c:v>138.341968912</c:v>
                </c:pt>
                <c:pt idx="654">
                  <c:v>138.860103627</c:v>
                </c:pt>
                <c:pt idx="655">
                  <c:v>139.378238342</c:v>
                </c:pt>
                <c:pt idx="656">
                  <c:v>139.89637305700001</c:v>
                </c:pt>
                <c:pt idx="657">
                  <c:v>140.41450777200001</c:v>
                </c:pt>
                <c:pt idx="658">
                  <c:v>140.93264248700001</c:v>
                </c:pt>
                <c:pt idx="659">
                  <c:v>141.45077720200001</c:v>
                </c:pt>
                <c:pt idx="660">
                  <c:v>141.96891191700001</c:v>
                </c:pt>
                <c:pt idx="661">
                  <c:v>142.48704663199999</c:v>
                </c:pt>
                <c:pt idx="662">
                  <c:v>143.00518134699999</c:v>
                </c:pt>
                <c:pt idx="663">
                  <c:v>143.52331606199999</c:v>
                </c:pt>
                <c:pt idx="664">
                  <c:v>144.04145077699999</c:v>
                </c:pt>
                <c:pt idx="665">
                  <c:v>144.559585492</c:v>
                </c:pt>
                <c:pt idx="666">
                  <c:v>145.077720207</c:v>
                </c:pt>
                <c:pt idx="667">
                  <c:v>145.595854922</c:v>
                </c:pt>
                <c:pt idx="668">
                  <c:v>146.113989637</c:v>
                </c:pt>
                <c:pt idx="669">
                  <c:v>146.63212435200001</c:v>
                </c:pt>
                <c:pt idx="670">
                  <c:v>147.15025906700001</c:v>
                </c:pt>
                <c:pt idx="671">
                  <c:v>147.66839378200001</c:v>
                </c:pt>
                <c:pt idx="672">
                  <c:v>148.18652849700001</c:v>
                </c:pt>
                <c:pt idx="673">
                  <c:v>148.70466321200001</c:v>
                </c:pt>
                <c:pt idx="674">
                  <c:v>149.22279792699999</c:v>
                </c:pt>
                <c:pt idx="675">
                  <c:v>149.74093264199999</c:v>
                </c:pt>
                <c:pt idx="676">
                  <c:v>150.25906735800001</c:v>
                </c:pt>
                <c:pt idx="677">
                  <c:v>150.77720207300001</c:v>
                </c:pt>
                <c:pt idx="678">
                  <c:v>151.29533678799999</c:v>
                </c:pt>
                <c:pt idx="679">
                  <c:v>151.81347150299999</c:v>
                </c:pt>
                <c:pt idx="680">
                  <c:v>152.33160621799999</c:v>
                </c:pt>
                <c:pt idx="681">
                  <c:v>152.84974093299999</c:v>
                </c:pt>
                <c:pt idx="682">
                  <c:v>153.36787564799999</c:v>
                </c:pt>
                <c:pt idx="683">
                  <c:v>153.886010363</c:v>
                </c:pt>
                <c:pt idx="684">
                  <c:v>154.404145078</c:v>
                </c:pt>
                <c:pt idx="685">
                  <c:v>154.922279793</c:v>
                </c:pt>
                <c:pt idx="686">
                  <c:v>155.440414508</c:v>
                </c:pt>
                <c:pt idx="687">
                  <c:v>155.95854922300001</c:v>
                </c:pt>
                <c:pt idx="688">
                  <c:v>156.47668393800001</c:v>
                </c:pt>
                <c:pt idx="689">
                  <c:v>156.99481865300001</c:v>
                </c:pt>
                <c:pt idx="690">
                  <c:v>157.51295336800001</c:v>
                </c:pt>
                <c:pt idx="691">
                  <c:v>158.03108808299999</c:v>
                </c:pt>
                <c:pt idx="692">
                  <c:v>158.54922279799999</c:v>
                </c:pt>
                <c:pt idx="693">
                  <c:v>159.06735751299999</c:v>
                </c:pt>
                <c:pt idx="694">
                  <c:v>159.58549222799999</c:v>
                </c:pt>
                <c:pt idx="695">
                  <c:v>160.10362694299999</c:v>
                </c:pt>
                <c:pt idx="696">
                  <c:v>160.621761658</c:v>
                </c:pt>
                <c:pt idx="697">
                  <c:v>161.139896373</c:v>
                </c:pt>
                <c:pt idx="698">
                  <c:v>161.658031088</c:v>
                </c:pt>
                <c:pt idx="699">
                  <c:v>162.176165803</c:v>
                </c:pt>
                <c:pt idx="700">
                  <c:v>162.69430051800001</c:v>
                </c:pt>
                <c:pt idx="701">
                  <c:v>163.21243523300001</c:v>
                </c:pt>
                <c:pt idx="702">
                  <c:v>163.73056994800001</c:v>
                </c:pt>
                <c:pt idx="703">
                  <c:v>164.24870466300001</c:v>
                </c:pt>
                <c:pt idx="704">
                  <c:v>164.76683937799999</c:v>
                </c:pt>
                <c:pt idx="705">
                  <c:v>165.28497409299999</c:v>
                </c:pt>
                <c:pt idx="706">
                  <c:v>165.80310880799999</c:v>
                </c:pt>
                <c:pt idx="707">
                  <c:v>166.32124352299999</c:v>
                </c:pt>
                <c:pt idx="708">
                  <c:v>166.83937823799999</c:v>
                </c:pt>
                <c:pt idx="709">
                  <c:v>167.357512953</c:v>
                </c:pt>
                <c:pt idx="710">
                  <c:v>167.875647668</c:v>
                </c:pt>
                <c:pt idx="711">
                  <c:v>168.393782383</c:v>
                </c:pt>
                <c:pt idx="712">
                  <c:v>168.911917098</c:v>
                </c:pt>
                <c:pt idx="713">
                  <c:v>169.43005181300001</c:v>
                </c:pt>
                <c:pt idx="714">
                  <c:v>169.94818652800001</c:v>
                </c:pt>
                <c:pt idx="715">
                  <c:v>170.466321244</c:v>
                </c:pt>
                <c:pt idx="716">
                  <c:v>170.984455959</c:v>
                </c:pt>
                <c:pt idx="717">
                  <c:v>171.502590674</c:v>
                </c:pt>
                <c:pt idx="718">
                  <c:v>172.02072538900001</c:v>
                </c:pt>
                <c:pt idx="719">
                  <c:v>172.53886010400001</c:v>
                </c:pt>
                <c:pt idx="720">
                  <c:v>173.05699481900001</c:v>
                </c:pt>
                <c:pt idx="721">
                  <c:v>173.57512953400001</c:v>
                </c:pt>
                <c:pt idx="722">
                  <c:v>174.09326424899999</c:v>
                </c:pt>
                <c:pt idx="723">
                  <c:v>174.61139896399999</c:v>
                </c:pt>
                <c:pt idx="724">
                  <c:v>175.12953367899999</c:v>
                </c:pt>
                <c:pt idx="725">
                  <c:v>175.64766839399999</c:v>
                </c:pt>
                <c:pt idx="726">
                  <c:v>176.165803109</c:v>
                </c:pt>
                <c:pt idx="727">
                  <c:v>176.683937824</c:v>
                </c:pt>
                <c:pt idx="728">
                  <c:v>177.202072539</c:v>
                </c:pt>
                <c:pt idx="729">
                  <c:v>177.720207254</c:v>
                </c:pt>
                <c:pt idx="730">
                  <c:v>178.238341969</c:v>
                </c:pt>
                <c:pt idx="731">
                  <c:v>178.75647668400001</c:v>
                </c:pt>
                <c:pt idx="732">
                  <c:v>179.27461139900001</c:v>
                </c:pt>
                <c:pt idx="733">
                  <c:v>179.79274611400001</c:v>
                </c:pt>
                <c:pt idx="734">
                  <c:v>180.31088082900001</c:v>
                </c:pt>
                <c:pt idx="735">
                  <c:v>180.82901554399999</c:v>
                </c:pt>
                <c:pt idx="736">
                  <c:v>181.34715025899999</c:v>
                </c:pt>
                <c:pt idx="737">
                  <c:v>181.86528497399999</c:v>
                </c:pt>
                <c:pt idx="738">
                  <c:v>182.38341968899999</c:v>
                </c:pt>
                <c:pt idx="739">
                  <c:v>182.901554404</c:v>
                </c:pt>
                <c:pt idx="740">
                  <c:v>183.419689119</c:v>
                </c:pt>
                <c:pt idx="741">
                  <c:v>183.937823834</c:v>
                </c:pt>
                <c:pt idx="742">
                  <c:v>184.455958549</c:v>
                </c:pt>
                <c:pt idx="743">
                  <c:v>184.974093264</c:v>
                </c:pt>
                <c:pt idx="744">
                  <c:v>185.49222797900001</c:v>
                </c:pt>
                <c:pt idx="745">
                  <c:v>186.01036269400001</c:v>
                </c:pt>
                <c:pt idx="746">
                  <c:v>186.52849740900001</c:v>
                </c:pt>
                <c:pt idx="747">
                  <c:v>187.04663212400001</c:v>
                </c:pt>
                <c:pt idx="748">
                  <c:v>187.56476683899999</c:v>
                </c:pt>
                <c:pt idx="749">
                  <c:v>188.08290155399999</c:v>
                </c:pt>
                <c:pt idx="750">
                  <c:v>188.60103626899999</c:v>
                </c:pt>
                <c:pt idx="751">
                  <c:v>189.11917098399999</c:v>
                </c:pt>
                <c:pt idx="752">
                  <c:v>189.637305699</c:v>
                </c:pt>
                <c:pt idx="753">
                  <c:v>190.15544041499999</c:v>
                </c:pt>
                <c:pt idx="754">
                  <c:v>190.67357512999999</c:v>
                </c:pt>
                <c:pt idx="755">
                  <c:v>191.19170984499999</c:v>
                </c:pt>
                <c:pt idx="756">
                  <c:v>191.70984455999999</c:v>
                </c:pt>
                <c:pt idx="757">
                  <c:v>192.227979275</c:v>
                </c:pt>
                <c:pt idx="758">
                  <c:v>192.74611399</c:v>
                </c:pt>
                <c:pt idx="759">
                  <c:v>193.264248705</c:v>
                </c:pt>
                <c:pt idx="760">
                  <c:v>193.78238342</c:v>
                </c:pt>
                <c:pt idx="761">
                  <c:v>194.300518135</c:v>
                </c:pt>
                <c:pt idx="762">
                  <c:v>194.81865285000001</c:v>
                </c:pt>
                <c:pt idx="763">
                  <c:v>195.33678756500001</c:v>
                </c:pt>
                <c:pt idx="764">
                  <c:v>195.85492228000001</c:v>
                </c:pt>
                <c:pt idx="765">
                  <c:v>196.37305699500001</c:v>
                </c:pt>
                <c:pt idx="766">
                  <c:v>196.89119170999999</c:v>
                </c:pt>
                <c:pt idx="767">
                  <c:v>197.40932642499999</c:v>
                </c:pt>
                <c:pt idx="768">
                  <c:v>197.92746113999999</c:v>
                </c:pt>
                <c:pt idx="769">
                  <c:v>198.44559585499999</c:v>
                </c:pt>
                <c:pt idx="770">
                  <c:v>198.96373057</c:v>
                </c:pt>
                <c:pt idx="771">
                  <c:v>199.481865285</c:v>
                </c:pt>
                <c:pt idx="772">
                  <c:v>200</c:v>
                </c:pt>
                <c:pt idx="773">
                  <c:v>200.518134715</c:v>
                </c:pt>
                <c:pt idx="774">
                  <c:v>201.03626943</c:v>
                </c:pt>
                <c:pt idx="775">
                  <c:v>201.55440414500001</c:v>
                </c:pt>
                <c:pt idx="776">
                  <c:v>202.07253886000001</c:v>
                </c:pt>
                <c:pt idx="777">
                  <c:v>202.59067357500001</c:v>
                </c:pt>
                <c:pt idx="778">
                  <c:v>203.10880829000001</c:v>
                </c:pt>
                <c:pt idx="779">
                  <c:v>203.62694300499999</c:v>
                </c:pt>
                <c:pt idx="780">
                  <c:v>204.14507771999999</c:v>
                </c:pt>
                <c:pt idx="781">
                  <c:v>204.66321243499999</c:v>
                </c:pt>
                <c:pt idx="782">
                  <c:v>205.18134714999999</c:v>
                </c:pt>
                <c:pt idx="783">
                  <c:v>205.699481865</c:v>
                </c:pt>
                <c:pt idx="784">
                  <c:v>206.21761658</c:v>
                </c:pt>
                <c:pt idx="785">
                  <c:v>206.735751295</c:v>
                </c:pt>
                <c:pt idx="786">
                  <c:v>207.25388601</c:v>
                </c:pt>
                <c:pt idx="787">
                  <c:v>207.772020725</c:v>
                </c:pt>
                <c:pt idx="788">
                  <c:v>208.29015544000001</c:v>
                </c:pt>
                <c:pt idx="789">
                  <c:v>208.80829015500001</c:v>
                </c:pt>
                <c:pt idx="790">
                  <c:v>209.32642487000001</c:v>
                </c:pt>
                <c:pt idx="791">
                  <c:v>209.84455958500001</c:v>
                </c:pt>
                <c:pt idx="792">
                  <c:v>210.362694301</c:v>
                </c:pt>
                <c:pt idx="793">
                  <c:v>210.88082901600001</c:v>
                </c:pt>
                <c:pt idx="794">
                  <c:v>211.39896373100001</c:v>
                </c:pt>
                <c:pt idx="795">
                  <c:v>211.91709844600001</c:v>
                </c:pt>
                <c:pt idx="796">
                  <c:v>212.43523316100001</c:v>
                </c:pt>
                <c:pt idx="797">
                  <c:v>212.95336787599999</c:v>
                </c:pt>
                <c:pt idx="798">
                  <c:v>213.47150259099999</c:v>
                </c:pt>
                <c:pt idx="799">
                  <c:v>213.98963730599999</c:v>
                </c:pt>
                <c:pt idx="800">
                  <c:v>214.50777202099999</c:v>
                </c:pt>
                <c:pt idx="801">
                  <c:v>215.025906736</c:v>
                </c:pt>
                <c:pt idx="802">
                  <c:v>215.544041451</c:v>
                </c:pt>
                <c:pt idx="803">
                  <c:v>216.062176166</c:v>
                </c:pt>
                <c:pt idx="804">
                  <c:v>216.580310881</c:v>
                </c:pt>
                <c:pt idx="805">
                  <c:v>217.098445596</c:v>
                </c:pt>
                <c:pt idx="806">
                  <c:v>217.61658031100001</c:v>
                </c:pt>
                <c:pt idx="807">
                  <c:v>218.13471502600001</c:v>
                </c:pt>
                <c:pt idx="808">
                  <c:v>218.65284974100001</c:v>
                </c:pt>
                <c:pt idx="809">
                  <c:v>219.17098445600001</c:v>
                </c:pt>
                <c:pt idx="810">
                  <c:v>219.68911917099999</c:v>
                </c:pt>
                <c:pt idx="811">
                  <c:v>220.20725388599999</c:v>
                </c:pt>
                <c:pt idx="812">
                  <c:v>220.72538860099999</c:v>
                </c:pt>
                <c:pt idx="813">
                  <c:v>221.24352331599999</c:v>
                </c:pt>
                <c:pt idx="814">
                  <c:v>221.761658031</c:v>
                </c:pt>
                <c:pt idx="815">
                  <c:v>222.279792746</c:v>
                </c:pt>
                <c:pt idx="816">
                  <c:v>222.797927461</c:v>
                </c:pt>
                <c:pt idx="817">
                  <c:v>223.316062176</c:v>
                </c:pt>
                <c:pt idx="818">
                  <c:v>223.834196891</c:v>
                </c:pt>
                <c:pt idx="819">
                  <c:v>224.35233160600001</c:v>
                </c:pt>
                <c:pt idx="820">
                  <c:v>224.87046632100001</c:v>
                </c:pt>
                <c:pt idx="821">
                  <c:v>225.38860103600001</c:v>
                </c:pt>
                <c:pt idx="822">
                  <c:v>225.90673575100001</c:v>
                </c:pt>
                <c:pt idx="823">
                  <c:v>226.42487046599999</c:v>
                </c:pt>
                <c:pt idx="824">
                  <c:v>226.94300518099999</c:v>
                </c:pt>
                <c:pt idx="825">
                  <c:v>227.46113989599999</c:v>
                </c:pt>
                <c:pt idx="826">
                  <c:v>227.97927461099999</c:v>
                </c:pt>
                <c:pt idx="827">
                  <c:v>228.497409326</c:v>
                </c:pt>
                <c:pt idx="828">
                  <c:v>229.015544041</c:v>
                </c:pt>
                <c:pt idx="829">
                  <c:v>229.533678756</c:v>
                </c:pt>
                <c:pt idx="830">
                  <c:v>230.05181347199999</c:v>
                </c:pt>
                <c:pt idx="831">
                  <c:v>230.56994818699999</c:v>
                </c:pt>
                <c:pt idx="832">
                  <c:v>231.088082902</c:v>
                </c:pt>
                <c:pt idx="833">
                  <c:v>231.606217617</c:v>
                </c:pt>
                <c:pt idx="834">
                  <c:v>232.124352332</c:v>
                </c:pt>
                <c:pt idx="835">
                  <c:v>232.642487047</c:v>
                </c:pt>
                <c:pt idx="836">
                  <c:v>233.16062176200001</c:v>
                </c:pt>
                <c:pt idx="837">
                  <c:v>233.67875647700001</c:v>
                </c:pt>
                <c:pt idx="838">
                  <c:v>234.19689119200001</c:v>
                </c:pt>
                <c:pt idx="839">
                  <c:v>234.71502590700001</c:v>
                </c:pt>
                <c:pt idx="840">
                  <c:v>235.23316062200001</c:v>
                </c:pt>
                <c:pt idx="841">
                  <c:v>235.75129533699999</c:v>
                </c:pt>
                <c:pt idx="842">
                  <c:v>236.26943005199999</c:v>
                </c:pt>
                <c:pt idx="843">
                  <c:v>236.78756476699999</c:v>
                </c:pt>
                <c:pt idx="844">
                  <c:v>237.30569948199999</c:v>
                </c:pt>
                <c:pt idx="845">
                  <c:v>237.823834197</c:v>
                </c:pt>
                <c:pt idx="846">
                  <c:v>238.341968912</c:v>
                </c:pt>
                <c:pt idx="847">
                  <c:v>238.860103627</c:v>
                </c:pt>
                <c:pt idx="848">
                  <c:v>239.378238342</c:v>
                </c:pt>
                <c:pt idx="849">
                  <c:v>239.89637305700001</c:v>
                </c:pt>
                <c:pt idx="850">
                  <c:v>240.41450777200001</c:v>
                </c:pt>
                <c:pt idx="851">
                  <c:v>240.93264248700001</c:v>
                </c:pt>
                <c:pt idx="852">
                  <c:v>241.45077720200001</c:v>
                </c:pt>
                <c:pt idx="853">
                  <c:v>241.96891191700001</c:v>
                </c:pt>
                <c:pt idx="854">
                  <c:v>242.48704663199999</c:v>
                </c:pt>
                <c:pt idx="855">
                  <c:v>243.00518134699999</c:v>
                </c:pt>
                <c:pt idx="856">
                  <c:v>243.52331606199999</c:v>
                </c:pt>
                <c:pt idx="857">
                  <c:v>244.04145077699999</c:v>
                </c:pt>
                <c:pt idx="858">
                  <c:v>244.559585492</c:v>
                </c:pt>
                <c:pt idx="859">
                  <c:v>245.077720207</c:v>
                </c:pt>
                <c:pt idx="860">
                  <c:v>245.595854922</c:v>
                </c:pt>
                <c:pt idx="861">
                  <c:v>246.113989637</c:v>
                </c:pt>
                <c:pt idx="862">
                  <c:v>246.63212435200001</c:v>
                </c:pt>
                <c:pt idx="863">
                  <c:v>247.15025906700001</c:v>
                </c:pt>
                <c:pt idx="864">
                  <c:v>247.66839378200001</c:v>
                </c:pt>
                <c:pt idx="865">
                  <c:v>248.18652849700001</c:v>
                </c:pt>
                <c:pt idx="866">
                  <c:v>248.70466321200001</c:v>
                </c:pt>
                <c:pt idx="867">
                  <c:v>249.22279792699999</c:v>
                </c:pt>
                <c:pt idx="868">
                  <c:v>249.74093264199999</c:v>
                </c:pt>
                <c:pt idx="869">
                  <c:v>250.25906735800001</c:v>
                </c:pt>
                <c:pt idx="870">
                  <c:v>250.77720207300001</c:v>
                </c:pt>
                <c:pt idx="871">
                  <c:v>251.29533678799999</c:v>
                </c:pt>
                <c:pt idx="872">
                  <c:v>251.81347150299999</c:v>
                </c:pt>
                <c:pt idx="873">
                  <c:v>252.33160621799999</c:v>
                </c:pt>
                <c:pt idx="874">
                  <c:v>252.84974093299999</c:v>
                </c:pt>
                <c:pt idx="875">
                  <c:v>253.36787564799999</c:v>
                </c:pt>
                <c:pt idx="876">
                  <c:v>253.886010363</c:v>
                </c:pt>
                <c:pt idx="877">
                  <c:v>254.404145078</c:v>
                </c:pt>
                <c:pt idx="878">
                  <c:v>254.922279793</c:v>
                </c:pt>
                <c:pt idx="879">
                  <c:v>255.440414508</c:v>
                </c:pt>
                <c:pt idx="880">
                  <c:v>255.95854922300001</c:v>
                </c:pt>
                <c:pt idx="881">
                  <c:v>256.47668393800001</c:v>
                </c:pt>
                <c:pt idx="882">
                  <c:v>256.99481865299998</c:v>
                </c:pt>
                <c:pt idx="883">
                  <c:v>257.51295336800001</c:v>
                </c:pt>
                <c:pt idx="884">
                  <c:v>258.03108808299999</c:v>
                </c:pt>
                <c:pt idx="885">
                  <c:v>258.54922279800002</c:v>
                </c:pt>
                <c:pt idx="886">
                  <c:v>259.06735751299999</c:v>
                </c:pt>
                <c:pt idx="887">
                  <c:v>259.58549222800002</c:v>
                </c:pt>
                <c:pt idx="888">
                  <c:v>260.10362694299999</c:v>
                </c:pt>
                <c:pt idx="889">
                  <c:v>260.62176165800003</c:v>
                </c:pt>
                <c:pt idx="890">
                  <c:v>261.139896373</c:v>
                </c:pt>
                <c:pt idx="891">
                  <c:v>261.65803108799997</c:v>
                </c:pt>
                <c:pt idx="892">
                  <c:v>262.176165803</c:v>
                </c:pt>
                <c:pt idx="893">
                  <c:v>262.69430051799998</c:v>
                </c:pt>
                <c:pt idx="894">
                  <c:v>263.21243523300001</c:v>
                </c:pt>
                <c:pt idx="895">
                  <c:v>263.73056994799998</c:v>
                </c:pt>
                <c:pt idx="896">
                  <c:v>264.24870466300001</c:v>
                </c:pt>
                <c:pt idx="897">
                  <c:v>264.76683937799999</c:v>
                </c:pt>
                <c:pt idx="898">
                  <c:v>265.28497409300002</c:v>
                </c:pt>
                <c:pt idx="899">
                  <c:v>265.80310880799999</c:v>
                </c:pt>
                <c:pt idx="900">
                  <c:v>266.32124352300002</c:v>
                </c:pt>
                <c:pt idx="901">
                  <c:v>266.83937823799999</c:v>
                </c:pt>
                <c:pt idx="902">
                  <c:v>267.35751295300003</c:v>
                </c:pt>
                <c:pt idx="903">
                  <c:v>267.875647668</c:v>
                </c:pt>
                <c:pt idx="904">
                  <c:v>268.39378238299997</c:v>
                </c:pt>
                <c:pt idx="905">
                  <c:v>268.911917098</c:v>
                </c:pt>
                <c:pt idx="906">
                  <c:v>269.43005181299998</c:v>
                </c:pt>
                <c:pt idx="907">
                  <c:v>269.94818652800001</c:v>
                </c:pt>
                <c:pt idx="908">
                  <c:v>270.46632124400003</c:v>
                </c:pt>
                <c:pt idx="909">
                  <c:v>270.984455959</c:v>
                </c:pt>
                <c:pt idx="910">
                  <c:v>271.50259067399998</c:v>
                </c:pt>
                <c:pt idx="911">
                  <c:v>272.02072538900001</c:v>
                </c:pt>
                <c:pt idx="912">
                  <c:v>272.53886010399998</c:v>
                </c:pt>
                <c:pt idx="913">
                  <c:v>273.05699481900001</c:v>
                </c:pt>
                <c:pt idx="914">
                  <c:v>273.57512953399998</c:v>
                </c:pt>
                <c:pt idx="915">
                  <c:v>274.09326424900001</c:v>
                </c:pt>
                <c:pt idx="916">
                  <c:v>274.61139896399999</c:v>
                </c:pt>
                <c:pt idx="917">
                  <c:v>275.12953367900002</c:v>
                </c:pt>
                <c:pt idx="918">
                  <c:v>275.64766839399999</c:v>
                </c:pt>
                <c:pt idx="919">
                  <c:v>276.16580310900002</c:v>
                </c:pt>
                <c:pt idx="920">
                  <c:v>276.683937824</c:v>
                </c:pt>
                <c:pt idx="921">
                  <c:v>277.20207253900003</c:v>
                </c:pt>
                <c:pt idx="922">
                  <c:v>277.720207254</c:v>
                </c:pt>
                <c:pt idx="923">
                  <c:v>278.23834196899998</c:v>
                </c:pt>
                <c:pt idx="924">
                  <c:v>278.75647668400001</c:v>
                </c:pt>
                <c:pt idx="925">
                  <c:v>279.27461139899998</c:v>
                </c:pt>
                <c:pt idx="926">
                  <c:v>279.79274611400001</c:v>
                </c:pt>
                <c:pt idx="927">
                  <c:v>280.31088082899998</c:v>
                </c:pt>
                <c:pt idx="928">
                  <c:v>280.82901554400001</c:v>
                </c:pt>
                <c:pt idx="929">
                  <c:v>281.34715025899999</c:v>
                </c:pt>
                <c:pt idx="930">
                  <c:v>281.86528497400002</c:v>
                </c:pt>
                <c:pt idx="931">
                  <c:v>282.38341968899999</c:v>
                </c:pt>
                <c:pt idx="932">
                  <c:v>282.90155440400002</c:v>
                </c:pt>
                <c:pt idx="933">
                  <c:v>283.419689119</c:v>
                </c:pt>
                <c:pt idx="934">
                  <c:v>283.93782383400003</c:v>
                </c:pt>
                <c:pt idx="935">
                  <c:v>284.455958549</c:v>
                </c:pt>
                <c:pt idx="936">
                  <c:v>284.97409326399998</c:v>
                </c:pt>
                <c:pt idx="937">
                  <c:v>285.49222797900001</c:v>
                </c:pt>
                <c:pt idx="938">
                  <c:v>286.01036269399998</c:v>
                </c:pt>
                <c:pt idx="939">
                  <c:v>286.52849740900001</c:v>
                </c:pt>
                <c:pt idx="940">
                  <c:v>287.04663212399998</c:v>
                </c:pt>
                <c:pt idx="941">
                  <c:v>287.56476683900001</c:v>
                </c:pt>
                <c:pt idx="942">
                  <c:v>288.08290155399999</c:v>
                </c:pt>
                <c:pt idx="943">
                  <c:v>288.60103626900002</c:v>
                </c:pt>
                <c:pt idx="944">
                  <c:v>289.11917098399999</c:v>
                </c:pt>
                <c:pt idx="945">
                  <c:v>289.63730569900002</c:v>
                </c:pt>
                <c:pt idx="946">
                  <c:v>290.15544041499999</c:v>
                </c:pt>
                <c:pt idx="947">
                  <c:v>290.67357513000002</c:v>
                </c:pt>
                <c:pt idx="948">
                  <c:v>291.19170984499999</c:v>
                </c:pt>
                <c:pt idx="949">
                  <c:v>291.70984456000002</c:v>
                </c:pt>
                <c:pt idx="950">
                  <c:v>292.227979275</c:v>
                </c:pt>
                <c:pt idx="951">
                  <c:v>292.74611399000003</c:v>
                </c:pt>
                <c:pt idx="952">
                  <c:v>293.264248705</c:v>
                </c:pt>
                <c:pt idx="953">
                  <c:v>293.78238341999997</c:v>
                </c:pt>
                <c:pt idx="954">
                  <c:v>294.300518135</c:v>
                </c:pt>
                <c:pt idx="955">
                  <c:v>294.81865284999998</c:v>
                </c:pt>
                <c:pt idx="956">
                  <c:v>295.33678756500001</c:v>
                </c:pt>
                <c:pt idx="957">
                  <c:v>295.85492227999998</c:v>
                </c:pt>
                <c:pt idx="958">
                  <c:v>296.37305699500001</c:v>
                </c:pt>
                <c:pt idx="959">
                  <c:v>296.89119170999999</c:v>
                </c:pt>
                <c:pt idx="960">
                  <c:v>297.40932642500002</c:v>
                </c:pt>
                <c:pt idx="961">
                  <c:v>297.92746113999999</c:v>
                </c:pt>
                <c:pt idx="962">
                  <c:v>298.44559585500002</c:v>
                </c:pt>
                <c:pt idx="963">
                  <c:v>298.96373057</c:v>
                </c:pt>
                <c:pt idx="964">
                  <c:v>299.48186528500003</c:v>
                </c:pt>
                <c:pt idx="965">
                  <c:v>300</c:v>
                </c:pt>
                <c:pt idx="966">
                  <c:v>300.51813471499997</c:v>
                </c:pt>
                <c:pt idx="967">
                  <c:v>301.03626943</c:v>
                </c:pt>
                <c:pt idx="968">
                  <c:v>301.55440414499998</c:v>
                </c:pt>
                <c:pt idx="969">
                  <c:v>302.07253886000001</c:v>
                </c:pt>
                <c:pt idx="970">
                  <c:v>302.59067357499998</c:v>
                </c:pt>
                <c:pt idx="971">
                  <c:v>303.10880829000001</c:v>
                </c:pt>
                <c:pt idx="972">
                  <c:v>303.62694300499999</c:v>
                </c:pt>
                <c:pt idx="973">
                  <c:v>304.14507772000002</c:v>
                </c:pt>
                <c:pt idx="974">
                  <c:v>304.66321243499999</c:v>
                </c:pt>
                <c:pt idx="975">
                  <c:v>305.18134715000002</c:v>
                </c:pt>
                <c:pt idx="976">
                  <c:v>305.699481865</c:v>
                </c:pt>
                <c:pt idx="977">
                  <c:v>306.21761658000003</c:v>
                </c:pt>
                <c:pt idx="978">
                  <c:v>306.735751295</c:v>
                </c:pt>
                <c:pt idx="979">
                  <c:v>307.25388600999997</c:v>
                </c:pt>
                <c:pt idx="980">
                  <c:v>307.772020725</c:v>
                </c:pt>
                <c:pt idx="981">
                  <c:v>308.29015543999998</c:v>
                </c:pt>
                <c:pt idx="982">
                  <c:v>308.80829015500001</c:v>
                </c:pt>
                <c:pt idx="983">
                  <c:v>309.32642486999998</c:v>
                </c:pt>
                <c:pt idx="984">
                  <c:v>309.84455958500001</c:v>
                </c:pt>
                <c:pt idx="985">
                  <c:v>310.36269430099998</c:v>
                </c:pt>
                <c:pt idx="986">
                  <c:v>310.88082901600001</c:v>
                </c:pt>
                <c:pt idx="987">
                  <c:v>311.39896373099998</c:v>
                </c:pt>
                <c:pt idx="988">
                  <c:v>311.91709844600001</c:v>
                </c:pt>
                <c:pt idx="989">
                  <c:v>312.43523316099999</c:v>
                </c:pt>
                <c:pt idx="990">
                  <c:v>312.95336787600002</c:v>
                </c:pt>
                <c:pt idx="991">
                  <c:v>313.47150259099999</c:v>
                </c:pt>
                <c:pt idx="992">
                  <c:v>313.98963730600002</c:v>
                </c:pt>
                <c:pt idx="993">
                  <c:v>314.50777202099999</c:v>
                </c:pt>
                <c:pt idx="994">
                  <c:v>315.02590673600002</c:v>
                </c:pt>
                <c:pt idx="995">
                  <c:v>315.544041451</c:v>
                </c:pt>
                <c:pt idx="996">
                  <c:v>316.06217616599997</c:v>
                </c:pt>
                <c:pt idx="997">
                  <c:v>316.580310881</c:v>
                </c:pt>
                <c:pt idx="998">
                  <c:v>317.09844559599998</c:v>
                </c:pt>
                <c:pt idx="999">
                  <c:v>317.61658031100001</c:v>
                </c:pt>
                <c:pt idx="1000">
                  <c:v>318.13471502599998</c:v>
                </c:pt>
                <c:pt idx="1001">
                  <c:v>318.65284974100001</c:v>
                </c:pt>
                <c:pt idx="1002">
                  <c:v>319.17098445599999</c:v>
                </c:pt>
                <c:pt idx="1003">
                  <c:v>319.68911917100002</c:v>
                </c:pt>
                <c:pt idx="1004">
                  <c:v>320.20725388599999</c:v>
                </c:pt>
                <c:pt idx="1005">
                  <c:v>320.72538860100002</c:v>
                </c:pt>
                <c:pt idx="1006">
                  <c:v>321.24352331599999</c:v>
                </c:pt>
                <c:pt idx="1007">
                  <c:v>321.76165803100002</c:v>
                </c:pt>
                <c:pt idx="1008">
                  <c:v>322.279792746</c:v>
                </c:pt>
                <c:pt idx="1009">
                  <c:v>322.79792746099997</c:v>
                </c:pt>
                <c:pt idx="1010">
                  <c:v>323.316062176</c:v>
                </c:pt>
                <c:pt idx="1011">
                  <c:v>323.83419689099998</c:v>
                </c:pt>
                <c:pt idx="1012">
                  <c:v>324.35233160600001</c:v>
                </c:pt>
                <c:pt idx="1013">
                  <c:v>324.87046632099998</c:v>
                </c:pt>
                <c:pt idx="1014">
                  <c:v>325.38860103600001</c:v>
                </c:pt>
                <c:pt idx="1015">
                  <c:v>325.90673575099999</c:v>
                </c:pt>
                <c:pt idx="1016">
                  <c:v>326.42487046600002</c:v>
                </c:pt>
                <c:pt idx="1017">
                  <c:v>326.94300518099999</c:v>
                </c:pt>
                <c:pt idx="1018">
                  <c:v>327.46113989600002</c:v>
                </c:pt>
                <c:pt idx="1019">
                  <c:v>327.97927461099999</c:v>
                </c:pt>
                <c:pt idx="1020">
                  <c:v>328.49740932600002</c:v>
                </c:pt>
                <c:pt idx="1021">
                  <c:v>329.015544041</c:v>
                </c:pt>
                <c:pt idx="1022">
                  <c:v>329.53367875599997</c:v>
                </c:pt>
                <c:pt idx="1023">
                  <c:v>330.05181347199999</c:v>
                </c:pt>
                <c:pt idx="1024">
                  <c:v>330.56994818700002</c:v>
                </c:pt>
                <c:pt idx="1025">
                  <c:v>331.088082902</c:v>
                </c:pt>
                <c:pt idx="1026">
                  <c:v>331.60621761700003</c:v>
                </c:pt>
                <c:pt idx="1027">
                  <c:v>332.124352332</c:v>
                </c:pt>
                <c:pt idx="1028">
                  <c:v>332.64248704699997</c:v>
                </c:pt>
                <c:pt idx="1029">
                  <c:v>333.16062176200001</c:v>
                </c:pt>
                <c:pt idx="1030">
                  <c:v>333.67875647699998</c:v>
                </c:pt>
                <c:pt idx="1031">
                  <c:v>334.19689119200001</c:v>
                </c:pt>
                <c:pt idx="1032">
                  <c:v>334.71502590699998</c:v>
                </c:pt>
                <c:pt idx="1033">
                  <c:v>335.23316062200001</c:v>
                </c:pt>
                <c:pt idx="1034">
                  <c:v>335.75129533699999</c:v>
                </c:pt>
                <c:pt idx="1035">
                  <c:v>336.26943005200002</c:v>
                </c:pt>
                <c:pt idx="1036">
                  <c:v>336.78756476699999</c:v>
                </c:pt>
                <c:pt idx="1037">
                  <c:v>337.30569948200002</c:v>
                </c:pt>
                <c:pt idx="1038">
                  <c:v>337.823834197</c:v>
                </c:pt>
                <c:pt idx="1039">
                  <c:v>338.34196891200003</c:v>
                </c:pt>
                <c:pt idx="1040">
                  <c:v>338.860103627</c:v>
                </c:pt>
                <c:pt idx="1041">
                  <c:v>339.37823834199997</c:v>
                </c:pt>
                <c:pt idx="1042">
                  <c:v>339.89637305700001</c:v>
                </c:pt>
                <c:pt idx="1043">
                  <c:v>340.41450777199998</c:v>
                </c:pt>
                <c:pt idx="1044">
                  <c:v>340.93264248700001</c:v>
                </c:pt>
                <c:pt idx="1045">
                  <c:v>341.45077720199998</c:v>
                </c:pt>
                <c:pt idx="1046">
                  <c:v>341.96891191700001</c:v>
                </c:pt>
                <c:pt idx="1047">
                  <c:v>342.48704663199999</c:v>
                </c:pt>
                <c:pt idx="1048">
                  <c:v>343.00518134700002</c:v>
                </c:pt>
                <c:pt idx="1049">
                  <c:v>343.52331606199999</c:v>
                </c:pt>
                <c:pt idx="1050">
                  <c:v>344.04145077700002</c:v>
                </c:pt>
                <c:pt idx="1051">
                  <c:v>344.559585492</c:v>
                </c:pt>
                <c:pt idx="1052">
                  <c:v>345.07772020700003</c:v>
                </c:pt>
                <c:pt idx="1053">
                  <c:v>345.595854922</c:v>
                </c:pt>
                <c:pt idx="1054">
                  <c:v>346.11398963699997</c:v>
                </c:pt>
                <c:pt idx="1055">
                  <c:v>346.63212435200001</c:v>
                </c:pt>
                <c:pt idx="1056">
                  <c:v>347.15025906699998</c:v>
                </c:pt>
                <c:pt idx="1057">
                  <c:v>347.66839378200001</c:v>
                </c:pt>
                <c:pt idx="1058">
                  <c:v>348.18652849699998</c:v>
                </c:pt>
                <c:pt idx="1059">
                  <c:v>348.70466321200001</c:v>
                </c:pt>
                <c:pt idx="1060">
                  <c:v>349.22279792699999</c:v>
                </c:pt>
                <c:pt idx="1061">
                  <c:v>349.74093264200002</c:v>
                </c:pt>
                <c:pt idx="1062">
                  <c:v>350.25906735799998</c:v>
                </c:pt>
                <c:pt idx="1063">
                  <c:v>350.77720207300001</c:v>
                </c:pt>
                <c:pt idx="1064">
                  <c:v>351.29533678799999</c:v>
                </c:pt>
                <c:pt idx="1065">
                  <c:v>351.81347150300002</c:v>
                </c:pt>
                <c:pt idx="1066">
                  <c:v>352.33160621799999</c:v>
                </c:pt>
                <c:pt idx="1067">
                  <c:v>352.84974093300002</c:v>
                </c:pt>
                <c:pt idx="1068">
                  <c:v>353.36787564799999</c:v>
                </c:pt>
                <c:pt idx="1069">
                  <c:v>353.88601036300003</c:v>
                </c:pt>
                <c:pt idx="1070">
                  <c:v>354.404145078</c:v>
                </c:pt>
                <c:pt idx="1071">
                  <c:v>354.92227979299997</c:v>
                </c:pt>
                <c:pt idx="1072">
                  <c:v>355.440414508</c:v>
                </c:pt>
                <c:pt idx="1073">
                  <c:v>355.95854922299998</c:v>
                </c:pt>
                <c:pt idx="1074">
                  <c:v>356.47668393800001</c:v>
                </c:pt>
                <c:pt idx="1075">
                  <c:v>356.99481865299998</c:v>
                </c:pt>
                <c:pt idx="1076">
                  <c:v>357.51295336800001</c:v>
                </c:pt>
                <c:pt idx="1077">
                  <c:v>358.03108808299999</c:v>
                </c:pt>
                <c:pt idx="1078">
                  <c:v>358.54922279800002</c:v>
                </c:pt>
                <c:pt idx="1079">
                  <c:v>359.06735751299999</c:v>
                </c:pt>
                <c:pt idx="1080">
                  <c:v>359.58549222800002</c:v>
                </c:pt>
                <c:pt idx="1081">
                  <c:v>360.10362694299999</c:v>
                </c:pt>
                <c:pt idx="1082">
                  <c:v>360.62176165800003</c:v>
                </c:pt>
                <c:pt idx="1083">
                  <c:v>361.139896373</c:v>
                </c:pt>
                <c:pt idx="1084">
                  <c:v>361.65803108799997</c:v>
                </c:pt>
                <c:pt idx="1085">
                  <c:v>362.176165803</c:v>
                </c:pt>
                <c:pt idx="1086">
                  <c:v>362.69430051799998</c:v>
                </c:pt>
                <c:pt idx="1087">
                  <c:v>363.21243523300001</c:v>
                </c:pt>
                <c:pt idx="1088">
                  <c:v>363.73056994799998</c:v>
                </c:pt>
                <c:pt idx="1089">
                  <c:v>364.24870466300001</c:v>
                </c:pt>
                <c:pt idx="1090">
                  <c:v>364.76683937799999</c:v>
                </c:pt>
                <c:pt idx="1091">
                  <c:v>365.28497409300002</c:v>
                </c:pt>
                <c:pt idx="1092">
                  <c:v>365.80310880799999</c:v>
                </c:pt>
                <c:pt idx="1093">
                  <c:v>366.32124352300002</c:v>
                </c:pt>
                <c:pt idx="1094">
                  <c:v>366.83937823799999</c:v>
                </c:pt>
                <c:pt idx="1095">
                  <c:v>367.35751295300003</c:v>
                </c:pt>
                <c:pt idx="1096">
                  <c:v>367.875647668</c:v>
                </c:pt>
                <c:pt idx="1097">
                  <c:v>368.39378238299997</c:v>
                </c:pt>
                <c:pt idx="1098">
                  <c:v>368.911917098</c:v>
                </c:pt>
                <c:pt idx="1099">
                  <c:v>369.43005181299998</c:v>
                </c:pt>
                <c:pt idx="1100">
                  <c:v>369.94818652800001</c:v>
                </c:pt>
                <c:pt idx="1101">
                  <c:v>370.46632124400003</c:v>
                </c:pt>
                <c:pt idx="1102">
                  <c:v>370.984455959</c:v>
                </c:pt>
                <c:pt idx="1103">
                  <c:v>371.50259067399998</c:v>
                </c:pt>
                <c:pt idx="1104">
                  <c:v>372.02072538900001</c:v>
                </c:pt>
                <c:pt idx="1105">
                  <c:v>372.53886010399998</c:v>
                </c:pt>
                <c:pt idx="1106">
                  <c:v>373.05699481900001</c:v>
                </c:pt>
                <c:pt idx="1107">
                  <c:v>373.57512953399998</c:v>
                </c:pt>
                <c:pt idx="1108">
                  <c:v>374.09326424900001</c:v>
                </c:pt>
                <c:pt idx="1109">
                  <c:v>374.61139896399999</c:v>
                </c:pt>
                <c:pt idx="1110">
                  <c:v>375.12953367900002</c:v>
                </c:pt>
                <c:pt idx="1111">
                  <c:v>375.64766839399999</c:v>
                </c:pt>
                <c:pt idx="1112">
                  <c:v>376.16580310900002</c:v>
                </c:pt>
                <c:pt idx="1113">
                  <c:v>376.683937824</c:v>
                </c:pt>
                <c:pt idx="1114">
                  <c:v>377.20207253900003</c:v>
                </c:pt>
                <c:pt idx="1115">
                  <c:v>377.720207254</c:v>
                </c:pt>
                <c:pt idx="1116">
                  <c:v>378.23834196899998</c:v>
                </c:pt>
                <c:pt idx="1117">
                  <c:v>378.75647668400001</c:v>
                </c:pt>
                <c:pt idx="1118">
                  <c:v>379.27461139899998</c:v>
                </c:pt>
                <c:pt idx="1119">
                  <c:v>379.79274611400001</c:v>
                </c:pt>
                <c:pt idx="1120">
                  <c:v>380.31088082899998</c:v>
                </c:pt>
                <c:pt idx="1121">
                  <c:v>380.82901554400001</c:v>
                </c:pt>
                <c:pt idx="1122">
                  <c:v>381.34715025899999</c:v>
                </c:pt>
                <c:pt idx="1123">
                  <c:v>381.86528497400002</c:v>
                </c:pt>
                <c:pt idx="1124">
                  <c:v>382.38341968899999</c:v>
                </c:pt>
                <c:pt idx="1125">
                  <c:v>382.90155440400002</c:v>
                </c:pt>
                <c:pt idx="1126">
                  <c:v>383.419689119</c:v>
                </c:pt>
                <c:pt idx="1127">
                  <c:v>383.93782383400003</c:v>
                </c:pt>
                <c:pt idx="1128">
                  <c:v>384.455958549</c:v>
                </c:pt>
                <c:pt idx="1129">
                  <c:v>384.97409326399998</c:v>
                </c:pt>
                <c:pt idx="1130">
                  <c:v>385.49222797900001</c:v>
                </c:pt>
                <c:pt idx="1131">
                  <c:v>386.01036269399998</c:v>
                </c:pt>
                <c:pt idx="1132">
                  <c:v>386.52849740900001</c:v>
                </c:pt>
                <c:pt idx="1133">
                  <c:v>387.04663212399998</c:v>
                </c:pt>
                <c:pt idx="1134">
                  <c:v>387.56476683900001</c:v>
                </c:pt>
                <c:pt idx="1135">
                  <c:v>388.08290155399999</c:v>
                </c:pt>
                <c:pt idx="1136">
                  <c:v>388.60103626900002</c:v>
                </c:pt>
                <c:pt idx="1137">
                  <c:v>389.11917098399999</c:v>
                </c:pt>
                <c:pt idx="1138">
                  <c:v>389.63730569900002</c:v>
                </c:pt>
                <c:pt idx="1139">
                  <c:v>390.15544041499999</c:v>
                </c:pt>
                <c:pt idx="1140">
                  <c:v>390.67357513000002</c:v>
                </c:pt>
                <c:pt idx="1141">
                  <c:v>391.19170984499999</c:v>
                </c:pt>
                <c:pt idx="1142">
                  <c:v>391.70984456000002</c:v>
                </c:pt>
                <c:pt idx="1143">
                  <c:v>392.227979275</c:v>
                </c:pt>
                <c:pt idx="1144">
                  <c:v>392.74611399000003</c:v>
                </c:pt>
                <c:pt idx="1145">
                  <c:v>393.264248705</c:v>
                </c:pt>
                <c:pt idx="1146">
                  <c:v>393.78238341999997</c:v>
                </c:pt>
                <c:pt idx="1147">
                  <c:v>394.300518135</c:v>
                </c:pt>
                <c:pt idx="1148">
                  <c:v>394.81865284999998</c:v>
                </c:pt>
                <c:pt idx="1149">
                  <c:v>395.33678756500001</c:v>
                </c:pt>
                <c:pt idx="1150">
                  <c:v>395.85492227999998</c:v>
                </c:pt>
                <c:pt idx="1151">
                  <c:v>396.37305699500001</c:v>
                </c:pt>
                <c:pt idx="1152">
                  <c:v>396.89119170999999</c:v>
                </c:pt>
                <c:pt idx="1153">
                  <c:v>397.40932642500002</c:v>
                </c:pt>
                <c:pt idx="1154">
                  <c:v>397.92746113999999</c:v>
                </c:pt>
                <c:pt idx="1155">
                  <c:v>398.44559585500002</c:v>
                </c:pt>
                <c:pt idx="1156">
                  <c:v>398.96373057</c:v>
                </c:pt>
                <c:pt idx="1157">
                  <c:v>399.48186528500003</c:v>
                </c:pt>
                <c:pt idx="1158">
                  <c:v>400</c:v>
                </c:pt>
                <c:pt idx="1159">
                  <c:v>400.51813471499997</c:v>
                </c:pt>
                <c:pt idx="1160">
                  <c:v>401.03626943</c:v>
                </c:pt>
                <c:pt idx="1161">
                  <c:v>401.55440414499998</c:v>
                </c:pt>
                <c:pt idx="1162">
                  <c:v>402.07253886000001</c:v>
                </c:pt>
                <c:pt idx="1163">
                  <c:v>402.59067357499998</c:v>
                </c:pt>
                <c:pt idx="1164">
                  <c:v>403.10880829000001</c:v>
                </c:pt>
                <c:pt idx="1165">
                  <c:v>403.62694300499999</c:v>
                </c:pt>
                <c:pt idx="1166">
                  <c:v>404.14507772000002</c:v>
                </c:pt>
                <c:pt idx="1167">
                  <c:v>404.66321243499999</c:v>
                </c:pt>
                <c:pt idx="1168">
                  <c:v>405.18134715000002</c:v>
                </c:pt>
                <c:pt idx="1169">
                  <c:v>405.699481865</c:v>
                </c:pt>
                <c:pt idx="1170">
                  <c:v>406.21761658000003</c:v>
                </c:pt>
                <c:pt idx="1171">
                  <c:v>406.735751295</c:v>
                </c:pt>
                <c:pt idx="1172">
                  <c:v>407.25388600999997</c:v>
                </c:pt>
                <c:pt idx="1173">
                  <c:v>407.772020725</c:v>
                </c:pt>
                <c:pt idx="1174">
                  <c:v>408.29015543999998</c:v>
                </c:pt>
                <c:pt idx="1175">
                  <c:v>408.80829015500001</c:v>
                </c:pt>
                <c:pt idx="1176">
                  <c:v>409.32642486999998</c:v>
                </c:pt>
                <c:pt idx="1177">
                  <c:v>409.84455958500001</c:v>
                </c:pt>
                <c:pt idx="1178">
                  <c:v>410.36269430099998</c:v>
                </c:pt>
                <c:pt idx="1179">
                  <c:v>410.88082901600001</c:v>
                </c:pt>
                <c:pt idx="1180">
                  <c:v>411.39896373099998</c:v>
                </c:pt>
                <c:pt idx="1181">
                  <c:v>411.91709844600001</c:v>
                </c:pt>
                <c:pt idx="1182">
                  <c:v>412.43523316099999</c:v>
                </c:pt>
                <c:pt idx="1183">
                  <c:v>412.95336787600002</c:v>
                </c:pt>
                <c:pt idx="1184">
                  <c:v>413.47150259099999</c:v>
                </c:pt>
                <c:pt idx="1185">
                  <c:v>413.98963730600002</c:v>
                </c:pt>
                <c:pt idx="1186">
                  <c:v>414.50777202099999</c:v>
                </c:pt>
                <c:pt idx="1187">
                  <c:v>415.02590673600002</c:v>
                </c:pt>
                <c:pt idx="1188">
                  <c:v>415.544041451</c:v>
                </c:pt>
                <c:pt idx="1189">
                  <c:v>416.06217616599997</c:v>
                </c:pt>
                <c:pt idx="1190">
                  <c:v>416.580310881</c:v>
                </c:pt>
                <c:pt idx="1191">
                  <c:v>417.09844559599998</c:v>
                </c:pt>
                <c:pt idx="1192">
                  <c:v>417.61658031100001</c:v>
                </c:pt>
                <c:pt idx="1193">
                  <c:v>418.13471502599998</c:v>
                </c:pt>
                <c:pt idx="1194">
                  <c:v>418.65284974100001</c:v>
                </c:pt>
                <c:pt idx="1195">
                  <c:v>419.17098445599999</c:v>
                </c:pt>
                <c:pt idx="1196">
                  <c:v>419.68911917100002</c:v>
                </c:pt>
                <c:pt idx="1197">
                  <c:v>420.20725388599999</c:v>
                </c:pt>
                <c:pt idx="1198">
                  <c:v>420.72538860100002</c:v>
                </c:pt>
                <c:pt idx="1199">
                  <c:v>421.24352331599999</c:v>
                </c:pt>
                <c:pt idx="1200">
                  <c:v>421.76165803100002</c:v>
                </c:pt>
                <c:pt idx="1201">
                  <c:v>422.279792746</c:v>
                </c:pt>
                <c:pt idx="1202">
                  <c:v>422.79792746099997</c:v>
                </c:pt>
                <c:pt idx="1203">
                  <c:v>423.316062176</c:v>
                </c:pt>
                <c:pt idx="1204">
                  <c:v>423.83419689099998</c:v>
                </c:pt>
                <c:pt idx="1205">
                  <c:v>424.35233160600001</c:v>
                </c:pt>
                <c:pt idx="1206">
                  <c:v>424.87046632099998</c:v>
                </c:pt>
                <c:pt idx="1207">
                  <c:v>425.38860103600001</c:v>
                </c:pt>
                <c:pt idx="1208">
                  <c:v>425.90673575099999</c:v>
                </c:pt>
                <c:pt idx="1209">
                  <c:v>426.42487046600002</c:v>
                </c:pt>
                <c:pt idx="1210">
                  <c:v>426.94300518099999</c:v>
                </c:pt>
                <c:pt idx="1211">
                  <c:v>427.46113989600002</c:v>
                </c:pt>
                <c:pt idx="1212">
                  <c:v>427.97927461099999</c:v>
                </c:pt>
                <c:pt idx="1213">
                  <c:v>428.49740932600002</c:v>
                </c:pt>
                <c:pt idx="1214">
                  <c:v>429.015544041</c:v>
                </c:pt>
                <c:pt idx="1215">
                  <c:v>429.53367875599997</c:v>
                </c:pt>
                <c:pt idx="1216">
                  <c:v>430.05181347199999</c:v>
                </c:pt>
                <c:pt idx="1217">
                  <c:v>430.56994818700002</c:v>
                </c:pt>
                <c:pt idx="1218">
                  <c:v>431.088082902</c:v>
                </c:pt>
                <c:pt idx="1219">
                  <c:v>431.60621761700003</c:v>
                </c:pt>
                <c:pt idx="1220">
                  <c:v>432.124352332</c:v>
                </c:pt>
                <c:pt idx="1221">
                  <c:v>432.64248704699997</c:v>
                </c:pt>
                <c:pt idx="1222">
                  <c:v>433.16062176200001</c:v>
                </c:pt>
                <c:pt idx="1223">
                  <c:v>433.67875647699998</c:v>
                </c:pt>
                <c:pt idx="1224">
                  <c:v>434.19689119200001</c:v>
                </c:pt>
                <c:pt idx="1225">
                  <c:v>434.71502590699998</c:v>
                </c:pt>
                <c:pt idx="1226">
                  <c:v>435.23316062200001</c:v>
                </c:pt>
                <c:pt idx="1227">
                  <c:v>435.75129533699999</c:v>
                </c:pt>
                <c:pt idx="1228">
                  <c:v>436.26943005200002</c:v>
                </c:pt>
                <c:pt idx="1229">
                  <c:v>436.78756476699999</c:v>
                </c:pt>
                <c:pt idx="1230">
                  <c:v>437.30569948200002</c:v>
                </c:pt>
                <c:pt idx="1231">
                  <c:v>437.823834197</c:v>
                </c:pt>
                <c:pt idx="1232">
                  <c:v>438.34196891200003</c:v>
                </c:pt>
                <c:pt idx="1233">
                  <c:v>438.860103627</c:v>
                </c:pt>
                <c:pt idx="1234">
                  <c:v>439.37823834199997</c:v>
                </c:pt>
                <c:pt idx="1235">
                  <c:v>439.89637305700001</c:v>
                </c:pt>
                <c:pt idx="1236">
                  <c:v>440.41450777199998</c:v>
                </c:pt>
                <c:pt idx="1237">
                  <c:v>440.93264248700001</c:v>
                </c:pt>
                <c:pt idx="1238">
                  <c:v>441.45077720199998</c:v>
                </c:pt>
                <c:pt idx="1239">
                  <c:v>441.96891191700001</c:v>
                </c:pt>
                <c:pt idx="1240">
                  <c:v>442.48704663199999</c:v>
                </c:pt>
                <c:pt idx="1241">
                  <c:v>443.00518134700002</c:v>
                </c:pt>
                <c:pt idx="1242">
                  <c:v>443.52331606199999</c:v>
                </c:pt>
                <c:pt idx="1243">
                  <c:v>444.04145077700002</c:v>
                </c:pt>
                <c:pt idx="1244">
                  <c:v>444.559585492</c:v>
                </c:pt>
                <c:pt idx="1245">
                  <c:v>445.07772020700003</c:v>
                </c:pt>
                <c:pt idx="1246">
                  <c:v>445.595854922</c:v>
                </c:pt>
                <c:pt idx="1247">
                  <c:v>446.11398963699997</c:v>
                </c:pt>
                <c:pt idx="1248">
                  <c:v>446.63212435200001</c:v>
                </c:pt>
                <c:pt idx="1249">
                  <c:v>447.15025906699998</c:v>
                </c:pt>
                <c:pt idx="1250">
                  <c:v>447.66839378200001</c:v>
                </c:pt>
                <c:pt idx="1251">
                  <c:v>448.18652849699998</c:v>
                </c:pt>
                <c:pt idx="1252">
                  <c:v>448.70466321200001</c:v>
                </c:pt>
                <c:pt idx="1253">
                  <c:v>449.22279792699999</c:v>
                </c:pt>
                <c:pt idx="1254">
                  <c:v>449.74093264200002</c:v>
                </c:pt>
                <c:pt idx="1255">
                  <c:v>450.25906735799998</c:v>
                </c:pt>
                <c:pt idx="1256">
                  <c:v>450.77720207300001</c:v>
                </c:pt>
                <c:pt idx="1257">
                  <c:v>451.29533678799999</c:v>
                </c:pt>
                <c:pt idx="1258">
                  <c:v>451.81347150300002</c:v>
                </c:pt>
                <c:pt idx="1259">
                  <c:v>452.33160621799999</c:v>
                </c:pt>
                <c:pt idx="1260">
                  <c:v>452.84974093300002</c:v>
                </c:pt>
                <c:pt idx="1261">
                  <c:v>453.36787564799999</c:v>
                </c:pt>
                <c:pt idx="1262">
                  <c:v>453.88601036300003</c:v>
                </c:pt>
                <c:pt idx="1263">
                  <c:v>454.404145078</c:v>
                </c:pt>
                <c:pt idx="1264">
                  <c:v>454.92227979299997</c:v>
                </c:pt>
                <c:pt idx="1265">
                  <c:v>455.440414508</c:v>
                </c:pt>
                <c:pt idx="1266">
                  <c:v>455.95854922299998</c:v>
                </c:pt>
                <c:pt idx="1267">
                  <c:v>456.47668393800001</c:v>
                </c:pt>
                <c:pt idx="1268">
                  <c:v>456.99481865299998</c:v>
                </c:pt>
                <c:pt idx="1269">
                  <c:v>457.51295336800001</c:v>
                </c:pt>
                <c:pt idx="1270">
                  <c:v>458.03108808299999</c:v>
                </c:pt>
                <c:pt idx="1271">
                  <c:v>458.54922279800002</c:v>
                </c:pt>
                <c:pt idx="1272">
                  <c:v>459.06735751299999</c:v>
                </c:pt>
                <c:pt idx="1273">
                  <c:v>459.58549222800002</c:v>
                </c:pt>
                <c:pt idx="1274">
                  <c:v>460.10362694299999</c:v>
                </c:pt>
                <c:pt idx="1275">
                  <c:v>460.62176165800003</c:v>
                </c:pt>
                <c:pt idx="1276">
                  <c:v>461.139896373</c:v>
                </c:pt>
                <c:pt idx="1277">
                  <c:v>461.65803108799997</c:v>
                </c:pt>
                <c:pt idx="1278">
                  <c:v>462.176165803</c:v>
                </c:pt>
                <c:pt idx="1279">
                  <c:v>462.69430051799998</c:v>
                </c:pt>
                <c:pt idx="1280">
                  <c:v>463.21243523300001</c:v>
                </c:pt>
                <c:pt idx="1281">
                  <c:v>463.73056994799998</c:v>
                </c:pt>
                <c:pt idx="1282">
                  <c:v>464.24870466300001</c:v>
                </c:pt>
                <c:pt idx="1283">
                  <c:v>464.76683937799999</c:v>
                </c:pt>
                <c:pt idx="1284">
                  <c:v>465.28497409300002</c:v>
                </c:pt>
                <c:pt idx="1285">
                  <c:v>465.80310880799999</c:v>
                </c:pt>
                <c:pt idx="1286">
                  <c:v>466.32124352300002</c:v>
                </c:pt>
                <c:pt idx="1287">
                  <c:v>466.83937823799999</c:v>
                </c:pt>
                <c:pt idx="1288">
                  <c:v>467.35751295300003</c:v>
                </c:pt>
                <c:pt idx="1289">
                  <c:v>467.875647668</c:v>
                </c:pt>
                <c:pt idx="1290">
                  <c:v>468.39378238299997</c:v>
                </c:pt>
                <c:pt idx="1291">
                  <c:v>468.911917098</c:v>
                </c:pt>
                <c:pt idx="1292">
                  <c:v>469.43005181299998</c:v>
                </c:pt>
                <c:pt idx="1293">
                  <c:v>469.94818652800001</c:v>
                </c:pt>
                <c:pt idx="1294">
                  <c:v>470.46632124400003</c:v>
                </c:pt>
                <c:pt idx="1295">
                  <c:v>470.984455959</c:v>
                </c:pt>
                <c:pt idx="1296">
                  <c:v>471.50259067399998</c:v>
                </c:pt>
                <c:pt idx="1297">
                  <c:v>472.02072538900001</c:v>
                </c:pt>
                <c:pt idx="1298">
                  <c:v>472.53886010399998</c:v>
                </c:pt>
                <c:pt idx="1299">
                  <c:v>473.05699481900001</c:v>
                </c:pt>
                <c:pt idx="1300">
                  <c:v>473.57512953399998</c:v>
                </c:pt>
                <c:pt idx="1301">
                  <c:v>474.09326424900001</c:v>
                </c:pt>
                <c:pt idx="1302">
                  <c:v>474.61139896399999</c:v>
                </c:pt>
                <c:pt idx="1303">
                  <c:v>475.12953367900002</c:v>
                </c:pt>
                <c:pt idx="1304">
                  <c:v>475.64766839399999</c:v>
                </c:pt>
                <c:pt idx="1305">
                  <c:v>476.16580310900002</c:v>
                </c:pt>
                <c:pt idx="1306">
                  <c:v>476.683937824</c:v>
                </c:pt>
                <c:pt idx="1307">
                  <c:v>477.20207253900003</c:v>
                </c:pt>
                <c:pt idx="1308">
                  <c:v>477.720207254</c:v>
                </c:pt>
                <c:pt idx="1309">
                  <c:v>478.23834196899998</c:v>
                </c:pt>
                <c:pt idx="1310">
                  <c:v>478.75647668400001</c:v>
                </c:pt>
                <c:pt idx="1311">
                  <c:v>479.27461139899998</c:v>
                </c:pt>
                <c:pt idx="1312">
                  <c:v>479.79274611400001</c:v>
                </c:pt>
                <c:pt idx="1313">
                  <c:v>480.31088082899998</c:v>
                </c:pt>
                <c:pt idx="1314">
                  <c:v>480.82901554400001</c:v>
                </c:pt>
                <c:pt idx="1315">
                  <c:v>481.34715025899999</c:v>
                </c:pt>
                <c:pt idx="1316">
                  <c:v>481.86528497400002</c:v>
                </c:pt>
                <c:pt idx="1317">
                  <c:v>482.38341968899999</c:v>
                </c:pt>
                <c:pt idx="1318">
                  <c:v>482.90155440400002</c:v>
                </c:pt>
                <c:pt idx="1319">
                  <c:v>483.419689119</c:v>
                </c:pt>
                <c:pt idx="1320">
                  <c:v>483.93782383400003</c:v>
                </c:pt>
                <c:pt idx="1321">
                  <c:v>484.455958549</c:v>
                </c:pt>
                <c:pt idx="1322">
                  <c:v>484.97409326399998</c:v>
                </c:pt>
                <c:pt idx="1323">
                  <c:v>485.49222797900001</c:v>
                </c:pt>
                <c:pt idx="1324">
                  <c:v>486.01036269399998</c:v>
                </c:pt>
                <c:pt idx="1325">
                  <c:v>486.52849740900001</c:v>
                </c:pt>
                <c:pt idx="1326">
                  <c:v>487.04663212399998</c:v>
                </c:pt>
                <c:pt idx="1327">
                  <c:v>487.56476683900001</c:v>
                </c:pt>
                <c:pt idx="1328">
                  <c:v>488.08290155399999</c:v>
                </c:pt>
                <c:pt idx="1329">
                  <c:v>488.60103626900002</c:v>
                </c:pt>
                <c:pt idx="1330">
                  <c:v>489.11917098399999</c:v>
                </c:pt>
                <c:pt idx="1331">
                  <c:v>489.63730569900002</c:v>
                </c:pt>
                <c:pt idx="1332">
                  <c:v>490.15544041499999</c:v>
                </c:pt>
                <c:pt idx="1333">
                  <c:v>490.67357513000002</c:v>
                </c:pt>
                <c:pt idx="1334">
                  <c:v>491.19170984499999</c:v>
                </c:pt>
                <c:pt idx="1335">
                  <c:v>491.70984456000002</c:v>
                </c:pt>
                <c:pt idx="1336">
                  <c:v>492.227979275</c:v>
                </c:pt>
                <c:pt idx="1337">
                  <c:v>492.74611399000003</c:v>
                </c:pt>
                <c:pt idx="1338">
                  <c:v>493.264248705</c:v>
                </c:pt>
                <c:pt idx="1339">
                  <c:v>493.78238341999997</c:v>
                </c:pt>
                <c:pt idx="1340">
                  <c:v>494.300518135</c:v>
                </c:pt>
                <c:pt idx="1341">
                  <c:v>494.81865284999998</c:v>
                </c:pt>
                <c:pt idx="1342">
                  <c:v>495.33678756500001</c:v>
                </c:pt>
                <c:pt idx="1343">
                  <c:v>495.85492227999998</c:v>
                </c:pt>
                <c:pt idx="1344">
                  <c:v>496.37305699500001</c:v>
                </c:pt>
                <c:pt idx="1345">
                  <c:v>496.89119170999999</c:v>
                </c:pt>
                <c:pt idx="1346">
                  <c:v>497.40932642500002</c:v>
                </c:pt>
                <c:pt idx="1347">
                  <c:v>497.92746113999999</c:v>
                </c:pt>
                <c:pt idx="1348">
                  <c:v>498.44559585500002</c:v>
                </c:pt>
                <c:pt idx="1349">
                  <c:v>498.96373057</c:v>
                </c:pt>
                <c:pt idx="1350">
                  <c:v>499.48186528500003</c:v>
                </c:pt>
                <c:pt idx="1351">
                  <c:v>500</c:v>
                </c:pt>
                <c:pt idx="1352">
                  <c:v>500.51813471499997</c:v>
                </c:pt>
                <c:pt idx="1353">
                  <c:v>501.03626943</c:v>
                </c:pt>
                <c:pt idx="1354">
                  <c:v>501.55440414499998</c:v>
                </c:pt>
                <c:pt idx="1355">
                  <c:v>502.07253886000001</c:v>
                </c:pt>
                <c:pt idx="1356">
                  <c:v>502.59067357499998</c:v>
                </c:pt>
                <c:pt idx="1357">
                  <c:v>503.10880829000001</c:v>
                </c:pt>
                <c:pt idx="1358">
                  <c:v>503.62694300499999</c:v>
                </c:pt>
                <c:pt idx="1359">
                  <c:v>504.14507772000002</c:v>
                </c:pt>
                <c:pt idx="1360">
                  <c:v>504.66321243499999</c:v>
                </c:pt>
                <c:pt idx="1361">
                  <c:v>505.18134715000002</c:v>
                </c:pt>
                <c:pt idx="1362">
                  <c:v>505.699481865</c:v>
                </c:pt>
                <c:pt idx="1363">
                  <c:v>506.21761658000003</c:v>
                </c:pt>
                <c:pt idx="1364">
                  <c:v>506.735751295</c:v>
                </c:pt>
                <c:pt idx="1365">
                  <c:v>507.25388600999997</c:v>
                </c:pt>
                <c:pt idx="1366">
                  <c:v>507.772020725</c:v>
                </c:pt>
                <c:pt idx="1367">
                  <c:v>508.29015543999998</c:v>
                </c:pt>
                <c:pt idx="1368">
                  <c:v>508.80829015500001</c:v>
                </c:pt>
                <c:pt idx="1369">
                  <c:v>509.32642486999998</c:v>
                </c:pt>
                <c:pt idx="1370">
                  <c:v>509.84455958500001</c:v>
                </c:pt>
                <c:pt idx="1371">
                  <c:v>510.36269430099998</c:v>
                </c:pt>
                <c:pt idx="1372">
                  <c:v>510.88082901600001</c:v>
                </c:pt>
                <c:pt idx="1373">
                  <c:v>511.39896373099998</c:v>
                </c:pt>
                <c:pt idx="1374">
                  <c:v>511.91709844600001</c:v>
                </c:pt>
                <c:pt idx="1375">
                  <c:v>512.43523316100004</c:v>
                </c:pt>
                <c:pt idx="1376">
                  <c:v>512.95336787600002</c:v>
                </c:pt>
                <c:pt idx="1377">
                  <c:v>513.47150259099999</c:v>
                </c:pt>
                <c:pt idx="1378">
                  <c:v>513.98963730599996</c:v>
                </c:pt>
                <c:pt idx="1379">
                  <c:v>514.50777202100005</c:v>
                </c:pt>
                <c:pt idx="1380">
                  <c:v>515.02590673600002</c:v>
                </c:pt>
                <c:pt idx="1381">
                  <c:v>515.544041451</c:v>
                </c:pt>
                <c:pt idx="1382">
                  <c:v>516.06217616599997</c:v>
                </c:pt>
                <c:pt idx="1383">
                  <c:v>516.58031088099995</c:v>
                </c:pt>
                <c:pt idx="1384">
                  <c:v>517.09844559600003</c:v>
                </c:pt>
                <c:pt idx="1385">
                  <c:v>517.61658031100001</c:v>
                </c:pt>
                <c:pt idx="1386">
                  <c:v>518.13471502599998</c:v>
                </c:pt>
                <c:pt idx="1387">
                  <c:v>518.65284974099995</c:v>
                </c:pt>
                <c:pt idx="1388">
                  <c:v>519.17098445600004</c:v>
                </c:pt>
                <c:pt idx="1389">
                  <c:v>519.68911917100002</c:v>
                </c:pt>
                <c:pt idx="1390">
                  <c:v>520.20725388599999</c:v>
                </c:pt>
                <c:pt idx="1391">
                  <c:v>520.72538860099996</c:v>
                </c:pt>
                <c:pt idx="1392">
                  <c:v>521.24352331600005</c:v>
                </c:pt>
                <c:pt idx="1393">
                  <c:v>521.76165803100002</c:v>
                </c:pt>
                <c:pt idx="1394">
                  <c:v>522.279792746</c:v>
                </c:pt>
                <c:pt idx="1395">
                  <c:v>522.79792746099997</c:v>
                </c:pt>
                <c:pt idx="1396">
                  <c:v>523.31606217599995</c:v>
                </c:pt>
                <c:pt idx="1397">
                  <c:v>523.83419689100003</c:v>
                </c:pt>
                <c:pt idx="1398">
                  <c:v>524.35233160600001</c:v>
                </c:pt>
                <c:pt idx="1399">
                  <c:v>524.87046632099998</c:v>
                </c:pt>
                <c:pt idx="1400">
                  <c:v>525.38860103599995</c:v>
                </c:pt>
                <c:pt idx="1401">
                  <c:v>525.90673575100004</c:v>
                </c:pt>
                <c:pt idx="1402">
                  <c:v>526.42487046600002</c:v>
                </c:pt>
                <c:pt idx="1403">
                  <c:v>526.94300518099999</c:v>
                </c:pt>
                <c:pt idx="1404">
                  <c:v>527.46113989599996</c:v>
                </c:pt>
                <c:pt idx="1405">
                  <c:v>527.97927461100005</c:v>
                </c:pt>
                <c:pt idx="1406">
                  <c:v>528.49740932600002</c:v>
                </c:pt>
                <c:pt idx="1407">
                  <c:v>529.015544041</c:v>
                </c:pt>
                <c:pt idx="1408">
                  <c:v>529.53367875599997</c:v>
                </c:pt>
                <c:pt idx="1409">
                  <c:v>530.05181347200005</c:v>
                </c:pt>
                <c:pt idx="1410">
                  <c:v>530.56994818700002</c:v>
                </c:pt>
                <c:pt idx="1411">
                  <c:v>531.088082902</c:v>
                </c:pt>
                <c:pt idx="1412">
                  <c:v>531.60621761699997</c:v>
                </c:pt>
                <c:pt idx="1413">
                  <c:v>532.12435233199994</c:v>
                </c:pt>
                <c:pt idx="1414">
                  <c:v>532.64248704700003</c:v>
                </c:pt>
                <c:pt idx="1415">
                  <c:v>533.16062176200001</c:v>
                </c:pt>
                <c:pt idx="1416">
                  <c:v>533.67875647699998</c:v>
                </c:pt>
                <c:pt idx="1417">
                  <c:v>534.19689119199995</c:v>
                </c:pt>
                <c:pt idx="1418">
                  <c:v>534.71502590700004</c:v>
                </c:pt>
                <c:pt idx="1419">
                  <c:v>535.23316062200001</c:v>
                </c:pt>
                <c:pt idx="1420">
                  <c:v>535.75129533699999</c:v>
                </c:pt>
                <c:pt idx="1421">
                  <c:v>536.26943005199996</c:v>
                </c:pt>
                <c:pt idx="1422">
                  <c:v>536.78756476700005</c:v>
                </c:pt>
                <c:pt idx="1423">
                  <c:v>537.30569948200002</c:v>
                </c:pt>
                <c:pt idx="1424">
                  <c:v>537.823834197</c:v>
                </c:pt>
                <c:pt idx="1425">
                  <c:v>538.34196891199997</c:v>
                </c:pt>
                <c:pt idx="1426">
                  <c:v>538.86010362699994</c:v>
                </c:pt>
                <c:pt idx="1427">
                  <c:v>539.37823834200003</c:v>
                </c:pt>
                <c:pt idx="1428">
                  <c:v>539.89637305700001</c:v>
                </c:pt>
                <c:pt idx="1429">
                  <c:v>540.41450777199998</c:v>
                </c:pt>
                <c:pt idx="1430">
                  <c:v>540.93264248699995</c:v>
                </c:pt>
                <c:pt idx="1431">
                  <c:v>541.45077720200004</c:v>
                </c:pt>
                <c:pt idx="1432">
                  <c:v>541.96891191700001</c:v>
                </c:pt>
                <c:pt idx="1433">
                  <c:v>542.48704663199999</c:v>
                </c:pt>
                <c:pt idx="1434">
                  <c:v>543.00518134699996</c:v>
                </c:pt>
                <c:pt idx="1435">
                  <c:v>543.52331606200005</c:v>
                </c:pt>
                <c:pt idx="1436">
                  <c:v>544.04145077700002</c:v>
                </c:pt>
                <c:pt idx="1437">
                  <c:v>544.559585492</c:v>
                </c:pt>
                <c:pt idx="1438">
                  <c:v>545.07772020699997</c:v>
                </c:pt>
                <c:pt idx="1439">
                  <c:v>545.59585492199994</c:v>
                </c:pt>
                <c:pt idx="1440">
                  <c:v>546.11398963700003</c:v>
                </c:pt>
                <c:pt idx="1441">
                  <c:v>546.63212435200001</c:v>
                </c:pt>
                <c:pt idx="1442">
                  <c:v>547.15025906699998</c:v>
                </c:pt>
                <c:pt idx="1443">
                  <c:v>547.66839378199995</c:v>
                </c:pt>
                <c:pt idx="1444">
                  <c:v>548.18652849700004</c:v>
                </c:pt>
                <c:pt idx="1445">
                  <c:v>548.70466321200001</c:v>
                </c:pt>
                <c:pt idx="1446">
                  <c:v>549.22279792699999</c:v>
                </c:pt>
                <c:pt idx="1447">
                  <c:v>549.74093264199996</c:v>
                </c:pt>
                <c:pt idx="1448">
                  <c:v>550.25906735800004</c:v>
                </c:pt>
                <c:pt idx="1449">
                  <c:v>550.77720207300001</c:v>
                </c:pt>
                <c:pt idx="1450">
                  <c:v>551.29533678799999</c:v>
                </c:pt>
                <c:pt idx="1451">
                  <c:v>551.81347150299996</c:v>
                </c:pt>
                <c:pt idx="1452">
                  <c:v>552.33160621800005</c:v>
                </c:pt>
                <c:pt idx="1453">
                  <c:v>552.84974093300002</c:v>
                </c:pt>
                <c:pt idx="1454">
                  <c:v>553.36787564799999</c:v>
                </c:pt>
                <c:pt idx="1455">
                  <c:v>553.88601036299997</c:v>
                </c:pt>
                <c:pt idx="1456">
                  <c:v>554.40414507800006</c:v>
                </c:pt>
                <c:pt idx="1457">
                  <c:v>554.92227979300003</c:v>
                </c:pt>
                <c:pt idx="1458">
                  <c:v>555.440414508</c:v>
                </c:pt>
                <c:pt idx="1459">
                  <c:v>555.95854922299998</c:v>
                </c:pt>
                <c:pt idx="1460">
                  <c:v>556.47668393799995</c:v>
                </c:pt>
                <c:pt idx="1461">
                  <c:v>556.99481865300004</c:v>
                </c:pt>
                <c:pt idx="1462">
                  <c:v>557.51295336800001</c:v>
                </c:pt>
                <c:pt idx="1463">
                  <c:v>558.03108808299999</c:v>
                </c:pt>
                <c:pt idx="1464">
                  <c:v>558.54922279799996</c:v>
                </c:pt>
                <c:pt idx="1465">
                  <c:v>559.06735751300005</c:v>
                </c:pt>
                <c:pt idx="1466">
                  <c:v>559.58549222800002</c:v>
                </c:pt>
                <c:pt idx="1467">
                  <c:v>560.10362694299999</c:v>
                </c:pt>
                <c:pt idx="1468">
                  <c:v>560.62176165799997</c:v>
                </c:pt>
                <c:pt idx="1469">
                  <c:v>561.13989637300006</c:v>
                </c:pt>
                <c:pt idx="1470">
                  <c:v>561.65803108800003</c:v>
                </c:pt>
                <c:pt idx="1471">
                  <c:v>562.176165803</c:v>
                </c:pt>
                <c:pt idx="1472">
                  <c:v>562.69430051799998</c:v>
                </c:pt>
                <c:pt idx="1473">
                  <c:v>563.21243523299995</c:v>
                </c:pt>
                <c:pt idx="1474">
                  <c:v>563.73056994800004</c:v>
                </c:pt>
                <c:pt idx="1475">
                  <c:v>564.24870466300001</c:v>
                </c:pt>
                <c:pt idx="1476">
                  <c:v>564.76683937799999</c:v>
                </c:pt>
                <c:pt idx="1477">
                  <c:v>565.28497409299996</c:v>
                </c:pt>
                <c:pt idx="1478">
                  <c:v>565.80310880800005</c:v>
                </c:pt>
                <c:pt idx="1479">
                  <c:v>566.32124352300002</c:v>
                </c:pt>
                <c:pt idx="1480">
                  <c:v>566.83937823799999</c:v>
                </c:pt>
                <c:pt idx="1481">
                  <c:v>567.35751295299997</c:v>
                </c:pt>
                <c:pt idx="1482">
                  <c:v>567.87564766800006</c:v>
                </c:pt>
                <c:pt idx="1483">
                  <c:v>568.39378238300003</c:v>
                </c:pt>
                <c:pt idx="1484">
                  <c:v>568.911917098</c:v>
                </c:pt>
                <c:pt idx="1485">
                  <c:v>569.43005181299998</c:v>
                </c:pt>
                <c:pt idx="1486">
                  <c:v>569.94818652799995</c:v>
                </c:pt>
                <c:pt idx="1487">
                  <c:v>570.46632124400003</c:v>
                </c:pt>
                <c:pt idx="1488">
                  <c:v>570.984455959</c:v>
                </c:pt>
                <c:pt idx="1489">
                  <c:v>571.50259067399998</c:v>
                </c:pt>
                <c:pt idx="1490">
                  <c:v>572.02072538899995</c:v>
                </c:pt>
                <c:pt idx="1491">
                  <c:v>572.53886010400004</c:v>
                </c:pt>
                <c:pt idx="1492">
                  <c:v>573.05699481900001</c:v>
                </c:pt>
                <c:pt idx="1493">
                  <c:v>573.57512953399998</c:v>
                </c:pt>
                <c:pt idx="1494">
                  <c:v>574.09326424899996</c:v>
                </c:pt>
                <c:pt idx="1495">
                  <c:v>574.61139896400005</c:v>
                </c:pt>
                <c:pt idx="1496">
                  <c:v>575.12953367900002</c:v>
                </c:pt>
                <c:pt idx="1497">
                  <c:v>575.64766839399999</c:v>
                </c:pt>
                <c:pt idx="1498">
                  <c:v>576.16580310899997</c:v>
                </c:pt>
                <c:pt idx="1499">
                  <c:v>576.68393782400005</c:v>
                </c:pt>
                <c:pt idx="1500">
                  <c:v>577.20207253900003</c:v>
                </c:pt>
                <c:pt idx="1501">
                  <c:v>577.720207254</c:v>
                </c:pt>
                <c:pt idx="1502">
                  <c:v>578.23834196899998</c:v>
                </c:pt>
                <c:pt idx="1503">
                  <c:v>578.75647668399995</c:v>
                </c:pt>
                <c:pt idx="1504">
                  <c:v>579.27461139900004</c:v>
                </c:pt>
                <c:pt idx="1505">
                  <c:v>579.79274611400001</c:v>
                </c:pt>
                <c:pt idx="1506">
                  <c:v>580.31088082899998</c:v>
                </c:pt>
                <c:pt idx="1507">
                  <c:v>580.82901554399996</c:v>
                </c:pt>
                <c:pt idx="1508">
                  <c:v>581.34715025900005</c:v>
                </c:pt>
                <c:pt idx="1509">
                  <c:v>581.86528497400002</c:v>
                </c:pt>
                <c:pt idx="1510">
                  <c:v>582.38341968899999</c:v>
                </c:pt>
                <c:pt idx="1511">
                  <c:v>582.90155440399997</c:v>
                </c:pt>
                <c:pt idx="1512">
                  <c:v>583.41968911900005</c:v>
                </c:pt>
                <c:pt idx="1513">
                  <c:v>583.93782383400003</c:v>
                </c:pt>
                <c:pt idx="1514">
                  <c:v>584.455958549</c:v>
                </c:pt>
                <c:pt idx="1515">
                  <c:v>584.97409326399998</c:v>
                </c:pt>
                <c:pt idx="1516">
                  <c:v>585.49222797899995</c:v>
                </c:pt>
                <c:pt idx="1517">
                  <c:v>586.01036269400004</c:v>
                </c:pt>
                <c:pt idx="1518">
                  <c:v>586.52849740900001</c:v>
                </c:pt>
                <c:pt idx="1519">
                  <c:v>587.04663212399998</c:v>
                </c:pt>
                <c:pt idx="1520">
                  <c:v>587.56476683899996</c:v>
                </c:pt>
                <c:pt idx="1521">
                  <c:v>588.08290155400005</c:v>
                </c:pt>
                <c:pt idx="1522">
                  <c:v>588.60103626900002</c:v>
                </c:pt>
                <c:pt idx="1523">
                  <c:v>589.11917098399999</c:v>
                </c:pt>
                <c:pt idx="1524">
                  <c:v>589.63730569899997</c:v>
                </c:pt>
                <c:pt idx="1525">
                  <c:v>590.15544041500004</c:v>
                </c:pt>
                <c:pt idx="1526">
                  <c:v>590.67357513000002</c:v>
                </c:pt>
                <c:pt idx="1527">
                  <c:v>591.19170984499999</c:v>
                </c:pt>
                <c:pt idx="1528">
                  <c:v>591.70984455999996</c:v>
                </c:pt>
                <c:pt idx="1529">
                  <c:v>592.22797927500005</c:v>
                </c:pt>
                <c:pt idx="1530">
                  <c:v>592.74611399000003</c:v>
                </c:pt>
                <c:pt idx="1531">
                  <c:v>593.264248705</c:v>
                </c:pt>
                <c:pt idx="1532">
                  <c:v>593.78238341999997</c:v>
                </c:pt>
                <c:pt idx="1533">
                  <c:v>594.30051813499995</c:v>
                </c:pt>
                <c:pt idx="1534">
                  <c:v>594.81865285000003</c:v>
                </c:pt>
                <c:pt idx="1535">
                  <c:v>595.33678756500001</c:v>
                </c:pt>
                <c:pt idx="1536">
                  <c:v>595.85492227999998</c:v>
                </c:pt>
                <c:pt idx="1537">
                  <c:v>596.37305699499996</c:v>
                </c:pt>
                <c:pt idx="1538">
                  <c:v>596.89119171000004</c:v>
                </c:pt>
                <c:pt idx="1539">
                  <c:v>597.40932642500002</c:v>
                </c:pt>
                <c:pt idx="1540">
                  <c:v>597.92746113999999</c:v>
                </c:pt>
                <c:pt idx="1541">
                  <c:v>598.44559585499997</c:v>
                </c:pt>
                <c:pt idx="1542">
                  <c:v>598.96373057000005</c:v>
                </c:pt>
                <c:pt idx="1543">
                  <c:v>599.48186528500003</c:v>
                </c:pt>
                <c:pt idx="1544">
                  <c:v>600</c:v>
                </c:pt>
                <c:pt idx="1545">
                  <c:v>600.31104199100002</c:v>
                </c:pt>
                <c:pt idx="1546">
                  <c:v>600.829445308</c:v>
                </c:pt>
                <c:pt idx="1547">
                  <c:v>601.34784862599997</c:v>
                </c:pt>
                <c:pt idx="1548">
                  <c:v>601.86625194400006</c:v>
                </c:pt>
                <c:pt idx="1549">
                  <c:v>602.38465526200002</c:v>
                </c:pt>
                <c:pt idx="1550">
                  <c:v>602.90305857999999</c:v>
                </c:pt>
                <c:pt idx="1551">
                  <c:v>603.42146189699997</c:v>
                </c:pt>
                <c:pt idx="1552">
                  <c:v>603.93986521500005</c:v>
                </c:pt>
                <c:pt idx="1553">
                  <c:v>604.45826853300002</c:v>
                </c:pt>
                <c:pt idx="1554">
                  <c:v>604.97667185099999</c:v>
                </c:pt>
                <c:pt idx="1555">
                  <c:v>605.49507516799997</c:v>
                </c:pt>
                <c:pt idx="1556">
                  <c:v>606.01347848600005</c:v>
                </c:pt>
                <c:pt idx="1557">
                  <c:v>606.53188180400002</c:v>
                </c:pt>
                <c:pt idx="1558">
                  <c:v>607.05028512199999</c:v>
                </c:pt>
                <c:pt idx="1559">
                  <c:v>607.56868843999996</c:v>
                </c:pt>
                <c:pt idx="1560">
                  <c:v>608.08709175700005</c:v>
                </c:pt>
                <c:pt idx="1561">
                  <c:v>608.60549507500002</c:v>
                </c:pt>
                <c:pt idx="1562">
                  <c:v>609.12389839299999</c:v>
                </c:pt>
                <c:pt idx="1563">
                  <c:v>609.64230171099996</c:v>
                </c:pt>
                <c:pt idx="1564">
                  <c:v>610.16070502900004</c:v>
                </c:pt>
                <c:pt idx="1565">
                  <c:v>610.67910834600002</c:v>
                </c:pt>
                <c:pt idx="1566">
                  <c:v>611.19751166399999</c:v>
                </c:pt>
                <c:pt idx="1567">
                  <c:v>611.71591498199996</c:v>
                </c:pt>
                <c:pt idx="1568">
                  <c:v>612.23431830000004</c:v>
                </c:pt>
                <c:pt idx="1569">
                  <c:v>612.75272161700002</c:v>
                </c:pt>
                <c:pt idx="1570">
                  <c:v>613.27112493499999</c:v>
                </c:pt>
                <c:pt idx="1571">
                  <c:v>613.78952825299996</c:v>
                </c:pt>
                <c:pt idx="1572">
                  <c:v>614.30793157100004</c:v>
                </c:pt>
                <c:pt idx="1573">
                  <c:v>614.82633488900001</c:v>
                </c:pt>
                <c:pt idx="1574">
                  <c:v>615.34473820599999</c:v>
                </c:pt>
                <c:pt idx="1575">
                  <c:v>615.86314152399996</c:v>
                </c:pt>
                <c:pt idx="1576">
                  <c:v>616.38154484200004</c:v>
                </c:pt>
                <c:pt idx="1577">
                  <c:v>616.89994816000001</c:v>
                </c:pt>
                <c:pt idx="1578">
                  <c:v>617.41835147699999</c:v>
                </c:pt>
                <c:pt idx="1579">
                  <c:v>617.93675479499996</c:v>
                </c:pt>
                <c:pt idx="1580">
                  <c:v>618.45515811300004</c:v>
                </c:pt>
                <c:pt idx="1581">
                  <c:v>618.97356143100001</c:v>
                </c:pt>
                <c:pt idx="1582">
                  <c:v>619.49196474899998</c:v>
                </c:pt>
                <c:pt idx="1583">
                  <c:v>620.01036806599996</c:v>
                </c:pt>
                <c:pt idx="1584">
                  <c:v>620.52877138400004</c:v>
                </c:pt>
                <c:pt idx="1585">
                  <c:v>621.04717470200001</c:v>
                </c:pt>
                <c:pt idx="1586">
                  <c:v>621.56557801999998</c:v>
                </c:pt>
                <c:pt idx="1587">
                  <c:v>622.08398133699995</c:v>
                </c:pt>
                <c:pt idx="1588">
                  <c:v>622.60238465500004</c:v>
                </c:pt>
                <c:pt idx="1589">
                  <c:v>623.12078797300001</c:v>
                </c:pt>
                <c:pt idx="1590">
                  <c:v>623.63919129099997</c:v>
                </c:pt>
                <c:pt idx="1591">
                  <c:v>624.15759460899994</c:v>
                </c:pt>
                <c:pt idx="1592">
                  <c:v>624.67599792600004</c:v>
                </c:pt>
                <c:pt idx="1593">
                  <c:v>625.19440124400001</c:v>
                </c:pt>
                <c:pt idx="1594">
                  <c:v>625.71280456199997</c:v>
                </c:pt>
                <c:pt idx="1595">
                  <c:v>626.23120788000006</c:v>
                </c:pt>
                <c:pt idx="1596">
                  <c:v>626.74961119800003</c:v>
                </c:pt>
                <c:pt idx="1597">
                  <c:v>627.268014515</c:v>
                </c:pt>
                <c:pt idx="1598">
                  <c:v>627.78641783299997</c:v>
                </c:pt>
                <c:pt idx="1599">
                  <c:v>628.30482115100006</c:v>
                </c:pt>
                <c:pt idx="1600">
                  <c:v>628.82322446900002</c:v>
                </c:pt>
                <c:pt idx="1601">
                  <c:v>629.341627786</c:v>
                </c:pt>
                <c:pt idx="1602">
                  <c:v>629.86003110399997</c:v>
                </c:pt>
                <c:pt idx="1603">
                  <c:v>630.37843442200005</c:v>
                </c:pt>
                <c:pt idx="1604">
                  <c:v>630.89683774000002</c:v>
                </c:pt>
                <c:pt idx="1605">
                  <c:v>631.41524105799999</c:v>
                </c:pt>
                <c:pt idx="1606">
                  <c:v>631.93364437499997</c:v>
                </c:pt>
                <c:pt idx="1607">
                  <c:v>632.45204769300005</c:v>
                </c:pt>
                <c:pt idx="1608">
                  <c:v>632.97045101100002</c:v>
                </c:pt>
                <c:pt idx="1609">
                  <c:v>633.48885432899999</c:v>
                </c:pt>
                <c:pt idx="1610">
                  <c:v>634.00725764599997</c:v>
                </c:pt>
                <c:pt idx="1611">
                  <c:v>634.52566096400005</c:v>
                </c:pt>
                <c:pt idx="1612">
                  <c:v>635.04406428200002</c:v>
                </c:pt>
                <c:pt idx="1613">
                  <c:v>635.56246759999999</c:v>
                </c:pt>
                <c:pt idx="1614">
                  <c:v>636.08087091799996</c:v>
                </c:pt>
                <c:pt idx="1615">
                  <c:v>636.59927423500005</c:v>
                </c:pt>
                <c:pt idx="1616">
                  <c:v>637.11767755300002</c:v>
                </c:pt>
                <c:pt idx="1617">
                  <c:v>637.63608087099999</c:v>
                </c:pt>
                <c:pt idx="1618">
                  <c:v>638.15448418899996</c:v>
                </c:pt>
                <c:pt idx="1619">
                  <c:v>638.67288750600005</c:v>
                </c:pt>
                <c:pt idx="1620">
                  <c:v>639.19129082400002</c:v>
                </c:pt>
                <c:pt idx="1621">
                  <c:v>639.70969414199999</c:v>
                </c:pt>
                <c:pt idx="1622">
                  <c:v>640.22809745999996</c:v>
                </c:pt>
                <c:pt idx="1623">
                  <c:v>640.74650077800004</c:v>
                </c:pt>
                <c:pt idx="1624">
                  <c:v>641.26490409500002</c:v>
                </c:pt>
                <c:pt idx="1625">
                  <c:v>641.78330741299999</c:v>
                </c:pt>
                <c:pt idx="1626">
                  <c:v>642.30171073099996</c:v>
                </c:pt>
                <c:pt idx="1627">
                  <c:v>642.82011404900004</c:v>
                </c:pt>
                <c:pt idx="1628">
                  <c:v>643.33851736700001</c:v>
                </c:pt>
                <c:pt idx="1629">
                  <c:v>643.85692068399999</c:v>
                </c:pt>
                <c:pt idx="1630">
                  <c:v>644.37532400199996</c:v>
                </c:pt>
                <c:pt idx="1631">
                  <c:v>644.89372732000004</c:v>
                </c:pt>
                <c:pt idx="1632">
                  <c:v>645.41213063800001</c:v>
                </c:pt>
                <c:pt idx="1633">
                  <c:v>645.93053395499999</c:v>
                </c:pt>
                <c:pt idx="1634">
                  <c:v>646.44893727299996</c:v>
                </c:pt>
                <c:pt idx="1635">
                  <c:v>646.96734059100004</c:v>
                </c:pt>
                <c:pt idx="1636">
                  <c:v>647.48574390900001</c:v>
                </c:pt>
                <c:pt idx="1637">
                  <c:v>648.00414722699998</c:v>
                </c:pt>
                <c:pt idx="1638">
                  <c:v>648.52255054399996</c:v>
                </c:pt>
                <c:pt idx="1639">
                  <c:v>649.04095386200004</c:v>
                </c:pt>
                <c:pt idx="1640">
                  <c:v>649.55935718000001</c:v>
                </c:pt>
                <c:pt idx="1641">
                  <c:v>650.07776049799998</c:v>
                </c:pt>
                <c:pt idx="1642">
                  <c:v>650.59616381499995</c:v>
                </c:pt>
                <c:pt idx="1643">
                  <c:v>651.11456713300004</c:v>
                </c:pt>
                <c:pt idx="1644">
                  <c:v>651.63297045100001</c:v>
                </c:pt>
                <c:pt idx="1645">
                  <c:v>652.15137376899997</c:v>
                </c:pt>
                <c:pt idx="1646">
                  <c:v>652.66977708700006</c:v>
                </c:pt>
                <c:pt idx="1647">
                  <c:v>653.18818040400004</c:v>
                </c:pt>
                <c:pt idx="1648">
                  <c:v>653.706583722</c:v>
                </c:pt>
                <c:pt idx="1649">
                  <c:v>654.22498703999997</c:v>
                </c:pt>
                <c:pt idx="1650">
                  <c:v>654.74339035800006</c:v>
                </c:pt>
                <c:pt idx="1651">
                  <c:v>655.26179367500004</c:v>
                </c:pt>
                <c:pt idx="1652">
                  <c:v>655.780196993</c:v>
                </c:pt>
                <c:pt idx="1653">
                  <c:v>656.29860031099997</c:v>
                </c:pt>
                <c:pt idx="1654">
                  <c:v>656.81700362900006</c:v>
                </c:pt>
                <c:pt idx="1655">
                  <c:v>657.33540694700002</c:v>
                </c:pt>
                <c:pt idx="1656">
                  <c:v>657.853810264</c:v>
                </c:pt>
                <c:pt idx="1657">
                  <c:v>658.37221358199997</c:v>
                </c:pt>
                <c:pt idx="1658">
                  <c:v>658.89061690000005</c:v>
                </c:pt>
                <c:pt idx="1659">
                  <c:v>659.40902021800002</c:v>
                </c:pt>
                <c:pt idx="1660">
                  <c:v>659.92742353599999</c:v>
                </c:pt>
                <c:pt idx="1661">
                  <c:v>660.44582685299997</c:v>
                </c:pt>
                <c:pt idx="1662">
                  <c:v>660.96423017100005</c:v>
                </c:pt>
                <c:pt idx="1663">
                  <c:v>661.48263348900002</c:v>
                </c:pt>
                <c:pt idx="1664">
                  <c:v>662.00103680699999</c:v>
                </c:pt>
                <c:pt idx="1665">
                  <c:v>662.51944012399997</c:v>
                </c:pt>
                <c:pt idx="1666">
                  <c:v>663.03784344200005</c:v>
                </c:pt>
                <c:pt idx="1667">
                  <c:v>663.55624676000002</c:v>
                </c:pt>
                <c:pt idx="1668">
                  <c:v>664.07465007799999</c:v>
                </c:pt>
                <c:pt idx="1669">
                  <c:v>664.59305339599996</c:v>
                </c:pt>
                <c:pt idx="1670">
                  <c:v>665.11145671300005</c:v>
                </c:pt>
                <c:pt idx="1671">
                  <c:v>665.62986003100002</c:v>
                </c:pt>
                <c:pt idx="1672">
                  <c:v>666.14826334899999</c:v>
                </c:pt>
                <c:pt idx="1673">
                  <c:v>666.66666666699996</c:v>
                </c:pt>
                <c:pt idx="1674">
                  <c:v>667.18506998400005</c:v>
                </c:pt>
                <c:pt idx="1675">
                  <c:v>667.70347330200002</c:v>
                </c:pt>
                <c:pt idx="1676">
                  <c:v>668.22187661999999</c:v>
                </c:pt>
                <c:pt idx="1677">
                  <c:v>668.74027993799996</c:v>
                </c:pt>
                <c:pt idx="1678">
                  <c:v>669.25868325600004</c:v>
                </c:pt>
                <c:pt idx="1679">
                  <c:v>669.77708657300002</c:v>
                </c:pt>
                <c:pt idx="1680">
                  <c:v>670.29548989099999</c:v>
                </c:pt>
                <c:pt idx="1681">
                  <c:v>670.81389320899996</c:v>
                </c:pt>
                <c:pt idx="1682">
                  <c:v>671.33229652700004</c:v>
                </c:pt>
                <c:pt idx="1683">
                  <c:v>671.85069984400002</c:v>
                </c:pt>
                <c:pt idx="1684">
                  <c:v>672.36910316199999</c:v>
                </c:pt>
                <c:pt idx="1685">
                  <c:v>672.88750647999996</c:v>
                </c:pt>
                <c:pt idx="1686">
                  <c:v>673.40590979800004</c:v>
                </c:pt>
                <c:pt idx="1687">
                  <c:v>673.92431311600001</c:v>
                </c:pt>
                <c:pt idx="1688">
                  <c:v>674.44271643299999</c:v>
                </c:pt>
                <c:pt idx="1689">
                  <c:v>674.96111975099996</c:v>
                </c:pt>
                <c:pt idx="1690">
                  <c:v>675.47952306900004</c:v>
                </c:pt>
                <c:pt idx="1691">
                  <c:v>675.99792638700001</c:v>
                </c:pt>
                <c:pt idx="1692">
                  <c:v>676.51632970499998</c:v>
                </c:pt>
                <c:pt idx="1693">
                  <c:v>677.03473302199995</c:v>
                </c:pt>
                <c:pt idx="1694">
                  <c:v>677.55313634000004</c:v>
                </c:pt>
                <c:pt idx="1695">
                  <c:v>678.07153965800001</c:v>
                </c:pt>
                <c:pt idx="1696">
                  <c:v>678.58994297599997</c:v>
                </c:pt>
                <c:pt idx="1697">
                  <c:v>679.10834629299995</c:v>
                </c:pt>
                <c:pt idx="1698">
                  <c:v>679.62674961100004</c:v>
                </c:pt>
                <c:pt idx="1699">
                  <c:v>680.14515292900001</c:v>
                </c:pt>
                <c:pt idx="1700">
                  <c:v>680.66355624699997</c:v>
                </c:pt>
                <c:pt idx="1701">
                  <c:v>681.18195956500006</c:v>
                </c:pt>
                <c:pt idx="1702">
                  <c:v>681.70036288200004</c:v>
                </c:pt>
                <c:pt idx="1703">
                  <c:v>682.2187662</c:v>
                </c:pt>
                <c:pt idx="1704">
                  <c:v>682.73716951799997</c:v>
                </c:pt>
                <c:pt idx="1705">
                  <c:v>683.25557283600006</c:v>
                </c:pt>
                <c:pt idx="1706">
                  <c:v>683.77397615300004</c:v>
                </c:pt>
                <c:pt idx="1707">
                  <c:v>684.292379471</c:v>
                </c:pt>
                <c:pt idx="1708">
                  <c:v>684.81078278899997</c:v>
                </c:pt>
                <c:pt idx="1709">
                  <c:v>685.32918610700006</c:v>
                </c:pt>
                <c:pt idx="1710">
                  <c:v>685.84758942500002</c:v>
                </c:pt>
                <c:pt idx="1711">
                  <c:v>686.365992742</c:v>
                </c:pt>
                <c:pt idx="1712">
                  <c:v>686.88439605999997</c:v>
                </c:pt>
                <c:pt idx="1713">
                  <c:v>687.40279937800005</c:v>
                </c:pt>
                <c:pt idx="1714">
                  <c:v>687.92120269600002</c:v>
                </c:pt>
                <c:pt idx="1715">
                  <c:v>688.439606013</c:v>
                </c:pt>
                <c:pt idx="1716">
                  <c:v>688.95800933099997</c:v>
                </c:pt>
                <c:pt idx="1717">
                  <c:v>689.47641264900005</c:v>
                </c:pt>
                <c:pt idx="1718">
                  <c:v>689.99481596700002</c:v>
                </c:pt>
                <c:pt idx="1719">
                  <c:v>690.51321928499999</c:v>
                </c:pt>
                <c:pt idx="1720">
                  <c:v>691.03162260199997</c:v>
                </c:pt>
                <c:pt idx="1721">
                  <c:v>691.55002592000005</c:v>
                </c:pt>
                <c:pt idx="1722">
                  <c:v>692.06842923800002</c:v>
                </c:pt>
                <c:pt idx="1723">
                  <c:v>692.58683255599999</c:v>
                </c:pt>
                <c:pt idx="1724">
                  <c:v>693.10523587399996</c:v>
                </c:pt>
                <c:pt idx="1725">
                  <c:v>693.62363919100005</c:v>
                </c:pt>
                <c:pt idx="1726">
                  <c:v>694.14204250900002</c:v>
                </c:pt>
                <c:pt idx="1727">
                  <c:v>694.66044582699999</c:v>
                </c:pt>
                <c:pt idx="1728">
                  <c:v>695.17884914499996</c:v>
                </c:pt>
                <c:pt idx="1729">
                  <c:v>695.69725246200005</c:v>
                </c:pt>
                <c:pt idx="1730">
                  <c:v>696.21565578000002</c:v>
                </c:pt>
                <c:pt idx="1731">
                  <c:v>696.73405909799999</c:v>
                </c:pt>
                <c:pt idx="1732">
                  <c:v>697.25246241599996</c:v>
                </c:pt>
                <c:pt idx="1733">
                  <c:v>697.77086573400004</c:v>
                </c:pt>
                <c:pt idx="1734">
                  <c:v>698.28926905100002</c:v>
                </c:pt>
                <c:pt idx="1735">
                  <c:v>698.80767236899999</c:v>
                </c:pt>
                <c:pt idx="1736">
                  <c:v>699.32607568699996</c:v>
                </c:pt>
                <c:pt idx="1737">
                  <c:v>699.84447900500004</c:v>
                </c:pt>
                <c:pt idx="1738">
                  <c:v>700.36288232200002</c:v>
                </c:pt>
                <c:pt idx="1739">
                  <c:v>700.88128563999999</c:v>
                </c:pt>
                <c:pt idx="1740">
                  <c:v>701.39968895799996</c:v>
                </c:pt>
                <c:pt idx="1741">
                  <c:v>701.91809227600004</c:v>
                </c:pt>
                <c:pt idx="1742">
                  <c:v>702.43649559400001</c:v>
                </c:pt>
                <c:pt idx="1743">
                  <c:v>702.95489891099999</c:v>
                </c:pt>
                <c:pt idx="1744">
                  <c:v>703.47330222899996</c:v>
                </c:pt>
                <c:pt idx="1745">
                  <c:v>703.99170554700004</c:v>
                </c:pt>
                <c:pt idx="1746">
                  <c:v>704.51010886500001</c:v>
                </c:pt>
                <c:pt idx="1747">
                  <c:v>705.02851218199999</c:v>
                </c:pt>
                <c:pt idx="1748">
                  <c:v>705.54691549999995</c:v>
                </c:pt>
                <c:pt idx="1749">
                  <c:v>706.06531881800004</c:v>
                </c:pt>
                <c:pt idx="1750">
                  <c:v>706.58372213600001</c:v>
                </c:pt>
                <c:pt idx="1751">
                  <c:v>707.10212545399997</c:v>
                </c:pt>
                <c:pt idx="1752">
                  <c:v>707.62052877099995</c:v>
                </c:pt>
                <c:pt idx="1753">
                  <c:v>708.13893208900004</c:v>
                </c:pt>
                <c:pt idx="1754">
                  <c:v>708.65733540700001</c:v>
                </c:pt>
                <c:pt idx="1755">
                  <c:v>709.17573872499997</c:v>
                </c:pt>
                <c:pt idx="1756">
                  <c:v>709.69414204300006</c:v>
                </c:pt>
                <c:pt idx="1757">
                  <c:v>710.21254536000004</c:v>
                </c:pt>
                <c:pt idx="1758">
                  <c:v>710.730948678</c:v>
                </c:pt>
                <c:pt idx="1759">
                  <c:v>711.24935199599997</c:v>
                </c:pt>
                <c:pt idx="1760">
                  <c:v>711.76775531400006</c:v>
                </c:pt>
                <c:pt idx="1761">
                  <c:v>712.28615863100003</c:v>
                </c:pt>
                <c:pt idx="1762">
                  <c:v>712.804561949</c:v>
                </c:pt>
                <c:pt idx="1763">
                  <c:v>713.32296526699997</c:v>
                </c:pt>
                <c:pt idx="1764">
                  <c:v>713.84136858500005</c:v>
                </c:pt>
                <c:pt idx="1765">
                  <c:v>714.35977190300002</c:v>
                </c:pt>
                <c:pt idx="1766">
                  <c:v>714.87817522</c:v>
                </c:pt>
                <c:pt idx="1767">
                  <c:v>715.39657853799997</c:v>
                </c:pt>
                <c:pt idx="1768">
                  <c:v>715.91498185600005</c:v>
                </c:pt>
                <c:pt idx="1769">
                  <c:v>716.43338517400002</c:v>
                </c:pt>
                <c:pt idx="1770">
                  <c:v>716.951788491</c:v>
                </c:pt>
                <c:pt idx="1771">
                  <c:v>717.47019180899997</c:v>
                </c:pt>
                <c:pt idx="1772">
                  <c:v>717.98859512700005</c:v>
                </c:pt>
                <c:pt idx="1773">
                  <c:v>718.50699844500002</c:v>
                </c:pt>
                <c:pt idx="1774">
                  <c:v>719.02540176299999</c:v>
                </c:pt>
                <c:pt idx="1775">
                  <c:v>719.54380507999997</c:v>
                </c:pt>
                <c:pt idx="1776">
                  <c:v>720.06220839800005</c:v>
                </c:pt>
                <c:pt idx="1777">
                  <c:v>720.58061171600002</c:v>
                </c:pt>
                <c:pt idx="1778">
                  <c:v>721.09901503399999</c:v>
                </c:pt>
                <c:pt idx="1779">
                  <c:v>721.61741835099997</c:v>
                </c:pt>
                <c:pt idx="1780">
                  <c:v>722.13582166900005</c:v>
                </c:pt>
                <c:pt idx="1781">
                  <c:v>722.65422498700002</c:v>
                </c:pt>
                <c:pt idx="1782">
                  <c:v>723.17262830499999</c:v>
                </c:pt>
                <c:pt idx="1783">
                  <c:v>723.69103162299996</c:v>
                </c:pt>
                <c:pt idx="1784">
                  <c:v>724.20943494000005</c:v>
                </c:pt>
                <c:pt idx="1785">
                  <c:v>724.72783825800002</c:v>
                </c:pt>
                <c:pt idx="1786">
                  <c:v>725.24624157599999</c:v>
                </c:pt>
                <c:pt idx="1787">
                  <c:v>725.76464489399996</c:v>
                </c:pt>
                <c:pt idx="1788">
                  <c:v>726.28304821200004</c:v>
                </c:pt>
                <c:pt idx="1789">
                  <c:v>726.80145152900002</c:v>
                </c:pt>
                <c:pt idx="1790">
                  <c:v>727.31985484699999</c:v>
                </c:pt>
                <c:pt idx="1791">
                  <c:v>727.83825816499996</c:v>
                </c:pt>
                <c:pt idx="1792">
                  <c:v>728.35666148300004</c:v>
                </c:pt>
                <c:pt idx="1793">
                  <c:v>728.87506480000002</c:v>
                </c:pt>
                <c:pt idx="1794">
                  <c:v>729.39346811799999</c:v>
                </c:pt>
                <c:pt idx="1795">
                  <c:v>729.91187143599996</c:v>
                </c:pt>
                <c:pt idx="1796">
                  <c:v>730.43027475400004</c:v>
                </c:pt>
                <c:pt idx="1797">
                  <c:v>730.94867807200001</c:v>
                </c:pt>
                <c:pt idx="1798">
                  <c:v>731.46708138899999</c:v>
                </c:pt>
                <c:pt idx="1799">
                  <c:v>731.98548470699996</c:v>
                </c:pt>
                <c:pt idx="1800">
                  <c:v>732.50388802500004</c:v>
                </c:pt>
                <c:pt idx="1801">
                  <c:v>733.02229134300001</c:v>
                </c:pt>
                <c:pt idx="1802">
                  <c:v>733.54069465999999</c:v>
                </c:pt>
                <c:pt idx="1803">
                  <c:v>734.05909797799995</c:v>
                </c:pt>
                <c:pt idx="1804">
                  <c:v>734.57750129600004</c:v>
                </c:pt>
                <c:pt idx="1805">
                  <c:v>735.09590461400001</c:v>
                </c:pt>
                <c:pt idx="1806">
                  <c:v>735.61430793199997</c:v>
                </c:pt>
                <c:pt idx="1807">
                  <c:v>736.13271124899995</c:v>
                </c:pt>
                <c:pt idx="1808">
                  <c:v>736.65111456700004</c:v>
                </c:pt>
                <c:pt idx="1809">
                  <c:v>737.169517885</c:v>
                </c:pt>
                <c:pt idx="1810">
                  <c:v>737.68792120299997</c:v>
                </c:pt>
                <c:pt idx="1811">
                  <c:v>738.20632451999995</c:v>
                </c:pt>
                <c:pt idx="1812">
                  <c:v>738.72472783800004</c:v>
                </c:pt>
                <c:pt idx="1813">
                  <c:v>739.243131156</c:v>
                </c:pt>
                <c:pt idx="1814">
                  <c:v>739.76153447399997</c:v>
                </c:pt>
                <c:pt idx="1815">
                  <c:v>740.27993779200006</c:v>
                </c:pt>
                <c:pt idx="1816">
                  <c:v>740.79834110900003</c:v>
                </c:pt>
                <c:pt idx="1817">
                  <c:v>741.316744427</c:v>
                </c:pt>
                <c:pt idx="1818">
                  <c:v>741.83514774499997</c:v>
                </c:pt>
                <c:pt idx="1819">
                  <c:v>742.35355106300005</c:v>
                </c:pt>
                <c:pt idx="1820">
                  <c:v>742.87195438100002</c:v>
                </c:pt>
                <c:pt idx="1821">
                  <c:v>743.390357698</c:v>
                </c:pt>
                <c:pt idx="1822">
                  <c:v>743.90876101599997</c:v>
                </c:pt>
                <c:pt idx="1823">
                  <c:v>744.42716433400005</c:v>
                </c:pt>
                <c:pt idx="1824">
                  <c:v>744.94556765200002</c:v>
                </c:pt>
                <c:pt idx="1825">
                  <c:v>745.463970969</c:v>
                </c:pt>
                <c:pt idx="1826">
                  <c:v>745.98237428699997</c:v>
                </c:pt>
                <c:pt idx="1827">
                  <c:v>746.50077760500005</c:v>
                </c:pt>
                <c:pt idx="1828">
                  <c:v>747.01918092300002</c:v>
                </c:pt>
                <c:pt idx="1829">
                  <c:v>747.53758424099999</c:v>
                </c:pt>
                <c:pt idx="1830">
                  <c:v>748.05598755799997</c:v>
                </c:pt>
                <c:pt idx="1831">
                  <c:v>748.57439087600005</c:v>
                </c:pt>
                <c:pt idx="1832">
                  <c:v>749.09279419400002</c:v>
                </c:pt>
                <c:pt idx="1833">
                  <c:v>749.61119751199999</c:v>
                </c:pt>
                <c:pt idx="1834">
                  <c:v>750.12960082899997</c:v>
                </c:pt>
                <c:pt idx="1835">
                  <c:v>750.64800414700005</c:v>
                </c:pt>
                <c:pt idx="1836">
                  <c:v>751.16640746500002</c:v>
                </c:pt>
                <c:pt idx="1837">
                  <c:v>751.68481078299999</c:v>
                </c:pt>
                <c:pt idx="1838">
                  <c:v>752.20321410099996</c:v>
                </c:pt>
                <c:pt idx="1839">
                  <c:v>752.72161741800005</c:v>
                </c:pt>
                <c:pt idx="1840">
                  <c:v>753.24002073600002</c:v>
                </c:pt>
                <c:pt idx="1841">
                  <c:v>753.75842405399999</c:v>
                </c:pt>
                <c:pt idx="1842">
                  <c:v>754.27682737199996</c:v>
                </c:pt>
                <c:pt idx="1843">
                  <c:v>754.79523068900005</c:v>
                </c:pt>
                <c:pt idx="1844">
                  <c:v>755.31363400700002</c:v>
                </c:pt>
                <c:pt idx="1845">
                  <c:v>755.83203732499999</c:v>
                </c:pt>
                <c:pt idx="1846">
                  <c:v>756.35044064299996</c:v>
                </c:pt>
                <c:pt idx="1847">
                  <c:v>756.86884396100004</c:v>
                </c:pt>
                <c:pt idx="1848">
                  <c:v>757.38724727800002</c:v>
                </c:pt>
                <c:pt idx="1849">
                  <c:v>757.90565059599999</c:v>
                </c:pt>
                <c:pt idx="1850">
                  <c:v>758.42405391399996</c:v>
                </c:pt>
                <c:pt idx="1851">
                  <c:v>758.94245723200004</c:v>
                </c:pt>
                <c:pt idx="1852">
                  <c:v>759.46086055000001</c:v>
                </c:pt>
                <c:pt idx="1853">
                  <c:v>759.97926386699999</c:v>
                </c:pt>
                <c:pt idx="1854">
                  <c:v>760.49766718499995</c:v>
                </c:pt>
                <c:pt idx="1855">
                  <c:v>761.01607050300004</c:v>
                </c:pt>
                <c:pt idx="1856">
                  <c:v>761.53447382100001</c:v>
                </c:pt>
                <c:pt idx="1857">
                  <c:v>762.05287713799999</c:v>
                </c:pt>
                <c:pt idx="1858">
                  <c:v>762.57128045599995</c:v>
                </c:pt>
                <c:pt idx="1859">
                  <c:v>763.08968377400004</c:v>
                </c:pt>
                <c:pt idx="1860">
                  <c:v>763.60808709200001</c:v>
                </c:pt>
                <c:pt idx="1861">
                  <c:v>764.12649040999997</c:v>
                </c:pt>
                <c:pt idx="1862">
                  <c:v>764.64489372699995</c:v>
                </c:pt>
                <c:pt idx="1863">
                  <c:v>765.16329704500004</c:v>
                </c:pt>
                <c:pt idx="1864">
                  <c:v>765.681700363</c:v>
                </c:pt>
                <c:pt idx="1865">
                  <c:v>766.20010368099997</c:v>
                </c:pt>
                <c:pt idx="1866">
                  <c:v>766.71850699799995</c:v>
                </c:pt>
                <c:pt idx="1867">
                  <c:v>767.23691031600003</c:v>
                </c:pt>
                <c:pt idx="1868">
                  <c:v>767.755313634</c:v>
                </c:pt>
                <c:pt idx="1869">
                  <c:v>768.27371695199997</c:v>
                </c:pt>
                <c:pt idx="1870">
                  <c:v>768.79212027000005</c:v>
                </c:pt>
                <c:pt idx="1871">
                  <c:v>769.31052358700003</c:v>
                </c:pt>
                <c:pt idx="1872">
                  <c:v>769.828926905</c:v>
                </c:pt>
                <c:pt idx="1873">
                  <c:v>770.34733022299997</c:v>
                </c:pt>
                <c:pt idx="1874">
                  <c:v>770.86573354100005</c:v>
                </c:pt>
                <c:pt idx="1875">
                  <c:v>771.38413685800003</c:v>
                </c:pt>
                <c:pt idx="1876">
                  <c:v>771.902540176</c:v>
                </c:pt>
                <c:pt idx="1877">
                  <c:v>772.42094349399997</c:v>
                </c:pt>
                <c:pt idx="1878">
                  <c:v>772.93934681200005</c:v>
                </c:pt>
                <c:pt idx="1879">
                  <c:v>773.45775013000002</c:v>
                </c:pt>
                <c:pt idx="1880">
                  <c:v>773.976153447</c:v>
                </c:pt>
                <c:pt idx="1881">
                  <c:v>774.49455676499997</c:v>
                </c:pt>
                <c:pt idx="1882">
                  <c:v>775.01296008300005</c:v>
                </c:pt>
                <c:pt idx="1883">
                  <c:v>775.53136340100002</c:v>
                </c:pt>
                <c:pt idx="1884">
                  <c:v>776.04976671899999</c:v>
                </c:pt>
                <c:pt idx="1885">
                  <c:v>776.56817003599997</c:v>
                </c:pt>
                <c:pt idx="1886">
                  <c:v>777.08657335400005</c:v>
                </c:pt>
                <c:pt idx="1887">
                  <c:v>777.60497667200002</c:v>
                </c:pt>
                <c:pt idx="1888">
                  <c:v>778.12337998999999</c:v>
                </c:pt>
                <c:pt idx="1889">
                  <c:v>778.64178330699997</c:v>
                </c:pt>
                <c:pt idx="1890">
                  <c:v>779.16018662500005</c:v>
                </c:pt>
                <c:pt idx="1891">
                  <c:v>779.67858994300002</c:v>
                </c:pt>
                <c:pt idx="1892">
                  <c:v>780.19699326099999</c:v>
                </c:pt>
                <c:pt idx="1893">
                  <c:v>780.71539657899996</c:v>
                </c:pt>
                <c:pt idx="1894">
                  <c:v>781.23379989600005</c:v>
                </c:pt>
                <c:pt idx="1895">
                  <c:v>781.75220321400002</c:v>
                </c:pt>
                <c:pt idx="1896">
                  <c:v>782.27060653199999</c:v>
                </c:pt>
                <c:pt idx="1897">
                  <c:v>782.78900984999996</c:v>
                </c:pt>
                <c:pt idx="1898">
                  <c:v>783.30741316700005</c:v>
                </c:pt>
                <c:pt idx="1899">
                  <c:v>783.82581648500002</c:v>
                </c:pt>
                <c:pt idx="1900">
                  <c:v>784.34421980299999</c:v>
                </c:pt>
                <c:pt idx="1901">
                  <c:v>784.86262312099996</c:v>
                </c:pt>
                <c:pt idx="1902">
                  <c:v>785.38102643900004</c:v>
                </c:pt>
                <c:pt idx="1903">
                  <c:v>785.89942975600002</c:v>
                </c:pt>
                <c:pt idx="1904">
                  <c:v>786.41783307399999</c:v>
                </c:pt>
                <c:pt idx="1905">
                  <c:v>786.93623639199996</c:v>
                </c:pt>
                <c:pt idx="1906">
                  <c:v>787.45463971000004</c:v>
                </c:pt>
                <c:pt idx="1907">
                  <c:v>787.97304302700002</c:v>
                </c:pt>
                <c:pt idx="1908">
                  <c:v>788.49144634499999</c:v>
                </c:pt>
                <c:pt idx="1909">
                  <c:v>789.00984966299995</c:v>
                </c:pt>
                <c:pt idx="1910">
                  <c:v>789.52825298100004</c:v>
                </c:pt>
                <c:pt idx="1911">
                  <c:v>790.04665629900001</c:v>
                </c:pt>
                <c:pt idx="1912">
                  <c:v>790.56505961599998</c:v>
                </c:pt>
                <c:pt idx="1913">
                  <c:v>791.08346293399995</c:v>
                </c:pt>
                <c:pt idx="1914">
                  <c:v>791.60186625200004</c:v>
                </c:pt>
                <c:pt idx="1915">
                  <c:v>792.12026957</c:v>
                </c:pt>
                <c:pt idx="1916">
                  <c:v>792.63867288799997</c:v>
                </c:pt>
                <c:pt idx="1917">
                  <c:v>793.15707620499995</c:v>
                </c:pt>
                <c:pt idx="1918">
                  <c:v>793.67547952300004</c:v>
                </c:pt>
                <c:pt idx="1919">
                  <c:v>794.193882841</c:v>
                </c:pt>
                <c:pt idx="1920">
                  <c:v>794.71228615899997</c:v>
                </c:pt>
                <c:pt idx="1921">
                  <c:v>795.23068947599995</c:v>
                </c:pt>
                <c:pt idx="1922">
                  <c:v>795.74909279400003</c:v>
                </c:pt>
                <c:pt idx="1923">
                  <c:v>796.267496112</c:v>
                </c:pt>
                <c:pt idx="1924">
                  <c:v>796.78589942999997</c:v>
                </c:pt>
                <c:pt idx="1925">
                  <c:v>797.30430274800005</c:v>
                </c:pt>
                <c:pt idx="1926">
                  <c:v>797.82270606500003</c:v>
                </c:pt>
                <c:pt idx="1927">
                  <c:v>798.341109383</c:v>
                </c:pt>
                <c:pt idx="1928">
                  <c:v>798.85951270099997</c:v>
                </c:pt>
                <c:pt idx="1929">
                  <c:v>799.37791601900005</c:v>
                </c:pt>
                <c:pt idx="1930">
                  <c:v>799.89631933600003</c:v>
                </c:pt>
                <c:pt idx="1931">
                  <c:v>800.414722654</c:v>
                </c:pt>
                <c:pt idx="1932">
                  <c:v>800.93312597199997</c:v>
                </c:pt>
                <c:pt idx="1933">
                  <c:v>801.45152929000005</c:v>
                </c:pt>
                <c:pt idx="1934">
                  <c:v>801.96993260800002</c:v>
                </c:pt>
                <c:pt idx="1935">
                  <c:v>802.488335925</c:v>
                </c:pt>
                <c:pt idx="1936">
                  <c:v>803.00673924299997</c:v>
                </c:pt>
                <c:pt idx="1937">
                  <c:v>803.52514256100005</c:v>
                </c:pt>
                <c:pt idx="1938">
                  <c:v>804.04354587900002</c:v>
                </c:pt>
                <c:pt idx="1939">
                  <c:v>804.561949196</c:v>
                </c:pt>
                <c:pt idx="1940">
                  <c:v>805.08035251399997</c:v>
                </c:pt>
                <c:pt idx="1941">
                  <c:v>805.59875583200005</c:v>
                </c:pt>
                <c:pt idx="1942">
                  <c:v>806.11715915000002</c:v>
                </c:pt>
                <c:pt idx="1943">
                  <c:v>806.63556246799999</c:v>
                </c:pt>
                <c:pt idx="1944">
                  <c:v>807.15396578499997</c:v>
                </c:pt>
                <c:pt idx="1945">
                  <c:v>807.67236910300005</c:v>
                </c:pt>
                <c:pt idx="1946">
                  <c:v>808.19077242100002</c:v>
                </c:pt>
                <c:pt idx="1947">
                  <c:v>808.70917573899999</c:v>
                </c:pt>
                <c:pt idx="1948">
                  <c:v>809.22757905699996</c:v>
                </c:pt>
                <c:pt idx="1949">
                  <c:v>809.74598237400005</c:v>
                </c:pt>
                <c:pt idx="1950">
                  <c:v>810.26438569200002</c:v>
                </c:pt>
                <c:pt idx="1951">
                  <c:v>810.78278900999999</c:v>
                </c:pt>
                <c:pt idx="1952">
                  <c:v>811.30119232799996</c:v>
                </c:pt>
                <c:pt idx="1953">
                  <c:v>811.81959564500005</c:v>
                </c:pt>
                <c:pt idx="1954">
                  <c:v>812.33799896300002</c:v>
                </c:pt>
                <c:pt idx="1955">
                  <c:v>812.85640228099999</c:v>
                </c:pt>
                <c:pt idx="1956">
                  <c:v>813.37480559899996</c:v>
                </c:pt>
                <c:pt idx="1957">
                  <c:v>813.89320891700004</c:v>
                </c:pt>
                <c:pt idx="1958">
                  <c:v>814.41161223400002</c:v>
                </c:pt>
                <c:pt idx="1959">
                  <c:v>814.93001555199999</c:v>
                </c:pt>
                <c:pt idx="1960">
                  <c:v>815.44841886999995</c:v>
                </c:pt>
                <c:pt idx="1961">
                  <c:v>815.96682218800004</c:v>
                </c:pt>
                <c:pt idx="1962">
                  <c:v>816.48522550500002</c:v>
                </c:pt>
                <c:pt idx="1963">
                  <c:v>817.00362882299999</c:v>
                </c:pt>
                <c:pt idx="1964">
                  <c:v>817.52203214099995</c:v>
                </c:pt>
                <c:pt idx="1965">
                  <c:v>818.04043545900004</c:v>
                </c:pt>
                <c:pt idx="1966">
                  <c:v>818.55883877700001</c:v>
                </c:pt>
                <c:pt idx="1967">
                  <c:v>819.07724209399998</c:v>
                </c:pt>
                <c:pt idx="1968">
                  <c:v>819.59564541199995</c:v>
                </c:pt>
                <c:pt idx="1969">
                  <c:v>820.11404873000004</c:v>
                </c:pt>
                <c:pt idx="1970">
                  <c:v>820.632452048</c:v>
                </c:pt>
                <c:pt idx="1971">
                  <c:v>821.15085536499998</c:v>
                </c:pt>
                <c:pt idx="1972">
                  <c:v>821.66925868299995</c:v>
                </c:pt>
                <c:pt idx="1973">
                  <c:v>822.18766200100004</c:v>
                </c:pt>
                <c:pt idx="1974">
                  <c:v>822.706065319</c:v>
                </c:pt>
                <c:pt idx="1975">
                  <c:v>823.22446863699997</c:v>
                </c:pt>
                <c:pt idx="1976">
                  <c:v>823.74287195399995</c:v>
                </c:pt>
                <c:pt idx="1977">
                  <c:v>824.26127527200003</c:v>
                </c:pt>
                <c:pt idx="1978">
                  <c:v>824.77967859</c:v>
                </c:pt>
                <c:pt idx="1979">
                  <c:v>825.29808190799997</c:v>
                </c:pt>
                <c:pt idx="1980">
                  <c:v>825.81648522600005</c:v>
                </c:pt>
                <c:pt idx="1981">
                  <c:v>826.33488854300003</c:v>
                </c:pt>
                <c:pt idx="1982">
                  <c:v>826.853291861</c:v>
                </c:pt>
                <c:pt idx="1983">
                  <c:v>827.37169517899997</c:v>
                </c:pt>
                <c:pt idx="1984">
                  <c:v>827.89009849700005</c:v>
                </c:pt>
                <c:pt idx="1985">
                  <c:v>828.40850181400003</c:v>
                </c:pt>
                <c:pt idx="1986">
                  <c:v>828.926905132</c:v>
                </c:pt>
                <c:pt idx="1987">
                  <c:v>829.44530844999997</c:v>
                </c:pt>
                <c:pt idx="1988">
                  <c:v>829.96371176800005</c:v>
                </c:pt>
                <c:pt idx="1989">
                  <c:v>830.48211508600002</c:v>
                </c:pt>
                <c:pt idx="1990">
                  <c:v>831.000518403</c:v>
                </c:pt>
                <c:pt idx="1991">
                  <c:v>831.51892172099997</c:v>
                </c:pt>
                <c:pt idx="1992">
                  <c:v>832.03732503900005</c:v>
                </c:pt>
                <c:pt idx="1993">
                  <c:v>832.55572835700002</c:v>
                </c:pt>
                <c:pt idx="1994">
                  <c:v>833.074131674</c:v>
                </c:pt>
                <c:pt idx="1995">
                  <c:v>833.59253499199997</c:v>
                </c:pt>
                <c:pt idx="1996">
                  <c:v>834.11093831000005</c:v>
                </c:pt>
                <c:pt idx="1997">
                  <c:v>834.62934162800002</c:v>
                </c:pt>
                <c:pt idx="1998">
                  <c:v>835.14774494599999</c:v>
                </c:pt>
                <c:pt idx="1999">
                  <c:v>835.66614826299997</c:v>
                </c:pt>
                <c:pt idx="2000">
                  <c:v>836.18455158100005</c:v>
                </c:pt>
                <c:pt idx="2001">
                  <c:v>836.70295489900002</c:v>
                </c:pt>
                <c:pt idx="2002">
                  <c:v>837.22135821699999</c:v>
                </c:pt>
                <c:pt idx="2003">
                  <c:v>837.73976153399997</c:v>
                </c:pt>
                <c:pt idx="2004">
                  <c:v>838.25816485200005</c:v>
                </c:pt>
                <c:pt idx="2005">
                  <c:v>838.77656817000002</c:v>
                </c:pt>
                <c:pt idx="2006">
                  <c:v>839.29497148799999</c:v>
                </c:pt>
                <c:pt idx="2007">
                  <c:v>839.81337480599996</c:v>
                </c:pt>
                <c:pt idx="2008">
                  <c:v>840.33177812300005</c:v>
                </c:pt>
                <c:pt idx="2009">
                  <c:v>840.85018144100002</c:v>
                </c:pt>
                <c:pt idx="2010">
                  <c:v>841.36858475899999</c:v>
                </c:pt>
                <c:pt idx="2011">
                  <c:v>841.88698807699996</c:v>
                </c:pt>
                <c:pt idx="2012">
                  <c:v>842.40539139500004</c:v>
                </c:pt>
                <c:pt idx="2013">
                  <c:v>842.92379471200002</c:v>
                </c:pt>
                <c:pt idx="2014">
                  <c:v>843.44219802999999</c:v>
                </c:pt>
                <c:pt idx="2015">
                  <c:v>843.96060134799995</c:v>
                </c:pt>
                <c:pt idx="2016">
                  <c:v>844.47900466600004</c:v>
                </c:pt>
                <c:pt idx="2017">
                  <c:v>844.99740798300002</c:v>
                </c:pt>
                <c:pt idx="2018">
                  <c:v>845.51581130099999</c:v>
                </c:pt>
                <c:pt idx="2019">
                  <c:v>846.03421461899995</c:v>
                </c:pt>
                <c:pt idx="2020">
                  <c:v>846.55261793700004</c:v>
                </c:pt>
                <c:pt idx="2021">
                  <c:v>847.07102125500001</c:v>
                </c:pt>
                <c:pt idx="2022">
                  <c:v>847.58942457199998</c:v>
                </c:pt>
                <c:pt idx="2023">
                  <c:v>848.10782788999995</c:v>
                </c:pt>
                <c:pt idx="2024">
                  <c:v>848.62623120800004</c:v>
                </c:pt>
                <c:pt idx="2025">
                  <c:v>849.144634526</c:v>
                </c:pt>
                <c:pt idx="2026">
                  <c:v>849.66303784299998</c:v>
                </c:pt>
                <c:pt idx="2027">
                  <c:v>850.18144116099995</c:v>
                </c:pt>
                <c:pt idx="2028">
                  <c:v>850.69984447900003</c:v>
                </c:pt>
                <c:pt idx="2029">
                  <c:v>851.218247797</c:v>
                </c:pt>
                <c:pt idx="2030">
                  <c:v>851.73665111499997</c:v>
                </c:pt>
                <c:pt idx="2031">
                  <c:v>852.25505443199995</c:v>
                </c:pt>
                <c:pt idx="2032">
                  <c:v>852.77345775000003</c:v>
                </c:pt>
                <c:pt idx="2033">
                  <c:v>853.291861068</c:v>
                </c:pt>
                <c:pt idx="2034">
                  <c:v>853.81026438599997</c:v>
                </c:pt>
                <c:pt idx="2035">
                  <c:v>854.32866770299995</c:v>
                </c:pt>
                <c:pt idx="2036">
                  <c:v>854.84707102100003</c:v>
                </c:pt>
                <c:pt idx="2037">
                  <c:v>855.365474339</c:v>
                </c:pt>
                <c:pt idx="2038">
                  <c:v>855.88387765699997</c:v>
                </c:pt>
                <c:pt idx="2039">
                  <c:v>856.40228097500005</c:v>
                </c:pt>
                <c:pt idx="2040">
                  <c:v>856.92068429200003</c:v>
                </c:pt>
                <c:pt idx="2041">
                  <c:v>857.43908761</c:v>
                </c:pt>
                <c:pt idx="2042">
                  <c:v>857.95749092799997</c:v>
                </c:pt>
                <c:pt idx="2043">
                  <c:v>858.47589424600005</c:v>
                </c:pt>
                <c:pt idx="2044">
                  <c:v>858.99429756400002</c:v>
                </c:pt>
                <c:pt idx="2045">
                  <c:v>859.512700881</c:v>
                </c:pt>
                <c:pt idx="2046">
                  <c:v>860.03110419899997</c:v>
                </c:pt>
                <c:pt idx="2047">
                  <c:v>860.54950751700005</c:v>
                </c:pt>
                <c:pt idx="2048">
                  <c:v>861.06791083500002</c:v>
                </c:pt>
                <c:pt idx="2049">
                  <c:v>861.586314152</c:v>
                </c:pt>
                <c:pt idx="2050">
                  <c:v>862.10471746999997</c:v>
                </c:pt>
                <c:pt idx="2051">
                  <c:v>862.62312078800005</c:v>
                </c:pt>
                <c:pt idx="2052">
                  <c:v>863.14152410600002</c:v>
                </c:pt>
                <c:pt idx="2053">
                  <c:v>863.65992742399999</c:v>
                </c:pt>
                <c:pt idx="2054">
                  <c:v>864.17833074099997</c:v>
                </c:pt>
                <c:pt idx="2055">
                  <c:v>864.69673405900005</c:v>
                </c:pt>
                <c:pt idx="2056">
                  <c:v>865.21513737700002</c:v>
                </c:pt>
                <c:pt idx="2057">
                  <c:v>865.73354069499999</c:v>
                </c:pt>
                <c:pt idx="2058">
                  <c:v>866.25194401199997</c:v>
                </c:pt>
                <c:pt idx="2059">
                  <c:v>866.77034733000005</c:v>
                </c:pt>
                <c:pt idx="2060">
                  <c:v>867.28875064800002</c:v>
                </c:pt>
                <c:pt idx="2061">
                  <c:v>867.80715396599999</c:v>
                </c:pt>
                <c:pt idx="2062">
                  <c:v>868.32555728399996</c:v>
                </c:pt>
                <c:pt idx="2063">
                  <c:v>868.84396060100005</c:v>
                </c:pt>
                <c:pt idx="2064">
                  <c:v>869.36236391900002</c:v>
                </c:pt>
                <c:pt idx="2065">
                  <c:v>869.88076723699999</c:v>
                </c:pt>
                <c:pt idx="2066">
                  <c:v>870.39917055499996</c:v>
                </c:pt>
                <c:pt idx="2067">
                  <c:v>870.91757387200005</c:v>
                </c:pt>
                <c:pt idx="2068">
                  <c:v>871.43597719000002</c:v>
                </c:pt>
                <c:pt idx="2069">
                  <c:v>871.95438050799999</c:v>
                </c:pt>
                <c:pt idx="2070">
                  <c:v>872.47278382599995</c:v>
                </c:pt>
                <c:pt idx="2071">
                  <c:v>872.99118714400004</c:v>
                </c:pt>
                <c:pt idx="2072">
                  <c:v>873.50959046100002</c:v>
                </c:pt>
                <c:pt idx="2073">
                  <c:v>874.02799377899998</c:v>
                </c:pt>
                <c:pt idx="2074">
                  <c:v>874.54639709699995</c:v>
                </c:pt>
                <c:pt idx="2075">
                  <c:v>875.06480041500004</c:v>
                </c:pt>
                <c:pt idx="2076">
                  <c:v>875.583203733</c:v>
                </c:pt>
                <c:pt idx="2077">
                  <c:v>876.10160704999998</c:v>
                </c:pt>
                <c:pt idx="2078">
                  <c:v>876.62001036799995</c:v>
                </c:pt>
                <c:pt idx="2079">
                  <c:v>877.13841368600004</c:v>
                </c:pt>
                <c:pt idx="2080">
                  <c:v>877.656817004</c:v>
                </c:pt>
                <c:pt idx="2081">
                  <c:v>878.17522032099998</c:v>
                </c:pt>
                <c:pt idx="2082">
                  <c:v>878.69362363899995</c:v>
                </c:pt>
                <c:pt idx="2083">
                  <c:v>879.21202695700003</c:v>
                </c:pt>
                <c:pt idx="2084">
                  <c:v>879.730430275</c:v>
                </c:pt>
                <c:pt idx="2085">
                  <c:v>880.24883359299997</c:v>
                </c:pt>
                <c:pt idx="2086">
                  <c:v>880.76723690999995</c:v>
                </c:pt>
                <c:pt idx="2087">
                  <c:v>881.28564022800003</c:v>
                </c:pt>
                <c:pt idx="2088">
                  <c:v>881.804043546</c:v>
                </c:pt>
                <c:pt idx="2089">
                  <c:v>882.32244686399997</c:v>
                </c:pt>
                <c:pt idx="2090">
                  <c:v>882.84085018099995</c:v>
                </c:pt>
                <c:pt idx="2091">
                  <c:v>883.35925349900003</c:v>
                </c:pt>
                <c:pt idx="2092">
                  <c:v>883.877656817</c:v>
                </c:pt>
                <c:pt idx="2093">
                  <c:v>884.39606013499997</c:v>
                </c:pt>
                <c:pt idx="2094">
                  <c:v>884.91446345300005</c:v>
                </c:pt>
                <c:pt idx="2095">
                  <c:v>885.43286677000003</c:v>
                </c:pt>
                <c:pt idx="2096">
                  <c:v>885.951270088</c:v>
                </c:pt>
                <c:pt idx="2097">
                  <c:v>886.46967340599997</c:v>
                </c:pt>
                <c:pt idx="2098">
                  <c:v>886.98807672400005</c:v>
                </c:pt>
                <c:pt idx="2099">
                  <c:v>887.50648004100003</c:v>
                </c:pt>
                <c:pt idx="2100">
                  <c:v>888.024883359</c:v>
                </c:pt>
                <c:pt idx="2101">
                  <c:v>888.54328667699997</c:v>
                </c:pt>
                <c:pt idx="2102">
                  <c:v>889.06168999500005</c:v>
                </c:pt>
                <c:pt idx="2103">
                  <c:v>889.58009331300002</c:v>
                </c:pt>
                <c:pt idx="2104">
                  <c:v>890.09849663</c:v>
                </c:pt>
                <c:pt idx="2105">
                  <c:v>890.61689994799997</c:v>
                </c:pt>
                <c:pt idx="2106">
                  <c:v>891.13530326600005</c:v>
                </c:pt>
                <c:pt idx="2107">
                  <c:v>891.65370658400002</c:v>
                </c:pt>
                <c:pt idx="2108">
                  <c:v>892.17210990199999</c:v>
                </c:pt>
                <c:pt idx="2109">
                  <c:v>892.69051321899997</c:v>
                </c:pt>
                <c:pt idx="2110">
                  <c:v>893.20891653700005</c:v>
                </c:pt>
                <c:pt idx="2111">
                  <c:v>893.72731985500002</c:v>
                </c:pt>
                <c:pt idx="2112">
                  <c:v>894.24572317299999</c:v>
                </c:pt>
                <c:pt idx="2113">
                  <c:v>894.76412648999997</c:v>
                </c:pt>
                <c:pt idx="2114">
                  <c:v>895.28252980800005</c:v>
                </c:pt>
                <c:pt idx="2115">
                  <c:v>895.80093312600002</c:v>
                </c:pt>
                <c:pt idx="2116">
                  <c:v>896.31933644399999</c:v>
                </c:pt>
                <c:pt idx="2117">
                  <c:v>896.83773976199996</c:v>
                </c:pt>
                <c:pt idx="2118">
                  <c:v>897.35614307900005</c:v>
                </c:pt>
                <c:pt idx="2119">
                  <c:v>897.87454639700002</c:v>
                </c:pt>
                <c:pt idx="2120">
                  <c:v>898.39294971499999</c:v>
                </c:pt>
                <c:pt idx="2121">
                  <c:v>898.91135303299995</c:v>
                </c:pt>
                <c:pt idx="2122">
                  <c:v>899.42975635000005</c:v>
                </c:pt>
                <c:pt idx="2123">
                  <c:v>899.94815966800002</c:v>
                </c:pt>
                <c:pt idx="2124">
                  <c:v>900.46656298599999</c:v>
                </c:pt>
                <c:pt idx="2125">
                  <c:v>900.98496630399995</c:v>
                </c:pt>
                <c:pt idx="2126">
                  <c:v>901.50336962200004</c:v>
                </c:pt>
                <c:pt idx="2127">
                  <c:v>902.02177293900002</c:v>
                </c:pt>
                <c:pt idx="2128">
                  <c:v>902.54017625699998</c:v>
                </c:pt>
                <c:pt idx="2129">
                  <c:v>903.05857957499995</c:v>
                </c:pt>
                <c:pt idx="2130">
                  <c:v>903.57698289300004</c:v>
                </c:pt>
                <c:pt idx="2131">
                  <c:v>904.09538621000002</c:v>
                </c:pt>
                <c:pt idx="2132">
                  <c:v>904.61378952799998</c:v>
                </c:pt>
                <c:pt idx="2133">
                  <c:v>905.13219284599995</c:v>
                </c:pt>
                <c:pt idx="2134">
                  <c:v>905.65059616400004</c:v>
                </c:pt>
                <c:pt idx="2135">
                  <c:v>906.168999482</c:v>
                </c:pt>
                <c:pt idx="2136">
                  <c:v>906.68740279899998</c:v>
                </c:pt>
                <c:pt idx="2137">
                  <c:v>907.20580611699995</c:v>
                </c:pt>
                <c:pt idx="2138">
                  <c:v>907.72420943500003</c:v>
                </c:pt>
                <c:pt idx="2139">
                  <c:v>908.242612753</c:v>
                </c:pt>
                <c:pt idx="2140">
                  <c:v>908.76101607099997</c:v>
                </c:pt>
                <c:pt idx="2141">
                  <c:v>909.27941938799995</c:v>
                </c:pt>
                <c:pt idx="2142">
                  <c:v>909.79782270600003</c:v>
                </c:pt>
                <c:pt idx="2143">
                  <c:v>910.316226024</c:v>
                </c:pt>
                <c:pt idx="2144">
                  <c:v>910.83462934199997</c:v>
                </c:pt>
                <c:pt idx="2145">
                  <c:v>911.35303265899995</c:v>
                </c:pt>
                <c:pt idx="2146">
                  <c:v>911.87143597700003</c:v>
                </c:pt>
                <c:pt idx="2147">
                  <c:v>912.389839295</c:v>
                </c:pt>
                <c:pt idx="2148">
                  <c:v>912.90824261299997</c:v>
                </c:pt>
                <c:pt idx="2149">
                  <c:v>913.42664593100005</c:v>
                </c:pt>
                <c:pt idx="2150">
                  <c:v>913.94504924800003</c:v>
                </c:pt>
                <c:pt idx="2151">
                  <c:v>914.463452566</c:v>
                </c:pt>
                <c:pt idx="2152">
                  <c:v>914.98185588399997</c:v>
                </c:pt>
                <c:pt idx="2153">
                  <c:v>915.50025920200005</c:v>
                </c:pt>
                <c:pt idx="2154">
                  <c:v>916.01866251900003</c:v>
                </c:pt>
                <c:pt idx="2155">
                  <c:v>916.537065837</c:v>
                </c:pt>
                <c:pt idx="2156">
                  <c:v>917.05546915499997</c:v>
                </c:pt>
                <c:pt idx="2157">
                  <c:v>917.57387247300005</c:v>
                </c:pt>
                <c:pt idx="2158">
                  <c:v>918.09227579100002</c:v>
                </c:pt>
                <c:pt idx="2159">
                  <c:v>918.610679108</c:v>
                </c:pt>
                <c:pt idx="2160">
                  <c:v>919.12908242599997</c:v>
                </c:pt>
                <c:pt idx="2161">
                  <c:v>919.64748574400005</c:v>
                </c:pt>
                <c:pt idx="2162">
                  <c:v>920.16588906200002</c:v>
                </c:pt>
                <c:pt idx="2163">
                  <c:v>920.684292379</c:v>
                </c:pt>
                <c:pt idx="2164">
                  <c:v>921.20269569699997</c:v>
                </c:pt>
                <c:pt idx="2165">
                  <c:v>921.72109901500005</c:v>
                </c:pt>
                <c:pt idx="2166">
                  <c:v>922.23950233300002</c:v>
                </c:pt>
                <c:pt idx="2167">
                  <c:v>922.75790565099999</c:v>
                </c:pt>
                <c:pt idx="2168">
                  <c:v>923.27630896799997</c:v>
                </c:pt>
                <c:pt idx="2169">
                  <c:v>923.79471228600005</c:v>
                </c:pt>
                <c:pt idx="2170">
                  <c:v>924.31311560400002</c:v>
                </c:pt>
                <c:pt idx="2171">
                  <c:v>924.83151892199999</c:v>
                </c:pt>
                <c:pt idx="2172">
                  <c:v>925.34992223999996</c:v>
                </c:pt>
                <c:pt idx="2173">
                  <c:v>925.86832555700005</c:v>
                </c:pt>
                <c:pt idx="2174">
                  <c:v>926.38672887500002</c:v>
                </c:pt>
                <c:pt idx="2175">
                  <c:v>926.90513219299999</c:v>
                </c:pt>
                <c:pt idx="2176">
                  <c:v>927.42353551099995</c:v>
                </c:pt>
                <c:pt idx="2177">
                  <c:v>927.94193882800005</c:v>
                </c:pt>
                <c:pt idx="2178">
                  <c:v>928.46034214600002</c:v>
                </c:pt>
                <c:pt idx="2179">
                  <c:v>928.97874546399999</c:v>
                </c:pt>
                <c:pt idx="2180">
                  <c:v>929.49714878199995</c:v>
                </c:pt>
                <c:pt idx="2181">
                  <c:v>930.01555210000004</c:v>
                </c:pt>
                <c:pt idx="2182">
                  <c:v>930.53395541700002</c:v>
                </c:pt>
                <c:pt idx="2183">
                  <c:v>931.05235873499998</c:v>
                </c:pt>
                <c:pt idx="2184">
                  <c:v>931.57076205299995</c:v>
                </c:pt>
                <c:pt idx="2185">
                  <c:v>932.08916537100004</c:v>
                </c:pt>
                <c:pt idx="2186">
                  <c:v>932.60756868800001</c:v>
                </c:pt>
                <c:pt idx="2187">
                  <c:v>933.12597200599998</c:v>
                </c:pt>
                <c:pt idx="2188">
                  <c:v>933.64437532399995</c:v>
                </c:pt>
                <c:pt idx="2189">
                  <c:v>934.16277864200003</c:v>
                </c:pt>
                <c:pt idx="2190">
                  <c:v>934.68118196</c:v>
                </c:pt>
                <c:pt idx="2191">
                  <c:v>935.19958527699998</c:v>
                </c:pt>
                <c:pt idx="2192">
                  <c:v>935.71798859499995</c:v>
                </c:pt>
                <c:pt idx="2193">
                  <c:v>936.23639191300003</c:v>
                </c:pt>
                <c:pt idx="2194">
                  <c:v>936.754795231</c:v>
                </c:pt>
                <c:pt idx="2195">
                  <c:v>937.27319854799998</c:v>
                </c:pt>
                <c:pt idx="2196">
                  <c:v>937.79160186599995</c:v>
                </c:pt>
                <c:pt idx="2197">
                  <c:v>938.31000518400003</c:v>
                </c:pt>
                <c:pt idx="2198">
                  <c:v>938.828408502</c:v>
                </c:pt>
                <c:pt idx="2199">
                  <c:v>939.34681181999997</c:v>
                </c:pt>
                <c:pt idx="2200">
                  <c:v>939.86521513699995</c:v>
                </c:pt>
                <c:pt idx="2201">
                  <c:v>940.38361845500003</c:v>
                </c:pt>
                <c:pt idx="2202">
                  <c:v>940.902021773</c:v>
                </c:pt>
                <c:pt idx="2203">
                  <c:v>941.42042509099997</c:v>
                </c:pt>
                <c:pt idx="2204">
                  <c:v>941.93882840900005</c:v>
                </c:pt>
                <c:pt idx="2205">
                  <c:v>942.45723172600003</c:v>
                </c:pt>
                <c:pt idx="2206">
                  <c:v>942.975635044</c:v>
                </c:pt>
                <c:pt idx="2207">
                  <c:v>943.49403836199997</c:v>
                </c:pt>
                <c:pt idx="2208">
                  <c:v>944.01244168000005</c:v>
                </c:pt>
                <c:pt idx="2209">
                  <c:v>944.53084499700003</c:v>
                </c:pt>
                <c:pt idx="2210">
                  <c:v>945.049248315</c:v>
                </c:pt>
                <c:pt idx="2211">
                  <c:v>945.56765163299997</c:v>
                </c:pt>
                <c:pt idx="2212">
                  <c:v>946.08605495100005</c:v>
                </c:pt>
                <c:pt idx="2213">
                  <c:v>946.60445826900002</c:v>
                </c:pt>
                <c:pt idx="2214">
                  <c:v>947.122861586</c:v>
                </c:pt>
                <c:pt idx="2215">
                  <c:v>947.64126490399997</c:v>
                </c:pt>
                <c:pt idx="2216">
                  <c:v>948.15966822200005</c:v>
                </c:pt>
                <c:pt idx="2217">
                  <c:v>948.67807154000002</c:v>
                </c:pt>
                <c:pt idx="2218">
                  <c:v>949.196474857</c:v>
                </c:pt>
                <c:pt idx="2219">
                  <c:v>949.71487817499997</c:v>
                </c:pt>
                <c:pt idx="2220">
                  <c:v>950.23328149300005</c:v>
                </c:pt>
                <c:pt idx="2221">
                  <c:v>950.75168481100002</c:v>
                </c:pt>
                <c:pt idx="2222">
                  <c:v>951.27008812899999</c:v>
                </c:pt>
                <c:pt idx="2223">
                  <c:v>951.78849144599997</c:v>
                </c:pt>
                <c:pt idx="2224">
                  <c:v>952.30689476400005</c:v>
                </c:pt>
                <c:pt idx="2225">
                  <c:v>952.82529808200002</c:v>
                </c:pt>
                <c:pt idx="2226">
                  <c:v>953.34370139999999</c:v>
                </c:pt>
                <c:pt idx="2227">
                  <c:v>953.86210471699997</c:v>
                </c:pt>
                <c:pt idx="2228">
                  <c:v>954.38050803500005</c:v>
                </c:pt>
                <c:pt idx="2229">
                  <c:v>954.89891135300002</c:v>
                </c:pt>
                <c:pt idx="2230">
                  <c:v>955.41731467099999</c:v>
                </c:pt>
                <c:pt idx="2231">
                  <c:v>955.93571798899995</c:v>
                </c:pt>
                <c:pt idx="2232">
                  <c:v>956.45412130600005</c:v>
                </c:pt>
                <c:pt idx="2233">
                  <c:v>956.97252462400002</c:v>
                </c:pt>
                <c:pt idx="2234">
                  <c:v>957.49092794199998</c:v>
                </c:pt>
                <c:pt idx="2235">
                  <c:v>958.00933125999995</c:v>
                </c:pt>
                <c:pt idx="2236">
                  <c:v>958.52773457800004</c:v>
                </c:pt>
                <c:pt idx="2237">
                  <c:v>959.04613789500002</c:v>
                </c:pt>
                <c:pt idx="2238">
                  <c:v>959.56454121299998</c:v>
                </c:pt>
                <c:pt idx="2239">
                  <c:v>960.08294453099995</c:v>
                </c:pt>
                <c:pt idx="2240">
                  <c:v>960.60134784900004</c:v>
                </c:pt>
                <c:pt idx="2241">
                  <c:v>961.11975116600001</c:v>
                </c:pt>
                <c:pt idx="2242">
                  <c:v>961.63815448399998</c:v>
                </c:pt>
                <c:pt idx="2243">
                  <c:v>962.15655780199995</c:v>
                </c:pt>
                <c:pt idx="2244">
                  <c:v>962.67496112000003</c:v>
                </c:pt>
                <c:pt idx="2245">
                  <c:v>963.193364438</c:v>
                </c:pt>
                <c:pt idx="2246">
                  <c:v>963.71176775499998</c:v>
                </c:pt>
                <c:pt idx="2247">
                  <c:v>964.23017107299995</c:v>
                </c:pt>
                <c:pt idx="2248">
                  <c:v>964.74857439100003</c:v>
                </c:pt>
                <c:pt idx="2249">
                  <c:v>965.266977709</c:v>
                </c:pt>
                <c:pt idx="2250">
                  <c:v>965.78538102599998</c:v>
                </c:pt>
                <c:pt idx="2251">
                  <c:v>966.30378434399995</c:v>
                </c:pt>
                <c:pt idx="2252">
                  <c:v>966.82218766200003</c:v>
                </c:pt>
                <c:pt idx="2253">
                  <c:v>967.34059098</c:v>
                </c:pt>
                <c:pt idx="2254">
                  <c:v>967.85899429799997</c:v>
                </c:pt>
                <c:pt idx="2255">
                  <c:v>968.37739761499995</c:v>
                </c:pt>
                <c:pt idx="2256">
                  <c:v>968.89580093300003</c:v>
                </c:pt>
                <c:pt idx="2257">
                  <c:v>969.414204251</c:v>
                </c:pt>
                <c:pt idx="2258">
                  <c:v>969.93260756899997</c:v>
                </c:pt>
                <c:pt idx="2259">
                  <c:v>970.45101088599995</c:v>
                </c:pt>
                <c:pt idx="2260">
                  <c:v>970.96941420400003</c:v>
                </c:pt>
                <c:pt idx="2261">
                  <c:v>971.487817522</c:v>
                </c:pt>
                <c:pt idx="2262">
                  <c:v>972.00622083999997</c:v>
                </c:pt>
                <c:pt idx="2263">
                  <c:v>972.52462415800005</c:v>
                </c:pt>
                <c:pt idx="2264">
                  <c:v>973.04302747500003</c:v>
                </c:pt>
                <c:pt idx="2265">
                  <c:v>973.561430793</c:v>
                </c:pt>
                <c:pt idx="2266">
                  <c:v>974.07983411099997</c:v>
                </c:pt>
                <c:pt idx="2267">
                  <c:v>974.59823742900005</c:v>
                </c:pt>
                <c:pt idx="2268">
                  <c:v>975.11664074700002</c:v>
                </c:pt>
                <c:pt idx="2269">
                  <c:v>975.635044064</c:v>
                </c:pt>
                <c:pt idx="2270">
                  <c:v>976.15344738199997</c:v>
                </c:pt>
                <c:pt idx="2271">
                  <c:v>976.67185070000005</c:v>
                </c:pt>
                <c:pt idx="2272">
                  <c:v>977.19025401800002</c:v>
                </c:pt>
                <c:pt idx="2273">
                  <c:v>977.708657335</c:v>
                </c:pt>
                <c:pt idx="2274">
                  <c:v>978.22706065299997</c:v>
                </c:pt>
                <c:pt idx="2275">
                  <c:v>978.74546397100005</c:v>
                </c:pt>
                <c:pt idx="2276">
                  <c:v>979.26386728900002</c:v>
                </c:pt>
                <c:pt idx="2277">
                  <c:v>979.78227060699999</c:v>
                </c:pt>
                <c:pt idx="2278">
                  <c:v>980.30067392399997</c:v>
                </c:pt>
                <c:pt idx="2279">
                  <c:v>980.81907724200005</c:v>
                </c:pt>
                <c:pt idx="2280">
                  <c:v>981.33748056000002</c:v>
                </c:pt>
                <c:pt idx="2281">
                  <c:v>981.85588387799999</c:v>
                </c:pt>
                <c:pt idx="2282">
                  <c:v>982.37428719499997</c:v>
                </c:pt>
                <c:pt idx="2283">
                  <c:v>982.89269051300005</c:v>
                </c:pt>
                <c:pt idx="2284">
                  <c:v>983.41109383100002</c:v>
                </c:pt>
                <c:pt idx="2285">
                  <c:v>983.92949714899999</c:v>
                </c:pt>
                <c:pt idx="2286">
                  <c:v>984.44790046699995</c:v>
                </c:pt>
                <c:pt idx="2287">
                  <c:v>984.96630378400005</c:v>
                </c:pt>
                <c:pt idx="2288">
                  <c:v>985.48470710200002</c:v>
                </c:pt>
                <c:pt idx="2289">
                  <c:v>986.00311041999998</c:v>
                </c:pt>
                <c:pt idx="2290">
                  <c:v>986.52151373799995</c:v>
                </c:pt>
                <c:pt idx="2291">
                  <c:v>987.03991705500005</c:v>
                </c:pt>
                <c:pt idx="2292">
                  <c:v>987.55832037300002</c:v>
                </c:pt>
                <c:pt idx="2293">
                  <c:v>988.07672369099998</c:v>
                </c:pt>
                <c:pt idx="2294">
                  <c:v>988.59512700899995</c:v>
                </c:pt>
                <c:pt idx="2295">
                  <c:v>989.11353032700003</c:v>
                </c:pt>
                <c:pt idx="2296">
                  <c:v>989.63193364400001</c:v>
                </c:pt>
                <c:pt idx="2297">
                  <c:v>990.15033696199998</c:v>
                </c:pt>
                <c:pt idx="2298">
                  <c:v>990.66874027999995</c:v>
                </c:pt>
                <c:pt idx="2299">
                  <c:v>991.18714359800003</c:v>
                </c:pt>
                <c:pt idx="2300">
                  <c:v>991.705546916</c:v>
                </c:pt>
                <c:pt idx="2301">
                  <c:v>992.22395023299998</c:v>
                </c:pt>
                <c:pt idx="2302">
                  <c:v>992.74235355099995</c:v>
                </c:pt>
                <c:pt idx="2303">
                  <c:v>993.26075686900003</c:v>
                </c:pt>
                <c:pt idx="2304">
                  <c:v>993.779160187</c:v>
                </c:pt>
                <c:pt idx="2305">
                  <c:v>994.29756350399998</c:v>
                </c:pt>
                <c:pt idx="2306">
                  <c:v>994.81596682199995</c:v>
                </c:pt>
                <c:pt idx="2307">
                  <c:v>995.33437014000003</c:v>
                </c:pt>
                <c:pt idx="2308">
                  <c:v>995.852773458</c:v>
                </c:pt>
                <c:pt idx="2309">
                  <c:v>996.37117677599997</c:v>
                </c:pt>
                <c:pt idx="2310">
                  <c:v>996.88958009299995</c:v>
                </c:pt>
                <c:pt idx="2311">
                  <c:v>997.40798341100003</c:v>
                </c:pt>
                <c:pt idx="2312">
                  <c:v>997.926386729</c:v>
                </c:pt>
                <c:pt idx="2313">
                  <c:v>998.44479004699997</c:v>
                </c:pt>
                <c:pt idx="2314">
                  <c:v>998.96319336399995</c:v>
                </c:pt>
                <c:pt idx="2315">
                  <c:v>999.48159668200003</c:v>
                </c:pt>
                <c:pt idx="2316">
                  <c:v>1000</c:v>
                </c:pt>
              </c:numCache>
            </c:numRef>
          </c:xVal>
          <c:yVal>
            <c:numRef>
              <c:f>All!$J$194:$J$2510</c:f>
              <c:numCache>
                <c:formatCode>General</c:formatCode>
                <c:ptCount val="2317"/>
                <c:pt idx="0">
                  <c:v>8.1962957793366655</c:v>
                </c:pt>
                <c:pt idx="1">
                  <c:v>8.215171321583334</c:v>
                </c:pt>
                <c:pt idx="2">
                  <c:v>8.2289005024633326</c:v>
                </c:pt>
                <c:pt idx="3">
                  <c:v>8.2433622397099988</c:v>
                </c:pt>
                <c:pt idx="4">
                  <c:v>8.2578239769566668</c:v>
                </c:pt>
                <c:pt idx="5">
                  <c:v>8.2722857141600006</c:v>
                </c:pt>
                <c:pt idx="6">
                  <c:v>8.2867474514166659</c:v>
                </c:pt>
                <c:pt idx="7">
                  <c:v>8.3012091886199997</c:v>
                </c:pt>
                <c:pt idx="8">
                  <c:v>8.3156709258666659</c:v>
                </c:pt>
                <c:pt idx="9">
                  <c:v>8.3301326631133321</c:v>
                </c:pt>
                <c:pt idx="10">
                  <c:v>8.3445944003266668</c:v>
                </c:pt>
                <c:pt idx="11">
                  <c:v>8.3589606072299993</c:v>
                </c:pt>
                <c:pt idx="12">
                  <c:v>8.36656414592</c:v>
                </c:pt>
                <c:pt idx="13">
                  <c:v>8.3749839637233343</c:v>
                </c:pt>
                <c:pt idx="14">
                  <c:v>8.383403781536666</c:v>
                </c:pt>
                <c:pt idx="15">
                  <c:v>8.3953816006666671</c:v>
                </c:pt>
                <c:pt idx="16">
                  <c:v>8.4126624331900004</c:v>
                </c:pt>
                <c:pt idx="17">
                  <c:v>8.4299432657133337</c:v>
                </c:pt>
                <c:pt idx="18">
                  <c:v>8.4472240982033338</c:v>
                </c:pt>
                <c:pt idx="19">
                  <c:v>8.4645049307266653</c:v>
                </c:pt>
                <c:pt idx="20">
                  <c:v>8.4817857632500004</c:v>
                </c:pt>
                <c:pt idx="21">
                  <c:v>8.4990665957400005</c:v>
                </c:pt>
                <c:pt idx="22">
                  <c:v>8.5111491245533344</c:v>
                </c:pt>
                <c:pt idx="23">
                  <c:v>8.521307569086666</c:v>
                </c:pt>
                <c:pt idx="24">
                  <c:v>8.531466013566666</c:v>
                </c:pt>
                <c:pt idx="25">
                  <c:v>8.5416244581000011</c:v>
                </c:pt>
                <c:pt idx="26">
                  <c:v>8.5517829026133327</c:v>
                </c:pt>
                <c:pt idx="27">
                  <c:v>8.5619413471033319</c:v>
                </c:pt>
                <c:pt idx="28">
                  <c:v>8.569141399556667</c:v>
                </c:pt>
                <c:pt idx="29">
                  <c:v>8.5725060943666662</c:v>
                </c:pt>
                <c:pt idx="30">
                  <c:v>8.5758707892200015</c:v>
                </c:pt>
                <c:pt idx="31">
                  <c:v>8.5792354840300007</c:v>
                </c:pt>
                <c:pt idx="32">
                  <c:v>8.5791987991733336</c:v>
                </c:pt>
                <c:pt idx="33">
                  <c:v>8.5748973109266675</c:v>
                </c:pt>
                <c:pt idx="34">
                  <c:v>8.5705958226366654</c:v>
                </c:pt>
                <c:pt idx="35">
                  <c:v>8.566294334356666</c:v>
                </c:pt>
                <c:pt idx="36">
                  <c:v>8.5619928461099981</c:v>
                </c:pt>
                <c:pt idx="37">
                  <c:v>8.5576913578199996</c:v>
                </c:pt>
                <c:pt idx="38">
                  <c:v>8.5533898695399984</c:v>
                </c:pt>
                <c:pt idx="39">
                  <c:v>8.5490883812499998</c:v>
                </c:pt>
                <c:pt idx="40">
                  <c:v>8.5447868929933328</c:v>
                </c:pt>
                <c:pt idx="41">
                  <c:v>8.5404854047133334</c:v>
                </c:pt>
                <c:pt idx="42">
                  <c:v>8.5342329007899984</c:v>
                </c:pt>
                <c:pt idx="43">
                  <c:v>8.5230968624766668</c:v>
                </c:pt>
                <c:pt idx="44">
                  <c:v>8.5119608241200009</c:v>
                </c:pt>
                <c:pt idx="45">
                  <c:v>8.5008247858066674</c:v>
                </c:pt>
                <c:pt idx="46">
                  <c:v>8.4896887474933322</c:v>
                </c:pt>
                <c:pt idx="47">
                  <c:v>8.4812658840966684</c:v>
                </c:pt>
                <c:pt idx="48">
                  <c:v>8.486251767873334</c:v>
                </c:pt>
                <c:pt idx="49">
                  <c:v>8.4912376516499997</c:v>
                </c:pt>
                <c:pt idx="50">
                  <c:v>8.4962235354266671</c:v>
                </c:pt>
                <c:pt idx="51">
                  <c:v>8.5012094191800003</c:v>
                </c:pt>
                <c:pt idx="52">
                  <c:v>8.5078326995666664</c:v>
                </c:pt>
                <c:pt idx="53">
                  <c:v>8.5064554795166671</c:v>
                </c:pt>
                <c:pt idx="54">
                  <c:v>8.5034061559333338</c:v>
                </c:pt>
                <c:pt idx="55">
                  <c:v>8.5003568323066645</c:v>
                </c:pt>
                <c:pt idx="56">
                  <c:v>8.4973075087233347</c:v>
                </c:pt>
                <c:pt idx="57">
                  <c:v>8.4942581851399996</c:v>
                </c:pt>
                <c:pt idx="58">
                  <c:v>8.4912088615566681</c:v>
                </c:pt>
                <c:pt idx="59">
                  <c:v>8.4881595379733348</c:v>
                </c:pt>
                <c:pt idx="60">
                  <c:v>8.4851102143900015</c:v>
                </c:pt>
                <c:pt idx="61">
                  <c:v>8.4820608907966673</c:v>
                </c:pt>
                <c:pt idx="62">
                  <c:v>8.4790115672133322</c:v>
                </c:pt>
                <c:pt idx="63">
                  <c:v>8.4759622436300006</c:v>
                </c:pt>
                <c:pt idx="64">
                  <c:v>8.4659747984099987</c:v>
                </c:pt>
                <c:pt idx="65">
                  <c:v>8.4574624379566679</c:v>
                </c:pt>
                <c:pt idx="66">
                  <c:v>8.4489500775366668</c:v>
                </c:pt>
                <c:pt idx="67">
                  <c:v>8.4404377170733333</c:v>
                </c:pt>
                <c:pt idx="68">
                  <c:v>8.4319253566299999</c:v>
                </c:pt>
                <c:pt idx="69">
                  <c:v>8.4234129961766655</c:v>
                </c:pt>
                <c:pt idx="70">
                  <c:v>8.4140010307966691</c:v>
                </c:pt>
                <c:pt idx="71">
                  <c:v>8.403846558683334</c:v>
                </c:pt>
                <c:pt idx="72">
                  <c:v>8.4027499917799986</c:v>
                </c:pt>
                <c:pt idx="73">
                  <c:v>8.4022112378100005</c:v>
                </c:pt>
                <c:pt idx="74">
                  <c:v>8.4016724838166681</c:v>
                </c:pt>
                <c:pt idx="75">
                  <c:v>8.3934920285800008</c:v>
                </c:pt>
                <c:pt idx="76">
                  <c:v>8.3866863271099987</c:v>
                </c:pt>
                <c:pt idx="77">
                  <c:v>8.3798806256166678</c:v>
                </c:pt>
                <c:pt idx="78">
                  <c:v>8.3730749241133342</c:v>
                </c:pt>
                <c:pt idx="79">
                  <c:v>8.3662692226533331</c:v>
                </c:pt>
                <c:pt idx="80">
                  <c:v>8.3594635211499995</c:v>
                </c:pt>
                <c:pt idx="81">
                  <c:v>8.3526578196900001</c:v>
                </c:pt>
                <c:pt idx="82">
                  <c:v>8.3458521181866683</c:v>
                </c:pt>
                <c:pt idx="83">
                  <c:v>8.3390464167933338</c:v>
                </c:pt>
                <c:pt idx="84">
                  <c:v>8.3322407153233335</c:v>
                </c:pt>
                <c:pt idx="85">
                  <c:v>8.32543501382</c:v>
                </c:pt>
                <c:pt idx="86">
                  <c:v>8.3179747170933336</c:v>
                </c:pt>
                <c:pt idx="87">
                  <c:v>8.313460247290001</c:v>
                </c:pt>
                <c:pt idx="88">
                  <c:v>8.3100332808966684</c:v>
                </c:pt>
                <c:pt idx="89">
                  <c:v>8.306606314459998</c:v>
                </c:pt>
                <c:pt idx="90">
                  <c:v>8.3031793480666654</c:v>
                </c:pt>
                <c:pt idx="91">
                  <c:v>8.2997523817300003</c:v>
                </c:pt>
                <c:pt idx="92">
                  <c:v>8.2963254152933317</c:v>
                </c:pt>
                <c:pt idx="93">
                  <c:v>8.2928984489000008</c:v>
                </c:pt>
                <c:pt idx="94">
                  <c:v>8.2986068176633339</c:v>
                </c:pt>
                <c:pt idx="95">
                  <c:v>8.3165994264366692</c:v>
                </c:pt>
                <c:pt idx="96">
                  <c:v>8.3345920352333334</c:v>
                </c:pt>
                <c:pt idx="97">
                  <c:v>8.3525846440066651</c:v>
                </c:pt>
                <c:pt idx="98">
                  <c:v>8.3880898893699989</c:v>
                </c:pt>
                <c:pt idx="99">
                  <c:v>8.4330432547333345</c:v>
                </c:pt>
                <c:pt idx="100">
                  <c:v>8.4767552178733343</c:v>
                </c:pt>
                <c:pt idx="101">
                  <c:v>8.5204671809699981</c:v>
                </c:pt>
                <c:pt idx="102">
                  <c:v>8.5641791441099997</c:v>
                </c:pt>
                <c:pt idx="103">
                  <c:v>8.6078911072400004</c:v>
                </c:pt>
                <c:pt idx="104">
                  <c:v>8.6516030703466686</c:v>
                </c:pt>
                <c:pt idx="105">
                  <c:v>8.6953150334766658</c:v>
                </c:pt>
                <c:pt idx="106">
                  <c:v>8.7390269966166674</c:v>
                </c:pt>
                <c:pt idx="107">
                  <c:v>8.7827389597133347</c:v>
                </c:pt>
                <c:pt idx="108">
                  <c:v>8.8264509228433337</c:v>
                </c:pt>
                <c:pt idx="109">
                  <c:v>8.8708384699833331</c:v>
                </c:pt>
                <c:pt idx="110">
                  <c:v>8.9576080419466653</c:v>
                </c:pt>
                <c:pt idx="111">
                  <c:v>9.0443776139533334</c:v>
                </c:pt>
                <c:pt idx="112">
                  <c:v>9.1208206581166689</c:v>
                </c:pt>
                <c:pt idx="113">
                  <c:v>9.1885898879899983</c:v>
                </c:pt>
                <c:pt idx="114">
                  <c:v>9.243039642053331</c:v>
                </c:pt>
                <c:pt idx="115">
                  <c:v>9.2974893960166654</c:v>
                </c:pt>
                <c:pt idx="116">
                  <c:v>9.3519391500899989</c:v>
                </c:pt>
                <c:pt idx="117">
                  <c:v>9.4063889040533315</c:v>
                </c:pt>
                <c:pt idx="118">
                  <c:v>9.460838658126665</c:v>
                </c:pt>
                <c:pt idx="119">
                  <c:v>9.516809433289998</c:v>
                </c:pt>
                <c:pt idx="120">
                  <c:v>9.5792777747199995</c:v>
                </c:pt>
                <c:pt idx="121">
                  <c:v>9.7526195779399991</c:v>
                </c:pt>
                <c:pt idx="122">
                  <c:v>9.9259613810700014</c:v>
                </c:pt>
                <c:pt idx="123">
                  <c:v>10.099303184300002</c:v>
                </c:pt>
                <c:pt idx="124">
                  <c:v>10.272644987420001</c:v>
                </c:pt>
                <c:pt idx="125">
                  <c:v>10.599923676950002</c:v>
                </c:pt>
                <c:pt idx="126">
                  <c:v>10.799341822100001</c:v>
                </c:pt>
                <c:pt idx="127">
                  <c:v>10.998341245200001</c:v>
                </c:pt>
                <c:pt idx="128">
                  <c:v>11.196921946033333</c:v>
                </c:pt>
                <c:pt idx="129">
                  <c:v>11.395083924966666</c:v>
                </c:pt>
                <c:pt idx="130">
                  <c:v>11.592827181666665</c:v>
                </c:pt>
                <c:pt idx="131">
                  <c:v>11.790151716133334</c:v>
                </c:pt>
                <c:pt idx="132">
                  <c:v>11.961192940966667</c:v>
                </c:pt>
                <c:pt idx="133">
                  <c:v>12.0805072267</c:v>
                </c:pt>
                <c:pt idx="134">
                  <c:v>12.197822242300001</c:v>
                </c:pt>
                <c:pt idx="135">
                  <c:v>12.314701122533332</c:v>
                </c:pt>
                <c:pt idx="136">
                  <c:v>12.467017895166668</c:v>
                </c:pt>
                <c:pt idx="137">
                  <c:v>12.775175746266667</c:v>
                </c:pt>
                <c:pt idx="138">
                  <c:v>13.0860887285</c:v>
                </c:pt>
                <c:pt idx="139">
                  <c:v>13.399756842133334</c:v>
                </c:pt>
                <c:pt idx="140">
                  <c:v>13.716180086766666</c:v>
                </c:pt>
                <c:pt idx="141">
                  <c:v>14.0353584627</c:v>
                </c:pt>
                <c:pt idx="142">
                  <c:v>14.504008849466667</c:v>
                </c:pt>
                <c:pt idx="143">
                  <c:v>15.0363054257</c:v>
                </c:pt>
                <c:pt idx="144">
                  <c:v>15.532557263200001</c:v>
                </c:pt>
                <c:pt idx="145">
                  <c:v>15.959965715266666</c:v>
                </c:pt>
                <c:pt idx="146">
                  <c:v>16.390913404833334</c:v>
                </c:pt>
                <c:pt idx="147">
                  <c:v>16.825400331733334</c:v>
                </c:pt>
                <c:pt idx="148">
                  <c:v>17.263426496066664</c:v>
                </c:pt>
                <c:pt idx="149">
                  <c:v>17.733629698866665</c:v>
                </c:pt>
                <c:pt idx="150">
                  <c:v>18.254920873633335</c:v>
                </c:pt>
                <c:pt idx="151">
                  <c:v>18.781510502033335</c:v>
                </c:pt>
                <c:pt idx="152">
                  <c:v>19.313398584033337</c:v>
                </c:pt>
                <c:pt idx="153">
                  <c:v>19.850585119766667</c:v>
                </c:pt>
                <c:pt idx="154">
                  <c:v>20.393070109033332</c:v>
                </c:pt>
                <c:pt idx="155">
                  <c:v>20.884552934399998</c:v>
                </c:pt>
                <c:pt idx="156">
                  <c:v>21.291340008333332</c:v>
                </c:pt>
                <c:pt idx="157">
                  <c:v>21.733612210333334</c:v>
                </c:pt>
                <c:pt idx="158">
                  <c:v>22.257166977833332</c:v>
                </c:pt>
                <c:pt idx="159">
                  <c:v>22.787354154699997</c:v>
                </c:pt>
                <c:pt idx="160">
                  <c:v>23.324173741266669</c:v>
                </c:pt>
                <c:pt idx="161">
                  <c:v>23.867625737099999</c:v>
                </c:pt>
                <c:pt idx="162">
                  <c:v>24.448177034066667</c:v>
                </c:pt>
                <c:pt idx="163">
                  <c:v>25.274500459593334</c:v>
                </c:pt>
                <c:pt idx="164">
                  <c:v>26.113101670716667</c:v>
                </c:pt>
                <c:pt idx="165">
                  <c:v>26.963980667243334</c:v>
                </c:pt>
                <c:pt idx="166">
                  <c:v>27.806479622363334</c:v>
                </c:pt>
                <c:pt idx="167">
                  <c:v>28.566590415340002</c:v>
                </c:pt>
                <c:pt idx="168">
                  <c:v>29.279872580980335</c:v>
                </c:pt>
                <c:pt idx="169">
                  <c:v>30.006983878186666</c:v>
                </c:pt>
                <c:pt idx="170">
                  <c:v>30.747924306753333</c:v>
                </c:pt>
                <c:pt idx="171">
                  <c:v>31.502693866990001</c:v>
                </c:pt>
                <c:pt idx="172">
                  <c:v>32.271292558486664</c:v>
                </c:pt>
                <c:pt idx="173">
                  <c:v>33.053720381550001</c:v>
                </c:pt>
                <c:pt idx="174">
                  <c:v>33.827032449333331</c:v>
                </c:pt>
                <c:pt idx="175">
                  <c:v>34.590405497733336</c:v>
                </c:pt>
                <c:pt idx="176">
                  <c:v>35.37505239313333</c:v>
                </c:pt>
                <c:pt idx="177">
                  <c:v>36.18853881456667</c:v>
                </c:pt>
                <c:pt idx="178">
                  <c:v>37.017879452000003</c:v>
                </c:pt>
                <c:pt idx="179">
                  <c:v>37.845844731333337</c:v>
                </c:pt>
                <c:pt idx="180">
                  <c:v>38.662085327066663</c:v>
                </c:pt>
                <c:pt idx="181">
                  <c:v>39.493172897666668</c:v>
                </c:pt>
                <c:pt idx="182">
                  <c:v>40.339107443133329</c:v>
                </c:pt>
                <c:pt idx="183">
                  <c:v>40.993647213433327</c:v>
                </c:pt>
                <c:pt idx="184">
                  <c:v>41.642442552333335</c:v>
                </c:pt>
                <c:pt idx="185">
                  <c:v>42.294981094733338</c:v>
                </c:pt>
                <c:pt idx="186">
                  <c:v>42.956075426366667</c:v>
                </c:pt>
                <c:pt idx="187">
                  <c:v>43.632631339599996</c:v>
                </c:pt>
                <c:pt idx="188">
                  <c:v>44.324648834400001</c:v>
                </c:pt>
                <c:pt idx="189">
                  <c:v>45.032127910566665</c:v>
                </c:pt>
                <c:pt idx="190">
                  <c:v>45.78747106823333</c:v>
                </c:pt>
                <c:pt idx="191">
                  <c:v>46.922775074866671</c:v>
                </c:pt>
                <c:pt idx="192">
                  <c:v>47.968942310433334</c:v>
                </c:pt>
                <c:pt idx="193">
                  <c:v>49.05678795530001</c:v>
                </c:pt>
                <c:pt idx="194">
                  <c:v>50.1736966311</c:v>
                </c:pt>
                <c:pt idx="195">
                  <c:v>51.319668337699994</c:v>
                </c:pt>
                <c:pt idx="196">
                  <c:v>52.494703075233332</c:v>
                </c:pt>
                <c:pt idx="197">
                  <c:v>53.700027200866657</c:v>
                </c:pt>
                <c:pt idx="198">
                  <c:v>54.997381942633332</c:v>
                </c:pt>
                <c:pt idx="199">
                  <c:v>56.323799715166665</c:v>
                </c:pt>
                <c:pt idx="200">
                  <c:v>57.369435128299997</c:v>
                </c:pt>
                <c:pt idx="201">
                  <c:v>58.260704818099995</c:v>
                </c:pt>
                <c:pt idx="202">
                  <c:v>59.162631624599996</c:v>
                </c:pt>
                <c:pt idx="203">
                  <c:v>60.106391176166667</c:v>
                </c:pt>
                <c:pt idx="204">
                  <c:v>61.117740798733337</c:v>
                </c:pt>
                <c:pt idx="205">
                  <c:v>62.203627761499995</c:v>
                </c:pt>
                <c:pt idx="206">
                  <c:v>63.30803980233334</c:v>
                </c:pt>
                <c:pt idx="207">
                  <c:v>64.430976921300001</c:v>
                </c:pt>
                <c:pt idx="208">
                  <c:v>65.572439118133332</c:v>
                </c:pt>
                <c:pt idx="209">
                  <c:v>66.233568848833329</c:v>
                </c:pt>
                <c:pt idx="210">
                  <c:v>66.870307234233337</c:v>
                </c:pt>
                <c:pt idx="211">
                  <c:v>67.488187306433332</c:v>
                </c:pt>
                <c:pt idx="212">
                  <c:v>68.087209065366665</c:v>
                </c:pt>
                <c:pt idx="213">
                  <c:v>68.667372511166661</c:v>
                </c:pt>
                <c:pt idx="214">
                  <c:v>69.228677643500006</c:v>
                </c:pt>
                <c:pt idx="215">
                  <c:v>69.771124462666663</c:v>
                </c:pt>
                <c:pt idx="216">
                  <c:v>70.294712968533332</c:v>
                </c:pt>
                <c:pt idx="217">
                  <c:v>70.837691435400004</c:v>
                </c:pt>
                <c:pt idx="218">
                  <c:v>69.891302862999993</c:v>
                </c:pt>
                <c:pt idx="219">
                  <c:v>70.602132767699999</c:v>
                </c:pt>
                <c:pt idx="220">
                  <c:v>71.259431251466665</c:v>
                </c:pt>
                <c:pt idx="221">
                  <c:v>71.889281011199998</c:v>
                </c:pt>
                <c:pt idx="222">
                  <c:v>72.491682046966673</c:v>
                </c:pt>
                <c:pt idx="223">
                  <c:v>73.066634358900004</c:v>
                </c:pt>
                <c:pt idx="224">
                  <c:v>73.614137946900001</c:v>
                </c:pt>
                <c:pt idx="225">
                  <c:v>74.134192810866665</c:v>
                </c:pt>
                <c:pt idx="226">
                  <c:v>74.03460715446667</c:v>
                </c:pt>
                <c:pt idx="227">
                  <c:v>73.308399329500006</c:v>
                </c:pt>
                <c:pt idx="228">
                  <c:v>72.530269977199993</c:v>
                </c:pt>
                <c:pt idx="229">
                  <c:v>71.700219097800002</c:v>
                </c:pt>
                <c:pt idx="230">
                  <c:v>71.532192179966671</c:v>
                </c:pt>
                <c:pt idx="231">
                  <c:v>71.373274278133337</c:v>
                </c:pt>
                <c:pt idx="232">
                  <c:v>71.198687091333341</c:v>
                </c:pt>
                <c:pt idx="233">
                  <c:v>71.008430619566667</c:v>
                </c:pt>
                <c:pt idx="234">
                  <c:v>70.809667223233333</c:v>
                </c:pt>
                <c:pt idx="235">
                  <c:v>70.386212496866662</c:v>
                </c:pt>
                <c:pt idx="236">
                  <c:v>69.535714346300011</c:v>
                </c:pt>
                <c:pt idx="237">
                  <c:v>68.699183223399999</c:v>
                </c:pt>
                <c:pt idx="238">
                  <c:v>67.876619127966677</c:v>
                </c:pt>
                <c:pt idx="239">
                  <c:v>67.068022060033329</c:v>
                </c:pt>
                <c:pt idx="240">
                  <c:v>66.273392019799999</c:v>
                </c:pt>
                <c:pt idx="241">
                  <c:v>65.492729007199998</c:v>
                </c:pt>
                <c:pt idx="242">
                  <c:v>64.726033022033334</c:v>
                </c:pt>
                <c:pt idx="243">
                  <c:v>63.973304064499999</c:v>
                </c:pt>
                <c:pt idx="244">
                  <c:v>63.642090954166662</c:v>
                </c:pt>
                <c:pt idx="245">
                  <c:v>62.935752281200003</c:v>
                </c:pt>
                <c:pt idx="246">
                  <c:v>62.209068979533342</c:v>
                </c:pt>
                <c:pt idx="247">
                  <c:v>61.637310573866671</c:v>
                </c:pt>
                <c:pt idx="248">
                  <c:v>61.077754186099995</c:v>
                </c:pt>
                <c:pt idx="249">
                  <c:v>60.530399816233327</c:v>
                </c:pt>
                <c:pt idx="250">
                  <c:v>59.99524746423333</c:v>
                </c:pt>
                <c:pt idx="251">
                  <c:v>59.472297130133327</c:v>
                </c:pt>
                <c:pt idx="252">
                  <c:v>58.961548813900002</c:v>
                </c:pt>
                <c:pt idx="253">
                  <c:v>58.463002515566671</c:v>
                </c:pt>
                <c:pt idx="254">
                  <c:v>57.900379713566664</c:v>
                </c:pt>
                <c:pt idx="255">
                  <c:v>57.0419351492</c:v>
                </c:pt>
                <c:pt idx="256">
                  <c:v>56.212592694999998</c:v>
                </c:pt>
                <c:pt idx="257">
                  <c:v>55.533994177733334</c:v>
                </c:pt>
                <c:pt idx="258">
                  <c:v>54.942092540399997</c:v>
                </c:pt>
                <c:pt idx="259">
                  <c:v>54.379293013316669</c:v>
                </c:pt>
                <c:pt idx="260">
                  <c:v>53.845595596359999</c:v>
                </c:pt>
                <c:pt idx="261">
                  <c:v>53.341000289536666</c:v>
                </c:pt>
                <c:pt idx="262">
                  <c:v>52.865507092752665</c:v>
                </c:pt>
                <c:pt idx="263">
                  <c:v>52.71657538719333</c:v>
                </c:pt>
                <c:pt idx="264">
                  <c:v>52.583194153546671</c:v>
                </c:pt>
                <c:pt idx="265">
                  <c:v>52.346077325896673</c:v>
                </c:pt>
                <c:pt idx="266">
                  <c:v>52.122265157110007</c:v>
                </c:pt>
                <c:pt idx="267">
                  <c:v>51.911757647100004</c:v>
                </c:pt>
                <c:pt idx="268">
                  <c:v>51.714554795733335</c:v>
                </c:pt>
                <c:pt idx="269">
                  <c:v>51.530656603233325</c:v>
                </c:pt>
                <c:pt idx="270">
                  <c:v>51.360063069500001</c:v>
                </c:pt>
                <c:pt idx="271">
                  <c:v>51.2027741944</c:v>
                </c:pt>
                <c:pt idx="272">
                  <c:v>51.0714329893</c:v>
                </c:pt>
                <c:pt idx="273">
                  <c:v>50.967580229966671</c:v>
                </c:pt>
                <c:pt idx="274">
                  <c:v>50.882308862066672</c:v>
                </c:pt>
                <c:pt idx="275">
                  <c:v>50.808961930800002</c:v>
                </c:pt>
                <c:pt idx="276">
                  <c:v>50.747539436233339</c:v>
                </c:pt>
                <c:pt idx="277">
                  <c:v>50.698041378299997</c:v>
                </c:pt>
                <c:pt idx="278">
                  <c:v>50.660467757066669</c:v>
                </c:pt>
                <c:pt idx="279">
                  <c:v>50.593474112133329</c:v>
                </c:pt>
                <c:pt idx="280">
                  <c:v>50.520948374033338</c:v>
                </c:pt>
                <c:pt idx="281">
                  <c:v>50.460757758900002</c:v>
                </c:pt>
                <c:pt idx="282">
                  <c:v>50.446386334633331</c:v>
                </c:pt>
                <c:pt idx="283">
                  <c:v>50.487785596933335</c:v>
                </c:pt>
                <c:pt idx="284">
                  <c:v>50.539501279166664</c:v>
                </c:pt>
                <c:pt idx="285">
                  <c:v>50.601533381433327</c:v>
                </c:pt>
                <c:pt idx="286">
                  <c:v>50.685363791399993</c:v>
                </c:pt>
                <c:pt idx="287">
                  <c:v>50.780726080666668</c:v>
                </c:pt>
                <c:pt idx="288">
                  <c:v>50.775707090166662</c:v>
                </c:pt>
                <c:pt idx="289">
                  <c:v>51.0871820817</c:v>
                </c:pt>
                <c:pt idx="290">
                  <c:v>51.398657073233338</c:v>
                </c:pt>
                <c:pt idx="291">
                  <c:v>51.728036280266664</c:v>
                </c:pt>
                <c:pt idx="292">
                  <c:v>52.067379643233338</c:v>
                </c:pt>
                <c:pt idx="293">
                  <c:v>52.462652645166671</c:v>
                </c:pt>
                <c:pt idx="294">
                  <c:v>52.908991219866664</c:v>
                </c:pt>
                <c:pt idx="295">
                  <c:v>53.355329794566664</c:v>
                </c:pt>
                <c:pt idx="296">
                  <c:v>53.801668369266665</c:v>
                </c:pt>
                <c:pt idx="297">
                  <c:v>54.248006943866663</c:v>
                </c:pt>
                <c:pt idx="298">
                  <c:v>54.694345518566664</c:v>
                </c:pt>
                <c:pt idx="299">
                  <c:v>55.272264712500004</c:v>
                </c:pt>
                <c:pt idx="300">
                  <c:v>55.873519771833337</c:v>
                </c:pt>
                <c:pt idx="301">
                  <c:v>56.670388207266662</c:v>
                </c:pt>
                <c:pt idx="302">
                  <c:v>57.728820516366667</c:v>
                </c:pt>
                <c:pt idx="303">
                  <c:v>58.781619041033338</c:v>
                </c:pt>
                <c:pt idx="304">
                  <c:v>59.834417565800003</c:v>
                </c:pt>
                <c:pt idx="305">
                  <c:v>60.887216090466666</c:v>
                </c:pt>
                <c:pt idx="306">
                  <c:v>61.939564090966662</c:v>
                </c:pt>
                <c:pt idx="307">
                  <c:v>62.989963774300008</c:v>
                </c:pt>
                <c:pt idx="308">
                  <c:v>64.062553094366663</c:v>
                </c:pt>
                <c:pt idx="309">
                  <c:v>65.179082829900011</c:v>
                </c:pt>
                <c:pt idx="310">
                  <c:v>66.192610917566668</c:v>
                </c:pt>
                <c:pt idx="311">
                  <c:v>67.199536421000005</c:v>
                </c:pt>
                <c:pt idx="312">
                  <c:v>68.206461924266677</c:v>
                </c:pt>
                <c:pt idx="313">
                  <c:v>69.213387427466657</c:v>
                </c:pt>
                <c:pt idx="314">
                  <c:v>70.241003476300008</c:v>
                </c:pt>
                <c:pt idx="315">
                  <c:v>71.320175538699999</c:v>
                </c:pt>
                <c:pt idx="316">
                  <c:v>72.468628825566668</c:v>
                </c:pt>
                <c:pt idx="317">
                  <c:v>73.617155440700003</c:v>
                </c:pt>
                <c:pt idx="318">
                  <c:v>74.765682055633334</c:v>
                </c:pt>
                <c:pt idx="319">
                  <c:v>75.916850608999994</c:v>
                </c:pt>
                <c:pt idx="320">
                  <c:v>77.070487051599997</c:v>
                </c:pt>
                <c:pt idx="321">
                  <c:v>78.224123494133337</c:v>
                </c:pt>
                <c:pt idx="322">
                  <c:v>79.377759936633339</c:v>
                </c:pt>
                <c:pt idx="323">
                  <c:v>80.50698929666666</c:v>
                </c:pt>
                <c:pt idx="324">
                  <c:v>81.673287786966668</c:v>
                </c:pt>
                <c:pt idx="325">
                  <c:v>82.839586277266676</c:v>
                </c:pt>
                <c:pt idx="326">
                  <c:v>84.005884767533345</c:v>
                </c:pt>
                <c:pt idx="327">
                  <c:v>85.172183257933341</c:v>
                </c:pt>
                <c:pt idx="328">
                  <c:v>86.338481748233335</c:v>
                </c:pt>
                <c:pt idx="329">
                  <c:v>87.506283693033339</c:v>
                </c:pt>
                <c:pt idx="330">
                  <c:v>88.704864868666675</c:v>
                </c:pt>
                <c:pt idx="331">
                  <c:v>89.903446044233334</c:v>
                </c:pt>
                <c:pt idx="332">
                  <c:v>91.102027219766654</c:v>
                </c:pt>
                <c:pt idx="333">
                  <c:v>92.296749662766672</c:v>
                </c:pt>
                <c:pt idx="334">
                  <c:v>93.478853892800004</c:v>
                </c:pt>
                <c:pt idx="335">
                  <c:v>94.641549779599984</c:v>
                </c:pt>
                <c:pt idx="336">
                  <c:v>95.829872665866674</c:v>
                </c:pt>
                <c:pt idx="337">
                  <c:v>97.018195552033333</c:v>
                </c:pt>
                <c:pt idx="338">
                  <c:v>98.206518438099991</c:v>
                </c:pt>
                <c:pt idx="339">
                  <c:v>99.394841324366666</c:v>
                </c:pt>
                <c:pt idx="340">
                  <c:v>100.58316421053334</c:v>
                </c:pt>
                <c:pt idx="341">
                  <c:v>101.77233459773333</c:v>
                </c:pt>
                <c:pt idx="342">
                  <c:v>102.97179551756665</c:v>
                </c:pt>
                <c:pt idx="343">
                  <c:v>104.17121141916667</c:v>
                </c:pt>
                <c:pt idx="344">
                  <c:v>105.36516097406667</c:v>
                </c:pt>
                <c:pt idx="345">
                  <c:v>106.55364418233333</c:v>
                </c:pt>
                <c:pt idx="346">
                  <c:v>107.84396825170001</c:v>
                </c:pt>
                <c:pt idx="347">
                  <c:v>109.2030824321</c:v>
                </c:pt>
                <c:pt idx="348">
                  <c:v>110.53320477443333</c:v>
                </c:pt>
                <c:pt idx="349">
                  <c:v>111.85756634400001</c:v>
                </c:pt>
                <c:pt idx="350">
                  <c:v>113.17616714073333</c:v>
                </c:pt>
                <c:pt idx="351">
                  <c:v>114.53138188843334</c:v>
                </c:pt>
                <c:pt idx="352">
                  <c:v>116.12165055120001</c:v>
                </c:pt>
                <c:pt idx="353">
                  <c:v>117.7066190533</c:v>
                </c:pt>
                <c:pt idx="354">
                  <c:v>119.27935806346667</c:v>
                </c:pt>
                <c:pt idx="355">
                  <c:v>120.8295975039</c:v>
                </c:pt>
                <c:pt idx="356">
                  <c:v>122.37393537203333</c:v>
                </c:pt>
                <c:pt idx="357">
                  <c:v>123.9418847383</c:v>
                </c:pt>
                <c:pt idx="358">
                  <c:v>125.51500228573332</c:v>
                </c:pt>
                <c:pt idx="359">
                  <c:v>127.64241455983336</c:v>
                </c:pt>
                <c:pt idx="360">
                  <c:v>129.7645017127</c:v>
                </c:pt>
                <c:pt idx="361">
                  <c:v>131.87132762033332</c:v>
                </c:pt>
                <c:pt idx="362">
                  <c:v>133.96702565059999</c:v>
                </c:pt>
                <c:pt idx="363">
                  <c:v>136.05087030283335</c:v>
                </c:pt>
                <c:pt idx="364">
                  <c:v>138.12946596149999</c:v>
                </c:pt>
                <c:pt idx="365">
                  <c:v>140.20782983743334</c:v>
                </c:pt>
                <c:pt idx="366">
                  <c:v>142.28148777000001</c:v>
                </c:pt>
                <c:pt idx="367">
                  <c:v>144.36242884503332</c:v>
                </c:pt>
                <c:pt idx="368">
                  <c:v>146.4397916218</c:v>
                </c:pt>
                <c:pt idx="369">
                  <c:v>148.50941273386667</c:v>
                </c:pt>
                <c:pt idx="370">
                  <c:v>150.57407992669999</c:v>
                </c:pt>
                <c:pt idx="371">
                  <c:v>152.63379319816664</c:v>
                </c:pt>
                <c:pt idx="372">
                  <c:v>154.69523306303333</c:v>
                </c:pt>
                <c:pt idx="373">
                  <c:v>156.76846241013334</c:v>
                </c:pt>
                <c:pt idx="374">
                  <c:v>158.83688535916667</c:v>
                </c:pt>
                <c:pt idx="375">
                  <c:v>160.88984727506667</c:v>
                </c:pt>
                <c:pt idx="376">
                  <c:v>162.93805147659998</c:v>
                </c:pt>
                <c:pt idx="377">
                  <c:v>164.98289774496666</c:v>
                </c:pt>
                <c:pt idx="378">
                  <c:v>167.04088355203334</c:v>
                </c:pt>
                <c:pt idx="379">
                  <c:v>169.09472158466667</c:v>
                </c:pt>
                <c:pt idx="380">
                  <c:v>171.14441184100002</c:v>
                </c:pt>
                <c:pt idx="381">
                  <c:v>173.18690979793331</c:v>
                </c:pt>
                <c:pt idx="382">
                  <c:v>175.21750471783335</c:v>
                </c:pt>
                <c:pt idx="383">
                  <c:v>177.26079607873334</c:v>
                </c:pt>
                <c:pt idx="384">
                  <c:v>179.30301375486667</c:v>
                </c:pt>
                <c:pt idx="385">
                  <c:v>181.34130467413334</c:v>
                </c:pt>
                <c:pt idx="386">
                  <c:v>193.30335855866335</c:v>
                </c:pt>
                <c:pt idx="387">
                  <c:v>195.71917613754331</c:v>
                </c:pt>
                <c:pt idx="388">
                  <c:v>198.54189695681333</c:v>
                </c:pt>
                <c:pt idx="389">
                  <c:v>201.36361044089335</c:v>
                </c:pt>
                <c:pt idx="390">
                  <c:v>204.18165372712332</c:v>
                </c:pt>
                <c:pt idx="391">
                  <c:v>206.99603145453335</c:v>
                </c:pt>
                <c:pt idx="392">
                  <c:v>209.80829856573334</c:v>
                </c:pt>
                <c:pt idx="393">
                  <c:v>212.6240643534</c:v>
                </c:pt>
                <c:pt idx="394">
                  <c:v>215.44519903316666</c:v>
                </c:pt>
                <c:pt idx="395">
                  <c:v>218.25732343883334</c:v>
                </c:pt>
                <c:pt idx="396">
                  <c:v>221.064486606</c:v>
                </c:pt>
                <c:pt idx="397">
                  <c:v>225.09266042329998</c:v>
                </c:pt>
                <c:pt idx="398">
                  <c:v>229.93779750986667</c:v>
                </c:pt>
                <c:pt idx="399">
                  <c:v>234.79086581436667</c:v>
                </c:pt>
                <c:pt idx="400">
                  <c:v>239.64099176906666</c:v>
                </c:pt>
                <c:pt idx="401">
                  <c:v>244.48797824853332</c:v>
                </c:pt>
                <c:pt idx="402">
                  <c:v>249.32621170430002</c:v>
                </c:pt>
                <c:pt idx="403">
                  <c:v>254.16129304560002</c:v>
                </c:pt>
                <c:pt idx="404">
                  <c:v>259.00681343650001</c:v>
                </c:pt>
                <c:pt idx="405">
                  <c:v>263.84969823343334</c:v>
                </c:pt>
                <c:pt idx="406">
                  <c:v>268.68983981566669</c:v>
                </c:pt>
                <c:pt idx="407">
                  <c:v>273.52849350190002</c:v>
                </c:pt>
                <c:pt idx="408">
                  <c:v>278.3650567428333</c:v>
                </c:pt>
                <c:pt idx="409">
                  <c:v>283.2689678758</c:v>
                </c:pt>
                <c:pt idx="410">
                  <c:v>288.61109663733333</c:v>
                </c:pt>
                <c:pt idx="411">
                  <c:v>293.95112550246665</c:v>
                </c:pt>
                <c:pt idx="412">
                  <c:v>299.28864082473331</c:v>
                </c:pt>
                <c:pt idx="413">
                  <c:v>304.62364260610002</c:v>
                </c:pt>
                <c:pt idx="414">
                  <c:v>309.96210535183332</c:v>
                </c:pt>
                <c:pt idx="415">
                  <c:v>315.30086489000001</c:v>
                </c:pt>
                <c:pt idx="416">
                  <c:v>320.63530002293328</c:v>
                </c:pt>
                <c:pt idx="417">
                  <c:v>325.9674052653333</c:v>
                </c:pt>
                <c:pt idx="418">
                  <c:v>331.29718061630001</c:v>
                </c:pt>
                <c:pt idx="419">
                  <c:v>336.62807643279996</c:v>
                </c:pt>
                <c:pt idx="420">
                  <c:v>341.96365920533333</c:v>
                </c:pt>
                <c:pt idx="421">
                  <c:v>347.81600317043331</c:v>
                </c:pt>
                <c:pt idx="422">
                  <c:v>353.70641680406669</c:v>
                </c:pt>
                <c:pt idx="423">
                  <c:v>360.51150438686665</c:v>
                </c:pt>
                <c:pt idx="424">
                  <c:v>369.37999344116668</c:v>
                </c:pt>
                <c:pt idx="425">
                  <c:v>378.25408294456668</c:v>
                </c:pt>
                <c:pt idx="426">
                  <c:v>387.1263391857334</c:v>
                </c:pt>
                <c:pt idx="427">
                  <c:v>395.99672496610003</c:v>
                </c:pt>
                <c:pt idx="428">
                  <c:v>404.86521689890003</c:v>
                </c:pt>
                <c:pt idx="429">
                  <c:v>413.72881157003332</c:v>
                </c:pt>
                <c:pt idx="430">
                  <c:v>422.59831340070002</c:v>
                </c:pt>
                <c:pt idx="431">
                  <c:v>431.46648787399999</c:v>
                </c:pt>
                <c:pt idx="432">
                  <c:v>440.33291667106664</c:v>
                </c:pt>
                <c:pt idx="433">
                  <c:v>449.19761331913332</c:v>
                </c:pt>
                <c:pt idx="434">
                  <c:v>458.06058789923333</c:v>
                </c:pt>
                <c:pt idx="435">
                  <c:v>466.92543471893333</c:v>
                </c:pt>
                <c:pt idx="436">
                  <c:v>475.78936781493337</c:v>
                </c:pt>
                <c:pt idx="437">
                  <c:v>484.40696716406671</c:v>
                </c:pt>
                <c:pt idx="438">
                  <c:v>492.89826696526666</c:v>
                </c:pt>
                <c:pt idx="439">
                  <c:v>501.38796007149995</c:v>
                </c:pt>
                <c:pt idx="440">
                  <c:v>509.87802748989998</c:v>
                </c:pt>
                <c:pt idx="441">
                  <c:v>518.72212076566666</c:v>
                </c:pt>
                <c:pt idx="442">
                  <c:v>526.75575879819996</c:v>
                </c:pt>
                <c:pt idx="443">
                  <c:v>533.84376908026661</c:v>
                </c:pt>
                <c:pt idx="444">
                  <c:v>540.93029655596661</c:v>
                </c:pt>
                <c:pt idx="445">
                  <c:v>548.01534122783335</c:v>
                </c:pt>
                <c:pt idx="446">
                  <c:v>555.12771239589995</c:v>
                </c:pt>
                <c:pt idx="447">
                  <c:v>562.26107681389999</c:v>
                </c:pt>
                <c:pt idx="448">
                  <c:v>569.39308121243334</c:v>
                </c:pt>
                <c:pt idx="449">
                  <c:v>576.52377489873334</c:v>
                </c:pt>
                <c:pt idx="450">
                  <c:v>583.65181372569998</c:v>
                </c:pt>
                <c:pt idx="451">
                  <c:v>590.78037544239999</c:v>
                </c:pt>
                <c:pt idx="452">
                  <c:v>598.30152595133336</c:v>
                </c:pt>
                <c:pt idx="453">
                  <c:v>610.27354397730005</c:v>
                </c:pt>
                <c:pt idx="454">
                  <c:v>623.97765660943332</c:v>
                </c:pt>
                <c:pt idx="455">
                  <c:v>638.59506159033344</c:v>
                </c:pt>
                <c:pt idx="456">
                  <c:v>653.21127026010004</c:v>
                </c:pt>
                <c:pt idx="457">
                  <c:v>667.82628261769992</c:v>
                </c:pt>
                <c:pt idx="458">
                  <c:v>682.44237311969994</c:v>
                </c:pt>
                <c:pt idx="459">
                  <c:v>697.05936234496653</c:v>
                </c:pt>
                <c:pt idx="460">
                  <c:v>709.7956640253667</c:v>
                </c:pt>
                <c:pt idx="461">
                  <c:v>721.59588591586669</c:v>
                </c:pt>
                <c:pt idx="462">
                  <c:v>733.3947398201334</c:v>
                </c:pt>
                <c:pt idx="463">
                  <c:v>745.19252154950004</c:v>
                </c:pt>
                <c:pt idx="464">
                  <c:v>756.9387375</c:v>
                </c:pt>
                <c:pt idx="465">
                  <c:v>767.20578866903327</c:v>
                </c:pt>
                <c:pt idx="466">
                  <c:v>782.74776891523334</c:v>
                </c:pt>
                <c:pt idx="467">
                  <c:v>799.04732497713326</c:v>
                </c:pt>
                <c:pt idx="468">
                  <c:v>816.20425555539998</c:v>
                </c:pt>
                <c:pt idx="469">
                  <c:v>833.04211011146663</c:v>
                </c:pt>
                <c:pt idx="470">
                  <c:v>850.22580313853325</c:v>
                </c:pt>
                <c:pt idx="471">
                  <c:v>867.81033386616673</c:v>
                </c:pt>
                <c:pt idx="472">
                  <c:v>885.80501360097014</c:v>
                </c:pt>
                <c:pt idx="473">
                  <c:v>904.25333530176999</c:v>
                </c:pt>
                <c:pt idx="474">
                  <c:v>923.07891923465331</c:v>
                </c:pt>
                <c:pt idx="475">
                  <c:v>942.35592353468667</c:v>
                </c:pt>
                <c:pt idx="476">
                  <c:v>962.11604643231669</c:v>
                </c:pt>
                <c:pt idx="477">
                  <c:v>982.3347904392466</c:v>
                </c:pt>
                <c:pt idx="478">
                  <c:v>1003.0188224910801</c:v>
                </c:pt>
                <c:pt idx="479">
                  <c:v>1024.1897876298467</c:v>
                </c:pt>
                <c:pt idx="480">
                  <c:v>1045.9142616636434</c:v>
                </c:pt>
                <c:pt idx="481">
                  <c:v>1068.1730827337133</c:v>
                </c:pt>
                <c:pt idx="482">
                  <c:v>1090.9515758695834</c:v>
                </c:pt>
                <c:pt idx="483">
                  <c:v>1114.1904813253534</c:v>
                </c:pt>
                <c:pt idx="484">
                  <c:v>1137.9067063641235</c:v>
                </c:pt>
                <c:pt idx="485">
                  <c:v>1162.1800577758033</c:v>
                </c:pt>
                <c:pt idx="486">
                  <c:v>1187.0084383154699</c:v>
                </c:pt>
                <c:pt idx="487">
                  <c:v>1212.4188000723466</c:v>
                </c:pt>
                <c:pt idx="488">
                  <c:v>1238.4152899685701</c:v>
                </c:pt>
                <c:pt idx="489">
                  <c:v>1265.0115649577933</c:v>
                </c:pt>
                <c:pt idx="490">
                  <c:v>1292.3368560099166</c:v>
                </c:pt>
                <c:pt idx="491">
                  <c:v>1320.2731729909401</c:v>
                </c:pt>
                <c:pt idx="492">
                  <c:v>1348.8057407829601</c:v>
                </c:pt>
                <c:pt idx="493">
                  <c:v>1377.8466870235998</c:v>
                </c:pt>
                <c:pt idx="494">
                  <c:v>1407.3944238121333</c:v>
                </c:pt>
                <c:pt idx="495">
                  <c:v>1437.6473000539268</c:v>
                </c:pt>
                <c:pt idx="496">
                  <c:v>1468.6007380085068</c:v>
                </c:pt>
                <c:pt idx="497">
                  <c:v>1500.53694984289</c:v>
                </c:pt>
                <c:pt idx="498">
                  <c:v>1533.1013860673734</c:v>
                </c:pt>
                <c:pt idx="499">
                  <c:v>1566.4050020506968</c:v>
                </c:pt>
                <c:pt idx="500">
                  <c:v>1600.4862255345099</c:v>
                </c:pt>
                <c:pt idx="501">
                  <c:v>1636.5577641453199</c:v>
                </c:pt>
                <c:pt idx="502">
                  <c:v>1673.3632965955335</c:v>
                </c:pt>
                <c:pt idx="503">
                  <c:v>1710.9529894241466</c:v>
                </c:pt>
                <c:pt idx="504">
                  <c:v>1749.37643111276</c:v>
                </c:pt>
                <c:pt idx="505">
                  <c:v>1788.5193381713734</c:v>
                </c:pt>
                <c:pt idx="506">
                  <c:v>1828.4074396720732</c:v>
                </c:pt>
                <c:pt idx="507">
                  <c:v>1869.0519401477666</c:v>
                </c:pt>
                <c:pt idx="508">
                  <c:v>1910.4633121578368</c:v>
                </c:pt>
                <c:pt idx="509">
                  <c:v>1952.8519754569031</c:v>
                </c:pt>
                <c:pt idx="510">
                  <c:v>1996.3617079959733</c:v>
                </c:pt>
                <c:pt idx="511">
                  <c:v>2041.0389472650434</c:v>
                </c:pt>
                <c:pt idx="512">
                  <c:v>2086.4909383641102</c:v>
                </c:pt>
                <c:pt idx="513">
                  <c:v>2132.3685897477767</c:v>
                </c:pt>
                <c:pt idx="514">
                  <c:v>2178.8350701917834</c:v>
                </c:pt>
                <c:pt idx="515">
                  <c:v>2226.6475730453903</c:v>
                </c:pt>
                <c:pt idx="516">
                  <c:v>2276.2901819545968</c:v>
                </c:pt>
                <c:pt idx="517">
                  <c:v>2327.4819477516335</c:v>
                </c:pt>
                <c:pt idx="518">
                  <c:v>2380.0809910467533</c:v>
                </c:pt>
                <c:pt idx="519">
                  <c:v>2433.0930153918698</c:v>
                </c:pt>
                <c:pt idx="520">
                  <c:v>2487.7627506979902</c:v>
                </c:pt>
                <c:pt idx="521">
                  <c:v>2543.76115364615</c:v>
                </c:pt>
                <c:pt idx="522">
                  <c:v>2601.0188837833898</c:v>
                </c:pt>
                <c:pt idx="523">
                  <c:v>2659.6559879897295</c:v>
                </c:pt>
                <c:pt idx="524">
                  <c:v>2720.0618369020699</c:v>
                </c:pt>
                <c:pt idx="525">
                  <c:v>2782.2616305627098</c:v>
                </c:pt>
                <c:pt idx="526">
                  <c:v>2845.2099969537567</c:v>
                </c:pt>
                <c:pt idx="527">
                  <c:v>2910.155200397347</c:v>
                </c:pt>
                <c:pt idx="528">
                  <c:v>2977.6014377898405</c:v>
                </c:pt>
                <c:pt idx="529">
                  <c:v>3045.2600672724334</c:v>
                </c:pt>
                <c:pt idx="530">
                  <c:v>3115.4295457149228</c:v>
                </c:pt>
                <c:pt idx="531">
                  <c:v>3186.9543094060532</c:v>
                </c:pt>
                <c:pt idx="532">
                  <c:v>3259.5970710998631</c:v>
                </c:pt>
                <c:pt idx="533">
                  <c:v>3329.8951741827732</c:v>
                </c:pt>
                <c:pt idx="534">
                  <c:v>3399.1888358255833</c:v>
                </c:pt>
                <c:pt idx="535">
                  <c:v>3467.9464214314967</c:v>
                </c:pt>
                <c:pt idx="536">
                  <c:v>3534.915433787407</c:v>
                </c:pt>
                <c:pt idx="537">
                  <c:v>3598.9478246132535</c:v>
                </c:pt>
                <c:pt idx="538">
                  <c:v>3663.5786037237367</c:v>
                </c:pt>
                <c:pt idx="539">
                  <c:v>3728.3389057743234</c:v>
                </c:pt>
                <c:pt idx="540">
                  <c:v>3788.844177184907</c:v>
                </c:pt>
                <c:pt idx="541">
                  <c:v>3846.5265395963902</c:v>
                </c:pt>
                <c:pt idx="542">
                  <c:v>3901.0807388059729</c:v>
                </c:pt>
                <c:pt idx="543">
                  <c:v>3953.69551990736</c:v>
                </c:pt>
                <c:pt idx="544">
                  <c:v>4002.9636764414436</c:v>
                </c:pt>
                <c:pt idx="545">
                  <c:v>4046.4537399324267</c:v>
                </c:pt>
                <c:pt idx="546">
                  <c:v>4084.9888018953661</c:v>
                </c:pt>
                <c:pt idx="547">
                  <c:v>4115.31437417078</c:v>
                </c:pt>
                <c:pt idx="548">
                  <c:v>4139.8731595536938</c:v>
                </c:pt>
                <c:pt idx="549">
                  <c:v>4160.3081342798068</c:v>
                </c:pt>
                <c:pt idx="550">
                  <c:v>4179.0465005339202</c:v>
                </c:pt>
                <c:pt idx="551">
                  <c:v>4195.7405251579339</c:v>
                </c:pt>
                <c:pt idx="552">
                  <c:v>4208.8101412098467</c:v>
                </c:pt>
                <c:pt idx="553">
                  <c:v>4216.6628387487599</c:v>
                </c:pt>
                <c:pt idx="554">
                  <c:v>4224.3804083478699</c:v>
                </c:pt>
                <c:pt idx="555">
                  <c:v>4231.2451311499835</c:v>
                </c:pt>
                <c:pt idx="556">
                  <c:v>4236.9821361129962</c:v>
                </c:pt>
                <c:pt idx="557">
                  <c:v>4238.70307972311</c:v>
                </c:pt>
                <c:pt idx="558">
                  <c:v>4237.1052459012235</c:v>
                </c:pt>
                <c:pt idx="559">
                  <c:v>4236.4358684163662</c:v>
                </c:pt>
                <c:pt idx="560">
                  <c:v>4235.1225498877366</c:v>
                </c:pt>
                <c:pt idx="561">
                  <c:v>4232.6746991599066</c:v>
                </c:pt>
                <c:pt idx="562">
                  <c:v>4225.5099743760766</c:v>
                </c:pt>
                <c:pt idx="563">
                  <c:v>4216.4414119842468</c:v>
                </c:pt>
                <c:pt idx="564">
                  <c:v>4205.573227894417</c:v>
                </c:pt>
                <c:pt idx="565">
                  <c:v>4194.8151300529862</c:v>
                </c:pt>
                <c:pt idx="566">
                  <c:v>4182.4693624986267</c:v>
                </c:pt>
                <c:pt idx="567">
                  <c:v>4170.002972608253</c:v>
                </c:pt>
                <c:pt idx="568">
                  <c:v>4159.7964493028767</c:v>
                </c:pt>
                <c:pt idx="569">
                  <c:v>4150.1043557154999</c:v>
                </c:pt>
                <c:pt idx="570">
                  <c:v>4138.6698524010235</c:v>
                </c:pt>
                <c:pt idx="571">
                  <c:v>4127.316747720517</c:v>
                </c:pt>
                <c:pt idx="572">
                  <c:v>4115.8579512102233</c:v>
                </c:pt>
                <c:pt idx="573">
                  <c:v>4104.4370581119265</c:v>
                </c:pt>
                <c:pt idx="574">
                  <c:v>4093.6722737168338</c:v>
                </c:pt>
                <c:pt idx="575">
                  <c:v>4082.13496803934</c:v>
                </c:pt>
                <c:pt idx="576">
                  <c:v>4071.5627866288469</c:v>
                </c:pt>
                <c:pt idx="577">
                  <c:v>4062.0292738063536</c:v>
                </c:pt>
                <c:pt idx="578">
                  <c:v>4052.7694263548601</c:v>
                </c:pt>
                <c:pt idx="579">
                  <c:v>4041.567541164367</c:v>
                </c:pt>
                <c:pt idx="580">
                  <c:v>4029.6363161208701</c:v>
                </c:pt>
                <c:pt idx="581">
                  <c:v>4016.7384877433769</c:v>
                </c:pt>
                <c:pt idx="582">
                  <c:v>4004.4634324431831</c:v>
                </c:pt>
                <c:pt idx="583">
                  <c:v>3994.6287155216901</c:v>
                </c:pt>
                <c:pt idx="584">
                  <c:v>3986.0520551881968</c:v>
                </c:pt>
                <c:pt idx="585">
                  <c:v>3978.6309607257031</c:v>
                </c:pt>
                <c:pt idx="586">
                  <c:v>3970.4253687642104</c:v>
                </c:pt>
                <c:pt idx="587">
                  <c:v>3959.8563568067134</c:v>
                </c:pt>
                <c:pt idx="588">
                  <c:v>3947.9160048614203</c:v>
                </c:pt>
                <c:pt idx="589">
                  <c:v>3936.7891780135265</c:v>
                </c:pt>
                <c:pt idx="590">
                  <c:v>3926.5836745283705</c:v>
                </c:pt>
                <c:pt idx="591">
                  <c:v>3917.2126922612301</c:v>
                </c:pt>
                <c:pt idx="592">
                  <c:v>3909.8401613080932</c:v>
                </c:pt>
                <c:pt idx="593">
                  <c:v>3903.5016436325536</c:v>
                </c:pt>
                <c:pt idx="594">
                  <c:v>3896.9915160471164</c:v>
                </c:pt>
                <c:pt idx="595">
                  <c:v>3890.2442707727769</c:v>
                </c:pt>
                <c:pt idx="596">
                  <c:v>3883.1544657374366</c:v>
                </c:pt>
                <c:pt idx="597">
                  <c:v>3876.475257952</c:v>
                </c:pt>
                <c:pt idx="598">
                  <c:v>3870.09101907476</c:v>
                </c:pt>
                <c:pt idx="599">
                  <c:v>3863.7070664876233</c:v>
                </c:pt>
                <c:pt idx="600">
                  <c:v>3855.761604700383</c:v>
                </c:pt>
                <c:pt idx="601">
                  <c:v>3848.5672218231434</c:v>
                </c:pt>
                <c:pt idx="602">
                  <c:v>3842.186872240407</c:v>
                </c:pt>
                <c:pt idx="603">
                  <c:v>3836.2826051074667</c:v>
                </c:pt>
                <c:pt idx="604">
                  <c:v>3830.3694365144302</c:v>
                </c:pt>
                <c:pt idx="605">
                  <c:v>3826.4996209214896</c:v>
                </c:pt>
                <c:pt idx="606">
                  <c:v>3825.4460937085496</c:v>
                </c:pt>
                <c:pt idx="607">
                  <c:v>3823.8588845260138</c:v>
                </c:pt>
                <c:pt idx="608">
                  <c:v>3821.1827825178734</c:v>
                </c:pt>
                <c:pt idx="609">
                  <c:v>3816.3112004597369</c:v>
                </c:pt>
                <c:pt idx="610">
                  <c:v>3812.6310793316961</c:v>
                </c:pt>
                <c:pt idx="611">
                  <c:v>3810.3913039775266</c:v>
                </c:pt>
                <c:pt idx="612">
                  <c:v>3807.9247351172835</c:v>
                </c:pt>
                <c:pt idx="613">
                  <c:v>3805.25927275714</c:v>
                </c:pt>
                <c:pt idx="614">
                  <c:v>3802.6741015781399</c:v>
                </c:pt>
                <c:pt idx="615">
                  <c:v>3799.4913644952398</c:v>
                </c:pt>
                <c:pt idx="616">
                  <c:v>3796.9801161461401</c:v>
                </c:pt>
                <c:pt idx="617">
                  <c:v>3795.4040048727766</c:v>
                </c:pt>
                <c:pt idx="618">
                  <c:v>3795.1261034470599</c:v>
                </c:pt>
                <c:pt idx="619">
                  <c:v>3795.7496412184469</c:v>
                </c:pt>
                <c:pt idx="620">
                  <c:v>3797.1811896998297</c:v>
                </c:pt>
                <c:pt idx="621">
                  <c:v>3798.846024751213</c:v>
                </c:pt>
                <c:pt idx="622">
                  <c:v>3799.0450853426</c:v>
                </c:pt>
                <c:pt idx="623">
                  <c:v>3798.7171743839835</c:v>
                </c:pt>
                <c:pt idx="624">
                  <c:v>3798.4344828723665</c:v>
                </c:pt>
                <c:pt idx="625">
                  <c:v>3799.1902174435536</c:v>
                </c:pt>
                <c:pt idx="626">
                  <c:v>3799.7795524247367</c:v>
                </c:pt>
                <c:pt idx="627">
                  <c:v>3799.7537368159233</c:v>
                </c:pt>
                <c:pt idx="628">
                  <c:v>3798.0307295971065</c:v>
                </c:pt>
                <c:pt idx="629">
                  <c:v>3797.9549558581903</c:v>
                </c:pt>
                <c:pt idx="630">
                  <c:v>3799.3424968393765</c:v>
                </c:pt>
                <c:pt idx="631">
                  <c:v>3800.7688839605598</c:v>
                </c:pt>
                <c:pt idx="632">
                  <c:v>3802.5087809470433</c:v>
                </c:pt>
                <c:pt idx="633">
                  <c:v>3803.3946587374303</c:v>
                </c:pt>
                <c:pt idx="634">
                  <c:v>3803.6305767473132</c:v>
                </c:pt>
                <c:pt idx="635">
                  <c:v>3803.2445909672001</c:v>
                </c:pt>
                <c:pt idx="636">
                  <c:v>3800.5411686170833</c:v>
                </c:pt>
                <c:pt idx="637">
                  <c:v>3797.0887573769669</c:v>
                </c:pt>
                <c:pt idx="638">
                  <c:v>3793.9721482795803</c:v>
                </c:pt>
                <c:pt idx="639">
                  <c:v>3791.3402053521768</c:v>
                </c:pt>
                <c:pt idx="640">
                  <c:v>3789.0325267047765</c:v>
                </c:pt>
                <c:pt idx="641">
                  <c:v>3787.4906680631766</c:v>
                </c:pt>
                <c:pt idx="642">
                  <c:v>3786.2966141063735</c:v>
                </c:pt>
                <c:pt idx="643">
                  <c:v>3781.2893114196731</c:v>
                </c:pt>
                <c:pt idx="644">
                  <c:v>3774.48897953287</c:v>
                </c:pt>
                <c:pt idx="645">
                  <c:v>3766.7242392861699</c:v>
                </c:pt>
                <c:pt idx="646">
                  <c:v>3759.385543979367</c:v>
                </c:pt>
                <c:pt idx="647">
                  <c:v>3753.0937589326668</c:v>
                </c:pt>
                <c:pt idx="648">
                  <c:v>3746.7463399233634</c:v>
                </c:pt>
                <c:pt idx="649">
                  <c:v>3737.5898388371634</c:v>
                </c:pt>
                <c:pt idx="650">
                  <c:v>3725.9038304440601</c:v>
                </c:pt>
                <c:pt idx="651">
                  <c:v>3712.5327260693603</c:v>
                </c:pt>
                <c:pt idx="652">
                  <c:v>3697.5929066146568</c:v>
                </c:pt>
                <c:pt idx="653">
                  <c:v>3681.9251786298564</c:v>
                </c:pt>
                <c:pt idx="654">
                  <c:v>3665.7996825951532</c:v>
                </c:pt>
                <c:pt idx="655">
                  <c:v>3648.7127016503537</c:v>
                </c:pt>
                <c:pt idx="656">
                  <c:v>3630.1904623106966</c:v>
                </c:pt>
                <c:pt idx="657">
                  <c:v>3607.658894618623</c:v>
                </c:pt>
                <c:pt idx="658">
                  <c:v>3584.4140665123532</c:v>
                </c:pt>
                <c:pt idx="659">
                  <c:v>3560.6535997040801</c:v>
                </c:pt>
                <c:pt idx="660">
                  <c:v>3536.0050778558098</c:v>
                </c:pt>
                <c:pt idx="661">
                  <c:v>3507.9651744975367</c:v>
                </c:pt>
                <c:pt idx="662">
                  <c:v>3477.1387179907797</c:v>
                </c:pt>
                <c:pt idx="663">
                  <c:v>3445.4661491727502</c:v>
                </c:pt>
                <c:pt idx="664">
                  <c:v>3412.9801434458195</c:v>
                </c:pt>
                <c:pt idx="665">
                  <c:v>3387.9583812788865</c:v>
                </c:pt>
                <c:pt idx="666">
                  <c:v>3363.8160731698563</c:v>
                </c:pt>
                <c:pt idx="667">
                  <c:v>3339.6693264965265</c:v>
                </c:pt>
                <c:pt idx="668">
                  <c:v>3315.3316464930936</c:v>
                </c:pt>
                <c:pt idx="669">
                  <c:v>3290.7389044009469</c:v>
                </c:pt>
                <c:pt idx="670">
                  <c:v>3265.6339520551533</c:v>
                </c:pt>
                <c:pt idx="671">
                  <c:v>3240.3542946292632</c:v>
                </c:pt>
                <c:pt idx="672">
                  <c:v>3214.71476533347</c:v>
                </c:pt>
                <c:pt idx="673">
                  <c:v>3188.2459392875767</c:v>
                </c:pt>
                <c:pt idx="674">
                  <c:v>3160.3849658791869</c:v>
                </c:pt>
                <c:pt idx="675">
                  <c:v>3133.6125858510932</c:v>
                </c:pt>
                <c:pt idx="676">
                  <c:v>3107.7123668030035</c:v>
                </c:pt>
                <c:pt idx="677">
                  <c:v>3083.4821702627996</c:v>
                </c:pt>
                <c:pt idx="678">
                  <c:v>3059.3159751467001</c:v>
                </c:pt>
                <c:pt idx="679">
                  <c:v>3035.6421714804001</c:v>
                </c:pt>
                <c:pt idx="680">
                  <c:v>3012.8079064041003</c:v>
                </c:pt>
                <c:pt idx="681">
                  <c:v>2990.9541459878001</c:v>
                </c:pt>
                <c:pt idx="682">
                  <c:v>2969.9318866314998</c:v>
                </c:pt>
                <c:pt idx="683">
                  <c:v>2949.6832303543997</c:v>
                </c:pt>
                <c:pt idx="684">
                  <c:v>2929.4508220634998</c:v>
                </c:pt>
                <c:pt idx="685">
                  <c:v>2906.3808061625</c:v>
                </c:pt>
                <c:pt idx="686">
                  <c:v>2883.9355264016003</c:v>
                </c:pt>
                <c:pt idx="687">
                  <c:v>2861.3410685506001</c:v>
                </c:pt>
                <c:pt idx="688">
                  <c:v>2839.1701239500999</c:v>
                </c:pt>
                <c:pt idx="689">
                  <c:v>2817.4224004361004</c:v>
                </c:pt>
                <c:pt idx="690">
                  <c:v>2796.364753582</c:v>
                </c:pt>
                <c:pt idx="691">
                  <c:v>2775.8923653911002</c:v>
                </c:pt>
                <c:pt idx="692">
                  <c:v>2755.8048069786</c:v>
                </c:pt>
                <c:pt idx="693">
                  <c:v>2736.1242112136997</c:v>
                </c:pt>
                <c:pt idx="694">
                  <c:v>2722.5044181640997</c:v>
                </c:pt>
                <c:pt idx="695">
                  <c:v>2708.5390058445</c:v>
                </c:pt>
                <c:pt idx="696">
                  <c:v>2691.6195696649002</c:v>
                </c:pt>
                <c:pt idx="697">
                  <c:v>2674.7364367353002</c:v>
                </c:pt>
                <c:pt idx="698">
                  <c:v>2657.5948047058</c:v>
                </c:pt>
                <c:pt idx="699">
                  <c:v>2640.3571429490003</c:v>
                </c:pt>
                <c:pt idx="700">
                  <c:v>2623.1724285686</c:v>
                </c:pt>
                <c:pt idx="701">
                  <c:v>2606.0192234681999</c:v>
                </c:pt>
                <c:pt idx="702">
                  <c:v>2592.3643750977999</c:v>
                </c:pt>
                <c:pt idx="703">
                  <c:v>2580.5486237874002</c:v>
                </c:pt>
                <c:pt idx="704">
                  <c:v>2569.1426820269999</c:v>
                </c:pt>
                <c:pt idx="705">
                  <c:v>2558.2754064605997</c:v>
                </c:pt>
                <c:pt idx="706">
                  <c:v>2547.7351356132003</c:v>
                </c:pt>
                <c:pt idx="707">
                  <c:v>2535.9327728277999</c:v>
                </c:pt>
                <c:pt idx="708">
                  <c:v>2524.0824060102</c:v>
                </c:pt>
                <c:pt idx="709">
                  <c:v>2511.8690778209002</c:v>
                </c:pt>
                <c:pt idx="710">
                  <c:v>2494.7568344865999</c:v>
                </c:pt>
                <c:pt idx="711">
                  <c:v>2476.1799917274002</c:v>
                </c:pt>
                <c:pt idx="712">
                  <c:v>2457.5781030271</c:v>
                </c:pt>
                <c:pt idx="713">
                  <c:v>2438.8344478218996</c:v>
                </c:pt>
                <c:pt idx="714">
                  <c:v>2419.9451982355999</c:v>
                </c:pt>
                <c:pt idx="715">
                  <c:v>2399.7708834443001</c:v>
                </c:pt>
                <c:pt idx="716">
                  <c:v>2378.5027028945997</c:v>
                </c:pt>
                <c:pt idx="717">
                  <c:v>2362.2204399419998</c:v>
                </c:pt>
                <c:pt idx="718">
                  <c:v>2347.8767884005001</c:v>
                </c:pt>
                <c:pt idx="719">
                  <c:v>2333.134663113</c:v>
                </c:pt>
                <c:pt idx="720">
                  <c:v>2318.7160320184998</c:v>
                </c:pt>
                <c:pt idx="721">
                  <c:v>2304.6298631069999</c:v>
                </c:pt>
                <c:pt idx="722">
                  <c:v>2290.8424026294001</c:v>
                </c:pt>
                <c:pt idx="723">
                  <c:v>2277.4484685831003</c:v>
                </c:pt>
                <c:pt idx="724">
                  <c:v>2262.2551234959001</c:v>
                </c:pt>
                <c:pt idx="725">
                  <c:v>2247.1981037737</c:v>
                </c:pt>
                <c:pt idx="726">
                  <c:v>2232.2686995886002</c:v>
                </c:pt>
                <c:pt idx="727">
                  <c:v>2218.4253787098</c:v>
                </c:pt>
                <c:pt idx="728">
                  <c:v>2204.2929389783999</c:v>
                </c:pt>
                <c:pt idx="729">
                  <c:v>2189.9494592649999</c:v>
                </c:pt>
                <c:pt idx="730">
                  <c:v>2175.4046348736001</c:v>
                </c:pt>
                <c:pt idx="731">
                  <c:v>2160.6626965601999</c:v>
                </c:pt>
                <c:pt idx="732">
                  <c:v>2145.8285489638001</c:v>
                </c:pt>
                <c:pt idx="733">
                  <c:v>2130.9042375557001</c:v>
                </c:pt>
                <c:pt idx="734">
                  <c:v>2115.9516124109</c:v>
                </c:pt>
                <c:pt idx="735">
                  <c:v>2100.9533743951001</c:v>
                </c:pt>
                <c:pt idx="736">
                  <c:v>2086.3353725523002</c:v>
                </c:pt>
                <c:pt idx="737">
                  <c:v>2072.8118433802001</c:v>
                </c:pt>
                <c:pt idx="738">
                  <c:v>2059.1574675177999</c:v>
                </c:pt>
                <c:pt idx="739">
                  <c:v>2045.3530090034001</c:v>
                </c:pt>
                <c:pt idx="740">
                  <c:v>2031.7388195849999</c:v>
                </c:pt>
                <c:pt idx="741">
                  <c:v>2018.4270845176002</c:v>
                </c:pt>
                <c:pt idx="742">
                  <c:v>2005.5484261246002</c:v>
                </c:pt>
                <c:pt idx="743">
                  <c:v>1992.8055966946999</c:v>
                </c:pt>
                <c:pt idx="744">
                  <c:v>1980.1699128856999</c:v>
                </c:pt>
                <c:pt idx="745">
                  <c:v>1967.7046024438</c:v>
                </c:pt>
                <c:pt idx="746">
                  <c:v>1954.0265209757999</c:v>
                </c:pt>
                <c:pt idx="747">
                  <c:v>1940.4325098067002</c:v>
                </c:pt>
                <c:pt idx="748">
                  <c:v>1927.0048662101999</c:v>
                </c:pt>
                <c:pt idx="749">
                  <c:v>1913.7183060378002</c:v>
                </c:pt>
                <c:pt idx="750">
                  <c:v>1900.2683539985999</c:v>
                </c:pt>
                <c:pt idx="751">
                  <c:v>1886.8604769014</c:v>
                </c:pt>
                <c:pt idx="752">
                  <c:v>1873.5208382901001</c:v>
                </c:pt>
                <c:pt idx="753">
                  <c:v>1861.0900853360999</c:v>
                </c:pt>
                <c:pt idx="754">
                  <c:v>1849.4946878851001</c:v>
                </c:pt>
                <c:pt idx="755">
                  <c:v>1838.1242056901001</c:v>
                </c:pt>
                <c:pt idx="756">
                  <c:v>1827.0063697341002</c:v>
                </c:pt>
                <c:pt idx="757">
                  <c:v>1815.7676038090001</c:v>
                </c:pt>
                <c:pt idx="758">
                  <c:v>1804.1039670647001</c:v>
                </c:pt>
                <c:pt idx="759">
                  <c:v>1792.5095420778002</c:v>
                </c:pt>
                <c:pt idx="760">
                  <c:v>1780.9667945679003</c:v>
                </c:pt>
                <c:pt idx="761">
                  <c:v>1768.4409857149999</c:v>
                </c:pt>
                <c:pt idx="762">
                  <c:v>1755.8680352491001</c:v>
                </c:pt>
                <c:pt idx="763">
                  <c:v>1743.5248277932001</c:v>
                </c:pt>
                <c:pt idx="764">
                  <c:v>1731.5319456554</c:v>
                </c:pt>
                <c:pt idx="765">
                  <c:v>1719.7784979114999</c:v>
                </c:pt>
                <c:pt idx="766">
                  <c:v>1708.1731626842998</c:v>
                </c:pt>
                <c:pt idx="767">
                  <c:v>1696.7462913412</c:v>
                </c:pt>
                <c:pt idx="768">
                  <c:v>1685.4981063970999</c:v>
                </c:pt>
                <c:pt idx="769">
                  <c:v>1674.3127046289001</c:v>
                </c:pt>
                <c:pt idx="770">
                  <c:v>1663.2815711847002</c:v>
                </c:pt>
                <c:pt idx="771">
                  <c:v>1652.4596500795001</c:v>
                </c:pt>
                <c:pt idx="772">
                  <c:v>1641.8573192114</c:v>
                </c:pt>
                <c:pt idx="773">
                  <c:v>1631.4886639731999</c:v>
                </c:pt>
                <c:pt idx="774">
                  <c:v>1621.3291734460001</c:v>
                </c:pt>
                <c:pt idx="775">
                  <c:v>1611.5067092482</c:v>
                </c:pt>
                <c:pt idx="776">
                  <c:v>1601.8903132271</c:v>
                </c:pt>
                <c:pt idx="777">
                  <c:v>1592.427460529</c:v>
                </c:pt>
                <c:pt idx="778">
                  <c:v>1582.9098764308999</c:v>
                </c:pt>
                <c:pt idx="779">
                  <c:v>1573.0977484118</c:v>
                </c:pt>
                <c:pt idx="780">
                  <c:v>1563.5613788097</c:v>
                </c:pt>
                <c:pt idx="781">
                  <c:v>1556.5717291424</c:v>
                </c:pt>
                <c:pt idx="782">
                  <c:v>1550.707437565</c:v>
                </c:pt>
                <c:pt idx="783">
                  <c:v>1544.8256318379999</c:v>
                </c:pt>
                <c:pt idx="784">
                  <c:v>1538.9329189688001</c:v>
                </c:pt>
                <c:pt idx="785">
                  <c:v>1532.6038478399</c:v>
                </c:pt>
                <c:pt idx="786">
                  <c:v>1526.0417023252</c:v>
                </c:pt>
                <c:pt idx="787">
                  <c:v>1519.6402289424</c:v>
                </c:pt>
                <c:pt idx="788">
                  <c:v>1513.4736727956999</c:v>
                </c:pt>
                <c:pt idx="789">
                  <c:v>1507.3628801689999</c:v>
                </c:pt>
                <c:pt idx="790">
                  <c:v>1501.3070224523001</c:v>
                </c:pt>
                <c:pt idx="791">
                  <c:v>1496.0492023464999</c:v>
                </c:pt>
                <c:pt idx="792">
                  <c:v>1491.1076716138</c:v>
                </c:pt>
                <c:pt idx="793">
                  <c:v>1485.3415744583001</c:v>
                </c:pt>
                <c:pt idx="794">
                  <c:v>1479.7623023428</c:v>
                </c:pt>
                <c:pt idx="795">
                  <c:v>1474.3698552873</c:v>
                </c:pt>
                <c:pt idx="796">
                  <c:v>1469.1646488286999</c:v>
                </c:pt>
                <c:pt idx="797">
                  <c:v>1464.082779501</c:v>
                </c:pt>
                <c:pt idx="798">
                  <c:v>1458.9468416323</c:v>
                </c:pt>
                <c:pt idx="799">
                  <c:v>1454.1924190945999</c:v>
                </c:pt>
                <c:pt idx="800">
                  <c:v>1449.4517777798001</c:v>
                </c:pt>
                <c:pt idx="801">
                  <c:v>1444.6273659033</c:v>
                </c:pt>
                <c:pt idx="802">
                  <c:v>1440.3513091538002</c:v>
                </c:pt>
                <c:pt idx="803">
                  <c:v>1436.9554905483001</c:v>
                </c:pt>
                <c:pt idx="804">
                  <c:v>1433.5239783437</c:v>
                </c:pt>
                <c:pt idx="805">
                  <c:v>1430.0562618568999</c:v>
                </c:pt>
                <c:pt idx="806">
                  <c:v>1426.1746527193</c:v>
                </c:pt>
                <c:pt idx="807">
                  <c:v>1421.9938037806</c:v>
                </c:pt>
                <c:pt idx="808">
                  <c:v>1417.8234752187</c:v>
                </c:pt>
                <c:pt idx="809">
                  <c:v>1413.755032521</c:v>
                </c:pt>
                <c:pt idx="810">
                  <c:v>1409.6825733532999</c:v>
                </c:pt>
                <c:pt idx="811">
                  <c:v>1405.6071966754</c:v>
                </c:pt>
                <c:pt idx="812">
                  <c:v>1401.5287635359</c:v>
                </c:pt>
                <c:pt idx="813">
                  <c:v>1397.4463139474001</c:v>
                </c:pt>
                <c:pt idx="814">
                  <c:v>1393.2442167279</c:v>
                </c:pt>
                <c:pt idx="815">
                  <c:v>1389.0429028284</c:v>
                </c:pt>
                <c:pt idx="816">
                  <c:v>1384.9821577069001</c:v>
                </c:pt>
                <c:pt idx="817">
                  <c:v>1380.6513685712</c:v>
                </c:pt>
                <c:pt idx="818">
                  <c:v>1376.0495836854</c:v>
                </c:pt>
                <c:pt idx="819">
                  <c:v>1371.0356323696999</c:v>
                </c:pt>
                <c:pt idx="820">
                  <c:v>1365.4545171839</c:v>
                </c:pt>
                <c:pt idx="821">
                  <c:v>1359.3977093180999</c:v>
                </c:pt>
                <c:pt idx="822">
                  <c:v>1353.4930500933001</c:v>
                </c:pt>
                <c:pt idx="823">
                  <c:v>1348.2237046476</c:v>
                </c:pt>
                <c:pt idx="824">
                  <c:v>1342.2252597878</c:v>
                </c:pt>
                <c:pt idx="825">
                  <c:v>1335.7082560055999</c:v>
                </c:pt>
                <c:pt idx="826">
                  <c:v>1329.1403742722</c:v>
                </c:pt>
                <c:pt idx="827">
                  <c:v>1322.5612043870999</c:v>
                </c:pt>
                <c:pt idx="828">
                  <c:v>1315.8082702621</c:v>
                </c:pt>
                <c:pt idx="829">
                  <c:v>1308.9340686491</c:v>
                </c:pt>
                <c:pt idx="830">
                  <c:v>1301.8937305110999</c:v>
                </c:pt>
                <c:pt idx="831">
                  <c:v>1294.6859528831001</c:v>
                </c:pt>
                <c:pt idx="832">
                  <c:v>1287.3149344840999</c:v>
                </c:pt>
                <c:pt idx="833">
                  <c:v>1279.7311640160001</c:v>
                </c:pt>
                <c:pt idx="834">
                  <c:v>1271.7328628217001</c:v>
                </c:pt>
                <c:pt idx="835">
                  <c:v>1263.560931168</c:v>
                </c:pt>
                <c:pt idx="836">
                  <c:v>1255.2153550624</c:v>
                </c:pt>
                <c:pt idx="837">
                  <c:v>1246.6961345157001</c:v>
                </c:pt>
                <c:pt idx="838">
                  <c:v>1238.0032695251</c:v>
                </c:pt>
                <c:pt idx="839">
                  <c:v>1229.1163305274001</c:v>
                </c:pt>
                <c:pt idx="840">
                  <c:v>1219.9032669223</c:v>
                </c:pt>
                <c:pt idx="841">
                  <c:v>1210.2674949113</c:v>
                </c:pt>
                <c:pt idx="842">
                  <c:v>1200.4370278544</c:v>
                </c:pt>
                <c:pt idx="843">
                  <c:v>1190.4997682870001</c:v>
                </c:pt>
                <c:pt idx="844">
                  <c:v>1180.4467426233</c:v>
                </c:pt>
                <c:pt idx="845">
                  <c:v>1170.2782174336</c:v>
                </c:pt>
                <c:pt idx="846">
                  <c:v>1159.9944072159001</c:v>
                </c:pt>
                <c:pt idx="847">
                  <c:v>1149.5953119682001</c:v>
                </c:pt>
                <c:pt idx="848">
                  <c:v>1139.0664437554999</c:v>
                </c:pt>
                <c:pt idx="849">
                  <c:v>1128.1815781548</c:v>
                </c:pt>
                <c:pt idx="850">
                  <c:v>1117.9501947430999</c:v>
                </c:pt>
                <c:pt idx="851">
                  <c:v>1107.7905923062001</c:v>
                </c:pt>
                <c:pt idx="852">
                  <c:v>1097.5598523823999</c:v>
                </c:pt>
                <c:pt idx="853">
                  <c:v>1087.2579749705001</c:v>
                </c:pt>
                <c:pt idx="854">
                  <c:v>1076.8849600707001</c:v>
                </c:pt>
                <c:pt idx="855">
                  <c:v>1066.4414764302001</c:v>
                </c:pt>
                <c:pt idx="856">
                  <c:v>1055.9282579370001</c:v>
                </c:pt>
                <c:pt idx="857">
                  <c:v>1045.3439019548</c:v>
                </c:pt>
                <c:pt idx="858">
                  <c:v>1034.6884084855001</c:v>
                </c:pt>
                <c:pt idx="859">
                  <c:v>1023.6883757112</c:v>
                </c:pt>
                <c:pt idx="860">
                  <c:v>1012.6621761504</c:v>
                </c:pt>
                <c:pt idx="861">
                  <c:v>1001.7694243155</c:v>
                </c:pt>
                <c:pt idx="862">
                  <c:v>990.9539807466</c:v>
                </c:pt>
                <c:pt idx="863">
                  <c:v>980.14694191449996</c:v>
                </c:pt>
                <c:pt idx="864">
                  <c:v>969.34794636179993</c:v>
                </c:pt>
                <c:pt idx="865">
                  <c:v>958.55751953509991</c:v>
                </c:pt>
                <c:pt idx="866">
                  <c:v>947.77566143340005</c:v>
                </c:pt>
                <c:pt idx="867">
                  <c:v>937.00317316979999</c:v>
                </c:pt>
                <c:pt idx="868">
                  <c:v>926.57481745280006</c:v>
                </c:pt>
                <c:pt idx="869">
                  <c:v>916.53105367879994</c:v>
                </c:pt>
                <c:pt idx="870">
                  <c:v>906.55533929149999</c:v>
                </c:pt>
                <c:pt idx="871">
                  <c:v>896.64729593489994</c:v>
                </c:pt>
                <c:pt idx="872">
                  <c:v>886.3642793084</c:v>
                </c:pt>
                <c:pt idx="873">
                  <c:v>875.98256495280009</c:v>
                </c:pt>
                <c:pt idx="874">
                  <c:v>865.63501601129997</c:v>
                </c:pt>
                <c:pt idx="875">
                  <c:v>855.32177089290008</c:v>
                </c:pt>
                <c:pt idx="876">
                  <c:v>845.15475007650002</c:v>
                </c:pt>
                <c:pt idx="877">
                  <c:v>835.30317217209995</c:v>
                </c:pt>
                <c:pt idx="878">
                  <c:v>824.67967360270006</c:v>
                </c:pt>
                <c:pt idx="879">
                  <c:v>814.01217606130001</c:v>
                </c:pt>
                <c:pt idx="880">
                  <c:v>803.6762010809</c:v>
                </c:pt>
                <c:pt idx="881">
                  <c:v>793.54398862850007</c:v>
                </c:pt>
                <c:pt idx="882">
                  <c:v>783.46620913209995</c:v>
                </c:pt>
                <c:pt idx="883">
                  <c:v>773.84271110520001</c:v>
                </c:pt>
                <c:pt idx="884">
                  <c:v>764.75530140310002</c:v>
                </c:pt>
                <c:pt idx="885">
                  <c:v>755.81430184100009</c:v>
                </c:pt>
                <c:pt idx="886">
                  <c:v>747.01790983910007</c:v>
                </c:pt>
                <c:pt idx="887">
                  <c:v>738.56541885730007</c:v>
                </c:pt>
                <c:pt idx="888">
                  <c:v>731.03497176439998</c:v>
                </c:pt>
                <c:pt idx="889">
                  <c:v>723.55229983460003</c:v>
                </c:pt>
                <c:pt idx="890">
                  <c:v>716.11740306680008</c:v>
                </c:pt>
                <c:pt idx="891">
                  <c:v>708.73028146190006</c:v>
                </c:pt>
                <c:pt idx="892">
                  <c:v>701.39156205109998</c:v>
                </c:pt>
                <c:pt idx="893">
                  <c:v>694.04346837779997</c:v>
                </c:pt>
                <c:pt idx="894">
                  <c:v>686.16794614840001</c:v>
                </c:pt>
                <c:pt idx="895">
                  <c:v>678.37875747010003</c:v>
                </c:pt>
                <c:pt idx="896">
                  <c:v>670.65139963880006</c:v>
                </c:pt>
                <c:pt idx="897">
                  <c:v>662.9499468345</c:v>
                </c:pt>
                <c:pt idx="898">
                  <c:v>655.29359498920007</c:v>
                </c:pt>
                <c:pt idx="899">
                  <c:v>647.68254914950001</c:v>
                </c:pt>
                <c:pt idx="900">
                  <c:v>640.11823218769996</c:v>
                </c:pt>
                <c:pt idx="901">
                  <c:v>632.60082741320002</c:v>
                </c:pt>
                <c:pt idx="902">
                  <c:v>625.12843399279996</c:v>
                </c:pt>
                <c:pt idx="903">
                  <c:v>617.70061054789994</c:v>
                </c:pt>
                <c:pt idx="904">
                  <c:v>610.67382589789997</c:v>
                </c:pt>
                <c:pt idx="905">
                  <c:v>604.56578406599999</c:v>
                </c:pt>
                <c:pt idx="906">
                  <c:v>598.69850645389999</c:v>
                </c:pt>
                <c:pt idx="907">
                  <c:v>593.04833524750006</c:v>
                </c:pt>
                <c:pt idx="908">
                  <c:v>587.6417515718</c:v>
                </c:pt>
                <c:pt idx="909">
                  <c:v>582.27415551569993</c:v>
                </c:pt>
                <c:pt idx="910">
                  <c:v>576.94542043770002</c:v>
                </c:pt>
                <c:pt idx="911">
                  <c:v>571.69393258150001</c:v>
                </c:pt>
                <c:pt idx="912">
                  <c:v>566.45784094040005</c:v>
                </c:pt>
                <c:pt idx="913">
                  <c:v>561.22174929829998</c:v>
                </c:pt>
                <c:pt idx="914">
                  <c:v>555.34845691650003</c:v>
                </c:pt>
                <c:pt idx="915">
                  <c:v>549.75597386079994</c:v>
                </c:pt>
                <c:pt idx="916">
                  <c:v>544.1634908062</c:v>
                </c:pt>
                <c:pt idx="917">
                  <c:v>538.57121276420003</c:v>
                </c:pt>
                <c:pt idx="918">
                  <c:v>532.98016377390002</c:v>
                </c:pt>
                <c:pt idx="919">
                  <c:v>527.35977528850003</c:v>
                </c:pt>
                <c:pt idx="920">
                  <c:v>521.64820788709994</c:v>
                </c:pt>
                <c:pt idx="921">
                  <c:v>515.93664048569997</c:v>
                </c:pt>
                <c:pt idx="922">
                  <c:v>510.22424848740002</c:v>
                </c:pt>
                <c:pt idx="923">
                  <c:v>504.51174062840005</c:v>
                </c:pt>
                <c:pt idx="924">
                  <c:v>498.79923276950001</c:v>
                </c:pt>
                <c:pt idx="925">
                  <c:v>492.98964019150003</c:v>
                </c:pt>
                <c:pt idx="926">
                  <c:v>487.30444793829997</c:v>
                </c:pt>
                <c:pt idx="927">
                  <c:v>481.94531209870001</c:v>
                </c:pt>
                <c:pt idx="928">
                  <c:v>476.58617625799997</c:v>
                </c:pt>
                <c:pt idx="929">
                  <c:v>471.22802824439998</c:v>
                </c:pt>
                <c:pt idx="930">
                  <c:v>465.87044052700003</c:v>
                </c:pt>
                <c:pt idx="931">
                  <c:v>460.57135180779994</c:v>
                </c:pt>
                <c:pt idx="932">
                  <c:v>455.42922307510003</c:v>
                </c:pt>
                <c:pt idx="933">
                  <c:v>450.28709434250004</c:v>
                </c:pt>
                <c:pt idx="934">
                  <c:v>445.14562579419999</c:v>
                </c:pt>
                <c:pt idx="935">
                  <c:v>440.00526719189997</c:v>
                </c:pt>
                <c:pt idx="936">
                  <c:v>434.86490858850004</c:v>
                </c:pt>
                <c:pt idx="937">
                  <c:v>430.2110402372</c:v>
                </c:pt>
                <c:pt idx="938">
                  <c:v>425.72330912489997</c:v>
                </c:pt>
                <c:pt idx="939">
                  <c:v>421.23557801269999</c:v>
                </c:pt>
                <c:pt idx="940">
                  <c:v>416.74784690030003</c:v>
                </c:pt>
                <c:pt idx="941">
                  <c:v>412.25979186899997</c:v>
                </c:pt>
                <c:pt idx="942">
                  <c:v>407.77129475819999</c:v>
                </c:pt>
                <c:pt idx="943">
                  <c:v>403.28505868349998</c:v>
                </c:pt>
                <c:pt idx="944">
                  <c:v>398.79975546060001</c:v>
                </c:pt>
                <c:pt idx="945">
                  <c:v>394.31455161680003</c:v>
                </c:pt>
                <c:pt idx="946">
                  <c:v>390.05521397409996</c:v>
                </c:pt>
                <c:pt idx="947">
                  <c:v>385.9117964134</c:v>
                </c:pt>
                <c:pt idx="948">
                  <c:v>381.76837885259999</c:v>
                </c:pt>
                <c:pt idx="949">
                  <c:v>377.62496129190004</c:v>
                </c:pt>
                <c:pt idx="950">
                  <c:v>373.48154373109998</c:v>
                </c:pt>
                <c:pt idx="951">
                  <c:v>369.33948784410006</c:v>
                </c:pt>
                <c:pt idx="952">
                  <c:v>365.19832845100001</c:v>
                </c:pt>
                <c:pt idx="953">
                  <c:v>361.05716905780002</c:v>
                </c:pt>
                <c:pt idx="954">
                  <c:v>356.91600966470003</c:v>
                </c:pt>
                <c:pt idx="955">
                  <c:v>353.01804441849998</c:v>
                </c:pt>
                <c:pt idx="956">
                  <c:v>349.4480771854</c:v>
                </c:pt>
                <c:pt idx="957">
                  <c:v>345.8781099533</c:v>
                </c:pt>
                <c:pt idx="958">
                  <c:v>342.30824056769995</c:v>
                </c:pt>
                <c:pt idx="959">
                  <c:v>338.83084066679999</c:v>
                </c:pt>
                <c:pt idx="960">
                  <c:v>335.49220444579998</c:v>
                </c:pt>
                <c:pt idx="961">
                  <c:v>332.15268808019999</c:v>
                </c:pt>
                <c:pt idx="962">
                  <c:v>328.81314368860001</c:v>
                </c:pt>
                <c:pt idx="963">
                  <c:v>325.47359929779998</c:v>
                </c:pt>
                <c:pt idx="964">
                  <c:v>322.13405490709999</c:v>
                </c:pt>
                <c:pt idx="965">
                  <c:v>310.06915945851</c:v>
                </c:pt>
                <c:pt idx="966">
                  <c:v>306.81096649287997</c:v>
                </c:pt>
                <c:pt idx="967">
                  <c:v>303.55362569918998</c:v>
                </c:pt>
                <c:pt idx="968">
                  <c:v>300.29923903072</c:v>
                </c:pt>
                <c:pt idx="969">
                  <c:v>297.04612604698002</c:v>
                </c:pt>
                <c:pt idx="970">
                  <c:v>293.79386523526</c:v>
                </c:pt>
                <c:pt idx="971">
                  <c:v>290.54245659417001</c:v>
                </c:pt>
                <c:pt idx="972">
                  <c:v>287.29190012590999</c:v>
                </c:pt>
                <c:pt idx="973">
                  <c:v>284.04207779908</c:v>
                </c:pt>
                <c:pt idx="974">
                  <c:v>281.58033495677</c:v>
                </c:pt>
                <c:pt idx="975">
                  <c:v>279.24603021338999</c:v>
                </c:pt>
                <c:pt idx="976">
                  <c:v>276.91389216124003</c:v>
                </c:pt>
                <c:pt idx="977">
                  <c:v>274.58422629440997</c:v>
                </c:pt>
                <c:pt idx="978">
                  <c:v>272.25541259951001</c:v>
                </c:pt>
                <c:pt idx="979">
                  <c:v>269.92745107524001</c:v>
                </c:pt>
                <c:pt idx="980">
                  <c:v>267.59990839269</c:v>
                </c:pt>
                <c:pt idx="981">
                  <c:v>265.27281013296999</c:v>
                </c:pt>
                <c:pt idx="982">
                  <c:v>262.94656404507998</c:v>
                </c:pt>
                <c:pt idx="983">
                  <c:v>260.87004057032999</c:v>
                </c:pt>
                <c:pt idx="984">
                  <c:v>259.01787320288997</c:v>
                </c:pt>
                <c:pt idx="985">
                  <c:v>257.16994743857998</c:v>
                </c:pt>
                <c:pt idx="986">
                  <c:v>255.32305928060998</c:v>
                </c:pt>
                <c:pt idx="987">
                  <c:v>253.47720872765998</c:v>
                </c:pt>
                <c:pt idx="988">
                  <c:v>251.63132432174999</c:v>
                </c:pt>
                <c:pt idx="989">
                  <c:v>249.78599620927</c:v>
                </c:pt>
                <c:pt idx="990">
                  <c:v>247.94170570401999</c:v>
                </c:pt>
                <c:pt idx="991">
                  <c:v>246.09960316797</c:v>
                </c:pt>
                <c:pt idx="992">
                  <c:v>244.26846354654998</c:v>
                </c:pt>
                <c:pt idx="993">
                  <c:v>242.44087950802003</c:v>
                </c:pt>
                <c:pt idx="994">
                  <c:v>240.61551984226998</c:v>
                </c:pt>
                <c:pt idx="995">
                  <c:v>238.79118049139001</c:v>
                </c:pt>
                <c:pt idx="996">
                  <c:v>236.9678614547</c:v>
                </c:pt>
                <c:pt idx="997">
                  <c:v>235.14556273109</c:v>
                </c:pt>
                <c:pt idx="998">
                  <c:v>233.32428432246002</c:v>
                </c:pt>
                <c:pt idx="999">
                  <c:v>231.50395354921</c:v>
                </c:pt>
                <c:pt idx="1000">
                  <c:v>229.68354165753999</c:v>
                </c:pt>
                <c:pt idx="1001">
                  <c:v>227.86564882136</c:v>
                </c:pt>
                <c:pt idx="1002">
                  <c:v>226.05239274585</c:v>
                </c:pt>
                <c:pt idx="1003">
                  <c:v>224.23670948662001</c:v>
                </c:pt>
                <c:pt idx="1004">
                  <c:v>222.42187646177999</c:v>
                </c:pt>
                <c:pt idx="1005">
                  <c:v>220.60909325150999</c:v>
                </c:pt>
                <c:pt idx="1006">
                  <c:v>218.79940809793001</c:v>
                </c:pt>
                <c:pt idx="1007">
                  <c:v>216.99074325731999</c:v>
                </c:pt>
                <c:pt idx="1008">
                  <c:v>215.20648550350001</c:v>
                </c:pt>
                <c:pt idx="1009">
                  <c:v>213.73672206345003</c:v>
                </c:pt>
                <c:pt idx="1010">
                  <c:v>212.52706961396001</c:v>
                </c:pt>
                <c:pt idx="1011">
                  <c:v>211.31914028910001</c:v>
                </c:pt>
                <c:pt idx="1012">
                  <c:v>210.11244967475</c:v>
                </c:pt>
                <c:pt idx="1013">
                  <c:v>208.89470742501001</c:v>
                </c:pt>
                <c:pt idx="1014">
                  <c:v>207.65884861260002</c:v>
                </c:pt>
                <c:pt idx="1015">
                  <c:v>206.42422851200001</c:v>
                </c:pt>
                <c:pt idx="1016">
                  <c:v>205.19084712381999</c:v>
                </c:pt>
                <c:pt idx="1017">
                  <c:v>203.95764272675001</c:v>
                </c:pt>
                <c:pt idx="1018">
                  <c:v>202.72535904739999</c:v>
                </c:pt>
                <c:pt idx="1019">
                  <c:v>201.50110126665999</c:v>
                </c:pt>
                <c:pt idx="1020">
                  <c:v>200.28654532589002</c:v>
                </c:pt>
                <c:pt idx="1021">
                  <c:v>199.07323261778001</c:v>
                </c:pt>
                <c:pt idx="1022">
                  <c:v>197.86116314011002</c:v>
                </c:pt>
                <c:pt idx="1023">
                  <c:v>196.65508003708999</c:v>
                </c:pt>
                <c:pt idx="1024">
                  <c:v>195.56821035242001</c:v>
                </c:pt>
                <c:pt idx="1025">
                  <c:v>194.48258390050998</c:v>
                </c:pt>
                <c:pt idx="1026">
                  <c:v>193.39918039043999</c:v>
                </c:pt>
                <c:pt idx="1027">
                  <c:v>192.32314275691999</c:v>
                </c:pt>
                <c:pt idx="1028">
                  <c:v>191.24834835485001</c:v>
                </c:pt>
                <c:pt idx="1029">
                  <c:v>190.17479718443002</c:v>
                </c:pt>
                <c:pt idx="1030">
                  <c:v>189.10248924646001</c:v>
                </c:pt>
                <c:pt idx="1031">
                  <c:v>188.03142453914</c:v>
                </c:pt>
                <c:pt idx="1032">
                  <c:v>186.95807216557</c:v>
                </c:pt>
                <c:pt idx="1033">
                  <c:v>185.88212394865002</c:v>
                </c:pt>
                <c:pt idx="1034">
                  <c:v>184.80741896358001</c:v>
                </c:pt>
                <c:pt idx="1035">
                  <c:v>183.68267889559999</c:v>
                </c:pt>
                <c:pt idx="1036">
                  <c:v>182.55291747236998</c:v>
                </c:pt>
                <c:pt idx="1037">
                  <c:v>181.42466224585002</c:v>
                </c:pt>
                <c:pt idx="1038">
                  <c:v>180.29768536015001</c:v>
                </c:pt>
                <c:pt idx="1039">
                  <c:v>179.17096504404998</c:v>
                </c:pt>
                <c:pt idx="1040">
                  <c:v>178.04575092437</c:v>
                </c:pt>
                <c:pt idx="1041">
                  <c:v>176.92204300129998</c:v>
                </c:pt>
                <c:pt idx="1042">
                  <c:v>175.79984127464002</c:v>
                </c:pt>
                <c:pt idx="1043">
                  <c:v>174.68661226250001</c:v>
                </c:pt>
                <c:pt idx="1044">
                  <c:v>173.58028216285999</c:v>
                </c:pt>
                <c:pt idx="1045">
                  <c:v>172.47545825974001</c:v>
                </c:pt>
                <c:pt idx="1046">
                  <c:v>171.37322259780001</c:v>
                </c:pt>
                <c:pt idx="1047">
                  <c:v>170.26520215901002</c:v>
                </c:pt>
                <c:pt idx="1048">
                  <c:v>169.15871970258002</c:v>
                </c:pt>
                <c:pt idx="1049">
                  <c:v>168.05377522869998</c:v>
                </c:pt>
                <c:pt idx="1050">
                  <c:v>166.95036873709</c:v>
                </c:pt>
                <c:pt idx="1051">
                  <c:v>165.85642235662999</c:v>
                </c:pt>
                <c:pt idx="1052">
                  <c:v>164.77032433914002</c:v>
                </c:pt>
                <c:pt idx="1053">
                  <c:v>163.68576430410002</c:v>
                </c:pt>
                <c:pt idx="1054">
                  <c:v>162.66802484412</c:v>
                </c:pt>
                <c:pt idx="1055">
                  <c:v>161.98276980830002</c:v>
                </c:pt>
                <c:pt idx="1056">
                  <c:v>161.29905275473999</c:v>
                </c:pt>
                <c:pt idx="1057">
                  <c:v>160.61687368373001</c:v>
                </c:pt>
                <c:pt idx="1058">
                  <c:v>159.93249533269</c:v>
                </c:pt>
                <c:pt idx="1059">
                  <c:v>159.25774201460001</c:v>
                </c:pt>
                <c:pt idx="1060">
                  <c:v>158.62106101747997</c:v>
                </c:pt>
                <c:pt idx="1061">
                  <c:v>157.96728658504</c:v>
                </c:pt>
                <c:pt idx="1062">
                  <c:v>157.29092813603</c:v>
                </c:pt>
                <c:pt idx="1063">
                  <c:v>156.61644144598</c:v>
                </c:pt>
                <c:pt idx="1064">
                  <c:v>155.94382651478</c:v>
                </c:pt>
                <c:pt idx="1065">
                  <c:v>155.27308334232998</c:v>
                </c:pt>
                <c:pt idx="1066">
                  <c:v>154.60421192883001</c:v>
                </c:pt>
                <c:pt idx="1067">
                  <c:v>153.94204778649001</c:v>
                </c:pt>
                <c:pt idx="1068">
                  <c:v>153.30144884660001</c:v>
                </c:pt>
                <c:pt idx="1069">
                  <c:v>152.75101735255998</c:v>
                </c:pt>
                <c:pt idx="1070">
                  <c:v>152.24654146067002</c:v>
                </c:pt>
                <c:pt idx="1071">
                  <c:v>151.74393732793999</c:v>
                </c:pt>
                <c:pt idx="1072">
                  <c:v>151.24320495386002</c:v>
                </c:pt>
                <c:pt idx="1073">
                  <c:v>150.75699808061</c:v>
                </c:pt>
                <c:pt idx="1074">
                  <c:v>150.26119061627</c:v>
                </c:pt>
                <c:pt idx="1075">
                  <c:v>149.76121271043999</c:v>
                </c:pt>
                <c:pt idx="1076">
                  <c:v>149.28285904221002</c:v>
                </c:pt>
                <c:pt idx="1077">
                  <c:v>148.81812987558999</c:v>
                </c:pt>
                <c:pt idx="1078">
                  <c:v>148.35534987036999</c:v>
                </c:pt>
                <c:pt idx="1079">
                  <c:v>147.89188224676002</c:v>
                </c:pt>
                <c:pt idx="1080">
                  <c:v>147.42870515185001</c:v>
                </c:pt>
                <c:pt idx="1081">
                  <c:v>146.96747721834998</c:v>
                </c:pt>
                <c:pt idx="1082">
                  <c:v>146.50819844604999</c:v>
                </c:pt>
                <c:pt idx="1083">
                  <c:v>146.05086883524999</c:v>
                </c:pt>
                <c:pt idx="1084">
                  <c:v>145.59548838565999</c:v>
                </c:pt>
                <c:pt idx="1085">
                  <c:v>145.16830059317999</c:v>
                </c:pt>
                <c:pt idx="1086">
                  <c:v>144.7465337495</c:v>
                </c:pt>
                <c:pt idx="1087">
                  <c:v>144.27750435611</c:v>
                </c:pt>
                <c:pt idx="1088">
                  <c:v>143.77497883960001</c:v>
                </c:pt>
                <c:pt idx="1089">
                  <c:v>143.26255257527001</c:v>
                </c:pt>
                <c:pt idx="1090">
                  <c:v>142.73632226991</c:v>
                </c:pt>
                <c:pt idx="1091">
                  <c:v>142.21249972292998</c:v>
                </c:pt>
                <c:pt idx="1092">
                  <c:v>141.69108493452001</c:v>
                </c:pt>
                <c:pt idx="1093">
                  <c:v>141.20352352398999</c:v>
                </c:pt>
                <c:pt idx="1094">
                  <c:v>140.73588817333001</c:v>
                </c:pt>
                <c:pt idx="1095">
                  <c:v>140.27066058144999</c:v>
                </c:pt>
                <c:pt idx="1096">
                  <c:v>139.80784074805001</c:v>
                </c:pt>
                <c:pt idx="1097">
                  <c:v>139.34742867332</c:v>
                </c:pt>
                <c:pt idx="1098">
                  <c:v>138.87655148556999</c:v>
                </c:pt>
                <c:pt idx="1099">
                  <c:v>138.40769573159</c:v>
                </c:pt>
                <c:pt idx="1100">
                  <c:v>137.95403500351</c:v>
                </c:pt>
                <c:pt idx="1101">
                  <c:v>137.53446013985999</c:v>
                </c:pt>
                <c:pt idx="1102">
                  <c:v>137.13360640292001</c:v>
                </c:pt>
                <c:pt idx="1103">
                  <c:v>136.72632541768999</c:v>
                </c:pt>
                <c:pt idx="1104">
                  <c:v>136.29587048267001</c:v>
                </c:pt>
                <c:pt idx="1105">
                  <c:v>135.86799883127003</c:v>
                </c:pt>
                <c:pt idx="1106">
                  <c:v>135.44271046348001</c:v>
                </c:pt>
                <c:pt idx="1107">
                  <c:v>135.09673504790999</c:v>
                </c:pt>
                <c:pt idx="1108">
                  <c:v>134.85445857294002</c:v>
                </c:pt>
                <c:pt idx="1109">
                  <c:v>134.63688770568999</c:v>
                </c:pt>
                <c:pt idx="1110">
                  <c:v>134.45905181245999</c:v>
                </c:pt>
                <c:pt idx="1111">
                  <c:v>134.28379920272999</c:v>
                </c:pt>
                <c:pt idx="1112">
                  <c:v>134.11112987652001</c:v>
                </c:pt>
                <c:pt idx="1113">
                  <c:v>133.94104383401998</c:v>
                </c:pt>
                <c:pt idx="1114">
                  <c:v>133.75218203795001</c:v>
                </c:pt>
                <c:pt idx="1115">
                  <c:v>133.52019247574</c:v>
                </c:pt>
                <c:pt idx="1116">
                  <c:v>133.29244341020001</c:v>
                </c:pt>
                <c:pt idx="1117">
                  <c:v>133.10675728163</c:v>
                </c:pt>
                <c:pt idx="1118">
                  <c:v>132.96252961142002</c:v>
                </c:pt>
                <c:pt idx="1119">
                  <c:v>132.87719286238001</c:v>
                </c:pt>
                <c:pt idx="1120">
                  <c:v>132.77836346151</c:v>
                </c:pt>
                <c:pt idx="1121">
                  <c:v>132.67539659049999</c:v>
                </c:pt>
                <c:pt idx="1122">
                  <c:v>132.57570697426002</c:v>
                </c:pt>
                <c:pt idx="1123">
                  <c:v>132.47929461288999</c:v>
                </c:pt>
                <c:pt idx="1124">
                  <c:v>132.38252049338001</c:v>
                </c:pt>
                <c:pt idx="1125">
                  <c:v>132.28727158874</c:v>
                </c:pt>
                <c:pt idx="1126">
                  <c:v>132.21338515463998</c:v>
                </c:pt>
                <c:pt idx="1127">
                  <c:v>132.18425475578002</c:v>
                </c:pt>
                <c:pt idx="1128">
                  <c:v>132.22040207121</c:v>
                </c:pt>
                <c:pt idx="1129">
                  <c:v>132.26011009963</c:v>
                </c:pt>
                <c:pt idx="1130">
                  <c:v>132.30337884114002</c:v>
                </c:pt>
                <c:pt idx="1131">
                  <c:v>132.35020829542998</c:v>
                </c:pt>
                <c:pt idx="1132">
                  <c:v>132.38303636020999</c:v>
                </c:pt>
                <c:pt idx="1133">
                  <c:v>132.38588127718</c:v>
                </c:pt>
                <c:pt idx="1134">
                  <c:v>132.39228690734001</c:v>
                </c:pt>
                <c:pt idx="1135">
                  <c:v>132.40225325038</c:v>
                </c:pt>
                <c:pt idx="1136">
                  <c:v>132.50405235580999</c:v>
                </c:pt>
                <c:pt idx="1137">
                  <c:v>132.66782619243</c:v>
                </c:pt>
                <c:pt idx="1138">
                  <c:v>132.83516074213</c:v>
                </c:pt>
                <c:pt idx="1139">
                  <c:v>133.00605600482001</c:v>
                </c:pt>
                <c:pt idx="1140">
                  <c:v>133.18051198039998</c:v>
                </c:pt>
                <c:pt idx="1141">
                  <c:v>133.35852866897</c:v>
                </c:pt>
                <c:pt idx="1142">
                  <c:v>133.48794296836002</c:v>
                </c:pt>
                <c:pt idx="1143">
                  <c:v>133.46795587100999</c:v>
                </c:pt>
                <c:pt idx="1144">
                  <c:v>133.47876569599001</c:v>
                </c:pt>
                <c:pt idx="1145">
                  <c:v>133.57388320000999</c:v>
                </c:pt>
                <c:pt idx="1146">
                  <c:v>133.66436180367</c:v>
                </c:pt>
                <c:pt idx="1147">
                  <c:v>133.75349874686998</c:v>
                </c:pt>
                <c:pt idx="1148">
                  <c:v>133.84769240610001</c:v>
                </c:pt>
                <c:pt idx="1149">
                  <c:v>133.94694278108</c:v>
                </c:pt>
                <c:pt idx="1150">
                  <c:v>134.05124987189001</c:v>
                </c:pt>
                <c:pt idx="1151">
                  <c:v>134.16061367843</c:v>
                </c:pt>
                <c:pt idx="1152">
                  <c:v>134.27503420101999</c:v>
                </c:pt>
                <c:pt idx="1153">
                  <c:v>134.50961787054001</c:v>
                </c:pt>
                <c:pt idx="1154">
                  <c:v>134.86826582209</c:v>
                </c:pt>
                <c:pt idx="1155">
                  <c:v>135.23829010822999</c:v>
                </c:pt>
                <c:pt idx="1156">
                  <c:v>135.61340398476</c:v>
                </c:pt>
                <c:pt idx="1157">
                  <c:v>135.99360745129999</c:v>
                </c:pt>
                <c:pt idx="1158">
                  <c:v>136.38512486555001</c:v>
                </c:pt>
                <c:pt idx="1159">
                  <c:v>136.87420194188999</c:v>
                </c:pt>
                <c:pt idx="1160">
                  <c:v>137.40178954134001</c:v>
                </c:pt>
                <c:pt idx="1161">
                  <c:v>137.9344667311</c:v>
                </c:pt>
                <c:pt idx="1162">
                  <c:v>138.47223351105001</c:v>
                </c:pt>
                <c:pt idx="1163">
                  <c:v>139.01508988110999</c:v>
                </c:pt>
                <c:pt idx="1164">
                  <c:v>139.56449218657002</c:v>
                </c:pt>
                <c:pt idx="1165">
                  <c:v>140.12325382154</c:v>
                </c:pt>
                <c:pt idx="1166">
                  <c:v>140.73999364380998</c:v>
                </c:pt>
                <c:pt idx="1167">
                  <c:v>141.48229658318002</c:v>
                </c:pt>
                <c:pt idx="1168">
                  <c:v>142.24358083726</c:v>
                </c:pt>
                <c:pt idx="1169">
                  <c:v>142.87397326684999</c:v>
                </c:pt>
                <c:pt idx="1170">
                  <c:v>143.44714642059</c:v>
                </c:pt>
                <c:pt idx="1171">
                  <c:v>144.03531938869</c:v>
                </c:pt>
                <c:pt idx="1172">
                  <c:v>144.65850018473</c:v>
                </c:pt>
                <c:pt idx="1173">
                  <c:v>145.28951401254</c:v>
                </c:pt>
                <c:pt idx="1174">
                  <c:v>145.96224045718998</c:v>
                </c:pt>
                <c:pt idx="1175">
                  <c:v>146.66520736570001</c:v>
                </c:pt>
                <c:pt idx="1176">
                  <c:v>147.49353039905998</c:v>
                </c:pt>
                <c:pt idx="1177">
                  <c:v>148.40063185137998</c:v>
                </c:pt>
                <c:pt idx="1178">
                  <c:v>149.31556633655001</c:v>
                </c:pt>
                <c:pt idx="1179">
                  <c:v>150.23833385246999</c:v>
                </c:pt>
                <c:pt idx="1180">
                  <c:v>151.16893440024</c:v>
                </c:pt>
                <c:pt idx="1181">
                  <c:v>152.15654860985998</c:v>
                </c:pt>
                <c:pt idx="1182">
                  <c:v>153.21127276832999</c:v>
                </c:pt>
                <c:pt idx="1183">
                  <c:v>154.35237019185999</c:v>
                </c:pt>
                <c:pt idx="1184">
                  <c:v>155.50084104756002</c:v>
                </c:pt>
                <c:pt idx="1185">
                  <c:v>156.65668533431</c:v>
                </c:pt>
                <c:pt idx="1186">
                  <c:v>158.02196396202999</c:v>
                </c:pt>
                <c:pt idx="1187">
                  <c:v>159.45570409682</c:v>
                </c:pt>
                <c:pt idx="1188">
                  <c:v>160.89681766266</c:v>
                </c:pt>
                <c:pt idx="1189">
                  <c:v>162.34530465857</c:v>
                </c:pt>
                <c:pt idx="1190">
                  <c:v>163.80116508664997</c:v>
                </c:pt>
                <c:pt idx="1191">
                  <c:v>165.27250340067999</c:v>
                </c:pt>
                <c:pt idx="1192">
                  <c:v>166.80081880488001</c:v>
                </c:pt>
                <c:pt idx="1193">
                  <c:v>168.33650763904001</c:v>
                </c:pt>
                <c:pt idx="1194">
                  <c:v>169.87956990526996</c:v>
                </c:pt>
                <c:pt idx="1195">
                  <c:v>171.43000560256002</c:v>
                </c:pt>
                <c:pt idx="1196">
                  <c:v>173.21277262290999</c:v>
                </c:pt>
                <c:pt idx="1197">
                  <c:v>175.04421139407998</c:v>
                </c:pt>
                <c:pt idx="1198">
                  <c:v>176.72812926538001</c:v>
                </c:pt>
                <c:pt idx="1199">
                  <c:v>178.42472215921998</c:v>
                </c:pt>
                <c:pt idx="1200">
                  <c:v>180.13759312339002</c:v>
                </c:pt>
                <c:pt idx="1201">
                  <c:v>181.95008016298999</c:v>
                </c:pt>
                <c:pt idx="1202">
                  <c:v>183.78280201493001</c:v>
                </c:pt>
                <c:pt idx="1203">
                  <c:v>185.62819888940001</c:v>
                </c:pt>
                <c:pt idx="1204">
                  <c:v>187.48627078419997</c:v>
                </c:pt>
                <c:pt idx="1205">
                  <c:v>189.36733247714</c:v>
                </c:pt>
                <c:pt idx="1206">
                  <c:v>191.56373587319999</c:v>
                </c:pt>
                <c:pt idx="1207">
                  <c:v>194.06798343</c:v>
                </c:pt>
                <c:pt idx="1208">
                  <c:v>196.79076722073</c:v>
                </c:pt>
                <c:pt idx="1209">
                  <c:v>199.50238008324001</c:v>
                </c:pt>
                <c:pt idx="1210">
                  <c:v>202.26606295655</c:v>
                </c:pt>
                <c:pt idx="1211">
                  <c:v>205.08407528694002</c:v>
                </c:pt>
                <c:pt idx="1212">
                  <c:v>207.91261158743001</c:v>
                </c:pt>
                <c:pt idx="1213">
                  <c:v>210.75167185670003</c:v>
                </c:pt>
                <c:pt idx="1214">
                  <c:v>213.60125609705997</c:v>
                </c:pt>
                <c:pt idx="1215">
                  <c:v>216.46136430741001</c:v>
                </c:pt>
                <c:pt idx="1216">
                  <c:v>219.74350488876001</c:v>
                </c:pt>
                <c:pt idx="1217">
                  <c:v>223.44629728209</c:v>
                </c:pt>
                <c:pt idx="1218">
                  <c:v>227.15961364641001</c:v>
                </c:pt>
                <c:pt idx="1219">
                  <c:v>230.88075298461999</c:v>
                </c:pt>
                <c:pt idx="1220">
                  <c:v>234.52183918302001</c:v>
                </c:pt>
                <c:pt idx="1221">
                  <c:v>238.17344935020699</c:v>
                </c:pt>
                <c:pt idx="1222">
                  <c:v>241.83558348848601</c:v>
                </c:pt>
                <c:pt idx="1223">
                  <c:v>245.50824159675398</c:v>
                </c:pt>
                <c:pt idx="1224">
                  <c:v>249.19142367501101</c:v>
                </c:pt>
                <c:pt idx="1225">
                  <c:v>252.88512972226002</c:v>
                </c:pt>
                <c:pt idx="1226">
                  <c:v>257.46573452313999</c:v>
                </c:pt>
                <c:pt idx="1227">
                  <c:v>261.99092891997998</c:v>
                </c:pt>
                <c:pt idx="1228">
                  <c:v>266.53519407111997</c:v>
                </c:pt>
                <c:pt idx="1229">
                  <c:v>271.13682654514002</c:v>
                </c:pt>
                <c:pt idx="1230">
                  <c:v>275.77857931836002</c:v>
                </c:pt>
                <c:pt idx="1231">
                  <c:v>280.61669349554001</c:v>
                </c:pt>
                <c:pt idx="1232">
                  <c:v>285.54538438671</c:v>
                </c:pt>
                <c:pt idx="1233">
                  <c:v>290.48614177956</c:v>
                </c:pt>
                <c:pt idx="1234">
                  <c:v>295.44321983341001</c:v>
                </c:pt>
                <c:pt idx="1235">
                  <c:v>301.22973740014999</c:v>
                </c:pt>
                <c:pt idx="1236">
                  <c:v>308.37074968769002</c:v>
                </c:pt>
                <c:pt idx="1237">
                  <c:v>315.52382847790994</c:v>
                </c:pt>
                <c:pt idx="1238">
                  <c:v>322.60440453673004</c:v>
                </c:pt>
                <c:pt idx="1239">
                  <c:v>329.54470533234002</c:v>
                </c:pt>
                <c:pt idx="1240">
                  <c:v>336.49707262964</c:v>
                </c:pt>
                <c:pt idx="1241">
                  <c:v>343.46369764763</c:v>
                </c:pt>
                <c:pt idx="1242">
                  <c:v>350.49172241141002</c:v>
                </c:pt>
                <c:pt idx="1243">
                  <c:v>357.53181367705002</c:v>
                </c:pt>
                <c:pt idx="1244">
                  <c:v>364.81307689238997</c:v>
                </c:pt>
                <c:pt idx="1245">
                  <c:v>374.72266528822001</c:v>
                </c:pt>
                <c:pt idx="1246">
                  <c:v>384.64432018696004</c:v>
                </c:pt>
                <c:pt idx="1247">
                  <c:v>394.67736158829001</c:v>
                </c:pt>
                <c:pt idx="1248">
                  <c:v>405.30201669621999</c:v>
                </c:pt>
                <c:pt idx="1249">
                  <c:v>415.88301206375002</c:v>
                </c:pt>
                <c:pt idx="1250">
                  <c:v>426.41093357317999</c:v>
                </c:pt>
                <c:pt idx="1251">
                  <c:v>436.95624142071</c:v>
                </c:pt>
                <c:pt idx="1252">
                  <c:v>447.51893560654003</c:v>
                </c:pt>
                <c:pt idx="1253">
                  <c:v>458.09901613067001</c:v>
                </c:pt>
                <c:pt idx="1254">
                  <c:v>472.19613206100001</c:v>
                </c:pt>
                <c:pt idx="1255">
                  <c:v>486.69388428764</c:v>
                </c:pt>
                <c:pt idx="1256">
                  <c:v>501.20902285347</c:v>
                </c:pt>
                <c:pt idx="1257">
                  <c:v>516.39608030150009</c:v>
                </c:pt>
                <c:pt idx="1258">
                  <c:v>531.61836499683</c:v>
                </c:pt>
                <c:pt idx="1259">
                  <c:v>546.85803602935994</c:v>
                </c:pt>
                <c:pt idx="1260">
                  <c:v>562.11509340119005</c:v>
                </c:pt>
                <c:pt idx="1261">
                  <c:v>577.4876034680201</c:v>
                </c:pt>
                <c:pt idx="1262">
                  <c:v>593.16248048194996</c:v>
                </c:pt>
                <c:pt idx="1263">
                  <c:v>613.34982168008003</c:v>
                </c:pt>
                <c:pt idx="1264">
                  <c:v>634.64744652872014</c:v>
                </c:pt>
                <c:pt idx="1265">
                  <c:v>655.94890765664991</c:v>
                </c:pt>
                <c:pt idx="1266">
                  <c:v>677.38369737187998</c:v>
                </c:pt>
                <c:pt idx="1267">
                  <c:v>698.86169444660993</c:v>
                </c:pt>
                <c:pt idx="1268">
                  <c:v>720.34352780064</c:v>
                </c:pt>
                <c:pt idx="1269">
                  <c:v>741.82919743187006</c:v>
                </c:pt>
                <c:pt idx="1270">
                  <c:v>763.31870334159998</c:v>
                </c:pt>
                <c:pt idx="1271">
                  <c:v>784.81204553072996</c:v>
                </c:pt>
                <c:pt idx="1272">
                  <c:v>806.86627904506008</c:v>
                </c:pt>
                <c:pt idx="1273">
                  <c:v>829.11293959790009</c:v>
                </c:pt>
                <c:pt idx="1274">
                  <c:v>851.36343642903</c:v>
                </c:pt>
                <c:pt idx="1275">
                  <c:v>873.37106264635997</c:v>
                </c:pt>
                <c:pt idx="1276">
                  <c:v>895.07954636829004</c:v>
                </c:pt>
                <c:pt idx="1277">
                  <c:v>916.74870592771993</c:v>
                </c:pt>
                <c:pt idx="1278">
                  <c:v>938.21939011304994</c:v>
                </c:pt>
                <c:pt idx="1279">
                  <c:v>959.69302772398009</c:v>
                </c:pt>
                <c:pt idx="1280">
                  <c:v>981.16961876251003</c:v>
                </c:pt>
                <c:pt idx="1281">
                  <c:v>996.24025391824989</c:v>
                </c:pt>
                <c:pt idx="1282">
                  <c:v>1008.53488342128</c:v>
                </c:pt>
                <c:pt idx="1283">
                  <c:v>1020.8324663506099</c:v>
                </c:pt>
                <c:pt idx="1284">
                  <c:v>1033.15421346124</c:v>
                </c:pt>
                <c:pt idx="1285">
                  <c:v>1044.6970627066698</c:v>
                </c:pt>
                <c:pt idx="1286">
                  <c:v>1056.2328028057</c:v>
                </c:pt>
                <c:pt idx="1287">
                  <c:v>1067.7681595540898</c:v>
                </c:pt>
                <c:pt idx="1288">
                  <c:v>1079.29840497901</c:v>
                </c:pt>
                <c:pt idx="1289">
                  <c:v>1090.9711620801299</c:v>
                </c:pt>
                <c:pt idx="1290">
                  <c:v>1098.7109849194399</c:v>
                </c:pt>
                <c:pt idx="1291">
                  <c:v>1103.89535732216</c:v>
                </c:pt>
                <c:pt idx="1292">
                  <c:v>1109.0657431982802</c:v>
                </c:pt>
                <c:pt idx="1293">
                  <c:v>1114.22214254759</c:v>
                </c:pt>
                <c:pt idx="1294">
                  <c:v>1118.75488833041</c:v>
                </c:pt>
                <c:pt idx="1295">
                  <c:v>1122.3571005864299</c:v>
                </c:pt>
                <c:pt idx="1296">
                  <c:v>1125.9453263059499</c:v>
                </c:pt>
                <c:pt idx="1297">
                  <c:v>1129.5195655087598</c:v>
                </c:pt>
                <c:pt idx="1298">
                  <c:v>1133.0853824122701</c:v>
                </c:pt>
                <c:pt idx="1299">
                  <c:v>1135.5930764265302</c:v>
                </c:pt>
                <c:pt idx="1300">
                  <c:v>1137.3106541340001</c:v>
                </c:pt>
                <c:pt idx="1301">
                  <c:v>1139.01424530487</c:v>
                </c:pt>
                <c:pt idx="1302">
                  <c:v>1140.7038499491398</c:v>
                </c:pt>
                <c:pt idx="1303">
                  <c:v>1142.3794680767101</c:v>
                </c:pt>
                <c:pt idx="1304">
                  <c:v>1142.0086406575799</c:v>
                </c:pt>
                <c:pt idx="1305">
                  <c:v>1140.83232148205</c:v>
                </c:pt>
                <c:pt idx="1306">
                  <c:v>1139.6420157896198</c:v>
                </c:pt>
                <c:pt idx="1307">
                  <c:v>1138.43772357069</c:v>
                </c:pt>
                <c:pt idx="1308">
                  <c:v>1137.5161914749604</c:v>
                </c:pt>
                <c:pt idx="1309">
                  <c:v>1136.8764716727301</c:v>
                </c:pt>
                <c:pt idx="1310">
                  <c:v>1136.2227653438001</c:v>
                </c:pt>
                <c:pt idx="1311">
                  <c:v>1135.5559793556599</c:v>
                </c:pt>
                <c:pt idx="1312">
                  <c:v>1134.86883382153</c:v>
                </c:pt>
                <c:pt idx="1313">
                  <c:v>1134.1512471445003</c:v>
                </c:pt>
                <c:pt idx="1314">
                  <c:v>1129.6668058969701</c:v>
                </c:pt>
                <c:pt idx="1315">
                  <c:v>1125.46464557844</c:v>
                </c:pt>
                <c:pt idx="1316">
                  <c:v>1121.2354095526098</c:v>
                </c:pt>
                <c:pt idx="1317">
                  <c:v>1118.4710385458798</c:v>
                </c:pt>
                <c:pt idx="1318">
                  <c:v>1117.69501547205</c:v>
                </c:pt>
                <c:pt idx="1319">
                  <c:v>1116.8919166862202</c:v>
                </c:pt>
                <c:pt idx="1320">
                  <c:v>1116.0617421873901</c:v>
                </c:pt>
                <c:pt idx="1321">
                  <c:v>1115.2044919775599</c:v>
                </c:pt>
                <c:pt idx="1322">
                  <c:v>1114.3201660557299</c:v>
                </c:pt>
                <c:pt idx="1323">
                  <c:v>1111.5088894009002</c:v>
                </c:pt>
                <c:pt idx="1324">
                  <c:v>1102.8152488021601</c:v>
                </c:pt>
                <c:pt idx="1325">
                  <c:v>1094.09453249133</c:v>
                </c:pt>
                <c:pt idx="1326">
                  <c:v>1087.0206459794999</c:v>
                </c:pt>
                <c:pt idx="1327">
                  <c:v>1082.70118536977</c:v>
                </c:pt>
                <c:pt idx="1328">
                  <c:v>1078.3601080113401</c:v>
                </c:pt>
                <c:pt idx="1329">
                  <c:v>1073.9942897188103</c:v>
                </c:pt>
                <c:pt idx="1330">
                  <c:v>1069.60373049238</c:v>
                </c:pt>
                <c:pt idx="1331">
                  <c:v>1065.18843033295</c:v>
                </c:pt>
                <c:pt idx="1332">
                  <c:v>1060.7483892395201</c:v>
                </c:pt>
                <c:pt idx="1333">
                  <c:v>1052.8445213109901</c:v>
                </c:pt>
                <c:pt idx="1334">
                  <c:v>1041.66441516856</c:v>
                </c:pt>
                <c:pt idx="1335">
                  <c:v>1030.6489479541301</c:v>
                </c:pt>
                <c:pt idx="1336">
                  <c:v>1019.9574565186899</c:v>
                </c:pt>
                <c:pt idx="1337">
                  <c:v>1009.2412241492601</c:v>
                </c:pt>
                <c:pt idx="1338">
                  <c:v>998.50025084573008</c:v>
                </c:pt>
                <c:pt idx="1339">
                  <c:v>987.66032740929995</c:v>
                </c:pt>
                <c:pt idx="1340">
                  <c:v>976.59311224887006</c:v>
                </c:pt>
                <c:pt idx="1341">
                  <c:v>965.50849602643996</c:v>
                </c:pt>
                <c:pt idx="1342">
                  <c:v>954.69309399501003</c:v>
                </c:pt>
                <c:pt idx="1343">
                  <c:v>944.52401371648</c:v>
                </c:pt>
                <c:pt idx="1344">
                  <c:v>933.40427303846991</c:v>
                </c:pt>
                <c:pt idx="1345">
                  <c:v>920.98092808233991</c:v>
                </c:pt>
                <c:pt idx="1346">
                  <c:v>908.52979099420997</c:v>
                </c:pt>
                <c:pt idx="1347">
                  <c:v>896.05086177306998</c:v>
                </c:pt>
                <c:pt idx="1348">
                  <c:v>883.54414041984001</c:v>
                </c:pt>
                <c:pt idx="1349">
                  <c:v>871.00962693170993</c:v>
                </c:pt>
                <c:pt idx="1350">
                  <c:v>858.44732131258002</c:v>
                </c:pt>
                <c:pt idx="1351">
                  <c:v>845.85722355944006</c:v>
                </c:pt>
                <c:pt idx="1352">
                  <c:v>834.37265720430992</c:v>
                </c:pt>
                <c:pt idx="1353">
                  <c:v>823.90772569807996</c:v>
                </c:pt>
                <c:pt idx="1354">
                  <c:v>813.13086519895012</c:v>
                </c:pt>
                <c:pt idx="1355">
                  <c:v>802.32621256680989</c:v>
                </c:pt>
                <c:pt idx="1356">
                  <c:v>791.57435427668008</c:v>
                </c:pt>
                <c:pt idx="1357">
                  <c:v>780.87779340054999</c:v>
                </c:pt>
                <c:pt idx="1358">
                  <c:v>770.15344039132003</c:v>
                </c:pt>
                <c:pt idx="1359">
                  <c:v>759.40129525018006</c:v>
                </c:pt>
                <c:pt idx="1360">
                  <c:v>748.62135797504993</c:v>
                </c:pt>
                <c:pt idx="1361">
                  <c:v>737.18403197892007</c:v>
                </c:pt>
                <c:pt idx="1362">
                  <c:v>728.44579685378994</c:v>
                </c:pt>
                <c:pt idx="1363">
                  <c:v>720.24436121956001</c:v>
                </c:pt>
                <c:pt idx="1364">
                  <c:v>712.01513345242006</c:v>
                </c:pt>
                <c:pt idx="1365">
                  <c:v>703.52069277929002</c:v>
                </c:pt>
                <c:pt idx="1366">
                  <c:v>694.79184545815997</c:v>
                </c:pt>
                <c:pt idx="1367">
                  <c:v>686.05130271491998</c:v>
                </c:pt>
                <c:pt idx="1368">
                  <c:v>677.28531780600008</c:v>
                </c:pt>
                <c:pt idx="1369">
                  <c:v>667.53915157137999</c:v>
                </c:pt>
                <c:pt idx="1370">
                  <c:v>657.77771739366005</c:v>
                </c:pt>
                <c:pt idx="1371">
                  <c:v>647.84196243150996</c:v>
                </c:pt>
                <c:pt idx="1372">
                  <c:v>638.78306537377</c:v>
                </c:pt>
                <c:pt idx="1373">
                  <c:v>632.09196846203997</c:v>
                </c:pt>
                <c:pt idx="1374">
                  <c:v>625.38203842590985</c:v>
                </c:pt>
                <c:pt idx="1375">
                  <c:v>618.65311661017006</c:v>
                </c:pt>
                <c:pt idx="1376">
                  <c:v>611.84737807177999</c:v>
                </c:pt>
                <c:pt idx="1377">
                  <c:v>604.73306985158001</c:v>
                </c:pt>
                <c:pt idx="1378">
                  <c:v>597.60307014927992</c:v>
                </c:pt>
                <c:pt idx="1379">
                  <c:v>590.45737896806997</c:v>
                </c:pt>
                <c:pt idx="1380">
                  <c:v>583.29599630487007</c:v>
                </c:pt>
                <c:pt idx="1381">
                  <c:v>576.11892216065996</c:v>
                </c:pt>
                <c:pt idx="1382">
                  <c:v>570.60029855936</c:v>
                </c:pt>
                <c:pt idx="1383">
                  <c:v>565.47876288714997</c:v>
                </c:pt>
                <c:pt idx="1384">
                  <c:v>559.88972851593007</c:v>
                </c:pt>
                <c:pt idx="1385">
                  <c:v>554.28500266469007</c:v>
                </c:pt>
                <c:pt idx="1386">
                  <c:v>548.63934855145999</c:v>
                </c:pt>
                <c:pt idx="1387">
                  <c:v>542.90700864523001</c:v>
                </c:pt>
                <c:pt idx="1388">
                  <c:v>537.15475195299996</c:v>
                </c:pt>
                <c:pt idx="1389">
                  <c:v>532.1695430317701</c:v>
                </c:pt>
                <c:pt idx="1390">
                  <c:v>527.40707554653</c:v>
                </c:pt>
                <c:pt idx="1391">
                  <c:v>522.62469127530005</c:v>
                </c:pt>
                <c:pt idx="1392">
                  <c:v>517.82239021806004</c:v>
                </c:pt>
                <c:pt idx="1393">
                  <c:v>513.00017237283998</c:v>
                </c:pt>
                <c:pt idx="1394">
                  <c:v>508.15803774260002</c:v>
                </c:pt>
                <c:pt idx="1395">
                  <c:v>502.82145308337005</c:v>
                </c:pt>
                <c:pt idx="1396">
                  <c:v>497.57500836313</c:v>
                </c:pt>
                <c:pt idx="1397">
                  <c:v>492.33497999989999</c:v>
                </c:pt>
                <c:pt idx="1398">
                  <c:v>487.08433384967998</c:v>
                </c:pt>
                <c:pt idx="1399">
                  <c:v>482.25269934444003</c:v>
                </c:pt>
                <c:pt idx="1400">
                  <c:v>477.43379607621</c:v>
                </c:pt>
                <c:pt idx="1401">
                  <c:v>472.49906767797</c:v>
                </c:pt>
                <c:pt idx="1402">
                  <c:v>467.70986014374</c:v>
                </c:pt>
                <c:pt idx="1403">
                  <c:v>464.30632873350999</c:v>
                </c:pt>
                <c:pt idx="1404">
                  <c:v>460.89269632027998</c:v>
                </c:pt>
                <c:pt idx="1405">
                  <c:v>457.46896290503997</c:v>
                </c:pt>
                <c:pt idx="1406">
                  <c:v>454.03512848681004</c:v>
                </c:pt>
                <c:pt idx="1407">
                  <c:v>450.59119306657999</c:v>
                </c:pt>
                <c:pt idx="1408">
                  <c:v>447.13715664335001</c:v>
                </c:pt>
                <c:pt idx="1409">
                  <c:v>443.54261533711997</c:v>
                </c:pt>
                <c:pt idx="1410">
                  <c:v>439.63348352587997</c:v>
                </c:pt>
                <c:pt idx="1411">
                  <c:v>435.71425071365002</c:v>
                </c:pt>
                <c:pt idx="1412">
                  <c:v>431.78491689841002</c:v>
                </c:pt>
                <c:pt idx="1413">
                  <c:v>427.84548208019004</c:v>
                </c:pt>
                <c:pt idx="1414">
                  <c:v>423.89594625994999</c:v>
                </c:pt>
                <c:pt idx="1415">
                  <c:v>419.94217894448002</c:v>
                </c:pt>
                <c:pt idx="1416">
                  <c:v>416.62638614442</c:v>
                </c:pt>
                <c:pt idx="1417">
                  <c:v>413.81609185435997</c:v>
                </c:pt>
                <c:pt idx="1418">
                  <c:v>410.99569656031002</c:v>
                </c:pt>
                <c:pt idx="1419">
                  <c:v>407.93804202724004</c:v>
                </c:pt>
                <c:pt idx="1420">
                  <c:v>404.87044734619008</c:v>
                </c:pt>
                <c:pt idx="1421">
                  <c:v>401.85057694913002</c:v>
                </c:pt>
                <c:pt idx="1422">
                  <c:v>398.82612460807002</c:v>
                </c:pt>
                <c:pt idx="1423">
                  <c:v>395.79709032200992</c:v>
                </c:pt>
                <c:pt idx="1424">
                  <c:v>392.76347409196001</c:v>
                </c:pt>
                <c:pt idx="1425">
                  <c:v>389.72527591790003</c:v>
                </c:pt>
                <c:pt idx="1426">
                  <c:v>386.68249579884002</c:v>
                </c:pt>
                <c:pt idx="1427">
                  <c:v>383.63513373578996</c:v>
                </c:pt>
                <c:pt idx="1428">
                  <c:v>381.00466422172002</c:v>
                </c:pt>
                <c:pt idx="1429">
                  <c:v>378.39755066267003</c:v>
                </c:pt>
                <c:pt idx="1430">
                  <c:v>375.82422153060998</c:v>
                </c:pt>
                <c:pt idx="1431">
                  <c:v>373.25183405954994</c:v>
                </c:pt>
                <c:pt idx="1432">
                  <c:v>370.67486464348997</c:v>
                </c:pt>
                <c:pt idx="1433">
                  <c:v>368.09331328444006</c:v>
                </c:pt>
                <c:pt idx="1434">
                  <c:v>365.45712653137002</c:v>
                </c:pt>
                <c:pt idx="1435">
                  <c:v>362.77527794131998</c:v>
                </c:pt>
                <c:pt idx="1436">
                  <c:v>360.09270844196999</c:v>
                </c:pt>
                <c:pt idx="1437">
                  <c:v>357.35084147240008</c:v>
                </c:pt>
                <c:pt idx="1438">
                  <c:v>354.50121654483996</c:v>
                </c:pt>
                <c:pt idx="1439">
                  <c:v>351.89557566525997</c:v>
                </c:pt>
                <c:pt idx="1440">
                  <c:v>349.52916670469995</c:v>
                </c:pt>
                <c:pt idx="1441">
                  <c:v>347.15765514613003</c:v>
                </c:pt>
                <c:pt idx="1442">
                  <c:v>344.78104099356</c:v>
                </c:pt>
                <c:pt idx="1443">
                  <c:v>342.43892749198994</c:v>
                </c:pt>
                <c:pt idx="1444">
                  <c:v>340.18995944043002</c:v>
                </c:pt>
                <c:pt idx="1445">
                  <c:v>337.93998681885006</c:v>
                </c:pt>
                <c:pt idx="1446">
                  <c:v>335.63781355929001</c:v>
                </c:pt>
                <c:pt idx="1447">
                  <c:v>333.23854289771998</c:v>
                </c:pt>
                <c:pt idx="1448">
                  <c:v>330.83826766614999</c:v>
                </c:pt>
                <c:pt idx="1449">
                  <c:v>328.43698786357999</c:v>
                </c:pt>
                <c:pt idx="1450">
                  <c:v>326.08039517402</c:v>
                </c:pt>
                <c:pt idx="1451">
                  <c:v>324.08498576744</c:v>
                </c:pt>
                <c:pt idx="1452">
                  <c:v>322.08511452584003</c:v>
                </c:pt>
                <c:pt idx="1453">
                  <c:v>320.08325332554006</c:v>
                </c:pt>
                <c:pt idx="1454">
                  <c:v>318.08038755324998</c:v>
                </c:pt>
                <c:pt idx="1455">
                  <c:v>316.02348218394002</c:v>
                </c:pt>
                <c:pt idx="1456">
                  <c:v>313.88096988788004</c:v>
                </c:pt>
                <c:pt idx="1457">
                  <c:v>311.73818840024001</c:v>
                </c:pt>
                <c:pt idx="1458">
                  <c:v>309.59440234362006</c:v>
                </c:pt>
                <c:pt idx="1459">
                  <c:v>307.44930819839999</c:v>
                </c:pt>
                <c:pt idx="1460">
                  <c:v>305.30306630844001</c:v>
                </c:pt>
                <c:pt idx="1461">
                  <c:v>303.15628279376</c:v>
                </c:pt>
                <c:pt idx="1462">
                  <c:v>301.14944693308996</c:v>
                </c:pt>
                <c:pt idx="1463">
                  <c:v>299.23388595541996</c:v>
                </c:pt>
                <c:pt idx="1464">
                  <c:v>297.28471565574</c:v>
                </c:pt>
                <c:pt idx="1465">
                  <c:v>295.29749810707006</c:v>
                </c:pt>
                <c:pt idx="1466">
                  <c:v>293.38047797540003</c:v>
                </c:pt>
                <c:pt idx="1467">
                  <c:v>291.59144027073</c:v>
                </c:pt>
                <c:pt idx="1468">
                  <c:v>289.69821383205004</c:v>
                </c:pt>
                <c:pt idx="1469">
                  <c:v>287.72622948437999</c:v>
                </c:pt>
                <c:pt idx="1470">
                  <c:v>285.75354049071001</c:v>
                </c:pt>
                <c:pt idx="1471">
                  <c:v>283.78693359503001</c:v>
                </c:pt>
                <c:pt idx="1472">
                  <c:v>281.82915221936003</c:v>
                </c:pt>
                <c:pt idx="1473">
                  <c:v>279.84408447469002</c:v>
                </c:pt>
                <c:pt idx="1474">
                  <c:v>277.96022964502004</c:v>
                </c:pt>
                <c:pt idx="1475">
                  <c:v>276.14797522233999</c:v>
                </c:pt>
                <c:pt idx="1476">
                  <c:v>274.33501615366998</c:v>
                </c:pt>
                <c:pt idx="1477">
                  <c:v>272.52135243599997</c:v>
                </c:pt>
                <c:pt idx="1478">
                  <c:v>270.70698407332998</c:v>
                </c:pt>
                <c:pt idx="1479">
                  <c:v>268.89191106365001</c:v>
                </c:pt>
                <c:pt idx="1480">
                  <c:v>267.07613340698003</c:v>
                </c:pt>
                <c:pt idx="1481">
                  <c:v>265.25965110231004</c:v>
                </c:pt>
                <c:pt idx="1482">
                  <c:v>263.42260058863002</c:v>
                </c:pt>
                <c:pt idx="1483">
                  <c:v>261.54904918896</c:v>
                </c:pt>
                <c:pt idx="1484">
                  <c:v>259.67479314428999</c:v>
                </c:pt>
                <c:pt idx="1485">
                  <c:v>257.79983245161998</c:v>
                </c:pt>
                <c:pt idx="1486">
                  <c:v>256.12862944993998</c:v>
                </c:pt>
                <c:pt idx="1487">
                  <c:v>254.47036381928001</c:v>
                </c:pt>
                <c:pt idx="1488">
                  <c:v>252.81139354060997</c:v>
                </c:pt>
                <c:pt idx="1489">
                  <c:v>251.15514978593001</c:v>
                </c:pt>
                <c:pt idx="1490">
                  <c:v>249.63208199126001</c:v>
                </c:pt>
                <c:pt idx="1491">
                  <c:v>248.09489873359001</c:v>
                </c:pt>
                <c:pt idx="1492">
                  <c:v>246.51456651222</c:v>
                </c:pt>
                <c:pt idx="1493">
                  <c:v>244.93670800984</c:v>
                </c:pt>
                <c:pt idx="1494">
                  <c:v>243.36132322677003</c:v>
                </c:pt>
                <c:pt idx="1495">
                  <c:v>241.78913156405997</c:v>
                </c:pt>
                <c:pt idx="1496">
                  <c:v>240.22612296243003</c:v>
                </c:pt>
                <c:pt idx="1497">
                  <c:v>238.69577603882999</c:v>
                </c:pt>
                <c:pt idx="1498">
                  <c:v>237.29718631132999</c:v>
                </c:pt>
                <c:pt idx="1499">
                  <c:v>235.90107030402999</c:v>
                </c:pt>
                <c:pt idx="1500">
                  <c:v>234.50742801493001</c:v>
                </c:pt>
                <c:pt idx="1501">
                  <c:v>233.09014521202002</c:v>
                </c:pt>
                <c:pt idx="1502">
                  <c:v>231.66691519022999</c:v>
                </c:pt>
                <c:pt idx="1503">
                  <c:v>230.17788937622001</c:v>
                </c:pt>
                <c:pt idx="1504">
                  <c:v>228.62915086893</c:v>
                </c:pt>
                <c:pt idx="1505">
                  <c:v>227.08082702932003</c:v>
                </c:pt>
                <c:pt idx="1506">
                  <c:v>225.53291785752998</c:v>
                </c:pt>
                <c:pt idx="1507">
                  <c:v>223.98542335341998</c:v>
                </c:pt>
                <c:pt idx="1508">
                  <c:v>222.43834351713002</c:v>
                </c:pt>
                <c:pt idx="1509">
                  <c:v>220.95046891262001</c:v>
                </c:pt>
                <c:pt idx="1510">
                  <c:v>219.53214860193</c:v>
                </c:pt>
                <c:pt idx="1511">
                  <c:v>218.09653004792</c:v>
                </c:pt>
                <c:pt idx="1512">
                  <c:v>216.60950631373001</c:v>
                </c:pt>
                <c:pt idx="1513">
                  <c:v>215.17544138581999</c:v>
                </c:pt>
                <c:pt idx="1514">
                  <c:v>213.76399934702999</c:v>
                </c:pt>
                <c:pt idx="1515">
                  <c:v>212.35509615192001</c:v>
                </c:pt>
                <c:pt idx="1516">
                  <c:v>210.94873180043001</c:v>
                </c:pt>
                <c:pt idx="1517">
                  <c:v>209.54490629262003</c:v>
                </c:pt>
                <c:pt idx="1518">
                  <c:v>208.14336693070999</c:v>
                </c:pt>
                <c:pt idx="1519">
                  <c:v>206.74421753411002</c:v>
                </c:pt>
                <c:pt idx="1520">
                  <c:v>205.43436211030999</c:v>
                </c:pt>
                <c:pt idx="1521">
                  <c:v>204.16230953121001</c:v>
                </c:pt>
                <c:pt idx="1522">
                  <c:v>202.86476029069999</c:v>
                </c:pt>
                <c:pt idx="1523">
                  <c:v>201.55477490900998</c:v>
                </c:pt>
                <c:pt idx="1524">
                  <c:v>200.24732837090005</c:v>
                </c:pt>
                <c:pt idx="1525">
                  <c:v>198.94251543237002</c:v>
                </c:pt>
                <c:pt idx="1526">
                  <c:v>197.64074186843999</c:v>
                </c:pt>
                <c:pt idx="1527">
                  <c:v>196.34150714910999</c:v>
                </c:pt>
                <c:pt idx="1528">
                  <c:v>195.04481127356999</c:v>
                </c:pt>
                <c:pt idx="1529">
                  <c:v>193.75065424164998</c:v>
                </c:pt>
                <c:pt idx="1530">
                  <c:v>192.49714697941002</c:v>
                </c:pt>
                <c:pt idx="1531">
                  <c:v>191.30353280087999</c:v>
                </c:pt>
                <c:pt idx="1532">
                  <c:v>190.10555907805002</c:v>
                </c:pt>
                <c:pt idx="1533">
                  <c:v>188.88616690991998</c:v>
                </c:pt>
                <c:pt idx="1534">
                  <c:v>187.66931358439999</c:v>
                </c:pt>
                <c:pt idx="1535">
                  <c:v>186.44644414005998</c:v>
                </c:pt>
                <c:pt idx="1536">
                  <c:v>185.24659554832999</c:v>
                </c:pt>
                <c:pt idx="1537">
                  <c:v>183.9810460992</c:v>
                </c:pt>
                <c:pt idx="1538">
                  <c:v>182.71751215377</c:v>
                </c:pt>
                <c:pt idx="1539">
                  <c:v>181.45504949935997</c:v>
                </c:pt>
                <c:pt idx="1540">
                  <c:v>180.22275044737</c:v>
                </c:pt>
                <c:pt idx="1541">
                  <c:v>179.03903641887999</c:v>
                </c:pt>
                <c:pt idx="1542">
                  <c:v>177.85733789519003</c:v>
                </c:pt>
                <c:pt idx="1543">
                  <c:v>176.64663722810002</c:v>
                </c:pt>
                <c:pt idx="1544">
                  <c:v>175.43460723870999</c:v>
                </c:pt>
                <c:pt idx="1545">
                  <c:v>174.22459275402997</c:v>
                </c:pt>
                <c:pt idx="1546">
                  <c:v>164.45179203230001</c:v>
                </c:pt>
                <c:pt idx="1547">
                  <c:v>163.27446815370001</c:v>
                </c:pt>
                <c:pt idx="1548">
                  <c:v>162.0991597798</c:v>
                </c:pt>
                <c:pt idx="1549">
                  <c:v>160.92586691069999</c:v>
                </c:pt>
                <c:pt idx="1550">
                  <c:v>159.79057687849999</c:v>
                </c:pt>
                <c:pt idx="1551">
                  <c:v>158.69105660849999</c:v>
                </c:pt>
                <c:pt idx="1552">
                  <c:v>157.59355184310002</c:v>
                </c:pt>
                <c:pt idx="1553">
                  <c:v>156.48344885380001</c:v>
                </c:pt>
                <c:pt idx="1554">
                  <c:v>155.36437095000002</c:v>
                </c:pt>
                <c:pt idx="1555">
                  <c:v>154.2473085508</c:v>
                </c:pt>
                <c:pt idx="1556">
                  <c:v>153.1322616564</c:v>
                </c:pt>
                <c:pt idx="1557">
                  <c:v>152.0192302666</c:v>
                </c:pt>
                <c:pt idx="1558">
                  <c:v>150.90821438149999</c:v>
                </c:pt>
                <c:pt idx="1559">
                  <c:v>149.80866831340001</c:v>
                </c:pt>
                <c:pt idx="1560">
                  <c:v>148.8132626252</c:v>
                </c:pt>
                <c:pt idx="1561">
                  <c:v>147.8302276151</c:v>
                </c:pt>
                <c:pt idx="1562">
                  <c:v>146.85075848989999</c:v>
                </c:pt>
                <c:pt idx="1563">
                  <c:v>145.86485404609999</c:v>
                </c:pt>
                <c:pt idx="1564">
                  <c:v>144.86227085500002</c:v>
                </c:pt>
                <c:pt idx="1565">
                  <c:v>143.86325354870002</c:v>
                </c:pt>
                <c:pt idx="1566">
                  <c:v>142.8678021275</c:v>
                </c:pt>
                <c:pt idx="1567">
                  <c:v>141.8759165912</c:v>
                </c:pt>
                <c:pt idx="1568">
                  <c:v>140.88759693980001</c:v>
                </c:pt>
                <c:pt idx="1569">
                  <c:v>139.89284804229999</c:v>
                </c:pt>
                <c:pt idx="1570">
                  <c:v>138.85750615539999</c:v>
                </c:pt>
                <c:pt idx="1571">
                  <c:v>137.8241184094</c:v>
                </c:pt>
                <c:pt idx="1572">
                  <c:v>136.79268480429999</c:v>
                </c:pt>
                <c:pt idx="1573">
                  <c:v>135.76097886619999</c:v>
                </c:pt>
                <c:pt idx="1574">
                  <c:v>134.71536647970001</c:v>
                </c:pt>
                <c:pt idx="1575">
                  <c:v>133.67170823390001</c:v>
                </c:pt>
                <c:pt idx="1576">
                  <c:v>132.6300041291</c:v>
                </c:pt>
                <c:pt idx="1577">
                  <c:v>131.59025416510002</c:v>
                </c:pt>
                <c:pt idx="1578">
                  <c:v>130.5524583422</c:v>
                </c:pt>
                <c:pt idx="1579">
                  <c:v>129.5582748292</c:v>
                </c:pt>
                <c:pt idx="1580">
                  <c:v>128.5687521859</c:v>
                </c:pt>
                <c:pt idx="1581">
                  <c:v>127.5811836833</c:v>
                </c:pt>
                <c:pt idx="1582">
                  <c:v>126.6002338559</c:v>
                </c:pt>
                <c:pt idx="1583">
                  <c:v>125.66385024690001</c:v>
                </c:pt>
                <c:pt idx="1584">
                  <c:v>124.7105541411</c:v>
                </c:pt>
                <c:pt idx="1585">
                  <c:v>123.75961539959999</c:v>
                </c:pt>
                <c:pt idx="1586">
                  <c:v>122.8117592853</c:v>
                </c:pt>
                <c:pt idx="1587">
                  <c:v>121.86698579820001</c:v>
                </c:pt>
                <c:pt idx="1588">
                  <c:v>120.95100762569999</c:v>
                </c:pt>
                <c:pt idx="1589">
                  <c:v>120.0562366696</c:v>
                </c:pt>
                <c:pt idx="1590">
                  <c:v>119.16454834070001</c:v>
                </c:pt>
                <c:pt idx="1591">
                  <c:v>118.27594263909999</c:v>
                </c:pt>
                <c:pt idx="1592">
                  <c:v>117.3904195647</c:v>
                </c:pt>
                <c:pt idx="1593">
                  <c:v>116.5079791176</c:v>
                </c:pt>
                <c:pt idx="1594">
                  <c:v>115.61802073440001</c:v>
                </c:pt>
                <c:pt idx="1595">
                  <c:v>114.7289057288</c:v>
                </c:pt>
                <c:pt idx="1596">
                  <c:v>113.8428733506</c:v>
                </c:pt>
                <c:pt idx="1597">
                  <c:v>112.96917679170001</c:v>
                </c:pt>
                <c:pt idx="1598">
                  <c:v>112.12419616029999</c:v>
                </c:pt>
                <c:pt idx="1599">
                  <c:v>111.2822981562</c:v>
                </c:pt>
                <c:pt idx="1600">
                  <c:v>110.4434827792</c:v>
                </c:pt>
                <c:pt idx="1601">
                  <c:v>109.57858033950001</c:v>
                </c:pt>
                <c:pt idx="1602">
                  <c:v>108.62203272230001</c:v>
                </c:pt>
                <c:pt idx="1603">
                  <c:v>107.6673192319</c:v>
                </c:pt>
                <c:pt idx="1604">
                  <c:v>106.7030111314</c:v>
                </c:pt>
                <c:pt idx="1605">
                  <c:v>105.75752938170001</c:v>
                </c:pt>
                <c:pt idx="1606">
                  <c:v>104.83034077500001</c:v>
                </c:pt>
                <c:pt idx="1607">
                  <c:v>103.94058881559999</c:v>
                </c:pt>
                <c:pt idx="1608">
                  <c:v>103.05512562119999</c:v>
                </c:pt>
                <c:pt idx="1609">
                  <c:v>102.1723602527</c:v>
                </c:pt>
                <c:pt idx="1610">
                  <c:v>101.29229271029999</c:v>
                </c:pt>
                <c:pt idx="1611">
                  <c:v>100.4149229938</c:v>
                </c:pt>
                <c:pt idx="1612">
                  <c:v>99.540251103399996</c:v>
                </c:pt>
                <c:pt idx="1613">
                  <c:v>98.668277038900001</c:v>
                </c:pt>
                <c:pt idx="1614">
                  <c:v>97.792532551700006</c:v>
                </c:pt>
                <c:pt idx="1615">
                  <c:v>96.912607031999997</c:v>
                </c:pt>
                <c:pt idx="1616">
                  <c:v>96.052225337799996</c:v>
                </c:pt>
                <c:pt idx="1617">
                  <c:v>95.204956559900012</c:v>
                </c:pt>
                <c:pt idx="1618">
                  <c:v>94.3601918775</c:v>
                </c:pt>
                <c:pt idx="1619">
                  <c:v>93.517931290700005</c:v>
                </c:pt>
                <c:pt idx="1620">
                  <c:v>92.678174799299995</c:v>
                </c:pt>
                <c:pt idx="1621">
                  <c:v>91.840922403500002</c:v>
                </c:pt>
                <c:pt idx="1622">
                  <c:v>91.006174103100008</c:v>
                </c:pt>
                <c:pt idx="1623">
                  <c:v>90.173929898300003</c:v>
                </c:pt>
                <c:pt idx="1624">
                  <c:v>89.341190922200013</c:v>
                </c:pt>
                <c:pt idx="1625">
                  <c:v>88.511678794199995</c:v>
                </c:pt>
                <c:pt idx="1626">
                  <c:v>87.7096603448</c:v>
                </c:pt>
                <c:pt idx="1627">
                  <c:v>86.928354214699993</c:v>
                </c:pt>
                <c:pt idx="1628">
                  <c:v>86.150139376699997</c:v>
                </c:pt>
                <c:pt idx="1629">
                  <c:v>85.375015830699994</c:v>
                </c:pt>
                <c:pt idx="1630">
                  <c:v>84.602983576900002</c:v>
                </c:pt>
                <c:pt idx="1631">
                  <c:v>83.794035697300004</c:v>
                </c:pt>
                <c:pt idx="1632">
                  <c:v>82.945712561600004</c:v>
                </c:pt>
                <c:pt idx="1633">
                  <c:v>82.099486800400001</c:v>
                </c:pt>
                <c:pt idx="1634">
                  <c:v>81.255530402099993</c:v>
                </c:pt>
                <c:pt idx="1635">
                  <c:v>80.428813740300001</c:v>
                </c:pt>
                <c:pt idx="1636">
                  <c:v>79.603891921200002</c:v>
                </c:pt>
                <c:pt idx="1637">
                  <c:v>78.781067476600001</c:v>
                </c:pt>
                <c:pt idx="1638">
                  <c:v>77.960340406599997</c:v>
                </c:pt>
                <c:pt idx="1639">
                  <c:v>77.141710711099989</c:v>
                </c:pt>
                <c:pt idx="1640">
                  <c:v>76.325178390199994</c:v>
                </c:pt>
                <c:pt idx="1641">
                  <c:v>75.510743443799996</c:v>
                </c:pt>
                <c:pt idx="1642">
                  <c:v>74.698405871900007</c:v>
                </c:pt>
                <c:pt idx="1643">
                  <c:v>73.888165674600003</c:v>
                </c:pt>
                <c:pt idx="1644">
                  <c:v>73.095141395639999</c:v>
                </c:pt>
                <c:pt idx="1645">
                  <c:v>72.307635968010004</c:v>
                </c:pt>
                <c:pt idx="1646">
                  <c:v>71.507158469100006</c:v>
                </c:pt>
                <c:pt idx="1647">
                  <c:v>70.703780732309994</c:v>
                </c:pt>
                <c:pt idx="1648">
                  <c:v>69.902982701529993</c:v>
                </c:pt>
                <c:pt idx="1649">
                  <c:v>69.104764376959992</c:v>
                </c:pt>
                <c:pt idx="1650">
                  <c:v>68.309125758500002</c:v>
                </c:pt>
                <c:pt idx="1651">
                  <c:v>67.516066846059999</c:v>
                </c:pt>
                <c:pt idx="1652">
                  <c:v>66.725587639840001</c:v>
                </c:pt>
                <c:pt idx="1653">
                  <c:v>65.943515061119996</c:v>
                </c:pt>
                <c:pt idx="1654">
                  <c:v>65.180178616020001</c:v>
                </c:pt>
                <c:pt idx="1655">
                  <c:v>64.417574440240003</c:v>
                </c:pt>
                <c:pt idx="1656">
                  <c:v>63.650174566760001</c:v>
                </c:pt>
                <c:pt idx="1657">
                  <c:v>62.885354399400001</c:v>
                </c:pt>
                <c:pt idx="1658">
                  <c:v>62.123113938150006</c:v>
                </c:pt>
                <c:pt idx="1659">
                  <c:v>61.363453183019999</c:v>
                </c:pt>
                <c:pt idx="1660">
                  <c:v>60.606372133999997</c:v>
                </c:pt>
                <c:pt idx="1661">
                  <c:v>59.851870791095003</c:v>
                </c:pt>
                <c:pt idx="1662">
                  <c:v>59.099949154301996</c:v>
                </c:pt>
                <c:pt idx="1663">
                  <c:v>58.367161527322999</c:v>
                </c:pt>
                <c:pt idx="1664">
                  <c:v>57.640001034657004</c:v>
                </c:pt>
                <c:pt idx="1665">
                  <c:v>56.915420248000004</c:v>
                </c:pt>
                <c:pt idx="1666">
                  <c:v>57.930351061499998</c:v>
                </c:pt>
                <c:pt idx="1667">
                  <c:v>57.698638011600003</c:v>
                </c:pt>
                <c:pt idx="1668">
                  <c:v>57.466924961799997</c:v>
                </c:pt>
                <c:pt idx="1669">
                  <c:v>57.235211911900002</c:v>
                </c:pt>
                <c:pt idx="1670">
                  <c:v>57.003498862100002</c:v>
                </c:pt>
                <c:pt idx="1671">
                  <c:v>56.771785812200001</c:v>
                </c:pt>
                <c:pt idx="1672">
                  <c:v>56.546522065200001</c:v>
                </c:pt>
                <c:pt idx="1673">
                  <c:v>56.3309009305</c:v>
                </c:pt>
                <c:pt idx="1674">
                  <c:v>56.115279795900001</c:v>
                </c:pt>
                <c:pt idx="1675">
                  <c:v>55.899658661300002</c:v>
                </c:pt>
                <c:pt idx="1676">
                  <c:v>55.6818555973</c:v>
                </c:pt>
                <c:pt idx="1677">
                  <c:v>55.460301361500001</c:v>
                </c:pt>
                <c:pt idx="1678">
                  <c:v>55.238747125800003</c:v>
                </c:pt>
                <c:pt idx="1679">
                  <c:v>55.017192889999997</c:v>
                </c:pt>
                <c:pt idx="1680">
                  <c:v>54.795638654199998</c:v>
                </c:pt>
                <c:pt idx="1681">
                  <c:v>54.5740844185</c:v>
                </c:pt>
                <c:pt idx="1682">
                  <c:v>54.3688364892</c:v>
                </c:pt>
                <c:pt idx="1683">
                  <c:v>54.164616811499997</c:v>
                </c:pt>
                <c:pt idx="1684">
                  <c:v>53.960397133800001</c:v>
                </c:pt>
                <c:pt idx="1685">
                  <c:v>53.756177456099998</c:v>
                </c:pt>
                <c:pt idx="1686">
                  <c:v>53.551957778400002</c:v>
                </c:pt>
                <c:pt idx="1687">
                  <c:v>53.340776587000001</c:v>
                </c:pt>
                <c:pt idx="1688">
                  <c:v>53.129554196900003</c:v>
                </c:pt>
                <c:pt idx="1689">
                  <c:v>52.918331806700003</c:v>
                </c:pt>
                <c:pt idx="1690">
                  <c:v>52.707109416599998</c:v>
                </c:pt>
                <c:pt idx="1691">
                  <c:v>52.503516441899997</c:v>
                </c:pt>
                <c:pt idx="1692">
                  <c:v>52.308385005399998</c:v>
                </c:pt>
                <c:pt idx="1693">
                  <c:v>52.113253568799998</c:v>
                </c:pt>
                <c:pt idx="1694">
                  <c:v>51.918122132199997</c:v>
                </c:pt>
                <c:pt idx="1695">
                  <c:v>51.722990695599997</c:v>
                </c:pt>
                <c:pt idx="1696">
                  <c:v>51.527859259000003</c:v>
                </c:pt>
                <c:pt idx="1697">
                  <c:v>51.3281184684</c:v>
                </c:pt>
                <c:pt idx="1698">
                  <c:v>51.1261443665</c:v>
                </c:pt>
                <c:pt idx="1699">
                  <c:v>50.924170264600001</c:v>
                </c:pt>
                <c:pt idx="1700">
                  <c:v>50.722709686599998</c:v>
                </c:pt>
                <c:pt idx="1701">
                  <c:v>50.535246629</c:v>
                </c:pt>
                <c:pt idx="1702">
                  <c:v>50.347783571500003</c:v>
                </c:pt>
                <c:pt idx="1703">
                  <c:v>50.160320513999999</c:v>
                </c:pt>
                <c:pt idx="1704">
                  <c:v>49.9728574564</c:v>
                </c:pt>
                <c:pt idx="1705">
                  <c:v>49.785394398900003</c:v>
                </c:pt>
                <c:pt idx="1706">
                  <c:v>49.597931341399999</c:v>
                </c:pt>
                <c:pt idx="1707">
                  <c:v>49.408356587</c:v>
                </c:pt>
                <c:pt idx="1708">
                  <c:v>49.215798549699997</c:v>
                </c:pt>
                <c:pt idx="1709">
                  <c:v>49.023240512299999</c:v>
                </c:pt>
                <c:pt idx="1710">
                  <c:v>48.838822659400002</c:v>
                </c:pt>
                <c:pt idx="1711">
                  <c:v>48.659686648799997</c:v>
                </c:pt>
                <c:pt idx="1712">
                  <c:v>48.480550638099999</c:v>
                </c:pt>
                <c:pt idx="1713">
                  <c:v>48.301414627500002</c:v>
                </c:pt>
                <c:pt idx="1714">
                  <c:v>48.122278616899997</c:v>
                </c:pt>
                <c:pt idx="1715">
                  <c:v>47.9431426063</c:v>
                </c:pt>
                <c:pt idx="1716">
                  <c:v>47.764006595600002</c:v>
                </c:pt>
                <c:pt idx="1717">
                  <c:v>47.583881336799998</c:v>
                </c:pt>
                <c:pt idx="1718">
                  <c:v>47.399629663900001</c:v>
                </c:pt>
                <c:pt idx="1719">
                  <c:v>47.217744493399998</c:v>
                </c:pt>
                <c:pt idx="1720">
                  <c:v>47.045909745199999</c:v>
                </c:pt>
                <c:pt idx="1721">
                  <c:v>46.874074997100003</c:v>
                </c:pt>
                <c:pt idx="1722">
                  <c:v>46.702240248899997</c:v>
                </c:pt>
                <c:pt idx="1723">
                  <c:v>46.530405500699999</c:v>
                </c:pt>
                <c:pt idx="1724">
                  <c:v>46.358570752600002</c:v>
                </c:pt>
                <c:pt idx="1725">
                  <c:v>46.186736004399997</c:v>
                </c:pt>
                <c:pt idx="1726">
                  <c:v>46.014901256199998</c:v>
                </c:pt>
                <c:pt idx="1727">
                  <c:v>45.842917308099999</c:v>
                </c:pt>
                <c:pt idx="1728">
                  <c:v>45.665776877100001</c:v>
                </c:pt>
                <c:pt idx="1729">
                  <c:v>45.498792579800003</c:v>
                </c:pt>
                <c:pt idx="1730">
                  <c:v>45.334269946299997</c:v>
                </c:pt>
                <c:pt idx="1731">
                  <c:v>45.169747312799998</c:v>
                </c:pt>
                <c:pt idx="1732">
                  <c:v>45.005224679299999</c:v>
                </c:pt>
                <c:pt idx="1733">
                  <c:v>44.840702045699999</c:v>
                </c:pt>
                <c:pt idx="1734">
                  <c:v>44.6761794122</c:v>
                </c:pt>
                <c:pt idx="1735">
                  <c:v>44.511656778700001</c:v>
                </c:pt>
                <c:pt idx="1736">
                  <c:v>44.347134145200002</c:v>
                </c:pt>
                <c:pt idx="1737">
                  <c:v>44.182611511600001</c:v>
                </c:pt>
                <c:pt idx="1738">
                  <c:v>44.018401270399998</c:v>
                </c:pt>
                <c:pt idx="1739">
                  <c:v>43.860015499399999</c:v>
                </c:pt>
                <c:pt idx="1740">
                  <c:v>43.701629728500002</c:v>
                </c:pt>
                <c:pt idx="1741">
                  <c:v>43.543243957500003</c:v>
                </c:pt>
                <c:pt idx="1742">
                  <c:v>43.384858186599999</c:v>
                </c:pt>
                <c:pt idx="1743">
                  <c:v>43.226472415700002</c:v>
                </c:pt>
                <c:pt idx="1744">
                  <c:v>43.068196301999997</c:v>
                </c:pt>
                <c:pt idx="1745">
                  <c:v>42.909967547699999</c:v>
                </c:pt>
                <c:pt idx="1746">
                  <c:v>42.751738793500003</c:v>
                </c:pt>
                <c:pt idx="1747">
                  <c:v>42.594272878200002</c:v>
                </c:pt>
                <c:pt idx="1748">
                  <c:v>42.442848206199997</c:v>
                </c:pt>
                <c:pt idx="1749">
                  <c:v>42.290500709100002</c:v>
                </c:pt>
                <c:pt idx="1750">
                  <c:v>42.138153211999999</c:v>
                </c:pt>
                <c:pt idx="1751">
                  <c:v>41.985805714800001</c:v>
                </c:pt>
                <c:pt idx="1752">
                  <c:v>41.833458217699999</c:v>
                </c:pt>
                <c:pt idx="1753">
                  <c:v>41.681110720600003</c:v>
                </c:pt>
                <c:pt idx="1754">
                  <c:v>41.528763223399999</c:v>
                </c:pt>
                <c:pt idx="1755">
                  <c:v>41.376415726300003</c:v>
                </c:pt>
                <c:pt idx="1756">
                  <c:v>41.2240682292</c:v>
                </c:pt>
                <c:pt idx="1757">
                  <c:v>41.079778333900002</c:v>
                </c:pt>
                <c:pt idx="1758">
                  <c:v>40.936754842100001</c:v>
                </c:pt>
                <c:pt idx="1759">
                  <c:v>40.792981841</c:v>
                </c:pt>
                <c:pt idx="1760">
                  <c:v>40.649208839899998</c:v>
                </c:pt>
                <c:pt idx="1761">
                  <c:v>40.505435838799997</c:v>
                </c:pt>
                <c:pt idx="1762">
                  <c:v>40.361662837700003</c:v>
                </c:pt>
                <c:pt idx="1763">
                  <c:v>40.217889836600001</c:v>
                </c:pt>
                <c:pt idx="1764">
                  <c:v>40.0741168355</c:v>
                </c:pt>
                <c:pt idx="1765">
                  <c:v>39.930343834399999</c:v>
                </c:pt>
                <c:pt idx="1766">
                  <c:v>39.789340520000003</c:v>
                </c:pt>
                <c:pt idx="1767">
                  <c:v>39.6523226857</c:v>
                </c:pt>
                <c:pt idx="1768">
                  <c:v>39.513289878400002</c:v>
                </c:pt>
                <c:pt idx="1769">
                  <c:v>39.372972117899998</c:v>
                </c:pt>
                <c:pt idx="1770">
                  <c:v>39.232654357400001</c:v>
                </c:pt>
                <c:pt idx="1771">
                  <c:v>39.092336596899997</c:v>
                </c:pt>
                <c:pt idx="1772">
                  <c:v>38.952018836400001</c:v>
                </c:pt>
                <c:pt idx="1773">
                  <c:v>38.811701075899997</c:v>
                </c:pt>
                <c:pt idx="1774">
                  <c:v>38.6713833154</c:v>
                </c:pt>
                <c:pt idx="1775">
                  <c:v>38.532016158399998</c:v>
                </c:pt>
                <c:pt idx="1776">
                  <c:v>38.401831800799997</c:v>
                </c:pt>
                <c:pt idx="1777">
                  <c:v>38.271647443200003</c:v>
                </c:pt>
                <c:pt idx="1778">
                  <c:v>38.139809173000003</c:v>
                </c:pt>
                <c:pt idx="1779">
                  <c:v>38.0065477128</c:v>
                </c:pt>
                <c:pt idx="1780">
                  <c:v>37.873286252600003</c:v>
                </c:pt>
                <c:pt idx="1781">
                  <c:v>37.7400247924</c:v>
                </c:pt>
                <c:pt idx="1782">
                  <c:v>37.606763332200003</c:v>
                </c:pt>
                <c:pt idx="1783">
                  <c:v>37.473501871899998</c:v>
                </c:pt>
                <c:pt idx="1784">
                  <c:v>37.340240411700002</c:v>
                </c:pt>
                <c:pt idx="1785">
                  <c:v>37.213303109500004</c:v>
                </c:pt>
                <c:pt idx="1786">
                  <c:v>37.088044091900002</c:v>
                </c:pt>
                <c:pt idx="1787">
                  <c:v>36.962785074300001</c:v>
                </c:pt>
                <c:pt idx="1788">
                  <c:v>36.836411501400001</c:v>
                </c:pt>
                <c:pt idx="1789">
                  <c:v>36.7087745599</c:v>
                </c:pt>
                <c:pt idx="1790">
                  <c:v>36.581137618500001</c:v>
                </c:pt>
                <c:pt idx="1791">
                  <c:v>36.453500677100003</c:v>
                </c:pt>
                <c:pt idx="1792">
                  <c:v>36.325863735600002</c:v>
                </c:pt>
                <c:pt idx="1793">
                  <c:v>36.198226794199996</c:v>
                </c:pt>
                <c:pt idx="1794">
                  <c:v>36.074381568600003</c:v>
                </c:pt>
                <c:pt idx="1795">
                  <c:v>35.954441640299997</c:v>
                </c:pt>
                <c:pt idx="1796">
                  <c:v>35.834501711999998</c:v>
                </c:pt>
                <c:pt idx="1797">
                  <c:v>35.714561783699999</c:v>
                </c:pt>
                <c:pt idx="1798">
                  <c:v>35.593705135500002</c:v>
                </c:pt>
                <c:pt idx="1799">
                  <c:v>35.471484551000003</c:v>
                </c:pt>
                <c:pt idx="1800">
                  <c:v>35.349263966499997</c:v>
                </c:pt>
                <c:pt idx="1801">
                  <c:v>35.227043381999998</c:v>
                </c:pt>
                <c:pt idx="1802">
                  <c:v>35.104822797499999</c:v>
                </c:pt>
                <c:pt idx="1803">
                  <c:v>34.9841051788</c:v>
                </c:pt>
                <c:pt idx="1804">
                  <c:v>34.8693758151</c:v>
                </c:pt>
                <c:pt idx="1805">
                  <c:v>34.754646451399999</c:v>
                </c:pt>
                <c:pt idx="1806">
                  <c:v>34.639917087599997</c:v>
                </c:pt>
                <c:pt idx="1807">
                  <c:v>34.525187723899997</c:v>
                </c:pt>
                <c:pt idx="1808">
                  <c:v>34.409775396699999</c:v>
                </c:pt>
                <c:pt idx="1809">
                  <c:v>34.293016276199999</c:v>
                </c:pt>
                <c:pt idx="1810">
                  <c:v>34.176257155800002</c:v>
                </c:pt>
                <c:pt idx="1811">
                  <c:v>34.059498035300003</c:v>
                </c:pt>
                <c:pt idx="1812">
                  <c:v>33.942738914800003</c:v>
                </c:pt>
                <c:pt idx="1813">
                  <c:v>33.832356786299997</c:v>
                </c:pt>
                <c:pt idx="1814">
                  <c:v>33.722601517999998</c:v>
                </c:pt>
                <c:pt idx="1815">
                  <c:v>33.6128462498</c:v>
                </c:pt>
                <c:pt idx="1816">
                  <c:v>33.503090981500002</c:v>
                </c:pt>
                <c:pt idx="1817">
                  <c:v>33.393335713299997</c:v>
                </c:pt>
                <c:pt idx="1818">
                  <c:v>33.283329565300001</c:v>
                </c:pt>
                <c:pt idx="1819">
                  <c:v>33.172653598300002</c:v>
                </c:pt>
                <c:pt idx="1820">
                  <c:v>33.061977631200001</c:v>
                </c:pt>
                <c:pt idx="1821">
                  <c:v>32.951301664200003</c:v>
                </c:pt>
                <c:pt idx="1822">
                  <c:v>32.844029825200003</c:v>
                </c:pt>
                <c:pt idx="1823">
                  <c:v>32.738852287299999</c:v>
                </c:pt>
                <c:pt idx="1824">
                  <c:v>32.633674749400001</c:v>
                </c:pt>
                <c:pt idx="1825">
                  <c:v>32.528497211500003</c:v>
                </c:pt>
                <c:pt idx="1826">
                  <c:v>32.423319673599998</c:v>
                </c:pt>
                <c:pt idx="1827">
                  <c:v>32.3181421357</c:v>
                </c:pt>
                <c:pt idx="1828">
                  <c:v>32.212536464700001</c:v>
                </c:pt>
                <c:pt idx="1829">
                  <c:v>32.105332477600001</c:v>
                </c:pt>
                <c:pt idx="1830">
                  <c:v>31.998128490599999</c:v>
                </c:pt>
                <c:pt idx="1831">
                  <c:v>31.893002510799999</c:v>
                </c:pt>
                <c:pt idx="1832">
                  <c:v>31.792174839499999</c:v>
                </c:pt>
                <c:pt idx="1833">
                  <c:v>31.6913471682</c:v>
                </c:pt>
                <c:pt idx="1834">
                  <c:v>31.590519496900001</c:v>
                </c:pt>
                <c:pt idx="1835">
                  <c:v>31.4896918255</c:v>
                </c:pt>
                <c:pt idx="1836">
                  <c:v>31.3888641542</c:v>
                </c:pt>
                <c:pt idx="1837">
                  <c:v>31.288036482900001</c:v>
                </c:pt>
                <c:pt idx="1838">
                  <c:v>31.186968251100001</c:v>
                </c:pt>
                <c:pt idx="1839">
                  <c:v>31.084546667000001</c:v>
                </c:pt>
                <c:pt idx="1840">
                  <c:v>30.9822991383</c:v>
                </c:pt>
                <c:pt idx="1841">
                  <c:v>30.885694251</c:v>
                </c:pt>
                <c:pt idx="1842">
                  <c:v>30.7890893637</c:v>
                </c:pt>
                <c:pt idx="1843">
                  <c:v>30.692484476400001</c:v>
                </c:pt>
                <c:pt idx="1844">
                  <c:v>30.595879589100001</c:v>
                </c:pt>
                <c:pt idx="1845">
                  <c:v>30.499274701800001</c:v>
                </c:pt>
                <c:pt idx="1846">
                  <c:v>30.402669814500001</c:v>
                </c:pt>
                <c:pt idx="1847">
                  <c:v>30.306064927200001</c:v>
                </c:pt>
                <c:pt idx="1848">
                  <c:v>30.209329373100001</c:v>
                </c:pt>
                <c:pt idx="1849">
                  <c:v>30.111337226</c:v>
                </c:pt>
                <c:pt idx="1850">
                  <c:v>30.017431634400001</c:v>
                </c:pt>
                <c:pt idx="1851">
                  <c:v>29.9250639959</c:v>
                </c:pt>
                <c:pt idx="1852">
                  <c:v>29.832696357500001</c:v>
                </c:pt>
                <c:pt idx="1853">
                  <c:v>29.740328719000001</c:v>
                </c:pt>
                <c:pt idx="1854">
                  <c:v>29.647961080599998</c:v>
                </c:pt>
                <c:pt idx="1855">
                  <c:v>29.555593442199999</c:v>
                </c:pt>
                <c:pt idx="1856">
                  <c:v>29.463225803699999</c:v>
                </c:pt>
                <c:pt idx="1857">
                  <c:v>29.3708581653</c:v>
                </c:pt>
                <c:pt idx="1858">
                  <c:v>29.278434239199999</c:v>
                </c:pt>
                <c:pt idx="1859">
                  <c:v>29.18650362</c:v>
                </c:pt>
                <c:pt idx="1860">
                  <c:v>29.097274523100001</c:v>
                </c:pt>
                <c:pt idx="1861">
                  <c:v>29.008045426199999</c:v>
                </c:pt>
                <c:pt idx="1862">
                  <c:v>28.9188163293</c:v>
                </c:pt>
                <c:pt idx="1863">
                  <c:v>28.829587232400002</c:v>
                </c:pt>
                <c:pt idx="1864">
                  <c:v>28.740358135499999</c:v>
                </c:pt>
                <c:pt idx="1865">
                  <c:v>28.651129038699999</c:v>
                </c:pt>
                <c:pt idx="1866">
                  <c:v>28.5618999418</c:v>
                </c:pt>
                <c:pt idx="1867">
                  <c:v>28.4726986334</c:v>
                </c:pt>
                <c:pt idx="1868">
                  <c:v>28.384085211799999</c:v>
                </c:pt>
                <c:pt idx="1869">
                  <c:v>28.299018447200002</c:v>
                </c:pt>
                <c:pt idx="1870">
                  <c:v>28.213920405</c:v>
                </c:pt>
                <c:pt idx="1871">
                  <c:v>28.128822362800001</c:v>
                </c:pt>
                <c:pt idx="1872">
                  <c:v>28.043724320500001</c:v>
                </c:pt>
                <c:pt idx="1873">
                  <c:v>27.958626278299999</c:v>
                </c:pt>
                <c:pt idx="1874">
                  <c:v>27.873528235999999</c:v>
                </c:pt>
                <c:pt idx="1875">
                  <c:v>27.7884301938</c:v>
                </c:pt>
                <c:pt idx="1876">
                  <c:v>27.7033321515</c:v>
                </c:pt>
                <c:pt idx="1877">
                  <c:v>27.618234109300001</c:v>
                </c:pt>
                <c:pt idx="1878">
                  <c:v>27.5364324357</c:v>
                </c:pt>
                <c:pt idx="1879">
                  <c:v>27.455013025900001</c:v>
                </c:pt>
                <c:pt idx="1880">
                  <c:v>27.3735414129</c:v>
                </c:pt>
                <c:pt idx="1881">
                  <c:v>27.2920697998</c:v>
                </c:pt>
                <c:pt idx="1882">
                  <c:v>27.210598186799999</c:v>
                </c:pt>
                <c:pt idx="1883">
                  <c:v>27.129126573699999</c:v>
                </c:pt>
                <c:pt idx="1884">
                  <c:v>27.047654960700001</c:v>
                </c:pt>
                <c:pt idx="1885">
                  <c:v>26.966183347600001</c:v>
                </c:pt>
                <c:pt idx="1886">
                  <c:v>26.8847117346</c:v>
                </c:pt>
                <c:pt idx="1887">
                  <c:v>26.804948517300001</c:v>
                </c:pt>
                <c:pt idx="1888">
                  <c:v>26.7274377271</c:v>
                </c:pt>
                <c:pt idx="1889">
                  <c:v>26.648861437099999</c:v>
                </c:pt>
                <c:pt idx="1890">
                  <c:v>26.570065592900001</c:v>
                </c:pt>
                <c:pt idx="1891">
                  <c:v>26.491269748699999</c:v>
                </c:pt>
                <c:pt idx="1892">
                  <c:v>26.412473904500001</c:v>
                </c:pt>
                <c:pt idx="1893">
                  <c:v>26.333678060299999</c:v>
                </c:pt>
                <c:pt idx="1894">
                  <c:v>26.2548822161</c:v>
                </c:pt>
                <c:pt idx="1895">
                  <c:v>26.176086371899999</c:v>
                </c:pt>
                <c:pt idx="1896">
                  <c:v>26.0975480189</c:v>
                </c:pt>
                <c:pt idx="1897">
                  <c:v>26.022909026899999</c:v>
                </c:pt>
                <c:pt idx="1898">
                  <c:v>25.948270034899998</c:v>
                </c:pt>
                <c:pt idx="1899">
                  <c:v>25.873030993099999</c:v>
                </c:pt>
                <c:pt idx="1900">
                  <c:v>25.797543867600002</c:v>
                </c:pt>
                <c:pt idx="1901">
                  <c:v>25.722056742199999</c:v>
                </c:pt>
                <c:pt idx="1902">
                  <c:v>25.646569616699999</c:v>
                </c:pt>
                <c:pt idx="1903">
                  <c:v>25.571082491199999</c:v>
                </c:pt>
                <c:pt idx="1904">
                  <c:v>25.495595365700002</c:v>
                </c:pt>
                <c:pt idx="1905">
                  <c:v>25.420108240200001</c:v>
                </c:pt>
                <c:pt idx="1906">
                  <c:v>25.347242528199999</c:v>
                </c:pt>
                <c:pt idx="1907">
                  <c:v>25.275753101700001</c:v>
                </c:pt>
                <c:pt idx="1908">
                  <c:v>25.204263675100002</c:v>
                </c:pt>
                <c:pt idx="1909">
                  <c:v>25.132251583999999</c:v>
                </c:pt>
                <c:pt idx="1910">
                  <c:v>25.059792530199999</c:v>
                </c:pt>
                <c:pt idx="1911">
                  <c:v>24.987333476500002</c:v>
                </c:pt>
                <c:pt idx="1912">
                  <c:v>24.914874422800001</c:v>
                </c:pt>
                <c:pt idx="1913">
                  <c:v>24.842415369099999</c:v>
                </c:pt>
                <c:pt idx="1914">
                  <c:v>24.7699563153</c:v>
                </c:pt>
                <c:pt idx="1915">
                  <c:v>24.698153124299999</c:v>
                </c:pt>
                <c:pt idx="1916">
                  <c:v>24.629102577800001</c:v>
                </c:pt>
                <c:pt idx="1917">
                  <c:v>24.5600520313</c:v>
                </c:pt>
                <c:pt idx="1918">
                  <c:v>24.4910014849</c:v>
                </c:pt>
                <c:pt idx="1919">
                  <c:v>24.421864494200001</c:v>
                </c:pt>
                <c:pt idx="1920">
                  <c:v>24.352546395699999</c:v>
                </c:pt>
                <c:pt idx="1921">
                  <c:v>24.283228297200001</c:v>
                </c:pt>
                <c:pt idx="1922">
                  <c:v>24.213910198699999</c:v>
                </c:pt>
                <c:pt idx="1923">
                  <c:v>24.144592100200001</c:v>
                </c:pt>
                <c:pt idx="1924">
                  <c:v>24.075274001699999</c:v>
                </c:pt>
                <c:pt idx="1925">
                  <c:v>24.0079273548</c:v>
                </c:pt>
                <c:pt idx="1926">
                  <c:v>23.9416655924</c:v>
                </c:pt>
                <c:pt idx="1927">
                  <c:v>23.87540383</c:v>
                </c:pt>
                <c:pt idx="1928">
                  <c:v>23.8091420676</c:v>
                </c:pt>
                <c:pt idx="1929">
                  <c:v>23.742828811399999</c:v>
                </c:pt>
                <c:pt idx="1930">
                  <c:v>23.675914278099999</c:v>
                </c:pt>
                <c:pt idx="1931">
                  <c:v>23.6089997447</c:v>
                </c:pt>
                <c:pt idx="1932">
                  <c:v>23.542085211300002</c:v>
                </c:pt>
                <c:pt idx="1933">
                  <c:v>23.4751706779</c:v>
                </c:pt>
                <c:pt idx="1934">
                  <c:v>23.408256144500001</c:v>
                </c:pt>
                <c:pt idx="1935">
                  <c:v>23.344684555000001</c:v>
                </c:pt>
                <c:pt idx="1936">
                  <c:v>23.2811603916</c:v>
                </c:pt>
                <c:pt idx="1937">
                  <c:v>23.217636228100002</c:v>
                </c:pt>
                <c:pt idx="1938">
                  <c:v>23.1541120646</c:v>
                </c:pt>
                <c:pt idx="1939">
                  <c:v>23.090587901100001</c:v>
                </c:pt>
                <c:pt idx="1940">
                  <c:v>23.02694898</c:v>
                </c:pt>
                <c:pt idx="1941">
                  <c:v>22.963292977799998</c:v>
                </c:pt>
                <c:pt idx="1942">
                  <c:v>22.8996369756</c:v>
                </c:pt>
                <c:pt idx="1943">
                  <c:v>22.835980973400002</c:v>
                </c:pt>
                <c:pt idx="1944">
                  <c:v>22.772949949899999</c:v>
                </c:pt>
                <c:pt idx="1945">
                  <c:v>22.712395474200001</c:v>
                </c:pt>
                <c:pt idx="1946">
                  <c:v>22.651840998600001</c:v>
                </c:pt>
                <c:pt idx="1947">
                  <c:v>22.591286523000001</c:v>
                </c:pt>
                <c:pt idx="1948">
                  <c:v>22.530732047299999</c:v>
                </c:pt>
                <c:pt idx="1949">
                  <c:v>22.470177571699999</c:v>
                </c:pt>
                <c:pt idx="1950">
                  <c:v>22.4091427591</c:v>
                </c:pt>
                <c:pt idx="1951">
                  <c:v>22.348008377700001</c:v>
                </c:pt>
                <c:pt idx="1952">
                  <c:v>22.286873996299999</c:v>
                </c:pt>
                <c:pt idx="1953">
                  <c:v>22.2257396149</c:v>
                </c:pt>
                <c:pt idx="1954">
                  <c:v>22.1653172561</c:v>
                </c:pt>
                <c:pt idx="1955">
                  <c:v>22.1066154544</c:v>
                </c:pt>
                <c:pt idx="1956">
                  <c:v>22.047913652799998</c:v>
                </c:pt>
                <c:pt idx="1957">
                  <c:v>21.989211851099999</c:v>
                </c:pt>
                <c:pt idx="1958">
                  <c:v>21.9305100495</c:v>
                </c:pt>
                <c:pt idx="1959">
                  <c:v>21.871858334700001</c:v>
                </c:pt>
                <c:pt idx="1960">
                  <c:v>21.813473056199999</c:v>
                </c:pt>
                <c:pt idx="1961">
                  <c:v>21.755087777699998</c:v>
                </c:pt>
                <c:pt idx="1962">
                  <c:v>21.696702499200001</c:v>
                </c:pt>
                <c:pt idx="1963">
                  <c:v>21.638317220600001</c:v>
                </c:pt>
                <c:pt idx="1964">
                  <c:v>21.5802620696</c:v>
                </c:pt>
                <c:pt idx="1965">
                  <c:v>21.524498763099999</c:v>
                </c:pt>
                <c:pt idx="1966">
                  <c:v>21.468735456600001</c:v>
                </c:pt>
                <c:pt idx="1967">
                  <c:v>21.412972150000002</c:v>
                </c:pt>
                <c:pt idx="1968">
                  <c:v>21.3572088435</c:v>
                </c:pt>
                <c:pt idx="1969">
                  <c:v>21.3016511101</c:v>
                </c:pt>
                <c:pt idx="1970">
                  <c:v>21.246136330799999</c:v>
                </c:pt>
                <c:pt idx="1971">
                  <c:v>21.1906215516</c:v>
                </c:pt>
                <c:pt idx="1972">
                  <c:v>21.135106772299999</c:v>
                </c:pt>
                <c:pt idx="1973">
                  <c:v>21.079591993099999</c:v>
                </c:pt>
                <c:pt idx="1974">
                  <c:v>21.0240772139</c:v>
                </c:pt>
                <c:pt idx="1975">
                  <c:v>20.968562434599999</c:v>
                </c:pt>
                <c:pt idx="1976">
                  <c:v>20.915435089399999</c:v>
                </c:pt>
                <c:pt idx="1977">
                  <c:v>20.8623841229</c:v>
                </c:pt>
                <c:pt idx="1978">
                  <c:v>20.809333156499999</c:v>
                </c:pt>
                <c:pt idx="1979">
                  <c:v>20.756799081099999</c:v>
                </c:pt>
                <c:pt idx="1980">
                  <c:v>20.704282983199999</c:v>
                </c:pt>
                <c:pt idx="1981">
                  <c:v>20.651766885200001</c:v>
                </c:pt>
                <c:pt idx="1982">
                  <c:v>20.599250787300001</c:v>
                </c:pt>
                <c:pt idx="1983">
                  <c:v>20.546734689400001</c:v>
                </c:pt>
                <c:pt idx="1984">
                  <c:v>20.494218591399999</c:v>
                </c:pt>
                <c:pt idx="1985">
                  <c:v>20.441702493499999</c:v>
                </c:pt>
                <c:pt idx="1986">
                  <c:v>20.389186395500001</c:v>
                </c:pt>
                <c:pt idx="1987">
                  <c:v>20.336670297600001</c:v>
                </c:pt>
                <c:pt idx="1988">
                  <c:v>20.285997869799999</c:v>
                </c:pt>
                <c:pt idx="1989">
                  <c:v>20.236014137000002</c:v>
                </c:pt>
                <c:pt idx="1990">
                  <c:v>20.186495168499999</c:v>
                </c:pt>
                <c:pt idx="1991">
                  <c:v>20.136976199999999</c:v>
                </c:pt>
                <c:pt idx="1992">
                  <c:v>20.087457231599998</c:v>
                </c:pt>
                <c:pt idx="1993">
                  <c:v>20.037938263099999</c:v>
                </c:pt>
                <c:pt idx="1994">
                  <c:v>19.9884192946</c:v>
                </c:pt>
                <c:pt idx="1995">
                  <c:v>19.938900326199999</c:v>
                </c:pt>
                <c:pt idx="1996">
                  <c:v>19.8893813577</c:v>
                </c:pt>
                <c:pt idx="1997">
                  <c:v>19.8398623892</c:v>
                </c:pt>
                <c:pt idx="1998">
                  <c:v>19.790343420700001</c:v>
                </c:pt>
                <c:pt idx="1999">
                  <c:v>19.7408244523</c:v>
                </c:pt>
                <c:pt idx="2000">
                  <c:v>19.691305483800001</c:v>
                </c:pt>
                <c:pt idx="2001">
                  <c:v>19.644056858500001</c:v>
                </c:pt>
                <c:pt idx="2002">
                  <c:v>19.597947453700002</c:v>
                </c:pt>
                <c:pt idx="2003">
                  <c:v>19.551783782600001</c:v>
                </c:pt>
                <c:pt idx="2004">
                  <c:v>19.505620111599999</c:v>
                </c:pt>
                <c:pt idx="2005">
                  <c:v>19.459456440499999</c:v>
                </c:pt>
                <c:pt idx="2006">
                  <c:v>19.413292769400002</c:v>
                </c:pt>
                <c:pt idx="2007">
                  <c:v>19.367129098300001</c:v>
                </c:pt>
                <c:pt idx="2008">
                  <c:v>19.320965427200001</c:v>
                </c:pt>
                <c:pt idx="2009">
                  <c:v>19.2748017561</c:v>
                </c:pt>
                <c:pt idx="2010">
                  <c:v>19.228638085</c:v>
                </c:pt>
                <c:pt idx="2011">
                  <c:v>19.182474414000001</c:v>
                </c:pt>
                <c:pt idx="2012">
                  <c:v>19.138011687799999</c:v>
                </c:pt>
                <c:pt idx="2013">
                  <c:v>19.094097067300002</c:v>
                </c:pt>
                <c:pt idx="2014">
                  <c:v>19.050182445000001</c:v>
                </c:pt>
                <c:pt idx="2015">
                  <c:v>19.0062678209</c:v>
                </c:pt>
                <c:pt idx="2016">
                  <c:v>18.9623531949</c:v>
                </c:pt>
                <c:pt idx="2017">
                  <c:v>18.918438567100001</c:v>
                </c:pt>
                <c:pt idx="2018">
                  <c:v>18.874740126399999</c:v>
                </c:pt>
                <c:pt idx="2019">
                  <c:v>18.8316362367</c:v>
                </c:pt>
                <c:pt idx="2020">
                  <c:v>18.7892805348</c:v>
                </c:pt>
                <c:pt idx="2021">
                  <c:v>18.7478574165</c:v>
                </c:pt>
                <c:pt idx="2022">
                  <c:v>18.706398182800001</c:v>
                </c:pt>
                <c:pt idx="2023">
                  <c:v>18.664590951400001</c:v>
                </c:pt>
                <c:pt idx="2024">
                  <c:v>18.622783720000001</c:v>
                </c:pt>
                <c:pt idx="2025">
                  <c:v>18.580976488499999</c:v>
                </c:pt>
                <c:pt idx="2026">
                  <c:v>18.539169257099999</c:v>
                </c:pt>
                <c:pt idx="2027">
                  <c:v>18.497362025699999</c:v>
                </c:pt>
                <c:pt idx="2028">
                  <c:v>18.4555920042</c:v>
                </c:pt>
                <c:pt idx="2029">
                  <c:v>18.414515079099999</c:v>
                </c:pt>
                <c:pt idx="2030">
                  <c:v>18.373438153999999</c:v>
                </c:pt>
                <c:pt idx="2031">
                  <c:v>18.3323612288</c:v>
                </c:pt>
                <c:pt idx="2032">
                  <c:v>18.291284303699999</c:v>
                </c:pt>
                <c:pt idx="2033">
                  <c:v>18.250438025200001</c:v>
                </c:pt>
                <c:pt idx="2034">
                  <c:v>18.2098142633</c:v>
                </c:pt>
                <c:pt idx="2035">
                  <c:v>18.169190501399999</c:v>
                </c:pt>
                <c:pt idx="2036">
                  <c:v>18.128566739499998</c:v>
                </c:pt>
                <c:pt idx="2037">
                  <c:v>18.088523012300001</c:v>
                </c:pt>
                <c:pt idx="2038">
                  <c:v>18.049175910799999</c:v>
                </c:pt>
                <c:pt idx="2039">
                  <c:v>18.009828809399998</c:v>
                </c:pt>
                <c:pt idx="2040">
                  <c:v>17.970481707899999</c:v>
                </c:pt>
                <c:pt idx="2041">
                  <c:v>17.931134606400001</c:v>
                </c:pt>
                <c:pt idx="2042">
                  <c:v>17.891787504900002</c:v>
                </c:pt>
                <c:pt idx="2043">
                  <c:v>17.852048980199999</c:v>
                </c:pt>
                <c:pt idx="2044">
                  <c:v>17.812050245999998</c:v>
                </c:pt>
                <c:pt idx="2045">
                  <c:v>17.772051511899999</c:v>
                </c:pt>
                <c:pt idx="2046">
                  <c:v>17.7342089992</c:v>
                </c:pt>
                <c:pt idx="2047">
                  <c:v>17.698256953400001</c:v>
                </c:pt>
                <c:pt idx="2048">
                  <c:v>17.660849000300001</c:v>
                </c:pt>
                <c:pt idx="2049">
                  <c:v>17.622014885199999</c:v>
                </c:pt>
                <c:pt idx="2050">
                  <c:v>17.583180769999998</c:v>
                </c:pt>
                <c:pt idx="2051">
                  <c:v>17.5443466549</c:v>
                </c:pt>
                <c:pt idx="2052">
                  <c:v>17.505512539800002</c:v>
                </c:pt>
                <c:pt idx="2053">
                  <c:v>17.4666784247</c:v>
                </c:pt>
                <c:pt idx="2054">
                  <c:v>17.427844309499999</c:v>
                </c:pt>
                <c:pt idx="2055">
                  <c:v>17.388259698700001</c:v>
                </c:pt>
                <c:pt idx="2056">
                  <c:v>17.346591605299999</c:v>
                </c:pt>
                <c:pt idx="2057">
                  <c:v>17.3049235119</c:v>
                </c:pt>
                <c:pt idx="2058">
                  <c:v>17.263255418499998</c:v>
                </c:pt>
                <c:pt idx="2059">
                  <c:v>17.2215873251</c:v>
                </c:pt>
                <c:pt idx="2060">
                  <c:v>17.179919231700001</c:v>
                </c:pt>
                <c:pt idx="2061">
                  <c:v>17.138251138299999</c:v>
                </c:pt>
                <c:pt idx="2062">
                  <c:v>17.096583044900001</c:v>
                </c:pt>
                <c:pt idx="2063">
                  <c:v>17.054914951499999</c:v>
                </c:pt>
                <c:pt idx="2064">
                  <c:v>17.0153809643</c:v>
                </c:pt>
                <c:pt idx="2065">
                  <c:v>16.976011786299999</c:v>
                </c:pt>
                <c:pt idx="2066">
                  <c:v>16.936391205300001</c:v>
                </c:pt>
                <c:pt idx="2067">
                  <c:v>16.895697369099999</c:v>
                </c:pt>
                <c:pt idx="2068">
                  <c:v>16.8523569458</c:v>
                </c:pt>
                <c:pt idx="2069">
                  <c:v>16.8090165224</c:v>
                </c:pt>
                <c:pt idx="2070">
                  <c:v>16.765676099</c:v>
                </c:pt>
                <c:pt idx="2071">
                  <c:v>16.7223356756</c:v>
                </c:pt>
                <c:pt idx="2072">
                  <c:v>16.6789952522</c:v>
                </c:pt>
                <c:pt idx="2073">
                  <c:v>16.6356548288</c:v>
                </c:pt>
                <c:pt idx="2074">
                  <c:v>16.5923144054</c:v>
                </c:pt>
                <c:pt idx="2075">
                  <c:v>16.5516100999</c:v>
                </c:pt>
                <c:pt idx="2076">
                  <c:v>16.5175838123</c:v>
                </c:pt>
                <c:pt idx="2077">
                  <c:v>16.4835575247</c:v>
                </c:pt>
                <c:pt idx="2078">
                  <c:v>16.4495312371</c:v>
                </c:pt>
                <c:pt idx="2079">
                  <c:v>16.415504949500001</c:v>
                </c:pt>
                <c:pt idx="2080">
                  <c:v>16.381478661799999</c:v>
                </c:pt>
                <c:pt idx="2081">
                  <c:v>16.3465739351</c:v>
                </c:pt>
                <c:pt idx="2082">
                  <c:v>16.311451339000001</c:v>
                </c:pt>
                <c:pt idx="2083">
                  <c:v>16.276328742899999</c:v>
                </c:pt>
                <c:pt idx="2084">
                  <c:v>16.2412061468</c:v>
                </c:pt>
                <c:pt idx="2085">
                  <c:v>16.206083550700001</c:v>
                </c:pt>
                <c:pt idx="2086">
                  <c:v>16.172073627300001</c:v>
                </c:pt>
                <c:pt idx="2087">
                  <c:v>16.138244305600001</c:v>
                </c:pt>
                <c:pt idx="2088">
                  <c:v>16.1044149839</c:v>
                </c:pt>
                <c:pt idx="2089">
                  <c:v>16.070585662199999</c:v>
                </c:pt>
                <c:pt idx="2090">
                  <c:v>16.036756340499998</c:v>
                </c:pt>
                <c:pt idx="2091">
                  <c:v>16.002927018800001</c:v>
                </c:pt>
                <c:pt idx="2092">
                  <c:v>15.9690976971</c:v>
                </c:pt>
                <c:pt idx="2093">
                  <c:v>15.9354200601</c:v>
                </c:pt>
                <c:pt idx="2094">
                  <c:v>15.9018940608</c:v>
                </c:pt>
                <c:pt idx="2095">
                  <c:v>15.8683680616</c:v>
                </c:pt>
                <c:pt idx="2096">
                  <c:v>15.834447212100001</c:v>
                </c:pt>
                <c:pt idx="2097">
                  <c:v>15.8000469423</c:v>
                </c:pt>
                <c:pt idx="2098">
                  <c:v>15.7655126138</c:v>
                </c:pt>
                <c:pt idx="2099">
                  <c:v>15.7308896969</c:v>
                </c:pt>
                <c:pt idx="2100">
                  <c:v>15.6962667799</c:v>
                </c:pt>
                <c:pt idx="2101">
                  <c:v>15.661643863</c:v>
                </c:pt>
                <c:pt idx="2102">
                  <c:v>15.627020946</c:v>
                </c:pt>
                <c:pt idx="2103">
                  <c:v>15.5923980291</c:v>
                </c:pt>
                <c:pt idx="2104">
                  <c:v>15.5577751122</c:v>
                </c:pt>
                <c:pt idx="2105">
                  <c:v>15.5231521952</c:v>
                </c:pt>
                <c:pt idx="2106">
                  <c:v>15.4881826412</c:v>
                </c:pt>
                <c:pt idx="2107">
                  <c:v>15.4523979522</c:v>
                </c:pt>
                <c:pt idx="2108">
                  <c:v>15.4166132632</c:v>
                </c:pt>
                <c:pt idx="2109">
                  <c:v>15.380828574100001</c:v>
                </c:pt>
                <c:pt idx="2110">
                  <c:v>15.345043885100001</c:v>
                </c:pt>
                <c:pt idx="2111">
                  <c:v>15.309259196099999</c:v>
                </c:pt>
                <c:pt idx="2112">
                  <c:v>15.2745701868</c:v>
                </c:pt>
                <c:pt idx="2113">
                  <c:v>15.2413997625</c:v>
                </c:pt>
                <c:pt idx="2114">
                  <c:v>15.208229338100001</c:v>
                </c:pt>
                <c:pt idx="2115">
                  <c:v>15.175058913699999</c:v>
                </c:pt>
                <c:pt idx="2116">
                  <c:v>15.141888489399999</c:v>
                </c:pt>
                <c:pt idx="2117">
                  <c:v>15.108718065</c:v>
                </c:pt>
                <c:pt idx="2118">
                  <c:v>15.0755476407</c:v>
                </c:pt>
                <c:pt idx="2119">
                  <c:v>15.042536543800001</c:v>
                </c:pt>
                <c:pt idx="2120">
                  <c:v>15.009672008900001</c:v>
                </c:pt>
                <c:pt idx="2121">
                  <c:v>14.976807474099999</c:v>
                </c:pt>
                <c:pt idx="2122">
                  <c:v>14.943942939299999</c:v>
                </c:pt>
                <c:pt idx="2123">
                  <c:v>14.9110784044</c:v>
                </c:pt>
                <c:pt idx="2124">
                  <c:v>14.8782138696</c:v>
                </c:pt>
                <c:pt idx="2125">
                  <c:v>14.8453493348</c:v>
                </c:pt>
                <c:pt idx="2126">
                  <c:v>14.8124848</c:v>
                </c:pt>
                <c:pt idx="2127">
                  <c:v>14.7796202651</c:v>
                </c:pt>
                <c:pt idx="2128">
                  <c:v>14.7467557303</c:v>
                </c:pt>
                <c:pt idx="2129">
                  <c:v>14.7138911955</c:v>
                </c:pt>
                <c:pt idx="2130">
                  <c:v>14.681026660700001</c:v>
                </c:pt>
                <c:pt idx="2131">
                  <c:v>14.648162125800001</c:v>
                </c:pt>
                <c:pt idx="2132">
                  <c:v>14.615297590999999</c:v>
                </c:pt>
                <c:pt idx="2133">
                  <c:v>14.582753977899999</c:v>
                </c:pt>
                <c:pt idx="2134">
                  <c:v>14.5505935015</c:v>
                </c:pt>
                <c:pt idx="2135">
                  <c:v>14.5184330252</c:v>
                </c:pt>
                <c:pt idx="2136">
                  <c:v>14.486272548800001</c:v>
                </c:pt>
                <c:pt idx="2137">
                  <c:v>14.454112072399999</c:v>
                </c:pt>
                <c:pt idx="2138">
                  <c:v>14.4219515961</c:v>
                </c:pt>
                <c:pt idx="2139">
                  <c:v>14.3897911197</c:v>
                </c:pt>
                <c:pt idx="2140">
                  <c:v>14.3576306434</c:v>
                </c:pt>
                <c:pt idx="2141">
                  <c:v>14.325470167000001</c:v>
                </c:pt>
                <c:pt idx="2142">
                  <c:v>14.293309690699999</c:v>
                </c:pt>
                <c:pt idx="2143">
                  <c:v>14.2611492143</c:v>
                </c:pt>
                <c:pt idx="2144">
                  <c:v>14.228988738</c:v>
                </c:pt>
                <c:pt idx="2145">
                  <c:v>14.1968282616</c:v>
                </c:pt>
                <c:pt idx="2146">
                  <c:v>14.164667785200001</c:v>
                </c:pt>
                <c:pt idx="2147">
                  <c:v>14.1326062929</c:v>
                </c:pt>
                <c:pt idx="2148">
                  <c:v>14.100719895099999</c:v>
                </c:pt>
                <c:pt idx="2149">
                  <c:v>14.0688334973</c:v>
                </c:pt>
                <c:pt idx="2150">
                  <c:v>14.036947099500001</c:v>
                </c:pt>
                <c:pt idx="2151">
                  <c:v>14.0050607017</c:v>
                </c:pt>
                <c:pt idx="2152">
                  <c:v>13.9731743038</c:v>
                </c:pt>
                <c:pt idx="2153">
                  <c:v>13.941287905999999</c:v>
                </c:pt>
                <c:pt idx="2154">
                  <c:v>13.9094015082</c:v>
                </c:pt>
                <c:pt idx="2155">
                  <c:v>13.877515110399999</c:v>
                </c:pt>
                <c:pt idx="2156">
                  <c:v>13.8456287126</c:v>
                </c:pt>
                <c:pt idx="2157">
                  <c:v>13.814519864099999</c:v>
                </c:pt>
                <c:pt idx="2158">
                  <c:v>13.783829964700001</c:v>
                </c:pt>
                <c:pt idx="2159">
                  <c:v>13.7531400653</c:v>
                </c:pt>
                <c:pt idx="2160">
                  <c:v>13.7224501659</c:v>
                </c:pt>
                <c:pt idx="2161">
                  <c:v>13.691250075399999</c:v>
                </c:pt>
                <c:pt idx="2162">
                  <c:v>13.659648658</c:v>
                </c:pt>
                <c:pt idx="2163">
                  <c:v>13.628047240500001</c:v>
                </c:pt>
                <c:pt idx="2164">
                  <c:v>13.596445823</c:v>
                </c:pt>
                <c:pt idx="2165">
                  <c:v>13.564844405600001</c:v>
                </c:pt>
                <c:pt idx="2166">
                  <c:v>13.5332429881</c:v>
                </c:pt>
                <c:pt idx="2167">
                  <c:v>13.5016526168</c:v>
                </c:pt>
                <c:pt idx="2168">
                  <c:v>13.4700643541</c:v>
                </c:pt>
                <c:pt idx="2169">
                  <c:v>13.4384760915</c:v>
                </c:pt>
                <c:pt idx="2170">
                  <c:v>13.4068878288</c:v>
                </c:pt>
                <c:pt idx="2171">
                  <c:v>13.375299566100001</c:v>
                </c:pt>
                <c:pt idx="2172">
                  <c:v>13.343711303499999</c:v>
                </c:pt>
                <c:pt idx="2173">
                  <c:v>13.3121230408</c:v>
                </c:pt>
                <c:pt idx="2174">
                  <c:v>13.2805347782</c:v>
                </c:pt>
                <c:pt idx="2175">
                  <c:v>13.248313875599999</c:v>
                </c:pt>
                <c:pt idx="2176">
                  <c:v>13.2157659142</c:v>
                </c:pt>
                <c:pt idx="2177">
                  <c:v>13.1832179528</c:v>
                </c:pt>
                <c:pt idx="2178">
                  <c:v>13.150669991399999</c:v>
                </c:pt>
                <c:pt idx="2179">
                  <c:v>13.11812203</c:v>
                </c:pt>
                <c:pt idx="2180">
                  <c:v>13.0855740686</c:v>
                </c:pt>
                <c:pt idx="2181">
                  <c:v>13.055294825000001</c:v>
                </c:pt>
                <c:pt idx="2182">
                  <c:v>13.025293210199999</c:v>
                </c:pt>
                <c:pt idx="2183">
                  <c:v>12.995291595499999</c:v>
                </c:pt>
                <c:pt idx="2184">
                  <c:v>12.9652899807</c:v>
                </c:pt>
                <c:pt idx="2185">
                  <c:v>12.9352883659</c:v>
                </c:pt>
                <c:pt idx="2186">
                  <c:v>12.9052867512</c:v>
                </c:pt>
                <c:pt idx="2187">
                  <c:v>12.8752851364</c:v>
                </c:pt>
                <c:pt idx="2188">
                  <c:v>12.845283521600001</c:v>
                </c:pt>
                <c:pt idx="2189">
                  <c:v>12.814528645399999</c:v>
                </c:pt>
                <c:pt idx="2190">
                  <c:v>12.783255097</c:v>
                </c:pt>
                <c:pt idx="2191">
                  <c:v>12.7519815487</c:v>
                </c:pt>
                <c:pt idx="2192">
                  <c:v>12.7207080003</c:v>
                </c:pt>
                <c:pt idx="2193">
                  <c:v>12.689434452</c:v>
                </c:pt>
                <c:pt idx="2194">
                  <c:v>12.658160903700001</c:v>
                </c:pt>
                <c:pt idx="2195">
                  <c:v>12.626887355299999</c:v>
                </c:pt>
                <c:pt idx="2196">
                  <c:v>12.595613806999999</c:v>
                </c:pt>
                <c:pt idx="2197">
                  <c:v>12.5643402586</c:v>
                </c:pt>
                <c:pt idx="2198">
                  <c:v>12.5330667103</c:v>
                </c:pt>
                <c:pt idx="2199">
                  <c:v>12.5017931619</c:v>
                </c:pt>
                <c:pt idx="2200">
                  <c:v>12.4705196136</c:v>
                </c:pt>
                <c:pt idx="2201">
                  <c:v>12.439320688</c:v>
                </c:pt>
                <c:pt idx="2202">
                  <c:v>12.408919173899999</c:v>
                </c:pt>
                <c:pt idx="2203">
                  <c:v>12.378041187399999</c:v>
                </c:pt>
                <c:pt idx="2204">
                  <c:v>12.3452674527</c:v>
                </c:pt>
                <c:pt idx="2205">
                  <c:v>12.315066653000001</c:v>
                </c:pt>
                <c:pt idx="2206">
                  <c:v>12.284909119</c:v>
                </c:pt>
                <c:pt idx="2207">
                  <c:v>12.254751585099999</c:v>
                </c:pt>
                <c:pt idx="2208">
                  <c:v>12.2245940511</c:v>
                </c:pt>
                <c:pt idx="2209">
                  <c:v>12.1944365171</c:v>
                </c:pt>
                <c:pt idx="2210">
                  <c:v>12.164278983199999</c:v>
                </c:pt>
                <c:pt idx="2211">
                  <c:v>12.1341214492</c:v>
                </c:pt>
                <c:pt idx="2212">
                  <c:v>12.1039639153</c:v>
                </c:pt>
                <c:pt idx="2213">
                  <c:v>12.073806381300001</c:v>
                </c:pt>
                <c:pt idx="2214">
                  <c:v>12.0436488473</c:v>
                </c:pt>
                <c:pt idx="2215">
                  <c:v>12.013491313399999</c:v>
                </c:pt>
                <c:pt idx="2216">
                  <c:v>11.983333779400001</c:v>
                </c:pt>
                <c:pt idx="2217">
                  <c:v>11.9531762454</c:v>
                </c:pt>
                <c:pt idx="2218">
                  <c:v>11.9221005541</c:v>
                </c:pt>
                <c:pt idx="2219">
                  <c:v>11.889898631499999</c:v>
                </c:pt>
                <c:pt idx="2220">
                  <c:v>11.857696708900001</c:v>
                </c:pt>
                <c:pt idx="2221">
                  <c:v>11.8254947863</c:v>
                </c:pt>
                <c:pt idx="2222">
                  <c:v>11.7932928638</c:v>
                </c:pt>
                <c:pt idx="2223">
                  <c:v>11.761090941200001</c:v>
                </c:pt>
                <c:pt idx="2224">
                  <c:v>11.7288890186</c:v>
                </c:pt>
                <c:pt idx="2225">
                  <c:v>11.696687096</c:v>
                </c:pt>
                <c:pt idx="2226">
                  <c:v>11.664485173399999</c:v>
                </c:pt>
                <c:pt idx="2227">
                  <c:v>11.6322832508</c:v>
                </c:pt>
                <c:pt idx="2228">
                  <c:v>11.6000813282</c:v>
                </c:pt>
                <c:pt idx="2229">
                  <c:v>11.5679696485</c:v>
                </c:pt>
                <c:pt idx="2230">
                  <c:v>11.5389835637</c:v>
                </c:pt>
                <c:pt idx="2231">
                  <c:v>11.509997478900001</c:v>
                </c:pt>
                <c:pt idx="2232">
                  <c:v>11.481011394199999</c:v>
                </c:pt>
                <c:pt idx="2233">
                  <c:v>11.452078935999999</c:v>
                </c:pt>
                <c:pt idx="2234">
                  <c:v>11.427654525299999</c:v>
                </c:pt>
                <c:pt idx="2235">
                  <c:v>11.403230114499999</c:v>
                </c:pt>
                <c:pt idx="2236">
                  <c:v>11.378805703799999</c:v>
                </c:pt>
                <c:pt idx="2237">
                  <c:v>11.354381292999999</c:v>
                </c:pt>
                <c:pt idx="2238">
                  <c:v>11.329956882299999</c:v>
                </c:pt>
                <c:pt idx="2239">
                  <c:v>11.3058533982</c:v>
                </c:pt>
                <c:pt idx="2240">
                  <c:v>11.282007463999999</c:v>
                </c:pt>
                <c:pt idx="2241">
                  <c:v>11.258161529900001</c:v>
                </c:pt>
                <c:pt idx="2242">
                  <c:v>11.2343155957</c:v>
                </c:pt>
                <c:pt idx="2243">
                  <c:v>11.210469661599999</c:v>
                </c:pt>
                <c:pt idx="2244">
                  <c:v>11.186623727400001</c:v>
                </c:pt>
                <c:pt idx="2245">
                  <c:v>11.1627777933</c:v>
                </c:pt>
                <c:pt idx="2246">
                  <c:v>11.1389318592</c:v>
                </c:pt>
                <c:pt idx="2247">
                  <c:v>11.115085925000001</c:v>
                </c:pt>
                <c:pt idx="2248">
                  <c:v>11.0912399909</c:v>
                </c:pt>
                <c:pt idx="2249">
                  <c:v>11.068245768000001</c:v>
                </c:pt>
                <c:pt idx="2250">
                  <c:v>11.0478176604</c:v>
                </c:pt>
                <c:pt idx="2251">
                  <c:v>11.027389552900001</c:v>
                </c:pt>
                <c:pt idx="2252">
                  <c:v>11.0069614453</c:v>
                </c:pt>
                <c:pt idx="2253">
                  <c:v>10.986533337699999</c:v>
                </c:pt>
                <c:pt idx="2254">
                  <c:v>10.9661052301</c:v>
                </c:pt>
                <c:pt idx="2255">
                  <c:v>10.945677122499999</c:v>
                </c:pt>
                <c:pt idx="2256">
                  <c:v>10.925249015</c:v>
                </c:pt>
                <c:pt idx="2257">
                  <c:v>10.9048209074</c:v>
                </c:pt>
                <c:pt idx="2258">
                  <c:v>10.884392799800001</c:v>
                </c:pt>
                <c:pt idx="2259">
                  <c:v>10.863818562900001</c:v>
                </c:pt>
                <c:pt idx="2260">
                  <c:v>10.843117642499999</c:v>
                </c:pt>
                <c:pt idx="2261">
                  <c:v>10.8224167221</c:v>
                </c:pt>
                <c:pt idx="2262">
                  <c:v>10.8017158016</c:v>
                </c:pt>
                <c:pt idx="2263">
                  <c:v>10.781014881200001</c:v>
                </c:pt>
                <c:pt idx="2264">
                  <c:v>10.7603139607</c:v>
                </c:pt>
                <c:pt idx="2265">
                  <c:v>10.7396017872</c:v>
                </c:pt>
                <c:pt idx="2266">
                  <c:v>10.718652717399999</c:v>
                </c:pt>
                <c:pt idx="2267">
                  <c:v>10.697703647599999</c:v>
                </c:pt>
                <c:pt idx="2268">
                  <c:v>10.676754577900001</c:v>
                </c:pt>
                <c:pt idx="2269">
                  <c:v>10.6558055081</c:v>
                </c:pt>
                <c:pt idx="2270">
                  <c:v>10.6348816638</c:v>
                </c:pt>
                <c:pt idx="2271">
                  <c:v>10.614210680299999</c:v>
                </c:pt>
                <c:pt idx="2272">
                  <c:v>10.593539696800001</c:v>
                </c:pt>
                <c:pt idx="2273">
                  <c:v>10.5728687134</c:v>
                </c:pt>
                <c:pt idx="2274">
                  <c:v>10.5521977299</c:v>
                </c:pt>
                <c:pt idx="2275">
                  <c:v>10.531526746500001</c:v>
                </c:pt>
                <c:pt idx="2276">
                  <c:v>10.510855763</c:v>
                </c:pt>
                <c:pt idx="2277">
                  <c:v>10.4901847795</c:v>
                </c:pt>
                <c:pt idx="2278">
                  <c:v>10.469513796099999</c:v>
                </c:pt>
                <c:pt idx="2279">
                  <c:v>10.448842812600001</c:v>
                </c:pt>
                <c:pt idx="2280">
                  <c:v>10.4281718292</c:v>
                </c:pt>
                <c:pt idx="2281">
                  <c:v>10.4075008457</c:v>
                </c:pt>
                <c:pt idx="2282">
                  <c:v>10.386829862300001</c:v>
                </c:pt>
                <c:pt idx="2283">
                  <c:v>10.3661588788</c:v>
                </c:pt>
                <c:pt idx="2284">
                  <c:v>10.3454655329</c:v>
                </c:pt>
                <c:pt idx="2285">
                  <c:v>10.3247064039</c:v>
                </c:pt>
                <c:pt idx="2286">
                  <c:v>10.303947275000001</c:v>
                </c:pt>
                <c:pt idx="2287">
                  <c:v>10.283188146000001</c:v>
                </c:pt>
                <c:pt idx="2288">
                  <c:v>10.262429017100001</c:v>
                </c:pt>
                <c:pt idx="2289">
                  <c:v>10.241669888100001</c:v>
                </c:pt>
                <c:pt idx="2290">
                  <c:v>10.220910759200001</c:v>
                </c:pt>
                <c:pt idx="2291">
                  <c:v>10.200151630200001</c:v>
                </c:pt>
                <c:pt idx="2292">
                  <c:v>10.179392501300001</c:v>
                </c:pt>
                <c:pt idx="2293">
                  <c:v>10.158633372300001</c:v>
                </c:pt>
                <c:pt idx="2294">
                  <c:v>10.137874243400001</c:v>
                </c:pt>
                <c:pt idx="2295">
                  <c:v>10.117115114400001</c:v>
                </c:pt>
                <c:pt idx="2296">
                  <c:v>10.096355985500001</c:v>
                </c:pt>
                <c:pt idx="2297">
                  <c:v>10.075596856500001</c:v>
                </c:pt>
                <c:pt idx="2298">
                  <c:v>10.054837727600001</c:v>
                </c:pt>
                <c:pt idx="2299">
                  <c:v>10.034078598600001</c:v>
                </c:pt>
                <c:pt idx="2300">
                  <c:v>10.013319469700001</c:v>
                </c:pt>
                <c:pt idx="2301">
                  <c:v>9.9925603407099999</c:v>
                </c:pt>
                <c:pt idx="2302">
                  <c:v>9.9737648304499995</c:v>
                </c:pt>
                <c:pt idx="2303">
                  <c:v>9.9553920792900001</c:v>
                </c:pt>
                <c:pt idx="2304">
                  <c:v>9.9370193281199999</c:v>
                </c:pt>
                <c:pt idx="2305">
                  <c:v>9.9186465769600005</c:v>
                </c:pt>
                <c:pt idx="2306">
                  <c:v>9.9000948195500005</c:v>
                </c:pt>
                <c:pt idx="2307">
                  <c:v>9.8811974560200007</c:v>
                </c:pt>
                <c:pt idx="2308">
                  <c:v>9.8623000924900008</c:v>
                </c:pt>
                <c:pt idx="2309">
                  <c:v>9.8434027289700001</c:v>
                </c:pt>
                <c:pt idx="2310">
                  <c:v>9.8245053654400003</c:v>
                </c:pt>
                <c:pt idx="2311">
                  <c:v>9.8056080019100005</c:v>
                </c:pt>
                <c:pt idx="2312">
                  <c:v>9.7864611255400007</c:v>
                </c:pt>
                <c:pt idx="2313">
                  <c:v>9.7672802254200004</c:v>
                </c:pt>
                <c:pt idx="2314">
                  <c:v>9.7480993253000001</c:v>
                </c:pt>
                <c:pt idx="2315">
                  <c:v>9.7289184251700007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A69-E94C-898F-B88ED46D486D}"/>
            </c:ext>
          </c:extLst>
        </c:ser>
        <c:ser>
          <c:idx val="0"/>
          <c:order val="1"/>
          <c:tx>
            <c:strRef>
              <c:f>All!$E$1</c:f>
              <c:strCache>
                <c:ptCount val="1"/>
                <c:pt idx="0">
                  <c:v>Enge /3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All!$D$2:$D$2510</c:f>
              <c:numCache>
                <c:formatCode>General</c:formatCode>
                <c:ptCount val="2509"/>
                <c:pt idx="0">
                  <c:v>-300</c:v>
                </c:pt>
                <c:pt idx="1">
                  <c:v>-299.48216340599998</c:v>
                </c:pt>
                <c:pt idx="2">
                  <c:v>-298.96432681200002</c:v>
                </c:pt>
                <c:pt idx="3">
                  <c:v>-298.446490219</c:v>
                </c:pt>
                <c:pt idx="4">
                  <c:v>-297.92865362499998</c:v>
                </c:pt>
                <c:pt idx="5">
                  <c:v>-297.41081703100002</c:v>
                </c:pt>
                <c:pt idx="6">
                  <c:v>-296.89298043700001</c:v>
                </c:pt>
                <c:pt idx="7">
                  <c:v>-296.37514384299999</c:v>
                </c:pt>
                <c:pt idx="8">
                  <c:v>-295.85730725000002</c:v>
                </c:pt>
                <c:pt idx="9">
                  <c:v>-295.339470656</c:v>
                </c:pt>
                <c:pt idx="10">
                  <c:v>-294.82163406199999</c:v>
                </c:pt>
                <c:pt idx="11">
                  <c:v>-294.30379746800003</c:v>
                </c:pt>
                <c:pt idx="12">
                  <c:v>-293.785960875</c:v>
                </c:pt>
                <c:pt idx="13">
                  <c:v>-293.26812428099998</c:v>
                </c:pt>
                <c:pt idx="14">
                  <c:v>-292.75028768700003</c:v>
                </c:pt>
                <c:pt idx="15">
                  <c:v>-292.23245109300001</c:v>
                </c:pt>
                <c:pt idx="16">
                  <c:v>-291.71461449899999</c:v>
                </c:pt>
                <c:pt idx="17">
                  <c:v>-291.19677790600002</c:v>
                </c:pt>
                <c:pt idx="18">
                  <c:v>-290.67894131200001</c:v>
                </c:pt>
                <c:pt idx="19">
                  <c:v>-290.16110471799999</c:v>
                </c:pt>
                <c:pt idx="20">
                  <c:v>-289.64326812399997</c:v>
                </c:pt>
                <c:pt idx="21">
                  <c:v>-289.12543153000001</c:v>
                </c:pt>
                <c:pt idx="22">
                  <c:v>-288.60759493699999</c:v>
                </c:pt>
                <c:pt idx="23">
                  <c:v>-288.08975834300003</c:v>
                </c:pt>
                <c:pt idx="24">
                  <c:v>-287.57192174900001</c:v>
                </c:pt>
                <c:pt idx="25">
                  <c:v>-287.054085155</c:v>
                </c:pt>
                <c:pt idx="26">
                  <c:v>-286.53624856200003</c:v>
                </c:pt>
                <c:pt idx="27">
                  <c:v>-286.01841196800001</c:v>
                </c:pt>
                <c:pt idx="28">
                  <c:v>-285.50057537399999</c:v>
                </c:pt>
                <c:pt idx="29">
                  <c:v>-284.98273877999998</c:v>
                </c:pt>
                <c:pt idx="30">
                  <c:v>-284.46490218600002</c:v>
                </c:pt>
                <c:pt idx="31">
                  <c:v>-283.94706559299999</c:v>
                </c:pt>
                <c:pt idx="32">
                  <c:v>-283.42922899899997</c:v>
                </c:pt>
                <c:pt idx="33">
                  <c:v>-282.91139240500002</c:v>
                </c:pt>
                <c:pt idx="34">
                  <c:v>-282.393555811</c:v>
                </c:pt>
                <c:pt idx="35">
                  <c:v>-281.87571921699998</c:v>
                </c:pt>
                <c:pt idx="36">
                  <c:v>-281.35788262400001</c:v>
                </c:pt>
                <c:pt idx="37">
                  <c:v>-280.84004603</c:v>
                </c:pt>
                <c:pt idx="38">
                  <c:v>-280.32220943599998</c:v>
                </c:pt>
                <c:pt idx="39">
                  <c:v>-279.80437284200002</c:v>
                </c:pt>
                <c:pt idx="40">
                  <c:v>-279.28653624899999</c:v>
                </c:pt>
                <c:pt idx="41">
                  <c:v>-278.76869965499998</c:v>
                </c:pt>
                <c:pt idx="42">
                  <c:v>-278.25086306100002</c:v>
                </c:pt>
                <c:pt idx="43">
                  <c:v>-277.733026467</c:v>
                </c:pt>
                <c:pt idx="44">
                  <c:v>-277.21518987299999</c:v>
                </c:pt>
                <c:pt idx="45">
                  <c:v>-276.69735328000002</c:v>
                </c:pt>
                <c:pt idx="46">
                  <c:v>-276.179516686</c:v>
                </c:pt>
                <c:pt idx="47">
                  <c:v>-275.66168009199998</c:v>
                </c:pt>
                <c:pt idx="48">
                  <c:v>-275.14384349800002</c:v>
                </c:pt>
                <c:pt idx="49">
                  <c:v>-274.62600690400001</c:v>
                </c:pt>
                <c:pt idx="50">
                  <c:v>-274.10817031099998</c:v>
                </c:pt>
                <c:pt idx="51">
                  <c:v>-273.59033371700002</c:v>
                </c:pt>
                <c:pt idx="52">
                  <c:v>-273.07249712300001</c:v>
                </c:pt>
                <c:pt idx="53">
                  <c:v>-272.55466052899999</c:v>
                </c:pt>
                <c:pt idx="54">
                  <c:v>-272.03682393600002</c:v>
                </c:pt>
                <c:pt idx="55">
                  <c:v>-271.518987342</c:v>
                </c:pt>
                <c:pt idx="56">
                  <c:v>-271.00115074799999</c:v>
                </c:pt>
                <c:pt idx="57">
                  <c:v>-270.48331415400003</c:v>
                </c:pt>
                <c:pt idx="58">
                  <c:v>-269.96547756000001</c:v>
                </c:pt>
                <c:pt idx="59">
                  <c:v>-269.44764096699998</c:v>
                </c:pt>
                <c:pt idx="60">
                  <c:v>-268.92980437300002</c:v>
                </c:pt>
                <c:pt idx="61">
                  <c:v>-268.41196777900001</c:v>
                </c:pt>
                <c:pt idx="62">
                  <c:v>-267.89413118499999</c:v>
                </c:pt>
                <c:pt idx="63">
                  <c:v>-267.37629459099998</c:v>
                </c:pt>
                <c:pt idx="64">
                  <c:v>-266.85845799800001</c:v>
                </c:pt>
                <c:pt idx="65">
                  <c:v>-266.34062140399999</c:v>
                </c:pt>
                <c:pt idx="66">
                  <c:v>-265.82278480999997</c:v>
                </c:pt>
                <c:pt idx="67">
                  <c:v>-265.30494821600001</c:v>
                </c:pt>
                <c:pt idx="68">
                  <c:v>-264.78711162299999</c:v>
                </c:pt>
                <c:pt idx="69">
                  <c:v>-264.26927502900003</c:v>
                </c:pt>
                <c:pt idx="70">
                  <c:v>-263.75143843500001</c:v>
                </c:pt>
                <c:pt idx="71">
                  <c:v>-263.233601841</c:v>
                </c:pt>
                <c:pt idx="72">
                  <c:v>-262.71576524699998</c:v>
                </c:pt>
                <c:pt idx="73">
                  <c:v>-262.19792865400001</c:v>
                </c:pt>
                <c:pt idx="74">
                  <c:v>-261.68009205999999</c:v>
                </c:pt>
                <c:pt idx="75">
                  <c:v>-261.16225546599998</c:v>
                </c:pt>
                <c:pt idx="76">
                  <c:v>-260.64441887200002</c:v>
                </c:pt>
                <c:pt idx="77">
                  <c:v>-260.126582278</c:v>
                </c:pt>
                <c:pt idx="78">
                  <c:v>-259.60874568499997</c:v>
                </c:pt>
                <c:pt idx="79">
                  <c:v>-259.09090909100001</c:v>
                </c:pt>
                <c:pt idx="80">
                  <c:v>-258.573072497</c:v>
                </c:pt>
                <c:pt idx="81">
                  <c:v>-258.05523590299998</c:v>
                </c:pt>
                <c:pt idx="82">
                  <c:v>-257.53739931000001</c:v>
                </c:pt>
                <c:pt idx="83">
                  <c:v>-257.019562716</c:v>
                </c:pt>
                <c:pt idx="84">
                  <c:v>-256.50172612199998</c:v>
                </c:pt>
                <c:pt idx="85">
                  <c:v>-255.98388952799999</c:v>
                </c:pt>
                <c:pt idx="86">
                  <c:v>-255.466052934</c:v>
                </c:pt>
                <c:pt idx="87">
                  <c:v>-254.94821634100001</c:v>
                </c:pt>
                <c:pt idx="88">
                  <c:v>-254.43037974699999</c:v>
                </c:pt>
                <c:pt idx="89">
                  <c:v>-253.912543153</c:v>
                </c:pt>
                <c:pt idx="90">
                  <c:v>-253.39470655900001</c:v>
                </c:pt>
                <c:pt idx="91">
                  <c:v>-252.876869965</c:v>
                </c:pt>
                <c:pt idx="92">
                  <c:v>-252.359033372</c:v>
                </c:pt>
                <c:pt idx="93">
                  <c:v>-251.84119677800001</c:v>
                </c:pt>
                <c:pt idx="94">
                  <c:v>-251.32336018399999</c:v>
                </c:pt>
                <c:pt idx="95">
                  <c:v>-250.80552359000001</c:v>
                </c:pt>
                <c:pt idx="96">
                  <c:v>-250.28768699700001</c:v>
                </c:pt>
                <c:pt idx="97">
                  <c:v>-249.76985040299999</c:v>
                </c:pt>
                <c:pt idx="98">
                  <c:v>-249.252013809</c:v>
                </c:pt>
                <c:pt idx="99">
                  <c:v>-248.73417721499999</c:v>
                </c:pt>
                <c:pt idx="100">
                  <c:v>-248.216340621</c:v>
                </c:pt>
                <c:pt idx="101">
                  <c:v>-247.18066743399999</c:v>
                </c:pt>
                <c:pt idx="102">
                  <c:v>-246.66283084</c:v>
                </c:pt>
                <c:pt idx="103">
                  <c:v>-246.14499424600001</c:v>
                </c:pt>
                <c:pt idx="104">
                  <c:v>-245.62715765199999</c:v>
                </c:pt>
                <c:pt idx="105">
                  <c:v>-245.109321059</c:v>
                </c:pt>
                <c:pt idx="106">
                  <c:v>-244.59148446500001</c:v>
                </c:pt>
                <c:pt idx="107">
                  <c:v>-244.07364787099999</c:v>
                </c:pt>
                <c:pt idx="108">
                  <c:v>-243.555811277</c:v>
                </c:pt>
                <c:pt idx="109">
                  <c:v>-243.03797468400001</c:v>
                </c:pt>
                <c:pt idx="110">
                  <c:v>-242.52013808999999</c:v>
                </c:pt>
                <c:pt idx="111">
                  <c:v>-242.002301496</c:v>
                </c:pt>
                <c:pt idx="112">
                  <c:v>-241.48446490200001</c:v>
                </c:pt>
                <c:pt idx="113">
                  <c:v>-240.966628308</c:v>
                </c:pt>
                <c:pt idx="114">
                  <c:v>-240.448791715</c:v>
                </c:pt>
                <c:pt idx="115">
                  <c:v>-239.93095512100001</c:v>
                </c:pt>
                <c:pt idx="116">
                  <c:v>-239.41311852699999</c:v>
                </c:pt>
                <c:pt idx="117">
                  <c:v>-238.89528193300001</c:v>
                </c:pt>
                <c:pt idx="118">
                  <c:v>-238.37744533899999</c:v>
                </c:pt>
                <c:pt idx="119">
                  <c:v>-237.85960874599999</c:v>
                </c:pt>
                <c:pt idx="120">
                  <c:v>-237.341772152</c:v>
                </c:pt>
                <c:pt idx="121">
                  <c:v>-236.82393555799999</c:v>
                </c:pt>
                <c:pt idx="122">
                  <c:v>-236.306098964</c:v>
                </c:pt>
                <c:pt idx="123">
                  <c:v>-235.788262371</c:v>
                </c:pt>
                <c:pt idx="124">
                  <c:v>-235.27042577700001</c:v>
                </c:pt>
                <c:pt idx="125">
                  <c:v>-234.752589183</c:v>
                </c:pt>
                <c:pt idx="126">
                  <c:v>-234.23475258900001</c:v>
                </c:pt>
                <c:pt idx="127">
                  <c:v>-233.71691599499999</c:v>
                </c:pt>
                <c:pt idx="128">
                  <c:v>-233.199079402</c:v>
                </c:pt>
                <c:pt idx="129">
                  <c:v>-232.68124280800001</c:v>
                </c:pt>
                <c:pt idx="130">
                  <c:v>-232.16340621399999</c:v>
                </c:pt>
                <c:pt idx="131">
                  <c:v>-231.64556962</c:v>
                </c:pt>
                <c:pt idx="132">
                  <c:v>-231.12773302599999</c:v>
                </c:pt>
                <c:pt idx="133">
                  <c:v>-230.60989643299999</c:v>
                </c:pt>
                <c:pt idx="134">
                  <c:v>-230.092059839</c:v>
                </c:pt>
                <c:pt idx="135">
                  <c:v>-229.57422324500001</c:v>
                </c:pt>
                <c:pt idx="136">
                  <c:v>-229.056386651</c:v>
                </c:pt>
                <c:pt idx="137">
                  <c:v>-228.538550058</c:v>
                </c:pt>
                <c:pt idx="138">
                  <c:v>-228.02071346400001</c:v>
                </c:pt>
                <c:pt idx="139">
                  <c:v>-227.50287686999999</c:v>
                </c:pt>
                <c:pt idx="140">
                  <c:v>-226.98504027600001</c:v>
                </c:pt>
                <c:pt idx="141">
                  <c:v>-226.46720368199999</c:v>
                </c:pt>
                <c:pt idx="142">
                  <c:v>-225.94936708899999</c:v>
                </c:pt>
                <c:pt idx="143">
                  <c:v>-225.431530495</c:v>
                </c:pt>
                <c:pt idx="144">
                  <c:v>-224.91369390099999</c:v>
                </c:pt>
                <c:pt idx="145">
                  <c:v>-224.395857307</c:v>
                </c:pt>
                <c:pt idx="146">
                  <c:v>-223.87802071300001</c:v>
                </c:pt>
                <c:pt idx="147">
                  <c:v>-223.36018412000001</c:v>
                </c:pt>
                <c:pt idx="148">
                  <c:v>-222.842347526</c:v>
                </c:pt>
                <c:pt idx="149">
                  <c:v>-222.32451093200001</c:v>
                </c:pt>
                <c:pt idx="150">
                  <c:v>-221.80667433799999</c:v>
                </c:pt>
                <c:pt idx="151">
                  <c:v>-221.288837745</c:v>
                </c:pt>
                <c:pt idx="152">
                  <c:v>-220.77100115100001</c:v>
                </c:pt>
                <c:pt idx="153">
                  <c:v>-220.25316455699999</c:v>
                </c:pt>
                <c:pt idx="154">
                  <c:v>-219.735327963</c:v>
                </c:pt>
                <c:pt idx="155">
                  <c:v>-219.21749136899999</c:v>
                </c:pt>
                <c:pt idx="156">
                  <c:v>-218.69965477599999</c:v>
                </c:pt>
                <c:pt idx="157">
                  <c:v>-218.181818182</c:v>
                </c:pt>
                <c:pt idx="158">
                  <c:v>-217.66398158800001</c:v>
                </c:pt>
                <c:pt idx="159">
                  <c:v>-217.146144994</c:v>
                </c:pt>
                <c:pt idx="160">
                  <c:v>-216.62830840000001</c:v>
                </c:pt>
                <c:pt idx="161">
                  <c:v>-216.11047180700001</c:v>
                </c:pt>
                <c:pt idx="162">
                  <c:v>-215.59263521299999</c:v>
                </c:pt>
                <c:pt idx="163">
                  <c:v>-215.07479861900001</c:v>
                </c:pt>
                <c:pt idx="164">
                  <c:v>-214.55696202499999</c:v>
                </c:pt>
                <c:pt idx="165">
                  <c:v>-214.03912543199999</c:v>
                </c:pt>
                <c:pt idx="166">
                  <c:v>-213.521288838</c:v>
                </c:pt>
                <c:pt idx="167">
                  <c:v>-213.00345224399999</c:v>
                </c:pt>
                <c:pt idx="168">
                  <c:v>-212.48561565</c:v>
                </c:pt>
                <c:pt idx="169">
                  <c:v>-211.96777905600001</c:v>
                </c:pt>
                <c:pt idx="170">
                  <c:v>-211.44994246300001</c:v>
                </c:pt>
                <c:pt idx="171">
                  <c:v>-210.932105869</c:v>
                </c:pt>
                <c:pt idx="172">
                  <c:v>-210.41426927500001</c:v>
                </c:pt>
                <c:pt idx="173">
                  <c:v>-209.89643268099999</c:v>
                </c:pt>
                <c:pt idx="174">
                  <c:v>-209.37859608700001</c:v>
                </c:pt>
                <c:pt idx="175">
                  <c:v>-208.86075949400001</c:v>
                </c:pt>
                <c:pt idx="176">
                  <c:v>-208.34292289999999</c:v>
                </c:pt>
                <c:pt idx="177">
                  <c:v>-207.825086306</c:v>
                </c:pt>
                <c:pt idx="178">
                  <c:v>-207.30724971199999</c:v>
                </c:pt>
                <c:pt idx="179">
                  <c:v>-206.78941311899999</c:v>
                </c:pt>
                <c:pt idx="180">
                  <c:v>-206.271576525</c:v>
                </c:pt>
                <c:pt idx="181">
                  <c:v>-205.75373993100001</c:v>
                </c:pt>
                <c:pt idx="182">
                  <c:v>-205.235903337</c:v>
                </c:pt>
                <c:pt idx="183">
                  <c:v>-204.71806674300001</c:v>
                </c:pt>
                <c:pt idx="184">
                  <c:v>-204.20023015000001</c:v>
                </c:pt>
                <c:pt idx="185">
                  <c:v>-203.68239355599999</c:v>
                </c:pt>
                <c:pt idx="186">
                  <c:v>-203.16455696200001</c:v>
                </c:pt>
                <c:pt idx="187">
                  <c:v>-202.64672036799999</c:v>
                </c:pt>
                <c:pt idx="188">
                  <c:v>-202.128883774</c:v>
                </c:pt>
                <c:pt idx="189">
                  <c:v>-201.611047181</c:v>
                </c:pt>
                <c:pt idx="190">
                  <c:v>-201.09321058699999</c:v>
                </c:pt>
                <c:pt idx="191">
                  <c:v>-200.575373993</c:v>
                </c:pt>
                <c:pt idx="192">
                  <c:v>-200</c:v>
                </c:pt>
                <c:pt idx="193">
                  <c:v>-199.481865285</c:v>
                </c:pt>
                <c:pt idx="194">
                  <c:v>-198.96373057</c:v>
                </c:pt>
                <c:pt idx="195">
                  <c:v>-198.44559585499999</c:v>
                </c:pt>
                <c:pt idx="196">
                  <c:v>-197.92746113999999</c:v>
                </c:pt>
                <c:pt idx="197">
                  <c:v>-197.40932642499999</c:v>
                </c:pt>
                <c:pt idx="198">
                  <c:v>-196.89119170999999</c:v>
                </c:pt>
                <c:pt idx="199">
                  <c:v>-196.37305699500001</c:v>
                </c:pt>
                <c:pt idx="200">
                  <c:v>-195.85492228000001</c:v>
                </c:pt>
                <c:pt idx="201">
                  <c:v>-195.33678756500001</c:v>
                </c:pt>
                <c:pt idx="202">
                  <c:v>-194.81865285000001</c:v>
                </c:pt>
                <c:pt idx="203">
                  <c:v>-194.300518135</c:v>
                </c:pt>
                <c:pt idx="204">
                  <c:v>-193.78238342</c:v>
                </c:pt>
                <c:pt idx="205">
                  <c:v>-193.264248705</c:v>
                </c:pt>
                <c:pt idx="206">
                  <c:v>-192.74611399</c:v>
                </c:pt>
                <c:pt idx="207">
                  <c:v>-192.227979275</c:v>
                </c:pt>
                <c:pt idx="208">
                  <c:v>-191.70984455999999</c:v>
                </c:pt>
                <c:pt idx="209">
                  <c:v>-191.19170984499999</c:v>
                </c:pt>
                <c:pt idx="210">
                  <c:v>-190.67357512999999</c:v>
                </c:pt>
                <c:pt idx="211">
                  <c:v>-190.15544041499999</c:v>
                </c:pt>
                <c:pt idx="212">
                  <c:v>-189.637305699</c:v>
                </c:pt>
                <c:pt idx="213">
                  <c:v>-189.11917098399999</c:v>
                </c:pt>
                <c:pt idx="214">
                  <c:v>-188.60103626899999</c:v>
                </c:pt>
                <c:pt idx="215">
                  <c:v>-188.08290155399999</c:v>
                </c:pt>
                <c:pt idx="216">
                  <c:v>-187.56476683899999</c:v>
                </c:pt>
                <c:pt idx="217">
                  <c:v>-187.04663212400001</c:v>
                </c:pt>
                <c:pt idx="218">
                  <c:v>-186.52849740900001</c:v>
                </c:pt>
                <c:pt idx="219">
                  <c:v>-186.01036269400001</c:v>
                </c:pt>
                <c:pt idx="220">
                  <c:v>-185.49222797900001</c:v>
                </c:pt>
                <c:pt idx="221">
                  <c:v>-184.974093264</c:v>
                </c:pt>
                <c:pt idx="222">
                  <c:v>-184.455958549</c:v>
                </c:pt>
                <c:pt idx="223">
                  <c:v>-183.937823834</c:v>
                </c:pt>
                <c:pt idx="224">
                  <c:v>-183.419689119</c:v>
                </c:pt>
                <c:pt idx="225">
                  <c:v>-182.901554404</c:v>
                </c:pt>
                <c:pt idx="226">
                  <c:v>-182.38341968899999</c:v>
                </c:pt>
                <c:pt idx="227">
                  <c:v>-181.86528497399999</c:v>
                </c:pt>
                <c:pt idx="228">
                  <c:v>-181.34715025899999</c:v>
                </c:pt>
                <c:pt idx="229">
                  <c:v>-180.82901554399999</c:v>
                </c:pt>
                <c:pt idx="230">
                  <c:v>-180.31088082900001</c:v>
                </c:pt>
                <c:pt idx="231">
                  <c:v>-179.79274611400001</c:v>
                </c:pt>
                <c:pt idx="232">
                  <c:v>-179.27461139900001</c:v>
                </c:pt>
                <c:pt idx="233">
                  <c:v>-178.75647668400001</c:v>
                </c:pt>
                <c:pt idx="234">
                  <c:v>-178.238341969</c:v>
                </c:pt>
                <c:pt idx="235">
                  <c:v>-177.720207254</c:v>
                </c:pt>
                <c:pt idx="236">
                  <c:v>-177.202072539</c:v>
                </c:pt>
                <c:pt idx="237">
                  <c:v>-176.683937824</c:v>
                </c:pt>
                <c:pt idx="238">
                  <c:v>-176.165803109</c:v>
                </c:pt>
                <c:pt idx="239">
                  <c:v>-175.64766839399999</c:v>
                </c:pt>
                <c:pt idx="240">
                  <c:v>-175.12953367899999</c:v>
                </c:pt>
                <c:pt idx="241">
                  <c:v>-174.61139896399999</c:v>
                </c:pt>
                <c:pt idx="242">
                  <c:v>-174.09326424899999</c:v>
                </c:pt>
                <c:pt idx="243">
                  <c:v>-173.57512953400001</c:v>
                </c:pt>
                <c:pt idx="244">
                  <c:v>-173.05699481900001</c:v>
                </c:pt>
                <c:pt idx="245">
                  <c:v>-172.53886010400001</c:v>
                </c:pt>
                <c:pt idx="246">
                  <c:v>-172.02072538900001</c:v>
                </c:pt>
                <c:pt idx="247">
                  <c:v>-171.502590674</c:v>
                </c:pt>
                <c:pt idx="248">
                  <c:v>-170.984455959</c:v>
                </c:pt>
                <c:pt idx="249">
                  <c:v>-170.466321244</c:v>
                </c:pt>
                <c:pt idx="250">
                  <c:v>-169.94818652800001</c:v>
                </c:pt>
                <c:pt idx="251">
                  <c:v>-169.43005181300001</c:v>
                </c:pt>
                <c:pt idx="252">
                  <c:v>-168.911917098</c:v>
                </c:pt>
                <c:pt idx="253">
                  <c:v>-168.393782383</c:v>
                </c:pt>
                <c:pt idx="254">
                  <c:v>-167.875647668</c:v>
                </c:pt>
                <c:pt idx="255">
                  <c:v>-167.357512953</c:v>
                </c:pt>
                <c:pt idx="256">
                  <c:v>-166.83937823799999</c:v>
                </c:pt>
                <c:pt idx="257">
                  <c:v>-166.32124352299999</c:v>
                </c:pt>
                <c:pt idx="258">
                  <c:v>-165.80310880799999</c:v>
                </c:pt>
                <c:pt idx="259">
                  <c:v>-165.28497409299999</c:v>
                </c:pt>
                <c:pt idx="260">
                  <c:v>-164.76683937799999</c:v>
                </c:pt>
                <c:pt idx="261">
                  <c:v>-164.24870466300001</c:v>
                </c:pt>
                <c:pt idx="262">
                  <c:v>-163.73056994800001</c:v>
                </c:pt>
                <c:pt idx="263">
                  <c:v>-163.21243523300001</c:v>
                </c:pt>
                <c:pt idx="264">
                  <c:v>-162.69430051800001</c:v>
                </c:pt>
                <c:pt idx="265">
                  <c:v>-162.176165803</c:v>
                </c:pt>
                <c:pt idx="266">
                  <c:v>-161.658031088</c:v>
                </c:pt>
                <c:pt idx="267">
                  <c:v>-161.139896373</c:v>
                </c:pt>
                <c:pt idx="268">
                  <c:v>-160.621761658</c:v>
                </c:pt>
                <c:pt idx="269">
                  <c:v>-160.10362694299999</c:v>
                </c:pt>
                <c:pt idx="270">
                  <c:v>-159.58549222799999</c:v>
                </c:pt>
                <c:pt idx="271">
                  <c:v>-159.06735751299999</c:v>
                </c:pt>
                <c:pt idx="272">
                  <c:v>-158.54922279799999</c:v>
                </c:pt>
                <c:pt idx="273">
                  <c:v>-158.03108808299999</c:v>
                </c:pt>
                <c:pt idx="274">
                  <c:v>-157.51295336800001</c:v>
                </c:pt>
                <c:pt idx="275">
                  <c:v>-156.99481865300001</c:v>
                </c:pt>
                <c:pt idx="276">
                  <c:v>-156.47668393800001</c:v>
                </c:pt>
                <c:pt idx="277">
                  <c:v>-155.95854922300001</c:v>
                </c:pt>
                <c:pt idx="278">
                  <c:v>-155.440414508</c:v>
                </c:pt>
                <c:pt idx="279">
                  <c:v>-154.922279793</c:v>
                </c:pt>
                <c:pt idx="280">
                  <c:v>-154.404145078</c:v>
                </c:pt>
                <c:pt idx="281">
                  <c:v>-153.886010363</c:v>
                </c:pt>
                <c:pt idx="282">
                  <c:v>-153.36787564799999</c:v>
                </c:pt>
                <c:pt idx="283">
                  <c:v>-152.84974093299999</c:v>
                </c:pt>
                <c:pt idx="284">
                  <c:v>-152.33160621799999</c:v>
                </c:pt>
                <c:pt idx="285">
                  <c:v>-151.81347150299999</c:v>
                </c:pt>
                <c:pt idx="286">
                  <c:v>-151.29533678799999</c:v>
                </c:pt>
                <c:pt idx="287">
                  <c:v>-150.77720207300001</c:v>
                </c:pt>
                <c:pt idx="288">
                  <c:v>-150.25906735800001</c:v>
                </c:pt>
                <c:pt idx="289">
                  <c:v>-149.74093264199999</c:v>
                </c:pt>
                <c:pt idx="290">
                  <c:v>-149.22279792699999</c:v>
                </c:pt>
                <c:pt idx="291">
                  <c:v>-148.70466321200001</c:v>
                </c:pt>
                <c:pt idx="292">
                  <c:v>-148.18652849700001</c:v>
                </c:pt>
                <c:pt idx="293">
                  <c:v>-147.66839378200001</c:v>
                </c:pt>
                <c:pt idx="294">
                  <c:v>-147.15025906700001</c:v>
                </c:pt>
                <c:pt idx="295">
                  <c:v>-146.63212435200001</c:v>
                </c:pt>
                <c:pt idx="296">
                  <c:v>-146.113989637</c:v>
                </c:pt>
                <c:pt idx="297">
                  <c:v>-145.595854922</c:v>
                </c:pt>
                <c:pt idx="298">
                  <c:v>-145.077720207</c:v>
                </c:pt>
                <c:pt idx="299">
                  <c:v>-144.559585492</c:v>
                </c:pt>
                <c:pt idx="300">
                  <c:v>-144.04145077699999</c:v>
                </c:pt>
                <c:pt idx="301">
                  <c:v>-143.52331606199999</c:v>
                </c:pt>
                <c:pt idx="302">
                  <c:v>-143.00518134699999</c:v>
                </c:pt>
                <c:pt idx="303">
                  <c:v>-142.48704663199999</c:v>
                </c:pt>
                <c:pt idx="304">
                  <c:v>-141.96891191700001</c:v>
                </c:pt>
                <c:pt idx="305">
                  <c:v>-141.45077720200001</c:v>
                </c:pt>
                <c:pt idx="306">
                  <c:v>-140.93264248700001</c:v>
                </c:pt>
                <c:pt idx="307">
                  <c:v>-140.41450777200001</c:v>
                </c:pt>
                <c:pt idx="308">
                  <c:v>-139.89637305700001</c:v>
                </c:pt>
                <c:pt idx="309">
                  <c:v>-139.378238342</c:v>
                </c:pt>
                <c:pt idx="310">
                  <c:v>-138.860103627</c:v>
                </c:pt>
                <c:pt idx="311">
                  <c:v>-138.341968912</c:v>
                </c:pt>
                <c:pt idx="312">
                  <c:v>-137.823834197</c:v>
                </c:pt>
                <c:pt idx="313">
                  <c:v>-137.30569948199999</c:v>
                </c:pt>
                <c:pt idx="314">
                  <c:v>-136.78756476699999</c:v>
                </c:pt>
                <c:pt idx="315">
                  <c:v>-136.26943005199999</c:v>
                </c:pt>
                <c:pt idx="316">
                  <c:v>-135.75129533699999</c:v>
                </c:pt>
                <c:pt idx="317">
                  <c:v>-135.23316062200001</c:v>
                </c:pt>
                <c:pt idx="318">
                  <c:v>-134.71502590700001</c:v>
                </c:pt>
                <c:pt idx="319">
                  <c:v>-134.19689119200001</c:v>
                </c:pt>
                <c:pt idx="320">
                  <c:v>-133.67875647700001</c:v>
                </c:pt>
                <c:pt idx="321">
                  <c:v>-133.16062176200001</c:v>
                </c:pt>
                <c:pt idx="322">
                  <c:v>-132.642487047</c:v>
                </c:pt>
                <c:pt idx="323">
                  <c:v>-132.124352332</c:v>
                </c:pt>
                <c:pt idx="324">
                  <c:v>-131.606217617</c:v>
                </c:pt>
                <c:pt idx="325">
                  <c:v>-131.088082902</c:v>
                </c:pt>
                <c:pt idx="326">
                  <c:v>-130.56994818699999</c:v>
                </c:pt>
                <c:pt idx="327">
                  <c:v>-130.05181347199999</c:v>
                </c:pt>
                <c:pt idx="328">
                  <c:v>-129.533678756</c:v>
                </c:pt>
                <c:pt idx="329">
                  <c:v>-129.015544041</c:v>
                </c:pt>
                <c:pt idx="330">
                  <c:v>-128.497409326</c:v>
                </c:pt>
                <c:pt idx="331">
                  <c:v>-127.97927461099999</c:v>
                </c:pt>
                <c:pt idx="332">
                  <c:v>-127.46113989600001</c:v>
                </c:pt>
                <c:pt idx="333">
                  <c:v>-126.943005181</c:v>
                </c:pt>
                <c:pt idx="334">
                  <c:v>-126.424870466</c:v>
                </c:pt>
                <c:pt idx="335">
                  <c:v>-125.906735751</c:v>
                </c:pt>
                <c:pt idx="336">
                  <c:v>-125.388601036</c:v>
                </c:pt>
                <c:pt idx="337">
                  <c:v>-124.87046632099999</c:v>
                </c:pt>
                <c:pt idx="338">
                  <c:v>-124.35233160600001</c:v>
                </c:pt>
                <c:pt idx="339">
                  <c:v>-123.834196891</c:v>
                </c:pt>
                <c:pt idx="340">
                  <c:v>-123.316062176</c:v>
                </c:pt>
                <c:pt idx="341">
                  <c:v>-122.797927461</c:v>
                </c:pt>
                <c:pt idx="342">
                  <c:v>-122.279792746</c:v>
                </c:pt>
                <c:pt idx="343">
                  <c:v>-121.761658031</c:v>
                </c:pt>
                <c:pt idx="344">
                  <c:v>-121.24352331599999</c:v>
                </c:pt>
                <c:pt idx="345">
                  <c:v>-120.72538860100001</c:v>
                </c:pt>
                <c:pt idx="346">
                  <c:v>-120.207253886</c:v>
                </c:pt>
                <c:pt idx="347">
                  <c:v>-119.689119171</c:v>
                </c:pt>
                <c:pt idx="348">
                  <c:v>-119.170984456</c:v>
                </c:pt>
                <c:pt idx="349">
                  <c:v>-118.652849741</c:v>
                </c:pt>
                <c:pt idx="350">
                  <c:v>-118.13471502599999</c:v>
                </c:pt>
                <c:pt idx="351">
                  <c:v>-117.61658031100001</c:v>
                </c:pt>
                <c:pt idx="352">
                  <c:v>-117.098445596</c:v>
                </c:pt>
                <c:pt idx="353">
                  <c:v>-116.580310881</c:v>
                </c:pt>
                <c:pt idx="354">
                  <c:v>-116.062176166</c:v>
                </c:pt>
                <c:pt idx="355">
                  <c:v>-115.544041451</c:v>
                </c:pt>
                <c:pt idx="356">
                  <c:v>-115.025906736</c:v>
                </c:pt>
                <c:pt idx="357">
                  <c:v>-114.50777202099999</c:v>
                </c:pt>
                <c:pt idx="358">
                  <c:v>-113.98963730600001</c:v>
                </c:pt>
                <c:pt idx="359">
                  <c:v>-113.471502591</c:v>
                </c:pt>
                <c:pt idx="360">
                  <c:v>-112.953367876</c:v>
                </c:pt>
                <c:pt idx="361">
                  <c:v>-112.435233161</c:v>
                </c:pt>
                <c:pt idx="362">
                  <c:v>-111.917098446</c:v>
                </c:pt>
                <c:pt idx="363">
                  <c:v>-111.39896373099999</c:v>
                </c:pt>
                <c:pt idx="364">
                  <c:v>-110.88082901600001</c:v>
                </c:pt>
                <c:pt idx="365">
                  <c:v>-110.362694301</c:v>
                </c:pt>
                <c:pt idx="366">
                  <c:v>-109.844559585</c:v>
                </c:pt>
                <c:pt idx="367">
                  <c:v>-109.32642487</c:v>
                </c:pt>
                <c:pt idx="368">
                  <c:v>-108.80829015499999</c:v>
                </c:pt>
                <c:pt idx="369">
                  <c:v>-108.29015544000001</c:v>
                </c:pt>
                <c:pt idx="370">
                  <c:v>-107.772020725</c:v>
                </c:pt>
                <c:pt idx="371">
                  <c:v>-107.25388601</c:v>
                </c:pt>
                <c:pt idx="372">
                  <c:v>-106.735751295</c:v>
                </c:pt>
                <c:pt idx="373">
                  <c:v>-106.21761658</c:v>
                </c:pt>
                <c:pt idx="374">
                  <c:v>-105.699481865</c:v>
                </c:pt>
                <c:pt idx="375">
                  <c:v>-105.18134714999999</c:v>
                </c:pt>
                <c:pt idx="376">
                  <c:v>-104.66321243500001</c:v>
                </c:pt>
                <c:pt idx="377">
                  <c:v>-104.14507772</c:v>
                </c:pt>
                <c:pt idx="378">
                  <c:v>-103.626943005</c:v>
                </c:pt>
                <c:pt idx="379">
                  <c:v>-103.10880829</c:v>
                </c:pt>
                <c:pt idx="380">
                  <c:v>-102.590673575</c:v>
                </c:pt>
                <c:pt idx="381">
                  <c:v>-102.07253885999999</c:v>
                </c:pt>
                <c:pt idx="382">
                  <c:v>-101.55440414500001</c:v>
                </c:pt>
                <c:pt idx="383">
                  <c:v>-101.03626943</c:v>
                </c:pt>
                <c:pt idx="384">
                  <c:v>-100.518134715</c:v>
                </c:pt>
                <c:pt idx="385">
                  <c:v>-100</c:v>
                </c:pt>
                <c:pt idx="386">
                  <c:v>-99.481865284999998</c:v>
                </c:pt>
                <c:pt idx="387">
                  <c:v>-98.963730569899994</c:v>
                </c:pt>
                <c:pt idx="388">
                  <c:v>-98.445595854900006</c:v>
                </c:pt>
                <c:pt idx="389">
                  <c:v>-97.927461139900004</c:v>
                </c:pt>
                <c:pt idx="390">
                  <c:v>-97.409326424900001</c:v>
                </c:pt>
                <c:pt idx="391">
                  <c:v>-96.891191709799998</c:v>
                </c:pt>
                <c:pt idx="392">
                  <c:v>-96.373056994799995</c:v>
                </c:pt>
                <c:pt idx="393">
                  <c:v>-95.854922279799993</c:v>
                </c:pt>
                <c:pt idx="394">
                  <c:v>-95.336787564800005</c:v>
                </c:pt>
                <c:pt idx="395">
                  <c:v>-94.818652849700001</c:v>
                </c:pt>
                <c:pt idx="396">
                  <c:v>-94.300518134699999</c:v>
                </c:pt>
                <c:pt idx="397">
                  <c:v>-93.782383419699997</c:v>
                </c:pt>
                <c:pt idx="398">
                  <c:v>-93.264248704699995</c:v>
                </c:pt>
                <c:pt idx="399">
                  <c:v>-92.746113989600005</c:v>
                </c:pt>
                <c:pt idx="400">
                  <c:v>-92.227979274600003</c:v>
                </c:pt>
                <c:pt idx="401">
                  <c:v>-91.7098445596</c:v>
                </c:pt>
                <c:pt idx="402">
                  <c:v>-91.191709844599998</c:v>
                </c:pt>
                <c:pt idx="403">
                  <c:v>-90.673575129499994</c:v>
                </c:pt>
                <c:pt idx="404">
                  <c:v>-90.155440414500006</c:v>
                </c:pt>
                <c:pt idx="405">
                  <c:v>-89.637305699500004</c:v>
                </c:pt>
                <c:pt idx="406">
                  <c:v>-89.119170984500002</c:v>
                </c:pt>
                <c:pt idx="407">
                  <c:v>-88.601036269399998</c:v>
                </c:pt>
                <c:pt idx="408">
                  <c:v>-88.082901554399996</c:v>
                </c:pt>
                <c:pt idx="409">
                  <c:v>-87.564766839399994</c:v>
                </c:pt>
                <c:pt idx="410">
                  <c:v>-87.046632124400006</c:v>
                </c:pt>
                <c:pt idx="411">
                  <c:v>-86.528497409300002</c:v>
                </c:pt>
                <c:pt idx="412">
                  <c:v>-86.010362694299999</c:v>
                </c:pt>
                <c:pt idx="413">
                  <c:v>-85.492227979299997</c:v>
                </c:pt>
                <c:pt idx="414">
                  <c:v>-84.974093264199993</c:v>
                </c:pt>
                <c:pt idx="415">
                  <c:v>-84.455958549200005</c:v>
                </c:pt>
                <c:pt idx="416">
                  <c:v>-83.937823834200003</c:v>
                </c:pt>
                <c:pt idx="417">
                  <c:v>-83.419689119200001</c:v>
                </c:pt>
                <c:pt idx="418">
                  <c:v>-82.901554404099997</c:v>
                </c:pt>
                <c:pt idx="419">
                  <c:v>-82.383419689099995</c:v>
                </c:pt>
                <c:pt idx="420">
                  <c:v>-81.865284974100007</c:v>
                </c:pt>
                <c:pt idx="421">
                  <c:v>-81.347150259100005</c:v>
                </c:pt>
                <c:pt idx="422">
                  <c:v>-80.829015544000001</c:v>
                </c:pt>
                <c:pt idx="423">
                  <c:v>-80.310880828999998</c:v>
                </c:pt>
                <c:pt idx="424">
                  <c:v>-79.792746113999996</c:v>
                </c:pt>
                <c:pt idx="425">
                  <c:v>-79.274611398999994</c:v>
                </c:pt>
                <c:pt idx="426">
                  <c:v>-78.756476683900004</c:v>
                </c:pt>
                <c:pt idx="427">
                  <c:v>-78.238341968900002</c:v>
                </c:pt>
                <c:pt idx="428">
                  <c:v>-77.7202072539</c:v>
                </c:pt>
                <c:pt idx="429">
                  <c:v>-77.202072538899998</c:v>
                </c:pt>
                <c:pt idx="430">
                  <c:v>-76.683937823799994</c:v>
                </c:pt>
                <c:pt idx="431">
                  <c:v>-76.165803108800006</c:v>
                </c:pt>
                <c:pt idx="432">
                  <c:v>-75.647668393800004</c:v>
                </c:pt>
                <c:pt idx="433">
                  <c:v>-75.129533678800001</c:v>
                </c:pt>
                <c:pt idx="434">
                  <c:v>-74.611398963699997</c:v>
                </c:pt>
                <c:pt idx="435">
                  <c:v>-74.093264248699995</c:v>
                </c:pt>
                <c:pt idx="436">
                  <c:v>-73.575129533699993</c:v>
                </c:pt>
                <c:pt idx="437">
                  <c:v>-73.056994818700005</c:v>
                </c:pt>
                <c:pt idx="438">
                  <c:v>-72.538860103600001</c:v>
                </c:pt>
                <c:pt idx="439">
                  <c:v>-72.020725388599999</c:v>
                </c:pt>
                <c:pt idx="440">
                  <c:v>-71.502590673599997</c:v>
                </c:pt>
                <c:pt idx="441">
                  <c:v>-70.984455958500007</c:v>
                </c:pt>
                <c:pt idx="442">
                  <c:v>-70.466321243500005</c:v>
                </c:pt>
                <c:pt idx="443">
                  <c:v>-69.948186528500003</c:v>
                </c:pt>
                <c:pt idx="444">
                  <c:v>-69.4300518135</c:v>
                </c:pt>
                <c:pt idx="445">
                  <c:v>-68.911917098399996</c:v>
                </c:pt>
                <c:pt idx="446">
                  <c:v>-68.393782383399994</c:v>
                </c:pt>
                <c:pt idx="447">
                  <c:v>-67.875647668400006</c:v>
                </c:pt>
                <c:pt idx="448">
                  <c:v>-67.357512953400004</c:v>
                </c:pt>
                <c:pt idx="449">
                  <c:v>-66.8393782383</c:v>
                </c:pt>
                <c:pt idx="450">
                  <c:v>-66.321243523299998</c:v>
                </c:pt>
                <c:pt idx="451">
                  <c:v>-65.803108808299996</c:v>
                </c:pt>
                <c:pt idx="452">
                  <c:v>-65.284974093299994</c:v>
                </c:pt>
                <c:pt idx="453">
                  <c:v>-64.766839378200004</c:v>
                </c:pt>
                <c:pt idx="454">
                  <c:v>-64.248704663200002</c:v>
                </c:pt>
                <c:pt idx="455">
                  <c:v>-63.730569948199999</c:v>
                </c:pt>
                <c:pt idx="456">
                  <c:v>-63.212435233199997</c:v>
                </c:pt>
                <c:pt idx="457">
                  <c:v>-62.6943005181</c:v>
                </c:pt>
                <c:pt idx="458">
                  <c:v>-62.176165803099998</c:v>
                </c:pt>
                <c:pt idx="459">
                  <c:v>-61.658031088100003</c:v>
                </c:pt>
                <c:pt idx="460">
                  <c:v>-61.139896373100001</c:v>
                </c:pt>
                <c:pt idx="461">
                  <c:v>-60.621761657999997</c:v>
                </c:pt>
                <c:pt idx="462">
                  <c:v>-60.103626943000002</c:v>
                </c:pt>
                <c:pt idx="463">
                  <c:v>-59.585492228</c:v>
                </c:pt>
                <c:pt idx="464">
                  <c:v>-59.067357512999997</c:v>
                </c:pt>
                <c:pt idx="465">
                  <c:v>-58.549222797900001</c:v>
                </c:pt>
                <c:pt idx="466">
                  <c:v>-58.031088082899998</c:v>
                </c:pt>
                <c:pt idx="467">
                  <c:v>-57.512953367900003</c:v>
                </c:pt>
                <c:pt idx="468">
                  <c:v>-56.994818652799999</c:v>
                </c:pt>
                <c:pt idx="469">
                  <c:v>-56.476683937799997</c:v>
                </c:pt>
                <c:pt idx="470">
                  <c:v>-55.958549222800002</c:v>
                </c:pt>
                <c:pt idx="471">
                  <c:v>-55.4404145078</c:v>
                </c:pt>
                <c:pt idx="472">
                  <c:v>-54.922279792700003</c:v>
                </c:pt>
                <c:pt idx="473">
                  <c:v>-54.404145077700001</c:v>
                </c:pt>
                <c:pt idx="474">
                  <c:v>-53.886010362699999</c:v>
                </c:pt>
                <c:pt idx="475">
                  <c:v>-53.367875647699996</c:v>
                </c:pt>
                <c:pt idx="476">
                  <c:v>-52.8497409326</c:v>
                </c:pt>
                <c:pt idx="477">
                  <c:v>-52.331606217599997</c:v>
                </c:pt>
                <c:pt idx="478">
                  <c:v>-51.813471502600002</c:v>
                </c:pt>
                <c:pt idx="479">
                  <c:v>-51.2953367876</c:v>
                </c:pt>
                <c:pt idx="480">
                  <c:v>-50.777202072500003</c:v>
                </c:pt>
                <c:pt idx="481">
                  <c:v>-50.259067357500001</c:v>
                </c:pt>
                <c:pt idx="482">
                  <c:v>-49.740932642499999</c:v>
                </c:pt>
                <c:pt idx="483">
                  <c:v>-49.222797927499997</c:v>
                </c:pt>
                <c:pt idx="484">
                  <c:v>-48.7046632124</c:v>
                </c:pt>
                <c:pt idx="485">
                  <c:v>-48.186528497399998</c:v>
                </c:pt>
                <c:pt idx="486">
                  <c:v>-47.668393782400003</c:v>
                </c:pt>
                <c:pt idx="487">
                  <c:v>-47.1502590674</c:v>
                </c:pt>
                <c:pt idx="488">
                  <c:v>-46.632124352300004</c:v>
                </c:pt>
                <c:pt idx="489">
                  <c:v>-46.113989637300001</c:v>
                </c:pt>
                <c:pt idx="490">
                  <c:v>-45.595854922299999</c:v>
                </c:pt>
                <c:pt idx="491">
                  <c:v>-45.077720207299997</c:v>
                </c:pt>
                <c:pt idx="492">
                  <c:v>-44.5595854922</c:v>
                </c:pt>
                <c:pt idx="493">
                  <c:v>-44.041450777199998</c:v>
                </c:pt>
                <c:pt idx="494">
                  <c:v>-43.523316062200003</c:v>
                </c:pt>
                <c:pt idx="495">
                  <c:v>-43.005181347200001</c:v>
                </c:pt>
                <c:pt idx="496">
                  <c:v>-42.487046632099997</c:v>
                </c:pt>
                <c:pt idx="497">
                  <c:v>-41.968911917100002</c:v>
                </c:pt>
                <c:pt idx="498">
                  <c:v>-41.450777202099999</c:v>
                </c:pt>
                <c:pt idx="499">
                  <c:v>-40.932642487000003</c:v>
                </c:pt>
                <c:pt idx="500">
                  <c:v>-40.414507772</c:v>
                </c:pt>
                <c:pt idx="501">
                  <c:v>-39.896373056999998</c:v>
                </c:pt>
                <c:pt idx="502">
                  <c:v>-39.378238342000003</c:v>
                </c:pt>
                <c:pt idx="503">
                  <c:v>-38.860103626899999</c:v>
                </c:pt>
                <c:pt idx="504">
                  <c:v>-38.341968911899997</c:v>
                </c:pt>
                <c:pt idx="505">
                  <c:v>-37.823834196900002</c:v>
                </c:pt>
                <c:pt idx="506">
                  <c:v>-37.3056994819</c:v>
                </c:pt>
                <c:pt idx="507">
                  <c:v>-36.787564766800003</c:v>
                </c:pt>
                <c:pt idx="508">
                  <c:v>-36.269430051800001</c:v>
                </c:pt>
                <c:pt idx="509">
                  <c:v>-35.751295336799998</c:v>
                </c:pt>
                <c:pt idx="510">
                  <c:v>-35.233160621800003</c:v>
                </c:pt>
                <c:pt idx="511">
                  <c:v>-34.715025906699999</c:v>
                </c:pt>
                <c:pt idx="512">
                  <c:v>-34.196891191699997</c:v>
                </c:pt>
                <c:pt idx="513">
                  <c:v>-33.678756476700002</c:v>
                </c:pt>
                <c:pt idx="514">
                  <c:v>-33.1606217617</c:v>
                </c:pt>
                <c:pt idx="515">
                  <c:v>-32.642487046600003</c:v>
                </c:pt>
                <c:pt idx="516">
                  <c:v>-32.124352331600001</c:v>
                </c:pt>
                <c:pt idx="517">
                  <c:v>-31.606217616599999</c:v>
                </c:pt>
                <c:pt idx="518">
                  <c:v>-31.0880829016</c:v>
                </c:pt>
                <c:pt idx="519">
                  <c:v>-30.5699481865</c:v>
                </c:pt>
                <c:pt idx="520">
                  <c:v>-30.051813471500001</c:v>
                </c:pt>
                <c:pt idx="521">
                  <c:v>-29.533678756499999</c:v>
                </c:pt>
                <c:pt idx="522">
                  <c:v>-29.0155440415</c:v>
                </c:pt>
                <c:pt idx="523">
                  <c:v>-28.4974093264</c:v>
                </c:pt>
                <c:pt idx="524">
                  <c:v>-27.979274611400001</c:v>
                </c:pt>
                <c:pt idx="525">
                  <c:v>-27.461139896399999</c:v>
                </c:pt>
                <c:pt idx="526">
                  <c:v>-26.943005181299998</c:v>
                </c:pt>
                <c:pt idx="527">
                  <c:v>-26.4248704663</c:v>
                </c:pt>
                <c:pt idx="528">
                  <c:v>-25.906735751300001</c:v>
                </c:pt>
                <c:pt idx="529">
                  <c:v>-25.388601036299999</c:v>
                </c:pt>
                <c:pt idx="530">
                  <c:v>-24.870466321199999</c:v>
                </c:pt>
                <c:pt idx="531">
                  <c:v>-24.3523316062</c:v>
                </c:pt>
                <c:pt idx="532">
                  <c:v>-23.834196891200001</c:v>
                </c:pt>
                <c:pt idx="533">
                  <c:v>-23.316062176199999</c:v>
                </c:pt>
                <c:pt idx="534">
                  <c:v>-22.797927461099999</c:v>
                </c:pt>
                <c:pt idx="535">
                  <c:v>-22.2797927461</c:v>
                </c:pt>
                <c:pt idx="536">
                  <c:v>-21.761658031100001</c:v>
                </c:pt>
                <c:pt idx="537">
                  <c:v>-21.243523316099999</c:v>
                </c:pt>
                <c:pt idx="538">
                  <c:v>-20.725388600999999</c:v>
                </c:pt>
                <c:pt idx="539">
                  <c:v>-20.207253886</c:v>
                </c:pt>
                <c:pt idx="540">
                  <c:v>-19.689119171000002</c:v>
                </c:pt>
                <c:pt idx="541">
                  <c:v>-19.170984455999999</c:v>
                </c:pt>
                <c:pt idx="542">
                  <c:v>-18.652849740899999</c:v>
                </c:pt>
                <c:pt idx="543">
                  <c:v>-18.1347150259</c:v>
                </c:pt>
                <c:pt idx="544">
                  <c:v>-17.616580310900002</c:v>
                </c:pt>
                <c:pt idx="545">
                  <c:v>-17.098445595899999</c:v>
                </c:pt>
                <c:pt idx="546">
                  <c:v>-16.580310880799999</c:v>
                </c:pt>
                <c:pt idx="547">
                  <c:v>-16.0621761658</c:v>
                </c:pt>
                <c:pt idx="548">
                  <c:v>-15.5440414508</c:v>
                </c:pt>
                <c:pt idx="549">
                  <c:v>-15.0259067358</c:v>
                </c:pt>
                <c:pt idx="550">
                  <c:v>-14.507772020699999</c:v>
                </c:pt>
                <c:pt idx="551">
                  <c:v>-13.989637305700001</c:v>
                </c:pt>
                <c:pt idx="552">
                  <c:v>-13.4715025907</c:v>
                </c:pt>
                <c:pt idx="553">
                  <c:v>-12.9533678756</c:v>
                </c:pt>
                <c:pt idx="554">
                  <c:v>-12.435233160599999</c:v>
                </c:pt>
                <c:pt idx="555">
                  <c:v>-11.917098445600001</c:v>
                </c:pt>
                <c:pt idx="556">
                  <c:v>-11.3989637306</c:v>
                </c:pt>
                <c:pt idx="557">
                  <c:v>-10.8808290155</c:v>
                </c:pt>
                <c:pt idx="558">
                  <c:v>-10.362694300499999</c:v>
                </c:pt>
                <c:pt idx="559">
                  <c:v>-9.8445595854899999</c:v>
                </c:pt>
                <c:pt idx="560">
                  <c:v>-9.3264248704699995</c:v>
                </c:pt>
                <c:pt idx="561">
                  <c:v>-8.8082901554399999</c:v>
                </c:pt>
                <c:pt idx="562">
                  <c:v>-8.2901554404100004</c:v>
                </c:pt>
                <c:pt idx="563">
                  <c:v>-7.77202072539</c:v>
                </c:pt>
                <c:pt idx="564">
                  <c:v>-7.2538860103599996</c:v>
                </c:pt>
                <c:pt idx="565">
                  <c:v>-6.7357512953400001</c:v>
                </c:pt>
                <c:pt idx="566">
                  <c:v>-6.2176165803099996</c:v>
                </c:pt>
                <c:pt idx="567">
                  <c:v>-5.6994818652800001</c:v>
                </c:pt>
                <c:pt idx="568">
                  <c:v>-5.1813471502599997</c:v>
                </c:pt>
                <c:pt idx="569">
                  <c:v>-4.6632124352300002</c:v>
                </c:pt>
                <c:pt idx="570">
                  <c:v>-4.1450777202099998</c:v>
                </c:pt>
                <c:pt idx="571">
                  <c:v>-3.6269430051799998</c:v>
                </c:pt>
                <c:pt idx="572">
                  <c:v>-3.1088082901599998</c:v>
                </c:pt>
                <c:pt idx="573">
                  <c:v>-2.5906735751299999</c:v>
                </c:pt>
                <c:pt idx="574">
                  <c:v>-2.0725388600999999</c:v>
                </c:pt>
                <c:pt idx="575">
                  <c:v>-1.5544041450799999</c:v>
                </c:pt>
                <c:pt idx="576">
                  <c:v>-1.0362694300499999</c:v>
                </c:pt>
                <c:pt idx="577">
                  <c:v>-0.51813471502599995</c:v>
                </c:pt>
                <c:pt idx="578" formatCode="0.00E+00">
                  <c:v>0</c:v>
                </c:pt>
                <c:pt idx="579">
                  <c:v>0.51813471502599995</c:v>
                </c:pt>
                <c:pt idx="580">
                  <c:v>1.0362694300499999</c:v>
                </c:pt>
                <c:pt idx="581">
                  <c:v>1.5544041450799999</c:v>
                </c:pt>
                <c:pt idx="582">
                  <c:v>2.0725388600999999</c:v>
                </c:pt>
                <c:pt idx="583">
                  <c:v>2.5906735751299999</c:v>
                </c:pt>
                <c:pt idx="584">
                  <c:v>3.1088082901599998</c:v>
                </c:pt>
                <c:pt idx="585">
                  <c:v>3.6269430051799998</c:v>
                </c:pt>
                <c:pt idx="586">
                  <c:v>4.1450777202099998</c:v>
                </c:pt>
                <c:pt idx="587">
                  <c:v>4.6632124352300002</c:v>
                </c:pt>
                <c:pt idx="588">
                  <c:v>5.1813471502599997</c:v>
                </c:pt>
                <c:pt idx="589">
                  <c:v>5.6994818652800001</c:v>
                </c:pt>
                <c:pt idx="590">
                  <c:v>6.2176165803099996</c:v>
                </c:pt>
                <c:pt idx="591">
                  <c:v>6.7357512953400001</c:v>
                </c:pt>
                <c:pt idx="592">
                  <c:v>7.2538860103599996</c:v>
                </c:pt>
                <c:pt idx="593">
                  <c:v>7.77202072539</c:v>
                </c:pt>
                <c:pt idx="594">
                  <c:v>8.2901554404100004</c:v>
                </c:pt>
                <c:pt idx="595">
                  <c:v>8.8082901554399999</c:v>
                </c:pt>
                <c:pt idx="596">
                  <c:v>9.3264248704699995</c:v>
                </c:pt>
                <c:pt idx="597">
                  <c:v>9.8445595854899999</c:v>
                </c:pt>
                <c:pt idx="598">
                  <c:v>10.362694300499999</c:v>
                </c:pt>
                <c:pt idx="599">
                  <c:v>10.8808290155</c:v>
                </c:pt>
                <c:pt idx="600">
                  <c:v>11.3989637306</c:v>
                </c:pt>
                <c:pt idx="601">
                  <c:v>11.917098445600001</c:v>
                </c:pt>
                <c:pt idx="602">
                  <c:v>12.435233160599999</c:v>
                </c:pt>
                <c:pt idx="603">
                  <c:v>12.9533678756</c:v>
                </c:pt>
                <c:pt idx="604">
                  <c:v>13.4715025907</c:v>
                </c:pt>
                <c:pt idx="605">
                  <c:v>13.989637305700001</c:v>
                </c:pt>
                <c:pt idx="606">
                  <c:v>14.507772020699999</c:v>
                </c:pt>
                <c:pt idx="607">
                  <c:v>15.0259067358</c:v>
                </c:pt>
                <c:pt idx="608">
                  <c:v>15.5440414508</c:v>
                </c:pt>
                <c:pt idx="609">
                  <c:v>16.0621761658</c:v>
                </c:pt>
                <c:pt idx="610">
                  <c:v>16.580310880799999</c:v>
                </c:pt>
                <c:pt idx="611">
                  <c:v>17.098445595899999</c:v>
                </c:pt>
                <c:pt idx="612">
                  <c:v>17.616580310900002</c:v>
                </c:pt>
                <c:pt idx="613">
                  <c:v>18.1347150259</c:v>
                </c:pt>
                <c:pt idx="614">
                  <c:v>18.652849740899999</c:v>
                </c:pt>
                <c:pt idx="615">
                  <c:v>19.170984455999999</c:v>
                </c:pt>
                <c:pt idx="616">
                  <c:v>19.689119171000002</c:v>
                </c:pt>
                <c:pt idx="617">
                  <c:v>20.207253886</c:v>
                </c:pt>
                <c:pt idx="618">
                  <c:v>20.725388600999999</c:v>
                </c:pt>
                <c:pt idx="619">
                  <c:v>21.243523316099999</c:v>
                </c:pt>
                <c:pt idx="620">
                  <c:v>21.761658031100001</c:v>
                </c:pt>
                <c:pt idx="621">
                  <c:v>22.2797927461</c:v>
                </c:pt>
                <c:pt idx="622">
                  <c:v>22.797927461099999</c:v>
                </c:pt>
                <c:pt idx="623">
                  <c:v>23.316062176199999</c:v>
                </c:pt>
                <c:pt idx="624">
                  <c:v>23.834196891200001</c:v>
                </c:pt>
                <c:pt idx="625">
                  <c:v>24.3523316062</c:v>
                </c:pt>
                <c:pt idx="626">
                  <c:v>24.870466321199999</c:v>
                </c:pt>
                <c:pt idx="627">
                  <c:v>25.388601036299999</c:v>
                </c:pt>
                <c:pt idx="628">
                  <c:v>25.906735751300001</c:v>
                </c:pt>
                <c:pt idx="629">
                  <c:v>26.4248704663</c:v>
                </c:pt>
                <c:pt idx="630">
                  <c:v>26.943005181299998</c:v>
                </c:pt>
                <c:pt idx="631">
                  <c:v>27.461139896399999</c:v>
                </c:pt>
                <c:pt idx="632">
                  <c:v>27.979274611400001</c:v>
                </c:pt>
                <c:pt idx="633">
                  <c:v>28.4974093264</c:v>
                </c:pt>
                <c:pt idx="634">
                  <c:v>29.0155440415</c:v>
                </c:pt>
                <c:pt idx="635">
                  <c:v>29.533678756499999</c:v>
                </c:pt>
                <c:pt idx="636">
                  <c:v>30.051813471500001</c:v>
                </c:pt>
                <c:pt idx="637">
                  <c:v>30.5699481865</c:v>
                </c:pt>
                <c:pt idx="638">
                  <c:v>31.0880829016</c:v>
                </c:pt>
                <c:pt idx="639">
                  <c:v>31.606217616599999</c:v>
                </c:pt>
                <c:pt idx="640">
                  <c:v>32.124352331600001</c:v>
                </c:pt>
                <c:pt idx="641">
                  <c:v>32.642487046600003</c:v>
                </c:pt>
                <c:pt idx="642">
                  <c:v>33.1606217617</c:v>
                </c:pt>
                <c:pt idx="643">
                  <c:v>33.678756476700002</c:v>
                </c:pt>
                <c:pt idx="644">
                  <c:v>34.196891191699997</c:v>
                </c:pt>
                <c:pt idx="645">
                  <c:v>34.715025906699999</c:v>
                </c:pt>
                <c:pt idx="646">
                  <c:v>35.233160621800003</c:v>
                </c:pt>
                <c:pt idx="647">
                  <c:v>35.751295336799998</c:v>
                </c:pt>
                <c:pt idx="648">
                  <c:v>36.269430051800001</c:v>
                </c:pt>
                <c:pt idx="649">
                  <c:v>36.787564766800003</c:v>
                </c:pt>
                <c:pt idx="650">
                  <c:v>37.3056994819</c:v>
                </c:pt>
                <c:pt idx="651">
                  <c:v>37.823834196900002</c:v>
                </c:pt>
                <c:pt idx="652">
                  <c:v>38.341968911899997</c:v>
                </c:pt>
                <c:pt idx="653">
                  <c:v>38.860103626899999</c:v>
                </c:pt>
                <c:pt idx="654">
                  <c:v>39.378238342000003</c:v>
                </c:pt>
                <c:pt idx="655">
                  <c:v>39.896373056999998</c:v>
                </c:pt>
                <c:pt idx="656">
                  <c:v>40.414507772</c:v>
                </c:pt>
                <c:pt idx="657">
                  <c:v>40.932642487000003</c:v>
                </c:pt>
                <c:pt idx="658">
                  <c:v>41.450777202099999</c:v>
                </c:pt>
                <c:pt idx="659">
                  <c:v>41.968911917100002</c:v>
                </c:pt>
                <c:pt idx="660">
                  <c:v>42.487046632099997</c:v>
                </c:pt>
                <c:pt idx="661">
                  <c:v>43.005181347200001</c:v>
                </c:pt>
                <c:pt idx="662">
                  <c:v>43.523316062200003</c:v>
                </c:pt>
                <c:pt idx="663">
                  <c:v>44.041450777199998</c:v>
                </c:pt>
                <c:pt idx="664">
                  <c:v>44.5595854922</c:v>
                </c:pt>
                <c:pt idx="665">
                  <c:v>45.077720207299997</c:v>
                </c:pt>
                <c:pt idx="666">
                  <c:v>45.595854922299999</c:v>
                </c:pt>
                <c:pt idx="667">
                  <c:v>46.113989637300001</c:v>
                </c:pt>
                <c:pt idx="668">
                  <c:v>46.632124352300004</c:v>
                </c:pt>
                <c:pt idx="669">
                  <c:v>47.1502590674</c:v>
                </c:pt>
                <c:pt idx="670">
                  <c:v>47.668393782400003</c:v>
                </c:pt>
                <c:pt idx="671">
                  <c:v>48.186528497399998</c:v>
                </c:pt>
                <c:pt idx="672">
                  <c:v>48.7046632124</c:v>
                </c:pt>
                <c:pt idx="673">
                  <c:v>49.222797927499997</c:v>
                </c:pt>
                <c:pt idx="674">
                  <c:v>49.740932642499999</c:v>
                </c:pt>
                <c:pt idx="675">
                  <c:v>50.259067357500001</c:v>
                </c:pt>
                <c:pt idx="676">
                  <c:v>50.777202072500003</c:v>
                </c:pt>
                <c:pt idx="677">
                  <c:v>51.2953367876</c:v>
                </c:pt>
                <c:pt idx="678">
                  <c:v>51.813471502600002</c:v>
                </c:pt>
                <c:pt idx="679">
                  <c:v>52.331606217599997</c:v>
                </c:pt>
                <c:pt idx="680">
                  <c:v>52.8497409326</c:v>
                </c:pt>
                <c:pt idx="681">
                  <c:v>53.367875647699996</c:v>
                </c:pt>
                <c:pt idx="682">
                  <c:v>53.886010362699999</c:v>
                </c:pt>
                <c:pt idx="683">
                  <c:v>54.404145077700001</c:v>
                </c:pt>
                <c:pt idx="684">
                  <c:v>54.922279792700003</c:v>
                </c:pt>
                <c:pt idx="685">
                  <c:v>55.4404145078</c:v>
                </c:pt>
                <c:pt idx="686">
                  <c:v>55.958549222800002</c:v>
                </c:pt>
                <c:pt idx="687">
                  <c:v>56.476683937799997</c:v>
                </c:pt>
                <c:pt idx="688">
                  <c:v>56.994818652799999</c:v>
                </c:pt>
                <c:pt idx="689">
                  <c:v>57.512953367900003</c:v>
                </c:pt>
                <c:pt idx="690">
                  <c:v>58.031088082899998</c:v>
                </c:pt>
                <c:pt idx="691">
                  <c:v>58.549222797900001</c:v>
                </c:pt>
                <c:pt idx="692">
                  <c:v>59.067357512999997</c:v>
                </c:pt>
                <c:pt idx="693">
                  <c:v>59.585492228</c:v>
                </c:pt>
                <c:pt idx="694">
                  <c:v>60.103626943000002</c:v>
                </c:pt>
                <c:pt idx="695">
                  <c:v>60.621761657999997</c:v>
                </c:pt>
                <c:pt idx="696">
                  <c:v>61.139896373100001</c:v>
                </c:pt>
                <c:pt idx="697">
                  <c:v>61.658031088100003</c:v>
                </c:pt>
                <c:pt idx="698">
                  <c:v>62.176165803099998</c:v>
                </c:pt>
                <c:pt idx="699">
                  <c:v>62.6943005181</c:v>
                </c:pt>
                <c:pt idx="700">
                  <c:v>63.212435233199997</c:v>
                </c:pt>
                <c:pt idx="701">
                  <c:v>63.730569948199999</c:v>
                </c:pt>
                <c:pt idx="702">
                  <c:v>64.248704663200002</c:v>
                </c:pt>
                <c:pt idx="703">
                  <c:v>64.766839378200004</c:v>
                </c:pt>
                <c:pt idx="704">
                  <c:v>65.284974093299994</c:v>
                </c:pt>
                <c:pt idx="705">
                  <c:v>65.803108808299996</c:v>
                </c:pt>
                <c:pt idx="706">
                  <c:v>66.321243523299998</c:v>
                </c:pt>
                <c:pt idx="707">
                  <c:v>66.8393782383</c:v>
                </c:pt>
                <c:pt idx="708">
                  <c:v>67.357512953400004</c:v>
                </c:pt>
                <c:pt idx="709">
                  <c:v>67.875647668400006</c:v>
                </c:pt>
                <c:pt idx="710">
                  <c:v>68.393782383399994</c:v>
                </c:pt>
                <c:pt idx="711">
                  <c:v>68.911917098399996</c:v>
                </c:pt>
                <c:pt idx="712">
                  <c:v>69.4300518135</c:v>
                </c:pt>
                <c:pt idx="713">
                  <c:v>69.948186528500003</c:v>
                </c:pt>
                <c:pt idx="714">
                  <c:v>70.466321243500005</c:v>
                </c:pt>
                <c:pt idx="715">
                  <c:v>70.984455958500007</c:v>
                </c:pt>
                <c:pt idx="716">
                  <c:v>71.502590673599997</c:v>
                </c:pt>
                <c:pt idx="717">
                  <c:v>72.020725388599999</c:v>
                </c:pt>
                <c:pt idx="718">
                  <c:v>72.538860103600001</c:v>
                </c:pt>
                <c:pt idx="719">
                  <c:v>73.056994818700005</c:v>
                </c:pt>
                <c:pt idx="720">
                  <c:v>73.575129533699993</c:v>
                </c:pt>
                <c:pt idx="721">
                  <c:v>74.093264248699995</c:v>
                </c:pt>
                <c:pt idx="722">
                  <c:v>74.611398963699997</c:v>
                </c:pt>
                <c:pt idx="723">
                  <c:v>75.129533678800001</c:v>
                </c:pt>
                <c:pt idx="724">
                  <c:v>75.647668393800004</c:v>
                </c:pt>
                <c:pt idx="725">
                  <c:v>76.165803108800006</c:v>
                </c:pt>
                <c:pt idx="726">
                  <c:v>76.683937823799994</c:v>
                </c:pt>
                <c:pt idx="727">
                  <c:v>77.202072538899998</c:v>
                </c:pt>
                <c:pt idx="728">
                  <c:v>77.7202072539</c:v>
                </c:pt>
                <c:pt idx="729">
                  <c:v>78.238341968900002</c:v>
                </c:pt>
                <c:pt idx="730">
                  <c:v>78.756476683900004</c:v>
                </c:pt>
                <c:pt idx="731">
                  <c:v>79.274611398999994</c:v>
                </c:pt>
                <c:pt idx="732">
                  <c:v>79.792746113999996</c:v>
                </c:pt>
                <c:pt idx="733">
                  <c:v>80.310880828999998</c:v>
                </c:pt>
                <c:pt idx="734">
                  <c:v>80.829015544000001</c:v>
                </c:pt>
                <c:pt idx="735">
                  <c:v>81.347150259100005</c:v>
                </c:pt>
                <c:pt idx="736">
                  <c:v>81.865284974100007</c:v>
                </c:pt>
                <c:pt idx="737">
                  <c:v>82.383419689099995</c:v>
                </c:pt>
                <c:pt idx="738">
                  <c:v>82.901554404099997</c:v>
                </c:pt>
                <c:pt idx="739">
                  <c:v>83.419689119200001</c:v>
                </c:pt>
                <c:pt idx="740">
                  <c:v>83.937823834200003</c:v>
                </c:pt>
                <c:pt idx="741">
                  <c:v>84.455958549200005</c:v>
                </c:pt>
                <c:pt idx="742">
                  <c:v>84.974093264199993</c:v>
                </c:pt>
                <c:pt idx="743">
                  <c:v>85.492227979299997</c:v>
                </c:pt>
                <c:pt idx="744">
                  <c:v>86.010362694299999</c:v>
                </c:pt>
                <c:pt idx="745">
                  <c:v>86.528497409300002</c:v>
                </c:pt>
                <c:pt idx="746">
                  <c:v>87.046632124400006</c:v>
                </c:pt>
                <c:pt idx="747">
                  <c:v>87.564766839399994</c:v>
                </c:pt>
                <c:pt idx="748">
                  <c:v>88.082901554399996</c:v>
                </c:pt>
                <c:pt idx="749">
                  <c:v>88.601036269399998</c:v>
                </c:pt>
                <c:pt idx="750">
                  <c:v>89.119170984500002</c:v>
                </c:pt>
                <c:pt idx="751">
                  <c:v>89.637305699500004</c:v>
                </c:pt>
                <c:pt idx="752">
                  <c:v>90.155440414500006</c:v>
                </c:pt>
                <c:pt idx="753">
                  <c:v>90.673575129499994</c:v>
                </c:pt>
                <c:pt idx="754">
                  <c:v>91.191709844599998</c:v>
                </c:pt>
                <c:pt idx="755">
                  <c:v>91.7098445596</c:v>
                </c:pt>
                <c:pt idx="756">
                  <c:v>92.227979274600003</c:v>
                </c:pt>
                <c:pt idx="757">
                  <c:v>92.746113989600005</c:v>
                </c:pt>
                <c:pt idx="758">
                  <c:v>93.264248704699995</c:v>
                </c:pt>
                <c:pt idx="759">
                  <c:v>93.782383419699997</c:v>
                </c:pt>
                <c:pt idx="760">
                  <c:v>94.300518134699999</c:v>
                </c:pt>
                <c:pt idx="761">
                  <c:v>94.818652849700001</c:v>
                </c:pt>
                <c:pt idx="762">
                  <c:v>95.336787564800005</c:v>
                </c:pt>
                <c:pt idx="763">
                  <c:v>95.854922279799993</c:v>
                </c:pt>
                <c:pt idx="764">
                  <c:v>96.373056994799995</c:v>
                </c:pt>
                <c:pt idx="765">
                  <c:v>96.891191709799998</c:v>
                </c:pt>
                <c:pt idx="766">
                  <c:v>97.409326424900001</c:v>
                </c:pt>
                <c:pt idx="767">
                  <c:v>97.927461139900004</c:v>
                </c:pt>
                <c:pt idx="768">
                  <c:v>98.445595854900006</c:v>
                </c:pt>
                <c:pt idx="769">
                  <c:v>98.963730569899994</c:v>
                </c:pt>
                <c:pt idx="770">
                  <c:v>99.481865284999998</c:v>
                </c:pt>
                <c:pt idx="771">
                  <c:v>100</c:v>
                </c:pt>
                <c:pt idx="772">
                  <c:v>100.518134715</c:v>
                </c:pt>
                <c:pt idx="773">
                  <c:v>101.03626943</c:v>
                </c:pt>
                <c:pt idx="774">
                  <c:v>101.55440414500001</c:v>
                </c:pt>
                <c:pt idx="775">
                  <c:v>102.07253885999999</c:v>
                </c:pt>
                <c:pt idx="776">
                  <c:v>102.590673575</c:v>
                </c:pt>
                <c:pt idx="777">
                  <c:v>103.10880829</c:v>
                </c:pt>
                <c:pt idx="778">
                  <c:v>103.626943005</c:v>
                </c:pt>
                <c:pt idx="779">
                  <c:v>104.14507772</c:v>
                </c:pt>
                <c:pt idx="780">
                  <c:v>104.66321243500001</c:v>
                </c:pt>
                <c:pt idx="781">
                  <c:v>105.18134714999999</c:v>
                </c:pt>
                <c:pt idx="782">
                  <c:v>105.699481865</c:v>
                </c:pt>
                <c:pt idx="783">
                  <c:v>106.21761658</c:v>
                </c:pt>
                <c:pt idx="784">
                  <c:v>106.735751295</c:v>
                </c:pt>
                <c:pt idx="785">
                  <c:v>107.25388601</c:v>
                </c:pt>
                <c:pt idx="786">
                  <c:v>107.772020725</c:v>
                </c:pt>
                <c:pt idx="787">
                  <c:v>108.29015544000001</c:v>
                </c:pt>
                <c:pt idx="788">
                  <c:v>108.80829015499999</c:v>
                </c:pt>
                <c:pt idx="789">
                  <c:v>109.32642487</c:v>
                </c:pt>
                <c:pt idx="790">
                  <c:v>109.844559585</c:v>
                </c:pt>
                <c:pt idx="791">
                  <c:v>110.362694301</c:v>
                </c:pt>
                <c:pt idx="792">
                  <c:v>110.88082901600001</c:v>
                </c:pt>
                <c:pt idx="793">
                  <c:v>111.39896373099999</c:v>
                </c:pt>
                <c:pt idx="794">
                  <c:v>111.917098446</c:v>
                </c:pt>
                <c:pt idx="795">
                  <c:v>112.435233161</c:v>
                </c:pt>
                <c:pt idx="796">
                  <c:v>112.953367876</c:v>
                </c:pt>
                <c:pt idx="797">
                  <c:v>113.471502591</c:v>
                </c:pt>
                <c:pt idx="798">
                  <c:v>113.98963730600001</c:v>
                </c:pt>
                <c:pt idx="799">
                  <c:v>114.50777202099999</c:v>
                </c:pt>
                <c:pt idx="800">
                  <c:v>115.025906736</c:v>
                </c:pt>
                <c:pt idx="801">
                  <c:v>115.544041451</c:v>
                </c:pt>
                <c:pt idx="802">
                  <c:v>116.062176166</c:v>
                </c:pt>
                <c:pt idx="803">
                  <c:v>116.580310881</c:v>
                </c:pt>
                <c:pt idx="804">
                  <c:v>117.098445596</c:v>
                </c:pt>
                <c:pt idx="805">
                  <c:v>117.61658031100001</c:v>
                </c:pt>
                <c:pt idx="806">
                  <c:v>118.13471502599999</c:v>
                </c:pt>
                <c:pt idx="807">
                  <c:v>118.652849741</c:v>
                </c:pt>
                <c:pt idx="808">
                  <c:v>119.170984456</c:v>
                </c:pt>
                <c:pt idx="809">
                  <c:v>119.689119171</c:v>
                </c:pt>
                <c:pt idx="810">
                  <c:v>120.207253886</c:v>
                </c:pt>
                <c:pt idx="811">
                  <c:v>120.72538860100001</c:v>
                </c:pt>
                <c:pt idx="812">
                  <c:v>121.24352331599999</c:v>
                </c:pt>
                <c:pt idx="813">
                  <c:v>121.761658031</c:v>
                </c:pt>
                <c:pt idx="814">
                  <c:v>122.279792746</c:v>
                </c:pt>
                <c:pt idx="815">
                  <c:v>122.797927461</c:v>
                </c:pt>
                <c:pt idx="816">
                  <c:v>123.316062176</c:v>
                </c:pt>
                <c:pt idx="817">
                  <c:v>123.834196891</c:v>
                </c:pt>
                <c:pt idx="818">
                  <c:v>124.35233160600001</c:v>
                </c:pt>
                <c:pt idx="819">
                  <c:v>124.87046632099999</c:v>
                </c:pt>
                <c:pt idx="820">
                  <c:v>125.388601036</c:v>
                </c:pt>
                <c:pt idx="821">
                  <c:v>125.906735751</c:v>
                </c:pt>
                <c:pt idx="822">
                  <c:v>126.424870466</c:v>
                </c:pt>
                <c:pt idx="823">
                  <c:v>126.943005181</c:v>
                </c:pt>
                <c:pt idx="824">
                  <c:v>127.46113989600001</c:v>
                </c:pt>
                <c:pt idx="825">
                  <c:v>127.97927461099999</c:v>
                </c:pt>
                <c:pt idx="826">
                  <c:v>128.497409326</c:v>
                </c:pt>
                <c:pt idx="827">
                  <c:v>129.015544041</c:v>
                </c:pt>
                <c:pt idx="828">
                  <c:v>129.533678756</c:v>
                </c:pt>
                <c:pt idx="829">
                  <c:v>130.05181347199999</c:v>
                </c:pt>
                <c:pt idx="830">
                  <c:v>130.56994818699999</c:v>
                </c:pt>
                <c:pt idx="831">
                  <c:v>131.088082902</c:v>
                </c:pt>
                <c:pt idx="832">
                  <c:v>131.606217617</c:v>
                </c:pt>
                <c:pt idx="833">
                  <c:v>132.124352332</c:v>
                </c:pt>
                <c:pt idx="834">
                  <c:v>132.642487047</c:v>
                </c:pt>
                <c:pt idx="835">
                  <c:v>133.16062176200001</c:v>
                </c:pt>
                <c:pt idx="836">
                  <c:v>133.67875647700001</c:v>
                </c:pt>
                <c:pt idx="837">
                  <c:v>134.19689119200001</c:v>
                </c:pt>
                <c:pt idx="838">
                  <c:v>134.71502590700001</c:v>
                </c:pt>
                <c:pt idx="839">
                  <c:v>135.23316062200001</c:v>
                </c:pt>
                <c:pt idx="840">
                  <c:v>135.75129533699999</c:v>
                </c:pt>
                <c:pt idx="841">
                  <c:v>136.26943005199999</c:v>
                </c:pt>
                <c:pt idx="842">
                  <c:v>136.78756476699999</c:v>
                </c:pt>
                <c:pt idx="843">
                  <c:v>137.30569948199999</c:v>
                </c:pt>
                <c:pt idx="844">
                  <c:v>137.823834197</c:v>
                </c:pt>
                <c:pt idx="845">
                  <c:v>138.341968912</c:v>
                </c:pt>
                <c:pt idx="846">
                  <c:v>138.860103627</c:v>
                </c:pt>
                <c:pt idx="847">
                  <c:v>139.378238342</c:v>
                </c:pt>
                <c:pt idx="848">
                  <c:v>139.89637305700001</c:v>
                </c:pt>
                <c:pt idx="849">
                  <c:v>140.41450777200001</c:v>
                </c:pt>
                <c:pt idx="850">
                  <c:v>140.93264248700001</c:v>
                </c:pt>
                <c:pt idx="851">
                  <c:v>141.45077720200001</c:v>
                </c:pt>
                <c:pt idx="852">
                  <c:v>141.96891191700001</c:v>
                </c:pt>
                <c:pt idx="853">
                  <c:v>142.48704663199999</c:v>
                </c:pt>
                <c:pt idx="854">
                  <c:v>143.00518134699999</c:v>
                </c:pt>
                <c:pt idx="855">
                  <c:v>143.52331606199999</c:v>
                </c:pt>
                <c:pt idx="856">
                  <c:v>144.04145077699999</c:v>
                </c:pt>
                <c:pt idx="857">
                  <c:v>144.559585492</c:v>
                </c:pt>
                <c:pt idx="858">
                  <c:v>145.077720207</c:v>
                </c:pt>
                <c:pt idx="859">
                  <c:v>145.595854922</c:v>
                </c:pt>
                <c:pt idx="860">
                  <c:v>146.113989637</c:v>
                </c:pt>
                <c:pt idx="861">
                  <c:v>146.63212435200001</c:v>
                </c:pt>
                <c:pt idx="862">
                  <c:v>147.15025906700001</c:v>
                </c:pt>
                <c:pt idx="863">
                  <c:v>147.66839378200001</c:v>
                </c:pt>
                <c:pt idx="864">
                  <c:v>148.18652849700001</c:v>
                </c:pt>
                <c:pt idx="865">
                  <c:v>148.70466321200001</c:v>
                </c:pt>
                <c:pt idx="866">
                  <c:v>149.22279792699999</c:v>
                </c:pt>
                <c:pt idx="867">
                  <c:v>149.74093264199999</c:v>
                </c:pt>
                <c:pt idx="868">
                  <c:v>150.25906735800001</c:v>
                </c:pt>
                <c:pt idx="869">
                  <c:v>150.77720207300001</c:v>
                </c:pt>
                <c:pt idx="870">
                  <c:v>151.29533678799999</c:v>
                </c:pt>
                <c:pt idx="871">
                  <c:v>151.81347150299999</c:v>
                </c:pt>
                <c:pt idx="872">
                  <c:v>152.33160621799999</c:v>
                </c:pt>
                <c:pt idx="873">
                  <c:v>152.84974093299999</c:v>
                </c:pt>
                <c:pt idx="874">
                  <c:v>153.36787564799999</c:v>
                </c:pt>
                <c:pt idx="875">
                  <c:v>153.886010363</c:v>
                </c:pt>
                <c:pt idx="876">
                  <c:v>154.404145078</c:v>
                </c:pt>
                <c:pt idx="877">
                  <c:v>154.922279793</c:v>
                </c:pt>
                <c:pt idx="878">
                  <c:v>155.440414508</c:v>
                </c:pt>
                <c:pt idx="879">
                  <c:v>155.95854922300001</c:v>
                </c:pt>
                <c:pt idx="880">
                  <c:v>156.47668393800001</c:v>
                </c:pt>
                <c:pt idx="881">
                  <c:v>156.99481865300001</c:v>
                </c:pt>
                <c:pt idx="882">
                  <c:v>157.51295336800001</c:v>
                </c:pt>
                <c:pt idx="883">
                  <c:v>158.03108808299999</c:v>
                </c:pt>
                <c:pt idx="884">
                  <c:v>158.54922279799999</c:v>
                </c:pt>
                <c:pt idx="885">
                  <c:v>159.06735751299999</c:v>
                </c:pt>
                <c:pt idx="886">
                  <c:v>159.58549222799999</c:v>
                </c:pt>
                <c:pt idx="887">
                  <c:v>160.10362694299999</c:v>
                </c:pt>
                <c:pt idx="888">
                  <c:v>160.621761658</c:v>
                </c:pt>
                <c:pt idx="889">
                  <c:v>161.139896373</c:v>
                </c:pt>
                <c:pt idx="890">
                  <c:v>161.658031088</c:v>
                </c:pt>
                <c:pt idx="891">
                  <c:v>162.176165803</c:v>
                </c:pt>
                <c:pt idx="892">
                  <c:v>162.69430051800001</c:v>
                </c:pt>
                <c:pt idx="893">
                  <c:v>163.21243523300001</c:v>
                </c:pt>
                <c:pt idx="894">
                  <c:v>163.73056994800001</c:v>
                </c:pt>
                <c:pt idx="895">
                  <c:v>164.24870466300001</c:v>
                </c:pt>
                <c:pt idx="896">
                  <c:v>164.76683937799999</c:v>
                </c:pt>
                <c:pt idx="897">
                  <c:v>165.28497409299999</c:v>
                </c:pt>
                <c:pt idx="898">
                  <c:v>165.80310880799999</c:v>
                </c:pt>
                <c:pt idx="899">
                  <c:v>166.32124352299999</c:v>
                </c:pt>
                <c:pt idx="900">
                  <c:v>166.83937823799999</c:v>
                </c:pt>
                <c:pt idx="901">
                  <c:v>167.357512953</c:v>
                </c:pt>
                <c:pt idx="902">
                  <c:v>167.875647668</c:v>
                </c:pt>
                <c:pt idx="903">
                  <c:v>168.393782383</c:v>
                </c:pt>
                <c:pt idx="904">
                  <c:v>168.911917098</c:v>
                </c:pt>
                <c:pt idx="905">
                  <c:v>169.43005181300001</c:v>
                </c:pt>
                <c:pt idx="906">
                  <c:v>169.94818652800001</c:v>
                </c:pt>
                <c:pt idx="907">
                  <c:v>170.466321244</c:v>
                </c:pt>
                <c:pt idx="908">
                  <c:v>170.984455959</c:v>
                </c:pt>
                <c:pt idx="909">
                  <c:v>171.502590674</c:v>
                </c:pt>
                <c:pt idx="910">
                  <c:v>172.02072538900001</c:v>
                </c:pt>
                <c:pt idx="911">
                  <c:v>172.53886010400001</c:v>
                </c:pt>
                <c:pt idx="912">
                  <c:v>173.05699481900001</c:v>
                </c:pt>
                <c:pt idx="913">
                  <c:v>173.57512953400001</c:v>
                </c:pt>
                <c:pt idx="914">
                  <c:v>174.09326424899999</c:v>
                </c:pt>
                <c:pt idx="915">
                  <c:v>174.61139896399999</c:v>
                </c:pt>
                <c:pt idx="916">
                  <c:v>175.12953367899999</c:v>
                </c:pt>
                <c:pt idx="917">
                  <c:v>175.64766839399999</c:v>
                </c:pt>
                <c:pt idx="918">
                  <c:v>176.165803109</c:v>
                </c:pt>
                <c:pt idx="919">
                  <c:v>176.683937824</c:v>
                </c:pt>
                <c:pt idx="920">
                  <c:v>177.202072539</c:v>
                </c:pt>
                <c:pt idx="921">
                  <c:v>177.720207254</c:v>
                </c:pt>
                <c:pt idx="922">
                  <c:v>178.238341969</c:v>
                </c:pt>
                <c:pt idx="923">
                  <c:v>178.75647668400001</c:v>
                </c:pt>
                <c:pt idx="924">
                  <c:v>179.27461139900001</c:v>
                </c:pt>
                <c:pt idx="925">
                  <c:v>179.79274611400001</c:v>
                </c:pt>
                <c:pt idx="926">
                  <c:v>180.31088082900001</c:v>
                </c:pt>
                <c:pt idx="927">
                  <c:v>180.82901554399999</c:v>
                </c:pt>
                <c:pt idx="928">
                  <c:v>181.34715025899999</c:v>
                </c:pt>
                <c:pt idx="929">
                  <c:v>181.86528497399999</c:v>
                </c:pt>
                <c:pt idx="930">
                  <c:v>182.38341968899999</c:v>
                </c:pt>
                <c:pt idx="931">
                  <c:v>182.901554404</c:v>
                </c:pt>
                <c:pt idx="932">
                  <c:v>183.419689119</c:v>
                </c:pt>
                <c:pt idx="933">
                  <c:v>183.937823834</c:v>
                </c:pt>
                <c:pt idx="934">
                  <c:v>184.455958549</c:v>
                </c:pt>
                <c:pt idx="935">
                  <c:v>184.974093264</c:v>
                </c:pt>
                <c:pt idx="936">
                  <c:v>185.49222797900001</c:v>
                </c:pt>
                <c:pt idx="937">
                  <c:v>186.01036269400001</c:v>
                </c:pt>
                <c:pt idx="938">
                  <c:v>186.52849740900001</c:v>
                </c:pt>
                <c:pt idx="939">
                  <c:v>187.04663212400001</c:v>
                </c:pt>
                <c:pt idx="940">
                  <c:v>187.56476683899999</c:v>
                </c:pt>
                <c:pt idx="941">
                  <c:v>188.08290155399999</c:v>
                </c:pt>
                <c:pt idx="942">
                  <c:v>188.60103626899999</c:v>
                </c:pt>
                <c:pt idx="943">
                  <c:v>189.11917098399999</c:v>
                </c:pt>
                <c:pt idx="944">
                  <c:v>189.637305699</c:v>
                </c:pt>
                <c:pt idx="945">
                  <c:v>190.15544041499999</c:v>
                </c:pt>
                <c:pt idx="946">
                  <c:v>190.67357512999999</c:v>
                </c:pt>
                <c:pt idx="947">
                  <c:v>191.19170984499999</c:v>
                </c:pt>
                <c:pt idx="948">
                  <c:v>191.70984455999999</c:v>
                </c:pt>
                <c:pt idx="949">
                  <c:v>192.227979275</c:v>
                </c:pt>
                <c:pt idx="950">
                  <c:v>192.74611399</c:v>
                </c:pt>
                <c:pt idx="951">
                  <c:v>193.264248705</c:v>
                </c:pt>
                <c:pt idx="952">
                  <c:v>193.78238342</c:v>
                </c:pt>
                <c:pt idx="953">
                  <c:v>194.300518135</c:v>
                </c:pt>
                <c:pt idx="954">
                  <c:v>194.81865285000001</c:v>
                </c:pt>
                <c:pt idx="955">
                  <c:v>195.33678756500001</c:v>
                </c:pt>
                <c:pt idx="956">
                  <c:v>195.85492228000001</c:v>
                </c:pt>
                <c:pt idx="957">
                  <c:v>196.37305699500001</c:v>
                </c:pt>
                <c:pt idx="958">
                  <c:v>196.89119170999999</c:v>
                </c:pt>
                <c:pt idx="959">
                  <c:v>197.40932642499999</c:v>
                </c:pt>
                <c:pt idx="960">
                  <c:v>197.92746113999999</c:v>
                </c:pt>
                <c:pt idx="961">
                  <c:v>198.44559585499999</c:v>
                </c:pt>
                <c:pt idx="962">
                  <c:v>198.96373057</c:v>
                </c:pt>
                <c:pt idx="963">
                  <c:v>199.481865285</c:v>
                </c:pt>
                <c:pt idx="964">
                  <c:v>200</c:v>
                </c:pt>
                <c:pt idx="965">
                  <c:v>200.518134715</c:v>
                </c:pt>
                <c:pt idx="966">
                  <c:v>201.03626943</c:v>
                </c:pt>
                <c:pt idx="967">
                  <c:v>201.55440414500001</c:v>
                </c:pt>
                <c:pt idx="968">
                  <c:v>202.07253886000001</c:v>
                </c:pt>
                <c:pt idx="969">
                  <c:v>202.59067357500001</c:v>
                </c:pt>
                <c:pt idx="970">
                  <c:v>203.10880829000001</c:v>
                </c:pt>
                <c:pt idx="971">
                  <c:v>203.62694300499999</c:v>
                </c:pt>
                <c:pt idx="972">
                  <c:v>204.14507771999999</c:v>
                </c:pt>
                <c:pt idx="973">
                  <c:v>204.66321243499999</c:v>
                </c:pt>
                <c:pt idx="974">
                  <c:v>205.18134714999999</c:v>
                </c:pt>
                <c:pt idx="975">
                  <c:v>205.699481865</c:v>
                </c:pt>
                <c:pt idx="976">
                  <c:v>206.21761658</c:v>
                </c:pt>
                <c:pt idx="977">
                  <c:v>206.735751295</c:v>
                </c:pt>
                <c:pt idx="978">
                  <c:v>207.25388601</c:v>
                </c:pt>
                <c:pt idx="979">
                  <c:v>207.772020725</c:v>
                </c:pt>
                <c:pt idx="980">
                  <c:v>208.29015544000001</c:v>
                </c:pt>
                <c:pt idx="981">
                  <c:v>208.80829015500001</c:v>
                </c:pt>
                <c:pt idx="982">
                  <c:v>209.32642487000001</c:v>
                </c:pt>
                <c:pt idx="983">
                  <c:v>209.84455958500001</c:v>
                </c:pt>
                <c:pt idx="984">
                  <c:v>210.362694301</c:v>
                </c:pt>
                <c:pt idx="985">
                  <c:v>210.88082901600001</c:v>
                </c:pt>
                <c:pt idx="986">
                  <c:v>211.39896373100001</c:v>
                </c:pt>
                <c:pt idx="987">
                  <c:v>211.91709844600001</c:v>
                </c:pt>
                <c:pt idx="988">
                  <c:v>212.43523316100001</c:v>
                </c:pt>
                <c:pt idx="989">
                  <c:v>212.95336787599999</c:v>
                </c:pt>
                <c:pt idx="990">
                  <c:v>213.47150259099999</c:v>
                </c:pt>
                <c:pt idx="991">
                  <c:v>213.98963730599999</c:v>
                </c:pt>
                <c:pt idx="992">
                  <c:v>214.50777202099999</c:v>
                </c:pt>
                <c:pt idx="993">
                  <c:v>215.025906736</c:v>
                </c:pt>
                <c:pt idx="994">
                  <c:v>215.544041451</c:v>
                </c:pt>
                <c:pt idx="995">
                  <c:v>216.062176166</c:v>
                </c:pt>
                <c:pt idx="996">
                  <c:v>216.580310881</c:v>
                </c:pt>
                <c:pt idx="997">
                  <c:v>217.098445596</c:v>
                </c:pt>
                <c:pt idx="998">
                  <c:v>217.61658031100001</c:v>
                </c:pt>
                <c:pt idx="999">
                  <c:v>218.13471502600001</c:v>
                </c:pt>
                <c:pt idx="1000">
                  <c:v>218.65284974100001</c:v>
                </c:pt>
                <c:pt idx="1001">
                  <c:v>219.17098445600001</c:v>
                </c:pt>
                <c:pt idx="1002">
                  <c:v>219.68911917099999</c:v>
                </c:pt>
                <c:pt idx="1003">
                  <c:v>220.20725388599999</c:v>
                </c:pt>
                <c:pt idx="1004">
                  <c:v>220.72538860099999</c:v>
                </c:pt>
                <c:pt idx="1005">
                  <c:v>221.24352331599999</c:v>
                </c:pt>
                <c:pt idx="1006">
                  <c:v>221.761658031</c:v>
                </c:pt>
                <c:pt idx="1007">
                  <c:v>222.279792746</c:v>
                </c:pt>
                <c:pt idx="1008">
                  <c:v>222.797927461</c:v>
                </c:pt>
                <c:pt idx="1009">
                  <c:v>223.316062176</c:v>
                </c:pt>
                <c:pt idx="1010">
                  <c:v>223.834196891</c:v>
                </c:pt>
                <c:pt idx="1011">
                  <c:v>224.35233160600001</c:v>
                </c:pt>
                <c:pt idx="1012">
                  <c:v>224.87046632100001</c:v>
                </c:pt>
                <c:pt idx="1013">
                  <c:v>225.38860103600001</c:v>
                </c:pt>
                <c:pt idx="1014">
                  <c:v>225.90673575100001</c:v>
                </c:pt>
                <c:pt idx="1015">
                  <c:v>226.42487046599999</c:v>
                </c:pt>
                <c:pt idx="1016">
                  <c:v>226.94300518099999</c:v>
                </c:pt>
                <c:pt idx="1017">
                  <c:v>227.46113989599999</c:v>
                </c:pt>
                <c:pt idx="1018">
                  <c:v>227.97927461099999</c:v>
                </c:pt>
                <c:pt idx="1019">
                  <c:v>228.497409326</c:v>
                </c:pt>
                <c:pt idx="1020">
                  <c:v>229.015544041</c:v>
                </c:pt>
                <c:pt idx="1021">
                  <c:v>229.533678756</c:v>
                </c:pt>
                <c:pt idx="1022">
                  <c:v>230.05181347199999</c:v>
                </c:pt>
                <c:pt idx="1023">
                  <c:v>230.56994818699999</c:v>
                </c:pt>
                <c:pt idx="1024">
                  <c:v>231.088082902</c:v>
                </c:pt>
                <c:pt idx="1025">
                  <c:v>231.606217617</c:v>
                </c:pt>
                <c:pt idx="1026">
                  <c:v>232.124352332</c:v>
                </c:pt>
                <c:pt idx="1027">
                  <c:v>232.642487047</c:v>
                </c:pt>
                <c:pt idx="1028">
                  <c:v>233.16062176200001</c:v>
                </c:pt>
                <c:pt idx="1029">
                  <c:v>233.67875647700001</c:v>
                </c:pt>
                <c:pt idx="1030">
                  <c:v>234.19689119200001</c:v>
                </c:pt>
                <c:pt idx="1031">
                  <c:v>234.71502590700001</c:v>
                </c:pt>
                <c:pt idx="1032">
                  <c:v>235.23316062200001</c:v>
                </c:pt>
                <c:pt idx="1033">
                  <c:v>235.75129533699999</c:v>
                </c:pt>
                <c:pt idx="1034">
                  <c:v>236.26943005199999</c:v>
                </c:pt>
                <c:pt idx="1035">
                  <c:v>236.78756476699999</c:v>
                </c:pt>
                <c:pt idx="1036">
                  <c:v>237.30569948199999</c:v>
                </c:pt>
                <c:pt idx="1037">
                  <c:v>237.823834197</c:v>
                </c:pt>
                <c:pt idx="1038">
                  <c:v>238.341968912</c:v>
                </c:pt>
                <c:pt idx="1039">
                  <c:v>238.860103627</c:v>
                </c:pt>
                <c:pt idx="1040">
                  <c:v>239.378238342</c:v>
                </c:pt>
                <c:pt idx="1041">
                  <c:v>239.89637305700001</c:v>
                </c:pt>
                <c:pt idx="1042">
                  <c:v>240.41450777200001</c:v>
                </c:pt>
                <c:pt idx="1043">
                  <c:v>240.93264248700001</c:v>
                </c:pt>
                <c:pt idx="1044">
                  <c:v>241.45077720200001</c:v>
                </c:pt>
                <c:pt idx="1045">
                  <c:v>241.96891191700001</c:v>
                </c:pt>
                <c:pt idx="1046">
                  <c:v>242.48704663199999</c:v>
                </c:pt>
                <c:pt idx="1047">
                  <c:v>243.00518134699999</c:v>
                </c:pt>
                <c:pt idx="1048">
                  <c:v>243.52331606199999</c:v>
                </c:pt>
                <c:pt idx="1049">
                  <c:v>244.04145077699999</c:v>
                </c:pt>
                <c:pt idx="1050">
                  <c:v>244.559585492</c:v>
                </c:pt>
                <c:pt idx="1051">
                  <c:v>245.077720207</c:v>
                </c:pt>
                <c:pt idx="1052">
                  <c:v>245.595854922</c:v>
                </c:pt>
                <c:pt idx="1053">
                  <c:v>246.113989637</c:v>
                </c:pt>
                <c:pt idx="1054">
                  <c:v>246.63212435200001</c:v>
                </c:pt>
                <c:pt idx="1055">
                  <c:v>247.15025906700001</c:v>
                </c:pt>
                <c:pt idx="1056">
                  <c:v>247.66839378200001</c:v>
                </c:pt>
                <c:pt idx="1057">
                  <c:v>248.18652849700001</c:v>
                </c:pt>
                <c:pt idx="1058">
                  <c:v>248.70466321200001</c:v>
                </c:pt>
                <c:pt idx="1059">
                  <c:v>249.22279792699999</c:v>
                </c:pt>
                <c:pt idx="1060">
                  <c:v>249.74093264199999</c:v>
                </c:pt>
                <c:pt idx="1061">
                  <c:v>250.25906735800001</c:v>
                </c:pt>
                <c:pt idx="1062">
                  <c:v>250.77720207300001</c:v>
                </c:pt>
                <c:pt idx="1063">
                  <c:v>251.29533678799999</c:v>
                </c:pt>
                <c:pt idx="1064">
                  <c:v>251.81347150299999</c:v>
                </c:pt>
                <c:pt idx="1065">
                  <c:v>252.33160621799999</c:v>
                </c:pt>
                <c:pt idx="1066">
                  <c:v>252.84974093299999</c:v>
                </c:pt>
                <c:pt idx="1067">
                  <c:v>253.36787564799999</c:v>
                </c:pt>
                <c:pt idx="1068">
                  <c:v>253.886010363</c:v>
                </c:pt>
                <c:pt idx="1069">
                  <c:v>254.404145078</c:v>
                </c:pt>
                <c:pt idx="1070">
                  <c:v>254.922279793</c:v>
                </c:pt>
                <c:pt idx="1071">
                  <c:v>255.440414508</c:v>
                </c:pt>
                <c:pt idx="1072">
                  <c:v>255.95854922300001</c:v>
                </c:pt>
                <c:pt idx="1073">
                  <c:v>256.47668393800001</c:v>
                </c:pt>
                <c:pt idx="1074">
                  <c:v>256.99481865299998</c:v>
                </c:pt>
                <c:pt idx="1075">
                  <c:v>257.51295336800001</c:v>
                </c:pt>
                <c:pt idx="1076">
                  <c:v>258.03108808299999</c:v>
                </c:pt>
                <c:pt idx="1077">
                  <c:v>258.54922279800002</c:v>
                </c:pt>
                <c:pt idx="1078">
                  <c:v>259.06735751299999</c:v>
                </c:pt>
                <c:pt idx="1079">
                  <c:v>259.58549222800002</c:v>
                </c:pt>
                <c:pt idx="1080">
                  <c:v>260.10362694299999</c:v>
                </c:pt>
                <c:pt idx="1081">
                  <c:v>260.62176165800003</c:v>
                </c:pt>
                <c:pt idx="1082">
                  <c:v>261.139896373</c:v>
                </c:pt>
                <c:pt idx="1083">
                  <c:v>261.65803108799997</c:v>
                </c:pt>
                <c:pt idx="1084">
                  <c:v>262.176165803</c:v>
                </c:pt>
                <c:pt idx="1085">
                  <c:v>262.69430051799998</c:v>
                </c:pt>
                <c:pt idx="1086">
                  <c:v>263.21243523300001</c:v>
                </c:pt>
                <c:pt idx="1087">
                  <c:v>263.73056994799998</c:v>
                </c:pt>
                <c:pt idx="1088">
                  <c:v>264.24870466300001</c:v>
                </c:pt>
                <c:pt idx="1089">
                  <c:v>264.76683937799999</c:v>
                </c:pt>
                <c:pt idx="1090">
                  <c:v>265.28497409300002</c:v>
                </c:pt>
                <c:pt idx="1091">
                  <c:v>265.80310880799999</c:v>
                </c:pt>
                <c:pt idx="1092">
                  <c:v>266.32124352300002</c:v>
                </c:pt>
                <c:pt idx="1093">
                  <c:v>266.83937823799999</c:v>
                </c:pt>
                <c:pt idx="1094">
                  <c:v>267.35751295300003</c:v>
                </c:pt>
                <c:pt idx="1095">
                  <c:v>267.875647668</c:v>
                </c:pt>
                <c:pt idx="1096">
                  <c:v>268.39378238299997</c:v>
                </c:pt>
                <c:pt idx="1097">
                  <c:v>268.911917098</c:v>
                </c:pt>
                <c:pt idx="1098">
                  <c:v>269.43005181299998</c:v>
                </c:pt>
                <c:pt idx="1099">
                  <c:v>269.94818652800001</c:v>
                </c:pt>
                <c:pt idx="1100">
                  <c:v>270.46632124400003</c:v>
                </c:pt>
                <c:pt idx="1101">
                  <c:v>270.984455959</c:v>
                </c:pt>
                <c:pt idx="1102">
                  <c:v>271.50259067399998</c:v>
                </c:pt>
                <c:pt idx="1103">
                  <c:v>272.02072538900001</c:v>
                </c:pt>
                <c:pt idx="1104">
                  <c:v>272.53886010399998</c:v>
                </c:pt>
                <c:pt idx="1105">
                  <c:v>273.05699481900001</c:v>
                </c:pt>
                <c:pt idx="1106">
                  <c:v>273.57512953399998</c:v>
                </c:pt>
                <c:pt idx="1107">
                  <c:v>274.09326424900001</c:v>
                </c:pt>
                <c:pt idx="1108">
                  <c:v>274.61139896399999</c:v>
                </c:pt>
                <c:pt idx="1109">
                  <c:v>275.12953367900002</c:v>
                </c:pt>
                <c:pt idx="1110">
                  <c:v>275.64766839399999</c:v>
                </c:pt>
                <c:pt idx="1111">
                  <c:v>276.16580310900002</c:v>
                </c:pt>
                <c:pt idx="1112">
                  <c:v>276.683937824</c:v>
                </c:pt>
                <c:pt idx="1113">
                  <c:v>277.20207253900003</c:v>
                </c:pt>
                <c:pt idx="1114">
                  <c:v>277.720207254</c:v>
                </c:pt>
                <c:pt idx="1115">
                  <c:v>278.23834196899998</c:v>
                </c:pt>
                <c:pt idx="1116">
                  <c:v>278.75647668400001</c:v>
                </c:pt>
                <c:pt idx="1117">
                  <c:v>279.27461139899998</c:v>
                </c:pt>
                <c:pt idx="1118">
                  <c:v>279.79274611400001</c:v>
                </c:pt>
                <c:pt idx="1119">
                  <c:v>280.31088082899998</c:v>
                </c:pt>
                <c:pt idx="1120">
                  <c:v>280.82901554400001</c:v>
                </c:pt>
                <c:pt idx="1121">
                  <c:v>281.34715025899999</c:v>
                </c:pt>
                <c:pt idx="1122">
                  <c:v>281.86528497400002</c:v>
                </c:pt>
                <c:pt idx="1123">
                  <c:v>282.38341968899999</c:v>
                </c:pt>
                <c:pt idx="1124">
                  <c:v>282.90155440400002</c:v>
                </c:pt>
                <c:pt idx="1125">
                  <c:v>283.419689119</c:v>
                </c:pt>
                <c:pt idx="1126">
                  <c:v>283.93782383400003</c:v>
                </c:pt>
                <c:pt idx="1127">
                  <c:v>284.455958549</c:v>
                </c:pt>
                <c:pt idx="1128">
                  <c:v>284.97409326399998</c:v>
                </c:pt>
                <c:pt idx="1129">
                  <c:v>285.49222797900001</c:v>
                </c:pt>
                <c:pt idx="1130">
                  <c:v>286.01036269399998</c:v>
                </c:pt>
                <c:pt idx="1131">
                  <c:v>286.52849740900001</c:v>
                </c:pt>
                <c:pt idx="1132">
                  <c:v>287.04663212399998</c:v>
                </c:pt>
                <c:pt idx="1133">
                  <c:v>287.56476683900001</c:v>
                </c:pt>
                <c:pt idx="1134">
                  <c:v>288.08290155399999</c:v>
                </c:pt>
                <c:pt idx="1135">
                  <c:v>288.60103626900002</c:v>
                </c:pt>
                <c:pt idx="1136">
                  <c:v>289.11917098399999</c:v>
                </c:pt>
                <c:pt idx="1137">
                  <c:v>289.63730569900002</c:v>
                </c:pt>
                <c:pt idx="1138">
                  <c:v>290.15544041499999</c:v>
                </c:pt>
                <c:pt idx="1139">
                  <c:v>290.67357513000002</c:v>
                </c:pt>
                <c:pt idx="1140">
                  <c:v>291.19170984499999</c:v>
                </c:pt>
                <c:pt idx="1141">
                  <c:v>291.70984456000002</c:v>
                </c:pt>
                <c:pt idx="1142">
                  <c:v>292.227979275</c:v>
                </c:pt>
                <c:pt idx="1143">
                  <c:v>292.74611399000003</c:v>
                </c:pt>
                <c:pt idx="1144">
                  <c:v>293.264248705</c:v>
                </c:pt>
                <c:pt idx="1145">
                  <c:v>293.78238341999997</c:v>
                </c:pt>
                <c:pt idx="1146">
                  <c:v>294.300518135</c:v>
                </c:pt>
                <c:pt idx="1147">
                  <c:v>294.81865284999998</c:v>
                </c:pt>
                <c:pt idx="1148">
                  <c:v>295.33678756500001</c:v>
                </c:pt>
                <c:pt idx="1149">
                  <c:v>295.85492227999998</c:v>
                </c:pt>
                <c:pt idx="1150">
                  <c:v>296.37305699500001</c:v>
                </c:pt>
                <c:pt idx="1151">
                  <c:v>296.89119170999999</c:v>
                </c:pt>
                <c:pt idx="1152">
                  <c:v>297.40932642500002</c:v>
                </c:pt>
                <c:pt idx="1153">
                  <c:v>297.92746113999999</c:v>
                </c:pt>
                <c:pt idx="1154">
                  <c:v>298.44559585500002</c:v>
                </c:pt>
                <c:pt idx="1155">
                  <c:v>298.96373057</c:v>
                </c:pt>
                <c:pt idx="1156">
                  <c:v>299.48186528500003</c:v>
                </c:pt>
                <c:pt idx="1157">
                  <c:v>300</c:v>
                </c:pt>
                <c:pt idx="1158">
                  <c:v>300.51813471499997</c:v>
                </c:pt>
                <c:pt idx="1159">
                  <c:v>301.03626943</c:v>
                </c:pt>
                <c:pt idx="1160">
                  <c:v>301.55440414499998</c:v>
                </c:pt>
                <c:pt idx="1161">
                  <c:v>302.07253886000001</c:v>
                </c:pt>
                <c:pt idx="1162">
                  <c:v>302.59067357499998</c:v>
                </c:pt>
                <c:pt idx="1163">
                  <c:v>303.10880829000001</c:v>
                </c:pt>
                <c:pt idx="1164">
                  <c:v>303.62694300499999</c:v>
                </c:pt>
                <c:pt idx="1165">
                  <c:v>304.14507772000002</c:v>
                </c:pt>
                <c:pt idx="1166">
                  <c:v>304.66321243499999</c:v>
                </c:pt>
                <c:pt idx="1167">
                  <c:v>305.18134715000002</c:v>
                </c:pt>
                <c:pt idx="1168">
                  <c:v>305.699481865</c:v>
                </c:pt>
                <c:pt idx="1169">
                  <c:v>306.21761658000003</c:v>
                </c:pt>
                <c:pt idx="1170">
                  <c:v>306.735751295</c:v>
                </c:pt>
                <c:pt idx="1171">
                  <c:v>307.25388600999997</c:v>
                </c:pt>
                <c:pt idx="1172">
                  <c:v>307.772020725</c:v>
                </c:pt>
                <c:pt idx="1173">
                  <c:v>308.29015543999998</c:v>
                </c:pt>
                <c:pt idx="1174">
                  <c:v>308.80829015500001</c:v>
                </c:pt>
                <c:pt idx="1175">
                  <c:v>309.32642486999998</c:v>
                </c:pt>
                <c:pt idx="1176">
                  <c:v>309.84455958500001</c:v>
                </c:pt>
                <c:pt idx="1177">
                  <c:v>310.36269430099998</c:v>
                </c:pt>
                <c:pt idx="1178">
                  <c:v>310.88082901600001</c:v>
                </c:pt>
                <c:pt idx="1179">
                  <c:v>311.39896373099998</c:v>
                </c:pt>
                <c:pt idx="1180">
                  <c:v>311.91709844600001</c:v>
                </c:pt>
                <c:pt idx="1181">
                  <c:v>312.43523316099999</c:v>
                </c:pt>
                <c:pt idx="1182">
                  <c:v>312.95336787600002</c:v>
                </c:pt>
                <c:pt idx="1183">
                  <c:v>313.47150259099999</c:v>
                </c:pt>
                <c:pt idx="1184">
                  <c:v>313.98963730600002</c:v>
                </c:pt>
                <c:pt idx="1185">
                  <c:v>314.50777202099999</c:v>
                </c:pt>
                <c:pt idx="1186">
                  <c:v>315.02590673600002</c:v>
                </c:pt>
                <c:pt idx="1187">
                  <c:v>315.544041451</c:v>
                </c:pt>
                <c:pt idx="1188">
                  <c:v>316.06217616599997</c:v>
                </c:pt>
                <c:pt idx="1189">
                  <c:v>316.580310881</c:v>
                </c:pt>
                <c:pt idx="1190">
                  <c:v>317.09844559599998</c:v>
                </c:pt>
                <c:pt idx="1191">
                  <c:v>317.61658031100001</c:v>
                </c:pt>
                <c:pt idx="1192">
                  <c:v>318.13471502599998</c:v>
                </c:pt>
                <c:pt idx="1193">
                  <c:v>318.65284974100001</c:v>
                </c:pt>
                <c:pt idx="1194">
                  <c:v>319.17098445599999</c:v>
                </c:pt>
                <c:pt idx="1195">
                  <c:v>319.68911917100002</c:v>
                </c:pt>
                <c:pt idx="1196">
                  <c:v>320.20725388599999</c:v>
                </c:pt>
                <c:pt idx="1197">
                  <c:v>320.72538860100002</c:v>
                </c:pt>
                <c:pt idx="1198">
                  <c:v>321.24352331599999</c:v>
                </c:pt>
                <c:pt idx="1199">
                  <c:v>321.76165803100002</c:v>
                </c:pt>
                <c:pt idx="1200">
                  <c:v>322.279792746</c:v>
                </c:pt>
                <c:pt idx="1201">
                  <c:v>322.79792746099997</c:v>
                </c:pt>
                <c:pt idx="1202">
                  <c:v>323.316062176</c:v>
                </c:pt>
                <c:pt idx="1203">
                  <c:v>323.83419689099998</c:v>
                </c:pt>
                <c:pt idx="1204">
                  <c:v>324.35233160600001</c:v>
                </c:pt>
                <c:pt idx="1205">
                  <c:v>324.87046632099998</c:v>
                </c:pt>
                <c:pt idx="1206">
                  <c:v>325.38860103600001</c:v>
                </c:pt>
                <c:pt idx="1207">
                  <c:v>325.90673575099999</c:v>
                </c:pt>
                <c:pt idx="1208">
                  <c:v>326.42487046600002</c:v>
                </c:pt>
                <c:pt idx="1209">
                  <c:v>326.94300518099999</c:v>
                </c:pt>
                <c:pt idx="1210">
                  <c:v>327.46113989600002</c:v>
                </c:pt>
                <c:pt idx="1211">
                  <c:v>327.97927461099999</c:v>
                </c:pt>
                <c:pt idx="1212">
                  <c:v>328.49740932600002</c:v>
                </c:pt>
                <c:pt idx="1213">
                  <c:v>329.015544041</c:v>
                </c:pt>
                <c:pt idx="1214">
                  <c:v>329.53367875599997</c:v>
                </c:pt>
                <c:pt idx="1215">
                  <c:v>330.05181347199999</c:v>
                </c:pt>
                <c:pt idx="1216">
                  <c:v>330.56994818700002</c:v>
                </c:pt>
                <c:pt idx="1217">
                  <c:v>331.088082902</c:v>
                </c:pt>
                <c:pt idx="1218">
                  <c:v>331.60621761700003</c:v>
                </c:pt>
                <c:pt idx="1219">
                  <c:v>332.124352332</c:v>
                </c:pt>
                <c:pt idx="1220">
                  <c:v>332.64248704699997</c:v>
                </c:pt>
                <c:pt idx="1221">
                  <c:v>333.16062176200001</c:v>
                </c:pt>
                <c:pt idx="1222">
                  <c:v>333.67875647699998</c:v>
                </c:pt>
                <c:pt idx="1223">
                  <c:v>334.19689119200001</c:v>
                </c:pt>
                <c:pt idx="1224">
                  <c:v>334.71502590699998</c:v>
                </c:pt>
                <c:pt idx="1225">
                  <c:v>335.23316062200001</c:v>
                </c:pt>
                <c:pt idx="1226">
                  <c:v>335.75129533699999</c:v>
                </c:pt>
                <c:pt idx="1227">
                  <c:v>336.26943005200002</c:v>
                </c:pt>
                <c:pt idx="1228">
                  <c:v>336.78756476699999</c:v>
                </c:pt>
                <c:pt idx="1229">
                  <c:v>337.30569948200002</c:v>
                </c:pt>
                <c:pt idx="1230">
                  <c:v>337.823834197</c:v>
                </c:pt>
                <c:pt idx="1231">
                  <c:v>338.34196891200003</c:v>
                </c:pt>
                <c:pt idx="1232">
                  <c:v>338.860103627</c:v>
                </c:pt>
                <c:pt idx="1233">
                  <c:v>339.37823834199997</c:v>
                </c:pt>
                <c:pt idx="1234">
                  <c:v>339.89637305700001</c:v>
                </c:pt>
                <c:pt idx="1235">
                  <c:v>340.41450777199998</c:v>
                </c:pt>
                <c:pt idx="1236">
                  <c:v>340.93264248700001</c:v>
                </c:pt>
                <c:pt idx="1237">
                  <c:v>341.45077720199998</c:v>
                </c:pt>
                <c:pt idx="1238">
                  <c:v>341.96891191700001</c:v>
                </c:pt>
                <c:pt idx="1239">
                  <c:v>342.48704663199999</c:v>
                </c:pt>
                <c:pt idx="1240">
                  <c:v>343.00518134700002</c:v>
                </c:pt>
                <c:pt idx="1241">
                  <c:v>343.52331606199999</c:v>
                </c:pt>
                <c:pt idx="1242">
                  <c:v>344.04145077700002</c:v>
                </c:pt>
                <c:pt idx="1243">
                  <c:v>344.559585492</c:v>
                </c:pt>
                <c:pt idx="1244">
                  <c:v>345.07772020700003</c:v>
                </c:pt>
                <c:pt idx="1245">
                  <c:v>345.595854922</c:v>
                </c:pt>
                <c:pt idx="1246">
                  <c:v>346.11398963699997</c:v>
                </c:pt>
                <c:pt idx="1247">
                  <c:v>346.63212435200001</c:v>
                </c:pt>
                <c:pt idx="1248">
                  <c:v>347.15025906699998</c:v>
                </c:pt>
                <c:pt idx="1249">
                  <c:v>347.66839378200001</c:v>
                </c:pt>
                <c:pt idx="1250">
                  <c:v>348.18652849699998</c:v>
                </c:pt>
                <c:pt idx="1251">
                  <c:v>348.70466321200001</c:v>
                </c:pt>
                <c:pt idx="1252">
                  <c:v>349.22279792699999</c:v>
                </c:pt>
                <c:pt idx="1253">
                  <c:v>349.74093264200002</c:v>
                </c:pt>
                <c:pt idx="1254">
                  <c:v>350.25906735799998</c:v>
                </c:pt>
                <c:pt idx="1255">
                  <c:v>350.77720207300001</c:v>
                </c:pt>
                <c:pt idx="1256">
                  <c:v>351.29533678799999</c:v>
                </c:pt>
                <c:pt idx="1257">
                  <c:v>351.81347150300002</c:v>
                </c:pt>
                <c:pt idx="1258">
                  <c:v>352.33160621799999</c:v>
                </c:pt>
                <c:pt idx="1259">
                  <c:v>352.84974093300002</c:v>
                </c:pt>
                <c:pt idx="1260">
                  <c:v>353.36787564799999</c:v>
                </c:pt>
                <c:pt idx="1261">
                  <c:v>353.88601036300003</c:v>
                </c:pt>
                <c:pt idx="1262">
                  <c:v>354.404145078</c:v>
                </c:pt>
                <c:pt idx="1263">
                  <c:v>354.92227979299997</c:v>
                </c:pt>
                <c:pt idx="1264">
                  <c:v>355.440414508</c:v>
                </c:pt>
                <c:pt idx="1265">
                  <c:v>355.95854922299998</c:v>
                </c:pt>
                <c:pt idx="1266">
                  <c:v>356.47668393800001</c:v>
                </c:pt>
                <c:pt idx="1267">
                  <c:v>356.99481865299998</c:v>
                </c:pt>
                <c:pt idx="1268">
                  <c:v>357.51295336800001</c:v>
                </c:pt>
                <c:pt idx="1269">
                  <c:v>358.03108808299999</c:v>
                </c:pt>
                <c:pt idx="1270">
                  <c:v>358.54922279800002</c:v>
                </c:pt>
                <c:pt idx="1271">
                  <c:v>359.06735751299999</c:v>
                </c:pt>
                <c:pt idx="1272">
                  <c:v>359.58549222800002</c:v>
                </c:pt>
                <c:pt idx="1273">
                  <c:v>360.10362694299999</c:v>
                </c:pt>
                <c:pt idx="1274">
                  <c:v>360.62176165800003</c:v>
                </c:pt>
                <c:pt idx="1275">
                  <c:v>361.139896373</c:v>
                </c:pt>
                <c:pt idx="1276">
                  <c:v>361.65803108799997</c:v>
                </c:pt>
                <c:pt idx="1277">
                  <c:v>362.176165803</c:v>
                </c:pt>
                <c:pt idx="1278">
                  <c:v>362.69430051799998</c:v>
                </c:pt>
                <c:pt idx="1279">
                  <c:v>363.21243523300001</c:v>
                </c:pt>
                <c:pt idx="1280">
                  <c:v>363.73056994799998</c:v>
                </c:pt>
                <c:pt idx="1281">
                  <c:v>364.24870466300001</c:v>
                </c:pt>
                <c:pt idx="1282">
                  <c:v>364.76683937799999</c:v>
                </c:pt>
                <c:pt idx="1283">
                  <c:v>365.28497409300002</c:v>
                </c:pt>
                <c:pt idx="1284">
                  <c:v>365.80310880799999</c:v>
                </c:pt>
                <c:pt idx="1285">
                  <c:v>366.32124352300002</c:v>
                </c:pt>
                <c:pt idx="1286">
                  <c:v>366.83937823799999</c:v>
                </c:pt>
                <c:pt idx="1287">
                  <c:v>367.35751295300003</c:v>
                </c:pt>
                <c:pt idx="1288">
                  <c:v>367.875647668</c:v>
                </c:pt>
                <c:pt idx="1289">
                  <c:v>368.39378238299997</c:v>
                </c:pt>
                <c:pt idx="1290">
                  <c:v>368.911917098</c:v>
                </c:pt>
                <c:pt idx="1291">
                  <c:v>369.43005181299998</c:v>
                </c:pt>
                <c:pt idx="1292">
                  <c:v>369.94818652800001</c:v>
                </c:pt>
                <c:pt idx="1293">
                  <c:v>370.46632124400003</c:v>
                </c:pt>
                <c:pt idx="1294">
                  <c:v>370.984455959</c:v>
                </c:pt>
                <c:pt idx="1295">
                  <c:v>371.50259067399998</c:v>
                </c:pt>
                <c:pt idx="1296">
                  <c:v>372.02072538900001</c:v>
                </c:pt>
                <c:pt idx="1297">
                  <c:v>372.53886010399998</c:v>
                </c:pt>
                <c:pt idx="1298">
                  <c:v>373.05699481900001</c:v>
                </c:pt>
                <c:pt idx="1299">
                  <c:v>373.57512953399998</c:v>
                </c:pt>
                <c:pt idx="1300">
                  <c:v>374.09326424900001</c:v>
                </c:pt>
                <c:pt idx="1301">
                  <c:v>374.61139896399999</c:v>
                </c:pt>
                <c:pt idx="1302">
                  <c:v>375.12953367900002</c:v>
                </c:pt>
                <c:pt idx="1303">
                  <c:v>375.64766839399999</c:v>
                </c:pt>
                <c:pt idx="1304">
                  <c:v>376.16580310900002</c:v>
                </c:pt>
                <c:pt idx="1305">
                  <c:v>376.683937824</c:v>
                </c:pt>
                <c:pt idx="1306">
                  <c:v>377.20207253900003</c:v>
                </c:pt>
                <c:pt idx="1307">
                  <c:v>377.720207254</c:v>
                </c:pt>
                <c:pt idx="1308">
                  <c:v>378.23834196899998</c:v>
                </c:pt>
                <c:pt idx="1309">
                  <c:v>378.75647668400001</c:v>
                </c:pt>
                <c:pt idx="1310">
                  <c:v>379.27461139899998</c:v>
                </c:pt>
                <c:pt idx="1311">
                  <c:v>379.79274611400001</c:v>
                </c:pt>
                <c:pt idx="1312">
                  <c:v>380.31088082899998</c:v>
                </c:pt>
                <c:pt idx="1313">
                  <c:v>380.82901554400001</c:v>
                </c:pt>
                <c:pt idx="1314">
                  <c:v>381.34715025899999</c:v>
                </c:pt>
                <c:pt idx="1315">
                  <c:v>381.86528497400002</c:v>
                </c:pt>
                <c:pt idx="1316">
                  <c:v>382.38341968899999</c:v>
                </c:pt>
                <c:pt idx="1317">
                  <c:v>382.90155440400002</c:v>
                </c:pt>
                <c:pt idx="1318">
                  <c:v>383.419689119</c:v>
                </c:pt>
                <c:pt idx="1319">
                  <c:v>383.93782383400003</c:v>
                </c:pt>
                <c:pt idx="1320">
                  <c:v>384.455958549</c:v>
                </c:pt>
                <c:pt idx="1321">
                  <c:v>384.97409326399998</c:v>
                </c:pt>
                <c:pt idx="1322">
                  <c:v>385.49222797900001</c:v>
                </c:pt>
                <c:pt idx="1323">
                  <c:v>386.01036269399998</c:v>
                </c:pt>
                <c:pt idx="1324">
                  <c:v>386.52849740900001</c:v>
                </c:pt>
                <c:pt idx="1325">
                  <c:v>387.04663212399998</c:v>
                </c:pt>
                <c:pt idx="1326">
                  <c:v>387.56476683900001</c:v>
                </c:pt>
                <c:pt idx="1327">
                  <c:v>388.08290155399999</c:v>
                </c:pt>
                <c:pt idx="1328">
                  <c:v>388.60103626900002</c:v>
                </c:pt>
                <c:pt idx="1329">
                  <c:v>389.11917098399999</c:v>
                </c:pt>
                <c:pt idx="1330">
                  <c:v>389.63730569900002</c:v>
                </c:pt>
                <c:pt idx="1331">
                  <c:v>390.15544041499999</c:v>
                </c:pt>
                <c:pt idx="1332">
                  <c:v>390.67357513000002</c:v>
                </c:pt>
                <c:pt idx="1333">
                  <c:v>391.19170984499999</c:v>
                </c:pt>
                <c:pt idx="1334">
                  <c:v>391.70984456000002</c:v>
                </c:pt>
                <c:pt idx="1335">
                  <c:v>392.227979275</c:v>
                </c:pt>
                <c:pt idx="1336">
                  <c:v>392.74611399000003</c:v>
                </c:pt>
                <c:pt idx="1337">
                  <c:v>393.264248705</c:v>
                </c:pt>
                <c:pt idx="1338">
                  <c:v>393.78238341999997</c:v>
                </c:pt>
                <c:pt idx="1339">
                  <c:v>394.300518135</c:v>
                </c:pt>
                <c:pt idx="1340">
                  <c:v>394.81865284999998</c:v>
                </c:pt>
                <c:pt idx="1341">
                  <c:v>395.33678756500001</c:v>
                </c:pt>
                <c:pt idx="1342">
                  <c:v>395.85492227999998</c:v>
                </c:pt>
                <c:pt idx="1343">
                  <c:v>396.37305699500001</c:v>
                </c:pt>
                <c:pt idx="1344">
                  <c:v>396.89119170999999</c:v>
                </c:pt>
                <c:pt idx="1345">
                  <c:v>397.40932642500002</c:v>
                </c:pt>
                <c:pt idx="1346">
                  <c:v>397.92746113999999</c:v>
                </c:pt>
                <c:pt idx="1347">
                  <c:v>398.44559585500002</c:v>
                </c:pt>
                <c:pt idx="1348">
                  <c:v>398.96373057</c:v>
                </c:pt>
                <c:pt idx="1349">
                  <c:v>399.48186528500003</c:v>
                </c:pt>
                <c:pt idx="1350">
                  <c:v>400</c:v>
                </c:pt>
                <c:pt idx="1351">
                  <c:v>400.51813471499997</c:v>
                </c:pt>
                <c:pt idx="1352">
                  <c:v>401.03626943</c:v>
                </c:pt>
                <c:pt idx="1353">
                  <c:v>401.55440414499998</c:v>
                </c:pt>
                <c:pt idx="1354">
                  <c:v>402.07253886000001</c:v>
                </c:pt>
                <c:pt idx="1355">
                  <c:v>402.59067357499998</c:v>
                </c:pt>
                <c:pt idx="1356">
                  <c:v>403.10880829000001</c:v>
                </c:pt>
                <c:pt idx="1357">
                  <c:v>403.62694300499999</c:v>
                </c:pt>
                <c:pt idx="1358">
                  <c:v>404.14507772000002</c:v>
                </c:pt>
                <c:pt idx="1359">
                  <c:v>404.66321243499999</c:v>
                </c:pt>
                <c:pt idx="1360">
                  <c:v>405.18134715000002</c:v>
                </c:pt>
                <c:pt idx="1361">
                  <c:v>405.699481865</c:v>
                </c:pt>
                <c:pt idx="1362">
                  <c:v>406.21761658000003</c:v>
                </c:pt>
                <c:pt idx="1363">
                  <c:v>406.735751295</c:v>
                </c:pt>
                <c:pt idx="1364">
                  <c:v>407.25388600999997</c:v>
                </c:pt>
                <c:pt idx="1365">
                  <c:v>407.772020725</c:v>
                </c:pt>
                <c:pt idx="1366">
                  <c:v>408.29015543999998</c:v>
                </c:pt>
                <c:pt idx="1367">
                  <c:v>408.80829015500001</c:v>
                </c:pt>
                <c:pt idx="1368">
                  <c:v>409.32642486999998</c:v>
                </c:pt>
                <c:pt idx="1369">
                  <c:v>409.84455958500001</c:v>
                </c:pt>
                <c:pt idx="1370">
                  <c:v>410.36269430099998</c:v>
                </c:pt>
                <c:pt idx="1371">
                  <c:v>410.88082901600001</c:v>
                </c:pt>
                <c:pt idx="1372">
                  <c:v>411.39896373099998</c:v>
                </c:pt>
                <c:pt idx="1373">
                  <c:v>411.91709844600001</c:v>
                </c:pt>
                <c:pt idx="1374">
                  <c:v>412.43523316099999</c:v>
                </c:pt>
                <c:pt idx="1375">
                  <c:v>412.95336787600002</c:v>
                </c:pt>
                <c:pt idx="1376">
                  <c:v>413.47150259099999</c:v>
                </c:pt>
                <c:pt idx="1377">
                  <c:v>413.98963730600002</c:v>
                </c:pt>
                <c:pt idx="1378">
                  <c:v>414.50777202099999</c:v>
                </c:pt>
                <c:pt idx="1379">
                  <c:v>415.02590673600002</c:v>
                </c:pt>
                <c:pt idx="1380">
                  <c:v>415.544041451</c:v>
                </c:pt>
                <c:pt idx="1381">
                  <c:v>416.06217616599997</c:v>
                </c:pt>
                <c:pt idx="1382">
                  <c:v>416.580310881</c:v>
                </c:pt>
                <c:pt idx="1383">
                  <c:v>417.09844559599998</c:v>
                </c:pt>
                <c:pt idx="1384">
                  <c:v>417.61658031100001</c:v>
                </c:pt>
                <c:pt idx="1385">
                  <c:v>418.13471502599998</c:v>
                </c:pt>
                <c:pt idx="1386">
                  <c:v>418.65284974100001</c:v>
                </c:pt>
                <c:pt idx="1387">
                  <c:v>419.17098445599999</c:v>
                </c:pt>
                <c:pt idx="1388">
                  <c:v>419.68911917100002</c:v>
                </c:pt>
                <c:pt idx="1389">
                  <c:v>420.20725388599999</c:v>
                </c:pt>
                <c:pt idx="1390">
                  <c:v>420.72538860100002</c:v>
                </c:pt>
                <c:pt idx="1391">
                  <c:v>421.24352331599999</c:v>
                </c:pt>
                <c:pt idx="1392">
                  <c:v>421.76165803100002</c:v>
                </c:pt>
                <c:pt idx="1393">
                  <c:v>422.279792746</c:v>
                </c:pt>
                <c:pt idx="1394">
                  <c:v>422.79792746099997</c:v>
                </c:pt>
                <c:pt idx="1395">
                  <c:v>423.316062176</c:v>
                </c:pt>
                <c:pt idx="1396">
                  <c:v>423.83419689099998</c:v>
                </c:pt>
                <c:pt idx="1397">
                  <c:v>424.35233160600001</c:v>
                </c:pt>
                <c:pt idx="1398">
                  <c:v>424.87046632099998</c:v>
                </c:pt>
                <c:pt idx="1399">
                  <c:v>425.38860103600001</c:v>
                </c:pt>
                <c:pt idx="1400">
                  <c:v>425.90673575099999</c:v>
                </c:pt>
                <c:pt idx="1401">
                  <c:v>426.42487046600002</c:v>
                </c:pt>
                <c:pt idx="1402">
                  <c:v>426.94300518099999</c:v>
                </c:pt>
                <c:pt idx="1403">
                  <c:v>427.46113989600002</c:v>
                </c:pt>
                <c:pt idx="1404">
                  <c:v>427.97927461099999</c:v>
                </c:pt>
                <c:pt idx="1405">
                  <c:v>428.49740932600002</c:v>
                </c:pt>
                <c:pt idx="1406">
                  <c:v>429.015544041</c:v>
                </c:pt>
                <c:pt idx="1407">
                  <c:v>429.53367875599997</c:v>
                </c:pt>
                <c:pt idx="1408">
                  <c:v>430.05181347199999</c:v>
                </c:pt>
                <c:pt idx="1409">
                  <c:v>430.56994818700002</c:v>
                </c:pt>
                <c:pt idx="1410">
                  <c:v>431.088082902</c:v>
                </c:pt>
                <c:pt idx="1411">
                  <c:v>431.60621761700003</c:v>
                </c:pt>
                <c:pt idx="1412">
                  <c:v>432.124352332</c:v>
                </c:pt>
                <c:pt idx="1413">
                  <c:v>432.64248704699997</c:v>
                </c:pt>
                <c:pt idx="1414">
                  <c:v>433.16062176200001</c:v>
                </c:pt>
                <c:pt idx="1415">
                  <c:v>433.67875647699998</c:v>
                </c:pt>
                <c:pt idx="1416">
                  <c:v>434.19689119200001</c:v>
                </c:pt>
                <c:pt idx="1417">
                  <c:v>434.71502590699998</c:v>
                </c:pt>
                <c:pt idx="1418">
                  <c:v>435.23316062200001</c:v>
                </c:pt>
                <c:pt idx="1419">
                  <c:v>435.75129533699999</c:v>
                </c:pt>
                <c:pt idx="1420">
                  <c:v>436.26943005200002</c:v>
                </c:pt>
                <c:pt idx="1421">
                  <c:v>436.78756476699999</c:v>
                </c:pt>
                <c:pt idx="1422">
                  <c:v>437.30569948200002</c:v>
                </c:pt>
                <c:pt idx="1423">
                  <c:v>437.823834197</c:v>
                </c:pt>
                <c:pt idx="1424">
                  <c:v>438.34196891200003</c:v>
                </c:pt>
                <c:pt idx="1425">
                  <c:v>438.860103627</c:v>
                </c:pt>
                <c:pt idx="1426">
                  <c:v>439.37823834199997</c:v>
                </c:pt>
                <c:pt idx="1427">
                  <c:v>439.89637305700001</c:v>
                </c:pt>
                <c:pt idx="1428">
                  <c:v>440.41450777199998</c:v>
                </c:pt>
                <c:pt idx="1429">
                  <c:v>440.93264248700001</c:v>
                </c:pt>
                <c:pt idx="1430">
                  <c:v>441.45077720199998</c:v>
                </c:pt>
                <c:pt idx="1431">
                  <c:v>441.96891191700001</c:v>
                </c:pt>
                <c:pt idx="1432">
                  <c:v>442.48704663199999</c:v>
                </c:pt>
                <c:pt idx="1433">
                  <c:v>443.00518134700002</c:v>
                </c:pt>
                <c:pt idx="1434">
                  <c:v>443.52331606199999</c:v>
                </c:pt>
                <c:pt idx="1435">
                  <c:v>444.04145077700002</c:v>
                </c:pt>
                <c:pt idx="1436">
                  <c:v>444.559585492</c:v>
                </c:pt>
                <c:pt idx="1437">
                  <c:v>445.07772020700003</c:v>
                </c:pt>
                <c:pt idx="1438">
                  <c:v>445.595854922</c:v>
                </c:pt>
                <c:pt idx="1439">
                  <c:v>446.11398963699997</c:v>
                </c:pt>
                <c:pt idx="1440">
                  <c:v>446.63212435200001</c:v>
                </c:pt>
                <c:pt idx="1441">
                  <c:v>447.15025906699998</c:v>
                </c:pt>
                <c:pt idx="1442">
                  <c:v>447.66839378200001</c:v>
                </c:pt>
                <c:pt idx="1443">
                  <c:v>448.18652849699998</c:v>
                </c:pt>
                <c:pt idx="1444">
                  <c:v>448.70466321200001</c:v>
                </c:pt>
                <c:pt idx="1445">
                  <c:v>449.22279792699999</c:v>
                </c:pt>
                <c:pt idx="1446">
                  <c:v>449.74093264200002</c:v>
                </c:pt>
                <c:pt idx="1447">
                  <c:v>450.25906735799998</c:v>
                </c:pt>
                <c:pt idx="1448">
                  <c:v>450.77720207300001</c:v>
                </c:pt>
                <c:pt idx="1449">
                  <c:v>451.29533678799999</c:v>
                </c:pt>
                <c:pt idx="1450">
                  <c:v>451.81347150300002</c:v>
                </c:pt>
                <c:pt idx="1451">
                  <c:v>452.33160621799999</c:v>
                </c:pt>
                <c:pt idx="1452">
                  <c:v>452.84974093300002</c:v>
                </c:pt>
                <c:pt idx="1453">
                  <c:v>453.36787564799999</c:v>
                </c:pt>
                <c:pt idx="1454">
                  <c:v>453.88601036300003</c:v>
                </c:pt>
                <c:pt idx="1455">
                  <c:v>454.404145078</c:v>
                </c:pt>
                <c:pt idx="1456">
                  <c:v>454.92227979299997</c:v>
                </c:pt>
                <c:pt idx="1457">
                  <c:v>455.440414508</c:v>
                </c:pt>
                <c:pt idx="1458">
                  <c:v>455.95854922299998</c:v>
                </c:pt>
                <c:pt idx="1459">
                  <c:v>456.47668393800001</c:v>
                </c:pt>
                <c:pt idx="1460">
                  <c:v>456.99481865299998</c:v>
                </c:pt>
                <c:pt idx="1461">
                  <c:v>457.51295336800001</c:v>
                </c:pt>
                <c:pt idx="1462">
                  <c:v>458.03108808299999</c:v>
                </c:pt>
                <c:pt idx="1463">
                  <c:v>458.54922279800002</c:v>
                </c:pt>
                <c:pt idx="1464">
                  <c:v>459.06735751299999</c:v>
                </c:pt>
                <c:pt idx="1465">
                  <c:v>459.58549222800002</c:v>
                </c:pt>
                <c:pt idx="1466">
                  <c:v>460.10362694299999</c:v>
                </c:pt>
                <c:pt idx="1467">
                  <c:v>460.62176165800003</c:v>
                </c:pt>
                <c:pt idx="1468">
                  <c:v>461.139896373</c:v>
                </c:pt>
                <c:pt idx="1469">
                  <c:v>461.65803108799997</c:v>
                </c:pt>
                <c:pt idx="1470">
                  <c:v>462.176165803</c:v>
                </c:pt>
                <c:pt idx="1471">
                  <c:v>462.69430051799998</c:v>
                </c:pt>
                <c:pt idx="1472">
                  <c:v>463.21243523300001</c:v>
                </c:pt>
                <c:pt idx="1473">
                  <c:v>463.73056994799998</c:v>
                </c:pt>
                <c:pt idx="1474">
                  <c:v>464.24870466300001</c:v>
                </c:pt>
                <c:pt idx="1475">
                  <c:v>464.76683937799999</c:v>
                </c:pt>
                <c:pt idx="1476">
                  <c:v>465.28497409300002</c:v>
                </c:pt>
                <c:pt idx="1477">
                  <c:v>465.80310880799999</c:v>
                </c:pt>
                <c:pt idx="1478">
                  <c:v>466.32124352300002</c:v>
                </c:pt>
                <c:pt idx="1479">
                  <c:v>466.83937823799999</c:v>
                </c:pt>
                <c:pt idx="1480">
                  <c:v>467.35751295300003</c:v>
                </c:pt>
                <c:pt idx="1481">
                  <c:v>467.875647668</c:v>
                </c:pt>
                <c:pt idx="1482">
                  <c:v>468.39378238299997</c:v>
                </c:pt>
                <c:pt idx="1483">
                  <c:v>468.911917098</c:v>
                </c:pt>
                <c:pt idx="1484">
                  <c:v>469.43005181299998</c:v>
                </c:pt>
                <c:pt idx="1485">
                  <c:v>469.94818652800001</c:v>
                </c:pt>
                <c:pt idx="1486">
                  <c:v>470.46632124400003</c:v>
                </c:pt>
                <c:pt idx="1487">
                  <c:v>470.984455959</c:v>
                </c:pt>
                <c:pt idx="1488">
                  <c:v>471.50259067399998</c:v>
                </c:pt>
                <c:pt idx="1489">
                  <c:v>472.02072538900001</c:v>
                </c:pt>
                <c:pt idx="1490">
                  <c:v>472.53886010399998</c:v>
                </c:pt>
                <c:pt idx="1491">
                  <c:v>473.05699481900001</c:v>
                </c:pt>
                <c:pt idx="1492">
                  <c:v>473.57512953399998</c:v>
                </c:pt>
                <c:pt idx="1493">
                  <c:v>474.09326424900001</c:v>
                </c:pt>
                <c:pt idx="1494">
                  <c:v>474.61139896399999</c:v>
                </c:pt>
                <c:pt idx="1495">
                  <c:v>475.12953367900002</c:v>
                </c:pt>
                <c:pt idx="1496">
                  <c:v>475.64766839399999</c:v>
                </c:pt>
                <c:pt idx="1497">
                  <c:v>476.16580310900002</c:v>
                </c:pt>
                <c:pt idx="1498">
                  <c:v>476.683937824</c:v>
                </c:pt>
                <c:pt idx="1499">
                  <c:v>477.20207253900003</c:v>
                </c:pt>
                <c:pt idx="1500">
                  <c:v>477.720207254</c:v>
                </c:pt>
                <c:pt idx="1501">
                  <c:v>478.23834196899998</c:v>
                </c:pt>
                <c:pt idx="1502">
                  <c:v>478.75647668400001</c:v>
                </c:pt>
                <c:pt idx="1503">
                  <c:v>479.27461139899998</c:v>
                </c:pt>
                <c:pt idx="1504">
                  <c:v>479.79274611400001</c:v>
                </c:pt>
                <c:pt idx="1505">
                  <c:v>480.31088082899998</c:v>
                </c:pt>
                <c:pt idx="1506">
                  <c:v>480.82901554400001</c:v>
                </c:pt>
                <c:pt idx="1507">
                  <c:v>481.34715025899999</c:v>
                </c:pt>
                <c:pt idx="1508">
                  <c:v>481.86528497400002</c:v>
                </c:pt>
                <c:pt idx="1509">
                  <c:v>482.38341968899999</c:v>
                </c:pt>
                <c:pt idx="1510">
                  <c:v>482.90155440400002</c:v>
                </c:pt>
                <c:pt idx="1511">
                  <c:v>483.419689119</c:v>
                </c:pt>
                <c:pt idx="1512">
                  <c:v>483.93782383400003</c:v>
                </c:pt>
                <c:pt idx="1513">
                  <c:v>484.455958549</c:v>
                </c:pt>
                <c:pt idx="1514">
                  <c:v>484.97409326399998</c:v>
                </c:pt>
                <c:pt idx="1515">
                  <c:v>485.49222797900001</c:v>
                </c:pt>
                <c:pt idx="1516">
                  <c:v>486.01036269399998</c:v>
                </c:pt>
                <c:pt idx="1517">
                  <c:v>486.52849740900001</c:v>
                </c:pt>
                <c:pt idx="1518">
                  <c:v>487.04663212399998</c:v>
                </c:pt>
                <c:pt idx="1519">
                  <c:v>487.56476683900001</c:v>
                </c:pt>
                <c:pt idx="1520">
                  <c:v>488.08290155399999</c:v>
                </c:pt>
                <c:pt idx="1521">
                  <c:v>488.60103626900002</c:v>
                </c:pt>
                <c:pt idx="1522">
                  <c:v>489.11917098399999</c:v>
                </c:pt>
                <c:pt idx="1523">
                  <c:v>489.63730569900002</c:v>
                </c:pt>
                <c:pt idx="1524">
                  <c:v>490.15544041499999</c:v>
                </c:pt>
                <c:pt idx="1525">
                  <c:v>490.67357513000002</c:v>
                </c:pt>
                <c:pt idx="1526">
                  <c:v>491.19170984499999</c:v>
                </c:pt>
                <c:pt idx="1527">
                  <c:v>491.70984456000002</c:v>
                </c:pt>
                <c:pt idx="1528">
                  <c:v>492.227979275</c:v>
                </c:pt>
                <c:pt idx="1529">
                  <c:v>492.74611399000003</c:v>
                </c:pt>
                <c:pt idx="1530">
                  <c:v>493.264248705</c:v>
                </c:pt>
                <c:pt idx="1531">
                  <c:v>493.78238341999997</c:v>
                </c:pt>
                <c:pt idx="1532">
                  <c:v>494.300518135</c:v>
                </c:pt>
                <c:pt idx="1533">
                  <c:v>494.81865284999998</c:v>
                </c:pt>
                <c:pt idx="1534">
                  <c:v>495.33678756500001</c:v>
                </c:pt>
                <c:pt idx="1535">
                  <c:v>495.85492227999998</c:v>
                </c:pt>
                <c:pt idx="1536">
                  <c:v>496.37305699500001</c:v>
                </c:pt>
                <c:pt idx="1537">
                  <c:v>496.89119170999999</c:v>
                </c:pt>
                <c:pt idx="1538">
                  <c:v>497.40932642500002</c:v>
                </c:pt>
                <c:pt idx="1539">
                  <c:v>497.92746113999999</c:v>
                </c:pt>
                <c:pt idx="1540">
                  <c:v>498.44559585500002</c:v>
                </c:pt>
                <c:pt idx="1541">
                  <c:v>498.96373057</c:v>
                </c:pt>
                <c:pt idx="1542">
                  <c:v>499.48186528500003</c:v>
                </c:pt>
                <c:pt idx="1543">
                  <c:v>500</c:v>
                </c:pt>
                <c:pt idx="1544">
                  <c:v>500.51813471499997</c:v>
                </c:pt>
                <c:pt idx="1545">
                  <c:v>501.03626943</c:v>
                </c:pt>
                <c:pt idx="1546">
                  <c:v>501.55440414499998</c:v>
                </c:pt>
                <c:pt idx="1547">
                  <c:v>502.07253886000001</c:v>
                </c:pt>
                <c:pt idx="1548">
                  <c:v>502.59067357499998</c:v>
                </c:pt>
                <c:pt idx="1549">
                  <c:v>503.10880829000001</c:v>
                </c:pt>
                <c:pt idx="1550">
                  <c:v>503.62694300499999</c:v>
                </c:pt>
                <c:pt idx="1551">
                  <c:v>504.14507772000002</c:v>
                </c:pt>
                <c:pt idx="1552">
                  <c:v>504.66321243499999</c:v>
                </c:pt>
                <c:pt idx="1553">
                  <c:v>505.18134715000002</c:v>
                </c:pt>
                <c:pt idx="1554">
                  <c:v>505.699481865</c:v>
                </c:pt>
                <c:pt idx="1555">
                  <c:v>506.21761658000003</c:v>
                </c:pt>
                <c:pt idx="1556">
                  <c:v>506.735751295</c:v>
                </c:pt>
                <c:pt idx="1557">
                  <c:v>507.25388600999997</c:v>
                </c:pt>
                <c:pt idx="1558">
                  <c:v>507.772020725</c:v>
                </c:pt>
                <c:pt idx="1559">
                  <c:v>508.29015543999998</c:v>
                </c:pt>
                <c:pt idx="1560">
                  <c:v>508.80829015500001</c:v>
                </c:pt>
                <c:pt idx="1561">
                  <c:v>509.32642486999998</c:v>
                </c:pt>
                <c:pt idx="1562">
                  <c:v>509.84455958500001</c:v>
                </c:pt>
                <c:pt idx="1563">
                  <c:v>510.36269430099998</c:v>
                </c:pt>
                <c:pt idx="1564">
                  <c:v>510.88082901600001</c:v>
                </c:pt>
                <c:pt idx="1565">
                  <c:v>511.39896373099998</c:v>
                </c:pt>
                <c:pt idx="1566">
                  <c:v>511.91709844600001</c:v>
                </c:pt>
                <c:pt idx="1567">
                  <c:v>512.43523316100004</c:v>
                </c:pt>
                <c:pt idx="1568">
                  <c:v>512.95336787600002</c:v>
                </c:pt>
                <c:pt idx="1569">
                  <c:v>513.47150259099999</c:v>
                </c:pt>
                <c:pt idx="1570">
                  <c:v>513.98963730599996</c:v>
                </c:pt>
                <c:pt idx="1571">
                  <c:v>514.50777202100005</c:v>
                </c:pt>
                <c:pt idx="1572">
                  <c:v>515.02590673600002</c:v>
                </c:pt>
                <c:pt idx="1573">
                  <c:v>515.544041451</c:v>
                </c:pt>
                <c:pt idx="1574">
                  <c:v>516.06217616599997</c:v>
                </c:pt>
                <c:pt idx="1575">
                  <c:v>516.58031088099995</c:v>
                </c:pt>
                <c:pt idx="1576">
                  <c:v>517.09844559600003</c:v>
                </c:pt>
                <c:pt idx="1577">
                  <c:v>517.61658031100001</c:v>
                </c:pt>
                <c:pt idx="1578">
                  <c:v>518.13471502599998</c:v>
                </c:pt>
                <c:pt idx="1579">
                  <c:v>518.65284974099995</c:v>
                </c:pt>
                <c:pt idx="1580">
                  <c:v>519.17098445600004</c:v>
                </c:pt>
                <c:pt idx="1581">
                  <c:v>519.68911917100002</c:v>
                </c:pt>
                <c:pt idx="1582">
                  <c:v>520.20725388599999</c:v>
                </c:pt>
                <c:pt idx="1583">
                  <c:v>520.72538860099996</c:v>
                </c:pt>
                <c:pt idx="1584">
                  <c:v>521.24352331600005</c:v>
                </c:pt>
                <c:pt idx="1585">
                  <c:v>521.76165803100002</c:v>
                </c:pt>
                <c:pt idx="1586">
                  <c:v>522.279792746</c:v>
                </c:pt>
                <c:pt idx="1587">
                  <c:v>522.79792746099997</c:v>
                </c:pt>
                <c:pt idx="1588">
                  <c:v>523.31606217599995</c:v>
                </c:pt>
                <c:pt idx="1589">
                  <c:v>523.83419689100003</c:v>
                </c:pt>
                <c:pt idx="1590">
                  <c:v>524.35233160600001</c:v>
                </c:pt>
                <c:pt idx="1591">
                  <c:v>524.87046632099998</c:v>
                </c:pt>
                <c:pt idx="1592">
                  <c:v>525.38860103599995</c:v>
                </c:pt>
                <c:pt idx="1593">
                  <c:v>525.90673575100004</c:v>
                </c:pt>
                <c:pt idx="1594">
                  <c:v>526.42487046600002</c:v>
                </c:pt>
                <c:pt idx="1595">
                  <c:v>526.94300518099999</c:v>
                </c:pt>
                <c:pt idx="1596">
                  <c:v>527.46113989599996</c:v>
                </c:pt>
                <c:pt idx="1597">
                  <c:v>527.97927461100005</c:v>
                </c:pt>
                <c:pt idx="1598">
                  <c:v>528.49740932600002</c:v>
                </c:pt>
                <c:pt idx="1599">
                  <c:v>529.015544041</c:v>
                </c:pt>
                <c:pt idx="1600">
                  <c:v>529.53367875599997</c:v>
                </c:pt>
                <c:pt idx="1601">
                  <c:v>530.05181347200005</c:v>
                </c:pt>
                <c:pt idx="1602">
                  <c:v>530.56994818700002</c:v>
                </c:pt>
                <c:pt idx="1603">
                  <c:v>531.088082902</c:v>
                </c:pt>
                <c:pt idx="1604">
                  <c:v>531.60621761699997</c:v>
                </c:pt>
                <c:pt idx="1605">
                  <c:v>532.12435233199994</c:v>
                </c:pt>
                <c:pt idx="1606">
                  <c:v>532.64248704700003</c:v>
                </c:pt>
                <c:pt idx="1607">
                  <c:v>533.16062176200001</c:v>
                </c:pt>
                <c:pt idx="1608">
                  <c:v>533.67875647699998</c:v>
                </c:pt>
                <c:pt idx="1609">
                  <c:v>534.19689119199995</c:v>
                </c:pt>
                <c:pt idx="1610">
                  <c:v>534.71502590700004</c:v>
                </c:pt>
                <c:pt idx="1611">
                  <c:v>535.23316062200001</c:v>
                </c:pt>
                <c:pt idx="1612">
                  <c:v>535.75129533699999</c:v>
                </c:pt>
                <c:pt idx="1613">
                  <c:v>536.26943005199996</c:v>
                </c:pt>
                <c:pt idx="1614">
                  <c:v>536.78756476700005</c:v>
                </c:pt>
                <c:pt idx="1615">
                  <c:v>537.30569948200002</c:v>
                </c:pt>
                <c:pt idx="1616">
                  <c:v>537.823834197</c:v>
                </c:pt>
                <c:pt idx="1617">
                  <c:v>538.34196891199997</c:v>
                </c:pt>
                <c:pt idx="1618">
                  <c:v>538.86010362699994</c:v>
                </c:pt>
                <c:pt idx="1619">
                  <c:v>539.37823834200003</c:v>
                </c:pt>
                <c:pt idx="1620">
                  <c:v>539.89637305700001</c:v>
                </c:pt>
                <c:pt idx="1621">
                  <c:v>540.41450777199998</c:v>
                </c:pt>
                <c:pt idx="1622">
                  <c:v>540.93264248699995</c:v>
                </c:pt>
                <c:pt idx="1623">
                  <c:v>541.45077720200004</c:v>
                </c:pt>
                <c:pt idx="1624">
                  <c:v>541.96891191700001</c:v>
                </c:pt>
                <c:pt idx="1625">
                  <c:v>542.48704663199999</c:v>
                </c:pt>
                <c:pt idx="1626">
                  <c:v>543.00518134699996</c:v>
                </c:pt>
                <c:pt idx="1627">
                  <c:v>543.52331606200005</c:v>
                </c:pt>
                <c:pt idx="1628">
                  <c:v>544.04145077700002</c:v>
                </c:pt>
                <c:pt idx="1629">
                  <c:v>544.559585492</c:v>
                </c:pt>
                <c:pt idx="1630">
                  <c:v>545.07772020699997</c:v>
                </c:pt>
                <c:pt idx="1631">
                  <c:v>545.59585492199994</c:v>
                </c:pt>
                <c:pt idx="1632">
                  <c:v>546.11398963700003</c:v>
                </c:pt>
                <c:pt idx="1633">
                  <c:v>546.63212435200001</c:v>
                </c:pt>
                <c:pt idx="1634">
                  <c:v>547.15025906699998</c:v>
                </c:pt>
                <c:pt idx="1635">
                  <c:v>547.66839378199995</c:v>
                </c:pt>
                <c:pt idx="1636">
                  <c:v>548.18652849700004</c:v>
                </c:pt>
                <c:pt idx="1637">
                  <c:v>548.70466321200001</c:v>
                </c:pt>
                <c:pt idx="1638">
                  <c:v>549.22279792699999</c:v>
                </c:pt>
                <c:pt idx="1639">
                  <c:v>549.74093264199996</c:v>
                </c:pt>
                <c:pt idx="1640">
                  <c:v>550.25906735800004</c:v>
                </c:pt>
                <c:pt idx="1641">
                  <c:v>550.77720207300001</c:v>
                </c:pt>
                <c:pt idx="1642">
                  <c:v>551.29533678799999</c:v>
                </c:pt>
                <c:pt idx="1643">
                  <c:v>551.81347150299996</c:v>
                </c:pt>
                <c:pt idx="1644">
                  <c:v>552.33160621800005</c:v>
                </c:pt>
                <c:pt idx="1645">
                  <c:v>552.84974093300002</c:v>
                </c:pt>
                <c:pt idx="1646">
                  <c:v>553.36787564799999</c:v>
                </c:pt>
                <c:pt idx="1647">
                  <c:v>553.88601036299997</c:v>
                </c:pt>
                <c:pt idx="1648">
                  <c:v>554.40414507800006</c:v>
                </c:pt>
                <c:pt idx="1649">
                  <c:v>554.92227979300003</c:v>
                </c:pt>
                <c:pt idx="1650">
                  <c:v>555.440414508</c:v>
                </c:pt>
                <c:pt idx="1651">
                  <c:v>555.95854922299998</c:v>
                </c:pt>
                <c:pt idx="1652">
                  <c:v>556.47668393799995</c:v>
                </c:pt>
                <c:pt idx="1653">
                  <c:v>556.99481865300004</c:v>
                </c:pt>
                <c:pt idx="1654">
                  <c:v>557.51295336800001</c:v>
                </c:pt>
                <c:pt idx="1655">
                  <c:v>558.03108808299999</c:v>
                </c:pt>
                <c:pt idx="1656">
                  <c:v>558.54922279799996</c:v>
                </c:pt>
                <c:pt idx="1657">
                  <c:v>559.06735751300005</c:v>
                </c:pt>
                <c:pt idx="1658">
                  <c:v>559.58549222800002</c:v>
                </c:pt>
                <c:pt idx="1659">
                  <c:v>560.10362694299999</c:v>
                </c:pt>
                <c:pt idx="1660">
                  <c:v>560.62176165799997</c:v>
                </c:pt>
                <c:pt idx="1661">
                  <c:v>561.13989637300006</c:v>
                </c:pt>
                <c:pt idx="1662">
                  <c:v>561.65803108800003</c:v>
                </c:pt>
                <c:pt idx="1663">
                  <c:v>562.176165803</c:v>
                </c:pt>
                <c:pt idx="1664">
                  <c:v>562.69430051799998</c:v>
                </c:pt>
                <c:pt idx="1665">
                  <c:v>563.21243523299995</c:v>
                </c:pt>
                <c:pt idx="1666">
                  <c:v>563.73056994800004</c:v>
                </c:pt>
                <c:pt idx="1667">
                  <c:v>564.24870466300001</c:v>
                </c:pt>
                <c:pt idx="1668">
                  <c:v>564.76683937799999</c:v>
                </c:pt>
                <c:pt idx="1669">
                  <c:v>565.28497409299996</c:v>
                </c:pt>
                <c:pt idx="1670">
                  <c:v>565.80310880800005</c:v>
                </c:pt>
                <c:pt idx="1671">
                  <c:v>566.32124352300002</c:v>
                </c:pt>
                <c:pt idx="1672">
                  <c:v>566.83937823799999</c:v>
                </c:pt>
                <c:pt idx="1673">
                  <c:v>567.35751295299997</c:v>
                </c:pt>
                <c:pt idx="1674">
                  <c:v>567.87564766800006</c:v>
                </c:pt>
                <c:pt idx="1675">
                  <c:v>568.39378238300003</c:v>
                </c:pt>
                <c:pt idx="1676">
                  <c:v>568.911917098</c:v>
                </c:pt>
                <c:pt idx="1677">
                  <c:v>569.43005181299998</c:v>
                </c:pt>
                <c:pt idx="1678">
                  <c:v>569.94818652799995</c:v>
                </c:pt>
                <c:pt idx="1679">
                  <c:v>570.46632124400003</c:v>
                </c:pt>
                <c:pt idx="1680">
                  <c:v>570.984455959</c:v>
                </c:pt>
                <c:pt idx="1681">
                  <c:v>571.50259067399998</c:v>
                </c:pt>
                <c:pt idx="1682">
                  <c:v>572.02072538899995</c:v>
                </c:pt>
                <c:pt idx="1683">
                  <c:v>572.53886010400004</c:v>
                </c:pt>
                <c:pt idx="1684">
                  <c:v>573.05699481900001</c:v>
                </c:pt>
                <c:pt idx="1685">
                  <c:v>573.57512953399998</c:v>
                </c:pt>
                <c:pt idx="1686">
                  <c:v>574.09326424899996</c:v>
                </c:pt>
                <c:pt idx="1687">
                  <c:v>574.61139896400005</c:v>
                </c:pt>
                <c:pt idx="1688">
                  <c:v>575.12953367900002</c:v>
                </c:pt>
                <c:pt idx="1689">
                  <c:v>575.64766839399999</c:v>
                </c:pt>
                <c:pt idx="1690">
                  <c:v>576.16580310899997</c:v>
                </c:pt>
                <c:pt idx="1691">
                  <c:v>576.68393782400005</c:v>
                </c:pt>
                <c:pt idx="1692">
                  <c:v>577.20207253900003</c:v>
                </c:pt>
                <c:pt idx="1693">
                  <c:v>577.720207254</c:v>
                </c:pt>
                <c:pt idx="1694">
                  <c:v>578.23834196899998</c:v>
                </c:pt>
                <c:pt idx="1695">
                  <c:v>578.75647668399995</c:v>
                </c:pt>
                <c:pt idx="1696">
                  <c:v>579.27461139900004</c:v>
                </c:pt>
                <c:pt idx="1697">
                  <c:v>579.79274611400001</c:v>
                </c:pt>
                <c:pt idx="1698">
                  <c:v>580.31088082899998</c:v>
                </c:pt>
                <c:pt idx="1699">
                  <c:v>580.82901554399996</c:v>
                </c:pt>
                <c:pt idx="1700">
                  <c:v>581.34715025900005</c:v>
                </c:pt>
                <c:pt idx="1701">
                  <c:v>581.86528497400002</c:v>
                </c:pt>
                <c:pt idx="1702">
                  <c:v>582.38341968899999</c:v>
                </c:pt>
                <c:pt idx="1703">
                  <c:v>582.90155440399997</c:v>
                </c:pt>
                <c:pt idx="1704">
                  <c:v>583.41968911900005</c:v>
                </c:pt>
                <c:pt idx="1705">
                  <c:v>583.93782383400003</c:v>
                </c:pt>
                <c:pt idx="1706">
                  <c:v>584.455958549</c:v>
                </c:pt>
                <c:pt idx="1707">
                  <c:v>584.97409326399998</c:v>
                </c:pt>
                <c:pt idx="1708">
                  <c:v>585.49222797899995</c:v>
                </c:pt>
                <c:pt idx="1709">
                  <c:v>586.01036269400004</c:v>
                </c:pt>
                <c:pt idx="1710">
                  <c:v>586.52849740900001</c:v>
                </c:pt>
                <c:pt idx="1711">
                  <c:v>587.04663212399998</c:v>
                </c:pt>
                <c:pt idx="1712">
                  <c:v>587.56476683899996</c:v>
                </c:pt>
                <c:pt idx="1713">
                  <c:v>588.08290155400005</c:v>
                </c:pt>
                <c:pt idx="1714">
                  <c:v>588.60103626900002</c:v>
                </c:pt>
                <c:pt idx="1715">
                  <c:v>589.11917098399999</c:v>
                </c:pt>
                <c:pt idx="1716">
                  <c:v>589.63730569899997</c:v>
                </c:pt>
                <c:pt idx="1717">
                  <c:v>590.15544041500004</c:v>
                </c:pt>
                <c:pt idx="1718">
                  <c:v>590.67357513000002</c:v>
                </c:pt>
                <c:pt idx="1719">
                  <c:v>591.19170984499999</c:v>
                </c:pt>
                <c:pt idx="1720">
                  <c:v>591.70984455999996</c:v>
                </c:pt>
                <c:pt idx="1721">
                  <c:v>592.22797927500005</c:v>
                </c:pt>
                <c:pt idx="1722">
                  <c:v>592.74611399000003</c:v>
                </c:pt>
                <c:pt idx="1723">
                  <c:v>593.264248705</c:v>
                </c:pt>
                <c:pt idx="1724">
                  <c:v>593.78238341999997</c:v>
                </c:pt>
                <c:pt idx="1725">
                  <c:v>594.30051813499995</c:v>
                </c:pt>
                <c:pt idx="1726">
                  <c:v>594.81865285000003</c:v>
                </c:pt>
                <c:pt idx="1727">
                  <c:v>595.33678756500001</c:v>
                </c:pt>
                <c:pt idx="1728">
                  <c:v>595.85492227999998</c:v>
                </c:pt>
                <c:pt idx="1729">
                  <c:v>596.37305699499996</c:v>
                </c:pt>
                <c:pt idx="1730">
                  <c:v>596.89119171000004</c:v>
                </c:pt>
                <c:pt idx="1731">
                  <c:v>597.40932642500002</c:v>
                </c:pt>
                <c:pt idx="1732">
                  <c:v>597.92746113999999</c:v>
                </c:pt>
                <c:pt idx="1733">
                  <c:v>598.44559585499997</c:v>
                </c:pt>
                <c:pt idx="1734">
                  <c:v>598.96373057000005</c:v>
                </c:pt>
                <c:pt idx="1735">
                  <c:v>599.48186528500003</c:v>
                </c:pt>
                <c:pt idx="1736">
                  <c:v>600</c:v>
                </c:pt>
                <c:pt idx="1737">
                  <c:v>600.31104199100002</c:v>
                </c:pt>
                <c:pt idx="1738">
                  <c:v>600.829445308</c:v>
                </c:pt>
                <c:pt idx="1739">
                  <c:v>601.34784862599997</c:v>
                </c:pt>
                <c:pt idx="1740">
                  <c:v>601.86625194400006</c:v>
                </c:pt>
                <c:pt idx="1741">
                  <c:v>602.38465526200002</c:v>
                </c:pt>
                <c:pt idx="1742">
                  <c:v>602.90305857999999</c:v>
                </c:pt>
                <c:pt idx="1743">
                  <c:v>603.42146189699997</c:v>
                </c:pt>
                <c:pt idx="1744">
                  <c:v>603.93986521500005</c:v>
                </c:pt>
                <c:pt idx="1745">
                  <c:v>604.45826853300002</c:v>
                </c:pt>
                <c:pt idx="1746">
                  <c:v>604.97667185099999</c:v>
                </c:pt>
                <c:pt idx="1747">
                  <c:v>605.49507516799997</c:v>
                </c:pt>
                <c:pt idx="1748">
                  <c:v>606.01347848600005</c:v>
                </c:pt>
                <c:pt idx="1749">
                  <c:v>606.53188180400002</c:v>
                </c:pt>
                <c:pt idx="1750">
                  <c:v>607.05028512199999</c:v>
                </c:pt>
                <c:pt idx="1751">
                  <c:v>607.56868843999996</c:v>
                </c:pt>
                <c:pt idx="1752">
                  <c:v>608.08709175700005</c:v>
                </c:pt>
                <c:pt idx="1753">
                  <c:v>608.60549507500002</c:v>
                </c:pt>
                <c:pt idx="1754">
                  <c:v>609.12389839299999</c:v>
                </c:pt>
                <c:pt idx="1755">
                  <c:v>609.64230171099996</c:v>
                </c:pt>
                <c:pt idx="1756">
                  <c:v>610.16070502900004</c:v>
                </c:pt>
                <c:pt idx="1757">
                  <c:v>610.67910834600002</c:v>
                </c:pt>
                <c:pt idx="1758">
                  <c:v>611.19751166399999</c:v>
                </c:pt>
                <c:pt idx="1759">
                  <c:v>611.71591498199996</c:v>
                </c:pt>
                <c:pt idx="1760">
                  <c:v>612.23431830000004</c:v>
                </c:pt>
                <c:pt idx="1761">
                  <c:v>612.75272161700002</c:v>
                </c:pt>
                <c:pt idx="1762">
                  <c:v>613.27112493499999</c:v>
                </c:pt>
                <c:pt idx="1763">
                  <c:v>613.78952825299996</c:v>
                </c:pt>
                <c:pt idx="1764">
                  <c:v>614.30793157100004</c:v>
                </c:pt>
                <c:pt idx="1765">
                  <c:v>614.82633488900001</c:v>
                </c:pt>
                <c:pt idx="1766">
                  <c:v>615.34473820599999</c:v>
                </c:pt>
                <c:pt idx="1767">
                  <c:v>615.86314152399996</c:v>
                </c:pt>
                <c:pt idx="1768">
                  <c:v>616.38154484200004</c:v>
                </c:pt>
                <c:pt idx="1769">
                  <c:v>616.89994816000001</c:v>
                </c:pt>
                <c:pt idx="1770">
                  <c:v>617.41835147699999</c:v>
                </c:pt>
                <c:pt idx="1771">
                  <c:v>617.93675479499996</c:v>
                </c:pt>
                <c:pt idx="1772">
                  <c:v>618.45515811300004</c:v>
                </c:pt>
                <c:pt idx="1773">
                  <c:v>618.97356143100001</c:v>
                </c:pt>
                <c:pt idx="1774">
                  <c:v>619.49196474899998</c:v>
                </c:pt>
                <c:pt idx="1775">
                  <c:v>620.01036806599996</c:v>
                </c:pt>
                <c:pt idx="1776">
                  <c:v>620.52877138400004</c:v>
                </c:pt>
                <c:pt idx="1777">
                  <c:v>621.04717470200001</c:v>
                </c:pt>
                <c:pt idx="1778">
                  <c:v>621.56557801999998</c:v>
                </c:pt>
                <c:pt idx="1779">
                  <c:v>622.08398133699995</c:v>
                </c:pt>
                <c:pt idx="1780">
                  <c:v>622.60238465500004</c:v>
                </c:pt>
                <c:pt idx="1781">
                  <c:v>623.12078797300001</c:v>
                </c:pt>
                <c:pt idx="1782">
                  <c:v>623.63919129099997</c:v>
                </c:pt>
                <c:pt idx="1783">
                  <c:v>624.15759460899994</c:v>
                </c:pt>
                <c:pt idx="1784">
                  <c:v>624.67599792600004</c:v>
                </c:pt>
                <c:pt idx="1785">
                  <c:v>625.19440124400001</c:v>
                </c:pt>
                <c:pt idx="1786">
                  <c:v>625.71280456199997</c:v>
                </c:pt>
                <c:pt idx="1787">
                  <c:v>626.23120788000006</c:v>
                </c:pt>
                <c:pt idx="1788">
                  <c:v>626.74961119800003</c:v>
                </c:pt>
                <c:pt idx="1789">
                  <c:v>627.268014515</c:v>
                </c:pt>
                <c:pt idx="1790">
                  <c:v>627.78641783299997</c:v>
                </c:pt>
                <c:pt idx="1791">
                  <c:v>628.30482115100006</c:v>
                </c:pt>
                <c:pt idx="1792">
                  <c:v>628.82322446900002</c:v>
                </c:pt>
                <c:pt idx="1793">
                  <c:v>629.341627786</c:v>
                </c:pt>
                <c:pt idx="1794">
                  <c:v>629.86003110399997</c:v>
                </c:pt>
                <c:pt idx="1795">
                  <c:v>630.37843442200005</c:v>
                </c:pt>
                <c:pt idx="1796">
                  <c:v>630.89683774000002</c:v>
                </c:pt>
                <c:pt idx="1797">
                  <c:v>631.41524105799999</c:v>
                </c:pt>
                <c:pt idx="1798">
                  <c:v>631.93364437499997</c:v>
                </c:pt>
                <c:pt idx="1799">
                  <c:v>632.45204769300005</c:v>
                </c:pt>
                <c:pt idx="1800">
                  <c:v>632.97045101100002</c:v>
                </c:pt>
                <c:pt idx="1801">
                  <c:v>633.48885432899999</c:v>
                </c:pt>
                <c:pt idx="1802">
                  <c:v>634.00725764599997</c:v>
                </c:pt>
                <c:pt idx="1803">
                  <c:v>634.52566096400005</c:v>
                </c:pt>
                <c:pt idx="1804">
                  <c:v>635.04406428200002</c:v>
                </c:pt>
                <c:pt idx="1805">
                  <c:v>635.56246759999999</c:v>
                </c:pt>
                <c:pt idx="1806">
                  <c:v>636.08087091799996</c:v>
                </c:pt>
                <c:pt idx="1807">
                  <c:v>636.59927423500005</c:v>
                </c:pt>
                <c:pt idx="1808">
                  <c:v>637.11767755300002</c:v>
                </c:pt>
                <c:pt idx="1809">
                  <c:v>637.63608087099999</c:v>
                </c:pt>
                <c:pt idx="1810">
                  <c:v>638.15448418899996</c:v>
                </c:pt>
                <c:pt idx="1811">
                  <c:v>638.67288750600005</c:v>
                </c:pt>
                <c:pt idx="1812">
                  <c:v>639.19129082400002</c:v>
                </c:pt>
                <c:pt idx="1813">
                  <c:v>639.70969414199999</c:v>
                </c:pt>
                <c:pt idx="1814">
                  <c:v>640.22809745999996</c:v>
                </c:pt>
                <c:pt idx="1815">
                  <c:v>640.74650077800004</c:v>
                </c:pt>
                <c:pt idx="1816">
                  <c:v>641.26490409500002</c:v>
                </c:pt>
                <c:pt idx="1817">
                  <c:v>641.78330741299999</c:v>
                </c:pt>
                <c:pt idx="1818">
                  <c:v>642.30171073099996</c:v>
                </c:pt>
                <c:pt idx="1819">
                  <c:v>642.82011404900004</c:v>
                </c:pt>
                <c:pt idx="1820">
                  <c:v>643.33851736700001</c:v>
                </c:pt>
                <c:pt idx="1821">
                  <c:v>643.85692068399999</c:v>
                </c:pt>
                <c:pt idx="1822">
                  <c:v>644.37532400199996</c:v>
                </c:pt>
                <c:pt idx="1823">
                  <c:v>644.89372732000004</c:v>
                </c:pt>
                <c:pt idx="1824">
                  <c:v>645.41213063800001</c:v>
                </c:pt>
                <c:pt idx="1825">
                  <c:v>645.93053395499999</c:v>
                </c:pt>
                <c:pt idx="1826">
                  <c:v>646.44893727299996</c:v>
                </c:pt>
                <c:pt idx="1827">
                  <c:v>646.96734059100004</c:v>
                </c:pt>
                <c:pt idx="1828">
                  <c:v>647.48574390900001</c:v>
                </c:pt>
                <c:pt idx="1829">
                  <c:v>648.00414722699998</c:v>
                </c:pt>
                <c:pt idx="1830">
                  <c:v>648.52255054399996</c:v>
                </c:pt>
                <c:pt idx="1831">
                  <c:v>649.04095386200004</c:v>
                </c:pt>
                <c:pt idx="1832">
                  <c:v>649.55935718000001</c:v>
                </c:pt>
                <c:pt idx="1833">
                  <c:v>650.07776049799998</c:v>
                </c:pt>
                <c:pt idx="1834">
                  <c:v>650.59616381499995</c:v>
                </c:pt>
                <c:pt idx="1835">
                  <c:v>651.11456713300004</c:v>
                </c:pt>
                <c:pt idx="1836">
                  <c:v>651.63297045100001</c:v>
                </c:pt>
                <c:pt idx="1837">
                  <c:v>652.15137376899997</c:v>
                </c:pt>
                <c:pt idx="1838">
                  <c:v>652.66977708700006</c:v>
                </c:pt>
                <c:pt idx="1839">
                  <c:v>653.18818040400004</c:v>
                </c:pt>
                <c:pt idx="1840">
                  <c:v>653.706583722</c:v>
                </c:pt>
                <c:pt idx="1841">
                  <c:v>654.22498703999997</c:v>
                </c:pt>
                <c:pt idx="1842">
                  <c:v>654.74339035800006</c:v>
                </c:pt>
                <c:pt idx="1843">
                  <c:v>655.26179367500004</c:v>
                </c:pt>
                <c:pt idx="1844">
                  <c:v>655.780196993</c:v>
                </c:pt>
                <c:pt idx="1845">
                  <c:v>656.29860031099997</c:v>
                </c:pt>
                <c:pt idx="1846">
                  <c:v>656.81700362900006</c:v>
                </c:pt>
                <c:pt idx="1847">
                  <c:v>657.33540694700002</c:v>
                </c:pt>
                <c:pt idx="1848">
                  <c:v>657.853810264</c:v>
                </c:pt>
                <c:pt idx="1849">
                  <c:v>658.37221358199997</c:v>
                </c:pt>
                <c:pt idx="1850">
                  <c:v>658.89061690000005</c:v>
                </c:pt>
                <c:pt idx="1851">
                  <c:v>659.40902021800002</c:v>
                </c:pt>
                <c:pt idx="1852">
                  <c:v>659.92742353599999</c:v>
                </c:pt>
                <c:pt idx="1853">
                  <c:v>660.44582685299997</c:v>
                </c:pt>
                <c:pt idx="1854">
                  <c:v>660.96423017100005</c:v>
                </c:pt>
                <c:pt idx="1855">
                  <c:v>661.48263348900002</c:v>
                </c:pt>
                <c:pt idx="1856">
                  <c:v>662.00103680699999</c:v>
                </c:pt>
                <c:pt idx="1857">
                  <c:v>662.51944012399997</c:v>
                </c:pt>
                <c:pt idx="1858">
                  <c:v>663.03784344200005</c:v>
                </c:pt>
                <c:pt idx="1859">
                  <c:v>663.55624676000002</c:v>
                </c:pt>
                <c:pt idx="1860">
                  <c:v>664.07465007799999</c:v>
                </c:pt>
                <c:pt idx="1861">
                  <c:v>664.59305339599996</c:v>
                </c:pt>
                <c:pt idx="1862">
                  <c:v>665.11145671300005</c:v>
                </c:pt>
                <c:pt idx="1863">
                  <c:v>665.62986003100002</c:v>
                </c:pt>
                <c:pt idx="1864">
                  <c:v>666.14826334899999</c:v>
                </c:pt>
                <c:pt idx="1865">
                  <c:v>666.66666666699996</c:v>
                </c:pt>
                <c:pt idx="1866">
                  <c:v>667.18506998400005</c:v>
                </c:pt>
                <c:pt idx="1867">
                  <c:v>667.70347330200002</c:v>
                </c:pt>
                <c:pt idx="1868">
                  <c:v>668.22187661999999</c:v>
                </c:pt>
                <c:pt idx="1869">
                  <c:v>668.74027993799996</c:v>
                </c:pt>
                <c:pt idx="1870">
                  <c:v>669.25868325600004</c:v>
                </c:pt>
                <c:pt idx="1871">
                  <c:v>669.77708657300002</c:v>
                </c:pt>
                <c:pt idx="1872">
                  <c:v>670.29548989099999</c:v>
                </c:pt>
                <c:pt idx="1873">
                  <c:v>670.81389320899996</c:v>
                </c:pt>
                <c:pt idx="1874">
                  <c:v>671.33229652700004</c:v>
                </c:pt>
                <c:pt idx="1875">
                  <c:v>671.85069984400002</c:v>
                </c:pt>
                <c:pt idx="1876">
                  <c:v>672.36910316199999</c:v>
                </c:pt>
                <c:pt idx="1877">
                  <c:v>672.88750647999996</c:v>
                </c:pt>
                <c:pt idx="1878">
                  <c:v>673.40590979800004</c:v>
                </c:pt>
                <c:pt idx="1879">
                  <c:v>673.92431311600001</c:v>
                </c:pt>
                <c:pt idx="1880">
                  <c:v>674.44271643299999</c:v>
                </c:pt>
                <c:pt idx="1881">
                  <c:v>674.96111975099996</c:v>
                </c:pt>
                <c:pt idx="1882">
                  <c:v>675.47952306900004</c:v>
                </c:pt>
                <c:pt idx="1883">
                  <c:v>675.99792638700001</c:v>
                </c:pt>
                <c:pt idx="1884">
                  <c:v>676.51632970499998</c:v>
                </c:pt>
                <c:pt idx="1885">
                  <c:v>677.03473302199995</c:v>
                </c:pt>
                <c:pt idx="1886">
                  <c:v>677.55313634000004</c:v>
                </c:pt>
                <c:pt idx="1887">
                  <c:v>678.07153965800001</c:v>
                </c:pt>
                <c:pt idx="1888">
                  <c:v>678.58994297599997</c:v>
                </c:pt>
                <c:pt idx="1889">
                  <c:v>679.10834629299995</c:v>
                </c:pt>
                <c:pt idx="1890">
                  <c:v>679.62674961100004</c:v>
                </c:pt>
                <c:pt idx="1891">
                  <c:v>680.14515292900001</c:v>
                </c:pt>
                <c:pt idx="1892">
                  <c:v>680.66355624699997</c:v>
                </c:pt>
                <c:pt idx="1893">
                  <c:v>681.18195956500006</c:v>
                </c:pt>
                <c:pt idx="1894">
                  <c:v>681.70036288200004</c:v>
                </c:pt>
                <c:pt idx="1895">
                  <c:v>682.2187662</c:v>
                </c:pt>
                <c:pt idx="1896">
                  <c:v>682.73716951799997</c:v>
                </c:pt>
                <c:pt idx="1897">
                  <c:v>683.25557283600006</c:v>
                </c:pt>
                <c:pt idx="1898">
                  <c:v>683.77397615300004</c:v>
                </c:pt>
                <c:pt idx="1899">
                  <c:v>684.292379471</c:v>
                </c:pt>
                <c:pt idx="1900">
                  <c:v>684.81078278899997</c:v>
                </c:pt>
                <c:pt idx="1901">
                  <c:v>685.32918610700006</c:v>
                </c:pt>
                <c:pt idx="1902">
                  <c:v>685.84758942500002</c:v>
                </c:pt>
                <c:pt idx="1903">
                  <c:v>686.365992742</c:v>
                </c:pt>
                <c:pt idx="1904">
                  <c:v>686.88439605999997</c:v>
                </c:pt>
                <c:pt idx="1905">
                  <c:v>687.40279937800005</c:v>
                </c:pt>
                <c:pt idx="1906">
                  <c:v>687.92120269600002</c:v>
                </c:pt>
                <c:pt idx="1907">
                  <c:v>688.439606013</c:v>
                </c:pt>
                <c:pt idx="1908">
                  <c:v>688.95800933099997</c:v>
                </c:pt>
                <c:pt idx="1909">
                  <c:v>689.47641264900005</c:v>
                </c:pt>
                <c:pt idx="1910">
                  <c:v>689.99481596700002</c:v>
                </c:pt>
                <c:pt idx="1911">
                  <c:v>690.51321928499999</c:v>
                </c:pt>
                <c:pt idx="1912">
                  <c:v>691.03162260199997</c:v>
                </c:pt>
                <c:pt idx="1913">
                  <c:v>691.55002592000005</c:v>
                </c:pt>
                <c:pt idx="1914">
                  <c:v>692.06842923800002</c:v>
                </c:pt>
                <c:pt idx="1915">
                  <c:v>692.58683255599999</c:v>
                </c:pt>
                <c:pt idx="1916">
                  <c:v>693.10523587399996</c:v>
                </c:pt>
                <c:pt idx="1917">
                  <c:v>693.62363919100005</c:v>
                </c:pt>
                <c:pt idx="1918">
                  <c:v>694.14204250900002</c:v>
                </c:pt>
                <c:pt idx="1919">
                  <c:v>694.66044582699999</c:v>
                </c:pt>
                <c:pt idx="1920">
                  <c:v>695.17884914499996</c:v>
                </c:pt>
                <c:pt idx="1921">
                  <c:v>695.69725246200005</c:v>
                </c:pt>
                <c:pt idx="1922">
                  <c:v>696.21565578000002</c:v>
                </c:pt>
                <c:pt idx="1923">
                  <c:v>696.73405909799999</c:v>
                </c:pt>
                <c:pt idx="1924">
                  <c:v>697.25246241599996</c:v>
                </c:pt>
                <c:pt idx="1925">
                  <c:v>697.77086573400004</c:v>
                </c:pt>
                <c:pt idx="1926">
                  <c:v>698.28926905100002</c:v>
                </c:pt>
                <c:pt idx="1927">
                  <c:v>698.80767236899999</c:v>
                </c:pt>
                <c:pt idx="1928">
                  <c:v>699.32607568699996</c:v>
                </c:pt>
                <c:pt idx="1929">
                  <c:v>699.84447900500004</c:v>
                </c:pt>
                <c:pt idx="1930">
                  <c:v>700.36288232200002</c:v>
                </c:pt>
                <c:pt idx="1931">
                  <c:v>700.88128563999999</c:v>
                </c:pt>
                <c:pt idx="1932">
                  <c:v>701.39968895799996</c:v>
                </c:pt>
                <c:pt idx="1933">
                  <c:v>701.91809227600004</c:v>
                </c:pt>
                <c:pt idx="1934">
                  <c:v>702.43649559400001</c:v>
                </c:pt>
                <c:pt idx="1935">
                  <c:v>702.95489891099999</c:v>
                </c:pt>
                <c:pt idx="1936">
                  <c:v>703.47330222899996</c:v>
                </c:pt>
                <c:pt idx="1937">
                  <c:v>703.99170554700004</c:v>
                </c:pt>
                <c:pt idx="1938">
                  <c:v>704.51010886500001</c:v>
                </c:pt>
                <c:pt idx="1939">
                  <c:v>705.02851218199999</c:v>
                </c:pt>
                <c:pt idx="1940">
                  <c:v>705.54691549999995</c:v>
                </c:pt>
                <c:pt idx="1941">
                  <c:v>706.06531881800004</c:v>
                </c:pt>
                <c:pt idx="1942">
                  <c:v>706.58372213600001</c:v>
                </c:pt>
                <c:pt idx="1943">
                  <c:v>707.10212545399997</c:v>
                </c:pt>
                <c:pt idx="1944">
                  <c:v>707.62052877099995</c:v>
                </c:pt>
                <c:pt idx="1945">
                  <c:v>708.13893208900004</c:v>
                </c:pt>
                <c:pt idx="1946">
                  <c:v>708.65733540700001</c:v>
                </c:pt>
                <c:pt idx="1947">
                  <c:v>709.17573872499997</c:v>
                </c:pt>
                <c:pt idx="1948">
                  <c:v>709.69414204300006</c:v>
                </c:pt>
                <c:pt idx="1949">
                  <c:v>710.21254536000004</c:v>
                </c:pt>
                <c:pt idx="1950">
                  <c:v>710.730948678</c:v>
                </c:pt>
                <c:pt idx="1951">
                  <c:v>711.24935199599997</c:v>
                </c:pt>
                <c:pt idx="1952">
                  <c:v>711.76775531400006</c:v>
                </c:pt>
                <c:pt idx="1953">
                  <c:v>712.28615863100003</c:v>
                </c:pt>
                <c:pt idx="1954">
                  <c:v>712.804561949</c:v>
                </c:pt>
                <c:pt idx="1955">
                  <c:v>713.32296526699997</c:v>
                </c:pt>
                <c:pt idx="1956">
                  <c:v>713.84136858500005</c:v>
                </c:pt>
                <c:pt idx="1957">
                  <c:v>714.35977190300002</c:v>
                </c:pt>
                <c:pt idx="1958">
                  <c:v>714.87817522</c:v>
                </c:pt>
                <c:pt idx="1959">
                  <c:v>715.39657853799997</c:v>
                </c:pt>
                <c:pt idx="1960">
                  <c:v>715.91498185600005</c:v>
                </c:pt>
                <c:pt idx="1961">
                  <c:v>716.43338517400002</c:v>
                </c:pt>
                <c:pt idx="1962">
                  <c:v>716.951788491</c:v>
                </c:pt>
                <c:pt idx="1963">
                  <c:v>717.47019180899997</c:v>
                </c:pt>
                <c:pt idx="1964">
                  <c:v>717.98859512700005</c:v>
                </c:pt>
                <c:pt idx="1965">
                  <c:v>718.50699844500002</c:v>
                </c:pt>
                <c:pt idx="1966">
                  <c:v>719.02540176299999</c:v>
                </c:pt>
                <c:pt idx="1967">
                  <c:v>719.54380507999997</c:v>
                </c:pt>
                <c:pt idx="1968">
                  <c:v>720.06220839800005</c:v>
                </c:pt>
                <c:pt idx="1969">
                  <c:v>720.58061171600002</c:v>
                </c:pt>
                <c:pt idx="1970">
                  <c:v>721.09901503399999</c:v>
                </c:pt>
                <c:pt idx="1971">
                  <c:v>721.61741835099997</c:v>
                </c:pt>
                <c:pt idx="1972">
                  <c:v>722.13582166900005</c:v>
                </c:pt>
                <c:pt idx="1973">
                  <c:v>722.65422498700002</c:v>
                </c:pt>
                <c:pt idx="1974">
                  <c:v>723.17262830499999</c:v>
                </c:pt>
                <c:pt idx="1975">
                  <c:v>723.69103162299996</c:v>
                </c:pt>
                <c:pt idx="1976">
                  <c:v>724.20943494000005</c:v>
                </c:pt>
                <c:pt idx="1977">
                  <c:v>724.72783825800002</c:v>
                </c:pt>
                <c:pt idx="1978">
                  <c:v>725.24624157599999</c:v>
                </c:pt>
                <c:pt idx="1979">
                  <c:v>725.76464489399996</c:v>
                </c:pt>
                <c:pt idx="1980">
                  <c:v>726.28304821200004</c:v>
                </c:pt>
                <c:pt idx="1981">
                  <c:v>726.80145152900002</c:v>
                </c:pt>
                <c:pt idx="1982">
                  <c:v>727.31985484699999</c:v>
                </c:pt>
                <c:pt idx="1983">
                  <c:v>727.83825816499996</c:v>
                </c:pt>
                <c:pt idx="1984">
                  <c:v>728.35666148300004</c:v>
                </c:pt>
                <c:pt idx="1985">
                  <c:v>728.87506480000002</c:v>
                </c:pt>
                <c:pt idx="1986">
                  <c:v>729.39346811799999</c:v>
                </c:pt>
                <c:pt idx="1987">
                  <c:v>729.91187143599996</c:v>
                </c:pt>
                <c:pt idx="1988">
                  <c:v>730.43027475400004</c:v>
                </c:pt>
                <c:pt idx="1989">
                  <c:v>730.94867807200001</c:v>
                </c:pt>
                <c:pt idx="1990">
                  <c:v>731.46708138899999</c:v>
                </c:pt>
                <c:pt idx="1991">
                  <c:v>731.98548470699996</c:v>
                </c:pt>
                <c:pt idx="1992">
                  <c:v>732.50388802500004</c:v>
                </c:pt>
                <c:pt idx="1993">
                  <c:v>733.02229134300001</c:v>
                </c:pt>
                <c:pt idx="1994">
                  <c:v>733.54069465999999</c:v>
                </c:pt>
                <c:pt idx="1995">
                  <c:v>734.05909797799995</c:v>
                </c:pt>
                <c:pt idx="1996">
                  <c:v>734.57750129600004</c:v>
                </c:pt>
                <c:pt idx="1997">
                  <c:v>735.09590461400001</c:v>
                </c:pt>
                <c:pt idx="1998">
                  <c:v>735.61430793199997</c:v>
                </c:pt>
                <c:pt idx="1999">
                  <c:v>736.13271124899995</c:v>
                </c:pt>
                <c:pt idx="2000">
                  <c:v>736.65111456700004</c:v>
                </c:pt>
                <c:pt idx="2001">
                  <c:v>737.169517885</c:v>
                </c:pt>
                <c:pt idx="2002">
                  <c:v>737.68792120299997</c:v>
                </c:pt>
                <c:pt idx="2003">
                  <c:v>738.20632451999995</c:v>
                </c:pt>
                <c:pt idx="2004">
                  <c:v>738.72472783800004</c:v>
                </c:pt>
                <c:pt idx="2005">
                  <c:v>739.243131156</c:v>
                </c:pt>
                <c:pt idx="2006">
                  <c:v>739.76153447399997</c:v>
                </c:pt>
                <c:pt idx="2007">
                  <c:v>740.27993779200006</c:v>
                </c:pt>
                <c:pt idx="2008">
                  <c:v>740.79834110900003</c:v>
                </c:pt>
                <c:pt idx="2009">
                  <c:v>741.316744427</c:v>
                </c:pt>
                <c:pt idx="2010">
                  <c:v>741.83514774499997</c:v>
                </c:pt>
                <c:pt idx="2011">
                  <c:v>742.35355106300005</c:v>
                </c:pt>
                <c:pt idx="2012">
                  <c:v>742.87195438100002</c:v>
                </c:pt>
                <c:pt idx="2013">
                  <c:v>743.390357698</c:v>
                </c:pt>
                <c:pt idx="2014">
                  <c:v>743.90876101599997</c:v>
                </c:pt>
                <c:pt idx="2015">
                  <c:v>744.42716433400005</c:v>
                </c:pt>
                <c:pt idx="2016">
                  <c:v>744.94556765200002</c:v>
                </c:pt>
                <c:pt idx="2017">
                  <c:v>745.463970969</c:v>
                </c:pt>
                <c:pt idx="2018">
                  <c:v>745.98237428699997</c:v>
                </c:pt>
                <c:pt idx="2019">
                  <c:v>746.50077760500005</c:v>
                </c:pt>
                <c:pt idx="2020">
                  <c:v>747.01918092300002</c:v>
                </c:pt>
                <c:pt idx="2021">
                  <c:v>747.53758424099999</c:v>
                </c:pt>
                <c:pt idx="2022">
                  <c:v>748.05598755799997</c:v>
                </c:pt>
                <c:pt idx="2023">
                  <c:v>748.57439087600005</c:v>
                </c:pt>
                <c:pt idx="2024">
                  <c:v>749.09279419400002</c:v>
                </c:pt>
                <c:pt idx="2025">
                  <c:v>749.61119751199999</c:v>
                </c:pt>
                <c:pt idx="2026">
                  <c:v>750.12960082899997</c:v>
                </c:pt>
                <c:pt idx="2027">
                  <c:v>750.64800414700005</c:v>
                </c:pt>
                <c:pt idx="2028">
                  <c:v>751.16640746500002</c:v>
                </c:pt>
                <c:pt idx="2029">
                  <c:v>751.68481078299999</c:v>
                </c:pt>
                <c:pt idx="2030">
                  <c:v>752.20321410099996</c:v>
                </c:pt>
                <c:pt idx="2031">
                  <c:v>752.72161741800005</c:v>
                </c:pt>
                <c:pt idx="2032">
                  <c:v>753.24002073600002</c:v>
                </c:pt>
                <c:pt idx="2033">
                  <c:v>753.75842405399999</c:v>
                </c:pt>
                <c:pt idx="2034">
                  <c:v>754.27682737199996</c:v>
                </c:pt>
                <c:pt idx="2035">
                  <c:v>754.79523068900005</c:v>
                </c:pt>
                <c:pt idx="2036">
                  <c:v>755.31363400700002</c:v>
                </c:pt>
                <c:pt idx="2037">
                  <c:v>755.83203732499999</c:v>
                </c:pt>
                <c:pt idx="2038">
                  <c:v>756.35044064299996</c:v>
                </c:pt>
                <c:pt idx="2039">
                  <c:v>756.86884396100004</c:v>
                </c:pt>
                <c:pt idx="2040">
                  <c:v>757.38724727800002</c:v>
                </c:pt>
                <c:pt idx="2041">
                  <c:v>757.90565059599999</c:v>
                </c:pt>
                <c:pt idx="2042">
                  <c:v>758.42405391399996</c:v>
                </c:pt>
                <c:pt idx="2043">
                  <c:v>758.94245723200004</c:v>
                </c:pt>
                <c:pt idx="2044">
                  <c:v>759.46086055000001</c:v>
                </c:pt>
                <c:pt idx="2045">
                  <c:v>759.97926386699999</c:v>
                </c:pt>
                <c:pt idx="2046">
                  <c:v>760.49766718499995</c:v>
                </c:pt>
                <c:pt idx="2047">
                  <c:v>761.01607050300004</c:v>
                </c:pt>
                <c:pt idx="2048">
                  <c:v>761.53447382100001</c:v>
                </c:pt>
                <c:pt idx="2049">
                  <c:v>762.05287713799999</c:v>
                </c:pt>
                <c:pt idx="2050">
                  <c:v>762.57128045599995</c:v>
                </c:pt>
                <c:pt idx="2051">
                  <c:v>763.08968377400004</c:v>
                </c:pt>
                <c:pt idx="2052">
                  <c:v>763.60808709200001</c:v>
                </c:pt>
                <c:pt idx="2053">
                  <c:v>764.12649040999997</c:v>
                </c:pt>
                <c:pt idx="2054">
                  <c:v>764.64489372699995</c:v>
                </c:pt>
                <c:pt idx="2055">
                  <c:v>765.16329704500004</c:v>
                </c:pt>
                <c:pt idx="2056">
                  <c:v>765.681700363</c:v>
                </c:pt>
                <c:pt idx="2057">
                  <c:v>766.20010368099997</c:v>
                </c:pt>
                <c:pt idx="2058">
                  <c:v>766.71850699799995</c:v>
                </c:pt>
                <c:pt idx="2059">
                  <c:v>767.23691031600003</c:v>
                </c:pt>
                <c:pt idx="2060">
                  <c:v>767.755313634</c:v>
                </c:pt>
                <c:pt idx="2061">
                  <c:v>768.27371695199997</c:v>
                </c:pt>
                <c:pt idx="2062">
                  <c:v>768.79212027000005</c:v>
                </c:pt>
                <c:pt idx="2063">
                  <c:v>769.31052358700003</c:v>
                </c:pt>
                <c:pt idx="2064">
                  <c:v>769.828926905</c:v>
                </c:pt>
                <c:pt idx="2065">
                  <c:v>770.34733022299997</c:v>
                </c:pt>
                <c:pt idx="2066">
                  <c:v>770.86573354100005</c:v>
                </c:pt>
                <c:pt idx="2067">
                  <c:v>771.38413685800003</c:v>
                </c:pt>
                <c:pt idx="2068">
                  <c:v>771.902540176</c:v>
                </c:pt>
                <c:pt idx="2069">
                  <c:v>772.42094349399997</c:v>
                </c:pt>
                <c:pt idx="2070">
                  <c:v>772.93934681200005</c:v>
                </c:pt>
                <c:pt idx="2071">
                  <c:v>773.45775013000002</c:v>
                </c:pt>
                <c:pt idx="2072">
                  <c:v>773.976153447</c:v>
                </c:pt>
                <c:pt idx="2073">
                  <c:v>774.49455676499997</c:v>
                </c:pt>
                <c:pt idx="2074">
                  <c:v>775.01296008300005</c:v>
                </c:pt>
                <c:pt idx="2075">
                  <c:v>775.53136340100002</c:v>
                </c:pt>
                <c:pt idx="2076">
                  <c:v>776.04976671899999</c:v>
                </c:pt>
                <c:pt idx="2077">
                  <c:v>776.56817003599997</c:v>
                </c:pt>
                <c:pt idx="2078">
                  <c:v>777.08657335400005</c:v>
                </c:pt>
                <c:pt idx="2079">
                  <c:v>777.60497667200002</c:v>
                </c:pt>
                <c:pt idx="2080">
                  <c:v>778.12337998999999</c:v>
                </c:pt>
                <c:pt idx="2081">
                  <c:v>778.64178330699997</c:v>
                </c:pt>
                <c:pt idx="2082">
                  <c:v>779.16018662500005</c:v>
                </c:pt>
                <c:pt idx="2083">
                  <c:v>779.67858994300002</c:v>
                </c:pt>
                <c:pt idx="2084">
                  <c:v>780.19699326099999</c:v>
                </c:pt>
                <c:pt idx="2085">
                  <c:v>780.71539657899996</c:v>
                </c:pt>
                <c:pt idx="2086">
                  <c:v>781.23379989600005</c:v>
                </c:pt>
                <c:pt idx="2087">
                  <c:v>781.75220321400002</c:v>
                </c:pt>
                <c:pt idx="2088">
                  <c:v>782.27060653199999</c:v>
                </c:pt>
                <c:pt idx="2089">
                  <c:v>782.78900984999996</c:v>
                </c:pt>
                <c:pt idx="2090">
                  <c:v>783.30741316700005</c:v>
                </c:pt>
                <c:pt idx="2091">
                  <c:v>783.82581648500002</c:v>
                </c:pt>
                <c:pt idx="2092">
                  <c:v>784.34421980299999</c:v>
                </c:pt>
                <c:pt idx="2093">
                  <c:v>784.86262312099996</c:v>
                </c:pt>
                <c:pt idx="2094">
                  <c:v>785.38102643900004</c:v>
                </c:pt>
                <c:pt idx="2095">
                  <c:v>785.89942975600002</c:v>
                </c:pt>
                <c:pt idx="2096">
                  <c:v>786.41783307399999</c:v>
                </c:pt>
                <c:pt idx="2097">
                  <c:v>786.93623639199996</c:v>
                </c:pt>
                <c:pt idx="2098">
                  <c:v>787.45463971000004</c:v>
                </c:pt>
                <c:pt idx="2099">
                  <c:v>787.97304302700002</c:v>
                </c:pt>
                <c:pt idx="2100">
                  <c:v>788.49144634499999</c:v>
                </c:pt>
                <c:pt idx="2101">
                  <c:v>789.00984966299995</c:v>
                </c:pt>
                <c:pt idx="2102">
                  <c:v>789.52825298100004</c:v>
                </c:pt>
                <c:pt idx="2103">
                  <c:v>790.04665629900001</c:v>
                </c:pt>
                <c:pt idx="2104">
                  <c:v>790.56505961599998</c:v>
                </c:pt>
                <c:pt idx="2105">
                  <c:v>791.08346293399995</c:v>
                </c:pt>
                <c:pt idx="2106">
                  <c:v>791.60186625200004</c:v>
                </c:pt>
                <c:pt idx="2107">
                  <c:v>792.12026957</c:v>
                </c:pt>
                <c:pt idx="2108">
                  <c:v>792.63867288799997</c:v>
                </c:pt>
                <c:pt idx="2109">
                  <c:v>793.15707620499995</c:v>
                </c:pt>
                <c:pt idx="2110">
                  <c:v>793.67547952300004</c:v>
                </c:pt>
                <c:pt idx="2111">
                  <c:v>794.193882841</c:v>
                </c:pt>
                <c:pt idx="2112">
                  <c:v>794.71228615899997</c:v>
                </c:pt>
                <c:pt idx="2113">
                  <c:v>795.23068947599995</c:v>
                </c:pt>
                <c:pt idx="2114">
                  <c:v>795.74909279400003</c:v>
                </c:pt>
                <c:pt idx="2115">
                  <c:v>796.267496112</c:v>
                </c:pt>
                <c:pt idx="2116">
                  <c:v>796.78589942999997</c:v>
                </c:pt>
                <c:pt idx="2117">
                  <c:v>797.30430274800005</c:v>
                </c:pt>
                <c:pt idx="2118">
                  <c:v>797.82270606500003</c:v>
                </c:pt>
                <c:pt idx="2119">
                  <c:v>798.341109383</c:v>
                </c:pt>
                <c:pt idx="2120">
                  <c:v>798.85951270099997</c:v>
                </c:pt>
                <c:pt idx="2121">
                  <c:v>799.37791601900005</c:v>
                </c:pt>
                <c:pt idx="2122">
                  <c:v>799.89631933600003</c:v>
                </c:pt>
                <c:pt idx="2123">
                  <c:v>800.414722654</c:v>
                </c:pt>
                <c:pt idx="2124">
                  <c:v>800.93312597199997</c:v>
                </c:pt>
                <c:pt idx="2125">
                  <c:v>801.45152929000005</c:v>
                </c:pt>
                <c:pt idx="2126">
                  <c:v>801.96993260800002</c:v>
                </c:pt>
                <c:pt idx="2127">
                  <c:v>802.488335925</c:v>
                </c:pt>
                <c:pt idx="2128">
                  <c:v>803.00673924299997</c:v>
                </c:pt>
                <c:pt idx="2129">
                  <c:v>803.52514256100005</c:v>
                </c:pt>
                <c:pt idx="2130">
                  <c:v>804.04354587900002</c:v>
                </c:pt>
                <c:pt idx="2131">
                  <c:v>804.561949196</c:v>
                </c:pt>
                <c:pt idx="2132">
                  <c:v>805.08035251399997</c:v>
                </c:pt>
                <c:pt idx="2133">
                  <c:v>805.59875583200005</c:v>
                </c:pt>
                <c:pt idx="2134">
                  <c:v>806.11715915000002</c:v>
                </c:pt>
                <c:pt idx="2135">
                  <c:v>806.63556246799999</c:v>
                </c:pt>
                <c:pt idx="2136">
                  <c:v>807.15396578499997</c:v>
                </c:pt>
                <c:pt idx="2137">
                  <c:v>807.67236910300005</c:v>
                </c:pt>
                <c:pt idx="2138">
                  <c:v>808.19077242100002</c:v>
                </c:pt>
                <c:pt idx="2139">
                  <c:v>808.70917573899999</c:v>
                </c:pt>
                <c:pt idx="2140">
                  <c:v>809.22757905699996</c:v>
                </c:pt>
                <c:pt idx="2141">
                  <c:v>809.74598237400005</c:v>
                </c:pt>
                <c:pt idx="2142">
                  <c:v>810.26438569200002</c:v>
                </c:pt>
                <c:pt idx="2143">
                  <c:v>810.78278900999999</c:v>
                </c:pt>
                <c:pt idx="2144">
                  <c:v>811.30119232799996</c:v>
                </c:pt>
                <c:pt idx="2145">
                  <c:v>811.81959564500005</c:v>
                </c:pt>
                <c:pt idx="2146">
                  <c:v>812.33799896300002</c:v>
                </c:pt>
                <c:pt idx="2147">
                  <c:v>812.85640228099999</c:v>
                </c:pt>
                <c:pt idx="2148">
                  <c:v>813.37480559899996</c:v>
                </c:pt>
                <c:pt idx="2149">
                  <c:v>813.89320891700004</c:v>
                </c:pt>
                <c:pt idx="2150">
                  <c:v>814.41161223400002</c:v>
                </c:pt>
                <c:pt idx="2151">
                  <c:v>814.93001555199999</c:v>
                </c:pt>
                <c:pt idx="2152">
                  <c:v>815.44841886999995</c:v>
                </c:pt>
                <c:pt idx="2153">
                  <c:v>815.96682218800004</c:v>
                </c:pt>
                <c:pt idx="2154">
                  <c:v>816.48522550500002</c:v>
                </c:pt>
                <c:pt idx="2155">
                  <c:v>817.00362882299999</c:v>
                </c:pt>
                <c:pt idx="2156">
                  <c:v>817.52203214099995</c:v>
                </c:pt>
                <c:pt idx="2157">
                  <c:v>818.04043545900004</c:v>
                </c:pt>
                <c:pt idx="2158">
                  <c:v>818.55883877700001</c:v>
                </c:pt>
                <c:pt idx="2159">
                  <c:v>819.07724209399998</c:v>
                </c:pt>
                <c:pt idx="2160">
                  <c:v>819.59564541199995</c:v>
                </c:pt>
                <c:pt idx="2161">
                  <c:v>820.11404873000004</c:v>
                </c:pt>
                <c:pt idx="2162">
                  <c:v>820.632452048</c:v>
                </c:pt>
                <c:pt idx="2163">
                  <c:v>821.15085536499998</c:v>
                </c:pt>
                <c:pt idx="2164">
                  <c:v>821.66925868299995</c:v>
                </c:pt>
                <c:pt idx="2165">
                  <c:v>822.18766200100004</c:v>
                </c:pt>
                <c:pt idx="2166">
                  <c:v>822.706065319</c:v>
                </c:pt>
                <c:pt idx="2167">
                  <c:v>823.22446863699997</c:v>
                </c:pt>
                <c:pt idx="2168">
                  <c:v>823.74287195399995</c:v>
                </c:pt>
                <c:pt idx="2169">
                  <c:v>824.26127527200003</c:v>
                </c:pt>
                <c:pt idx="2170">
                  <c:v>824.77967859</c:v>
                </c:pt>
                <c:pt idx="2171">
                  <c:v>825.29808190799997</c:v>
                </c:pt>
                <c:pt idx="2172">
                  <c:v>825.81648522600005</c:v>
                </c:pt>
                <c:pt idx="2173">
                  <c:v>826.33488854300003</c:v>
                </c:pt>
                <c:pt idx="2174">
                  <c:v>826.853291861</c:v>
                </c:pt>
                <c:pt idx="2175">
                  <c:v>827.37169517899997</c:v>
                </c:pt>
                <c:pt idx="2176">
                  <c:v>827.89009849700005</c:v>
                </c:pt>
                <c:pt idx="2177">
                  <c:v>828.40850181400003</c:v>
                </c:pt>
                <c:pt idx="2178">
                  <c:v>828.926905132</c:v>
                </c:pt>
                <c:pt idx="2179">
                  <c:v>829.44530844999997</c:v>
                </c:pt>
                <c:pt idx="2180">
                  <c:v>829.96371176800005</c:v>
                </c:pt>
                <c:pt idx="2181">
                  <c:v>830.48211508600002</c:v>
                </c:pt>
                <c:pt idx="2182">
                  <c:v>831.000518403</c:v>
                </c:pt>
                <c:pt idx="2183">
                  <c:v>831.51892172099997</c:v>
                </c:pt>
                <c:pt idx="2184">
                  <c:v>832.03732503900005</c:v>
                </c:pt>
                <c:pt idx="2185">
                  <c:v>832.55572835700002</c:v>
                </c:pt>
                <c:pt idx="2186">
                  <c:v>833.074131674</c:v>
                </c:pt>
                <c:pt idx="2187">
                  <c:v>833.59253499199997</c:v>
                </c:pt>
                <c:pt idx="2188">
                  <c:v>834.11093831000005</c:v>
                </c:pt>
                <c:pt idx="2189">
                  <c:v>834.62934162800002</c:v>
                </c:pt>
                <c:pt idx="2190">
                  <c:v>835.14774494599999</c:v>
                </c:pt>
                <c:pt idx="2191">
                  <c:v>835.66614826299997</c:v>
                </c:pt>
                <c:pt idx="2192">
                  <c:v>836.18455158100005</c:v>
                </c:pt>
                <c:pt idx="2193">
                  <c:v>836.70295489900002</c:v>
                </c:pt>
                <c:pt idx="2194">
                  <c:v>837.22135821699999</c:v>
                </c:pt>
                <c:pt idx="2195">
                  <c:v>837.73976153399997</c:v>
                </c:pt>
                <c:pt idx="2196">
                  <c:v>838.25816485200005</c:v>
                </c:pt>
                <c:pt idx="2197">
                  <c:v>838.77656817000002</c:v>
                </c:pt>
                <c:pt idx="2198">
                  <c:v>839.29497148799999</c:v>
                </c:pt>
                <c:pt idx="2199">
                  <c:v>839.81337480599996</c:v>
                </c:pt>
                <c:pt idx="2200">
                  <c:v>840.33177812300005</c:v>
                </c:pt>
                <c:pt idx="2201">
                  <c:v>840.85018144100002</c:v>
                </c:pt>
                <c:pt idx="2202">
                  <c:v>841.36858475899999</c:v>
                </c:pt>
                <c:pt idx="2203">
                  <c:v>841.88698807699996</c:v>
                </c:pt>
                <c:pt idx="2204">
                  <c:v>842.40539139500004</c:v>
                </c:pt>
                <c:pt idx="2205">
                  <c:v>842.92379471200002</c:v>
                </c:pt>
                <c:pt idx="2206">
                  <c:v>843.44219802999999</c:v>
                </c:pt>
                <c:pt idx="2207">
                  <c:v>843.96060134799995</c:v>
                </c:pt>
                <c:pt idx="2208">
                  <c:v>844.47900466600004</c:v>
                </c:pt>
                <c:pt idx="2209">
                  <c:v>844.99740798300002</c:v>
                </c:pt>
                <c:pt idx="2210">
                  <c:v>845.51581130099999</c:v>
                </c:pt>
                <c:pt idx="2211">
                  <c:v>846.03421461899995</c:v>
                </c:pt>
                <c:pt idx="2212">
                  <c:v>846.55261793700004</c:v>
                </c:pt>
                <c:pt idx="2213">
                  <c:v>847.07102125500001</c:v>
                </c:pt>
                <c:pt idx="2214">
                  <c:v>847.58942457199998</c:v>
                </c:pt>
                <c:pt idx="2215">
                  <c:v>848.10782788999995</c:v>
                </c:pt>
                <c:pt idx="2216">
                  <c:v>848.62623120800004</c:v>
                </c:pt>
                <c:pt idx="2217">
                  <c:v>849.144634526</c:v>
                </c:pt>
                <c:pt idx="2218">
                  <c:v>849.66303784299998</c:v>
                </c:pt>
                <c:pt idx="2219">
                  <c:v>850.18144116099995</c:v>
                </c:pt>
                <c:pt idx="2220">
                  <c:v>850.69984447900003</c:v>
                </c:pt>
                <c:pt idx="2221">
                  <c:v>851.218247797</c:v>
                </c:pt>
                <c:pt idx="2222">
                  <c:v>851.73665111499997</c:v>
                </c:pt>
                <c:pt idx="2223">
                  <c:v>852.25505443199995</c:v>
                </c:pt>
                <c:pt idx="2224">
                  <c:v>852.77345775000003</c:v>
                </c:pt>
                <c:pt idx="2225">
                  <c:v>853.291861068</c:v>
                </c:pt>
                <c:pt idx="2226">
                  <c:v>853.81026438599997</c:v>
                </c:pt>
                <c:pt idx="2227">
                  <c:v>854.32866770299995</c:v>
                </c:pt>
                <c:pt idx="2228">
                  <c:v>854.84707102100003</c:v>
                </c:pt>
                <c:pt idx="2229">
                  <c:v>855.365474339</c:v>
                </c:pt>
                <c:pt idx="2230">
                  <c:v>855.88387765699997</c:v>
                </c:pt>
                <c:pt idx="2231">
                  <c:v>856.40228097500005</c:v>
                </c:pt>
                <c:pt idx="2232">
                  <c:v>856.92068429200003</c:v>
                </c:pt>
                <c:pt idx="2233">
                  <c:v>857.43908761</c:v>
                </c:pt>
                <c:pt idx="2234">
                  <c:v>857.95749092799997</c:v>
                </c:pt>
                <c:pt idx="2235">
                  <c:v>858.47589424600005</c:v>
                </c:pt>
                <c:pt idx="2236">
                  <c:v>858.99429756400002</c:v>
                </c:pt>
                <c:pt idx="2237">
                  <c:v>859.512700881</c:v>
                </c:pt>
                <c:pt idx="2238">
                  <c:v>860.03110419899997</c:v>
                </c:pt>
                <c:pt idx="2239">
                  <c:v>860.54950751700005</c:v>
                </c:pt>
                <c:pt idx="2240">
                  <c:v>861.06791083500002</c:v>
                </c:pt>
                <c:pt idx="2241">
                  <c:v>861.586314152</c:v>
                </c:pt>
                <c:pt idx="2242">
                  <c:v>862.10471746999997</c:v>
                </c:pt>
                <c:pt idx="2243">
                  <c:v>862.62312078800005</c:v>
                </c:pt>
                <c:pt idx="2244">
                  <c:v>863.14152410600002</c:v>
                </c:pt>
                <c:pt idx="2245">
                  <c:v>863.65992742399999</c:v>
                </c:pt>
                <c:pt idx="2246">
                  <c:v>864.17833074099997</c:v>
                </c:pt>
                <c:pt idx="2247">
                  <c:v>864.69673405900005</c:v>
                </c:pt>
                <c:pt idx="2248">
                  <c:v>865.21513737700002</c:v>
                </c:pt>
                <c:pt idx="2249">
                  <c:v>865.73354069499999</c:v>
                </c:pt>
                <c:pt idx="2250">
                  <c:v>866.25194401199997</c:v>
                </c:pt>
                <c:pt idx="2251">
                  <c:v>866.77034733000005</c:v>
                </c:pt>
                <c:pt idx="2252">
                  <c:v>867.28875064800002</c:v>
                </c:pt>
                <c:pt idx="2253">
                  <c:v>867.80715396599999</c:v>
                </c:pt>
                <c:pt idx="2254">
                  <c:v>868.32555728399996</c:v>
                </c:pt>
                <c:pt idx="2255">
                  <c:v>868.84396060100005</c:v>
                </c:pt>
                <c:pt idx="2256">
                  <c:v>869.36236391900002</c:v>
                </c:pt>
                <c:pt idx="2257">
                  <c:v>869.88076723699999</c:v>
                </c:pt>
                <c:pt idx="2258">
                  <c:v>870.39917055499996</c:v>
                </c:pt>
                <c:pt idx="2259">
                  <c:v>870.91757387200005</c:v>
                </c:pt>
                <c:pt idx="2260">
                  <c:v>871.43597719000002</c:v>
                </c:pt>
                <c:pt idx="2261">
                  <c:v>871.95438050799999</c:v>
                </c:pt>
                <c:pt idx="2262">
                  <c:v>872.47278382599995</c:v>
                </c:pt>
                <c:pt idx="2263">
                  <c:v>872.99118714400004</c:v>
                </c:pt>
                <c:pt idx="2264">
                  <c:v>873.50959046100002</c:v>
                </c:pt>
                <c:pt idx="2265">
                  <c:v>874.02799377899998</c:v>
                </c:pt>
                <c:pt idx="2266">
                  <c:v>874.54639709699995</c:v>
                </c:pt>
                <c:pt idx="2267">
                  <c:v>875.06480041500004</c:v>
                </c:pt>
                <c:pt idx="2268">
                  <c:v>875.583203733</c:v>
                </c:pt>
                <c:pt idx="2269">
                  <c:v>876.10160704999998</c:v>
                </c:pt>
                <c:pt idx="2270">
                  <c:v>876.62001036799995</c:v>
                </c:pt>
                <c:pt idx="2271">
                  <c:v>877.13841368600004</c:v>
                </c:pt>
                <c:pt idx="2272">
                  <c:v>877.656817004</c:v>
                </c:pt>
                <c:pt idx="2273">
                  <c:v>878.17522032099998</c:v>
                </c:pt>
                <c:pt idx="2274">
                  <c:v>878.69362363899995</c:v>
                </c:pt>
                <c:pt idx="2275">
                  <c:v>879.21202695700003</c:v>
                </c:pt>
                <c:pt idx="2276">
                  <c:v>879.730430275</c:v>
                </c:pt>
                <c:pt idx="2277">
                  <c:v>880.24883359299997</c:v>
                </c:pt>
                <c:pt idx="2278">
                  <c:v>880.76723690999995</c:v>
                </c:pt>
                <c:pt idx="2279">
                  <c:v>881.28564022800003</c:v>
                </c:pt>
                <c:pt idx="2280">
                  <c:v>881.804043546</c:v>
                </c:pt>
                <c:pt idx="2281">
                  <c:v>882.32244686399997</c:v>
                </c:pt>
                <c:pt idx="2282">
                  <c:v>882.84085018099995</c:v>
                </c:pt>
                <c:pt idx="2283">
                  <c:v>883.35925349900003</c:v>
                </c:pt>
                <c:pt idx="2284">
                  <c:v>883.877656817</c:v>
                </c:pt>
                <c:pt idx="2285">
                  <c:v>884.39606013499997</c:v>
                </c:pt>
                <c:pt idx="2286">
                  <c:v>884.91446345300005</c:v>
                </c:pt>
                <c:pt idx="2287">
                  <c:v>885.43286677000003</c:v>
                </c:pt>
                <c:pt idx="2288">
                  <c:v>885.951270088</c:v>
                </c:pt>
                <c:pt idx="2289">
                  <c:v>886.46967340599997</c:v>
                </c:pt>
                <c:pt idx="2290">
                  <c:v>886.98807672400005</c:v>
                </c:pt>
                <c:pt idx="2291">
                  <c:v>887.50648004100003</c:v>
                </c:pt>
                <c:pt idx="2292">
                  <c:v>888.024883359</c:v>
                </c:pt>
                <c:pt idx="2293">
                  <c:v>888.54328667699997</c:v>
                </c:pt>
                <c:pt idx="2294">
                  <c:v>889.06168999500005</c:v>
                </c:pt>
                <c:pt idx="2295">
                  <c:v>889.58009331300002</c:v>
                </c:pt>
                <c:pt idx="2296">
                  <c:v>890.09849663</c:v>
                </c:pt>
                <c:pt idx="2297">
                  <c:v>890.61689994799997</c:v>
                </c:pt>
                <c:pt idx="2298">
                  <c:v>891.13530326600005</c:v>
                </c:pt>
                <c:pt idx="2299">
                  <c:v>891.65370658400002</c:v>
                </c:pt>
                <c:pt idx="2300">
                  <c:v>892.17210990199999</c:v>
                </c:pt>
                <c:pt idx="2301">
                  <c:v>892.69051321899997</c:v>
                </c:pt>
                <c:pt idx="2302">
                  <c:v>893.20891653700005</c:v>
                </c:pt>
                <c:pt idx="2303">
                  <c:v>893.72731985500002</c:v>
                </c:pt>
                <c:pt idx="2304">
                  <c:v>894.24572317299999</c:v>
                </c:pt>
                <c:pt idx="2305">
                  <c:v>894.76412648999997</c:v>
                </c:pt>
                <c:pt idx="2306">
                  <c:v>895.28252980800005</c:v>
                </c:pt>
                <c:pt idx="2307">
                  <c:v>895.80093312600002</c:v>
                </c:pt>
                <c:pt idx="2308">
                  <c:v>896.31933644399999</c:v>
                </c:pt>
                <c:pt idx="2309">
                  <c:v>896.83773976199996</c:v>
                </c:pt>
                <c:pt idx="2310">
                  <c:v>897.35614307900005</c:v>
                </c:pt>
                <c:pt idx="2311">
                  <c:v>897.87454639700002</c:v>
                </c:pt>
                <c:pt idx="2312">
                  <c:v>898.39294971499999</c:v>
                </c:pt>
                <c:pt idx="2313">
                  <c:v>898.91135303299995</c:v>
                </c:pt>
                <c:pt idx="2314">
                  <c:v>899.42975635000005</c:v>
                </c:pt>
                <c:pt idx="2315">
                  <c:v>899.94815966800002</c:v>
                </c:pt>
                <c:pt idx="2316">
                  <c:v>900.46656298599999</c:v>
                </c:pt>
                <c:pt idx="2317">
                  <c:v>900.98496630399995</c:v>
                </c:pt>
                <c:pt idx="2318">
                  <c:v>901.50336962200004</c:v>
                </c:pt>
                <c:pt idx="2319">
                  <c:v>902.02177293900002</c:v>
                </c:pt>
                <c:pt idx="2320">
                  <c:v>902.54017625699998</c:v>
                </c:pt>
                <c:pt idx="2321">
                  <c:v>903.05857957499995</c:v>
                </c:pt>
                <c:pt idx="2322">
                  <c:v>903.57698289300004</c:v>
                </c:pt>
                <c:pt idx="2323">
                  <c:v>904.09538621000002</c:v>
                </c:pt>
                <c:pt idx="2324">
                  <c:v>904.61378952799998</c:v>
                </c:pt>
                <c:pt idx="2325">
                  <c:v>905.13219284599995</c:v>
                </c:pt>
                <c:pt idx="2326">
                  <c:v>905.65059616400004</c:v>
                </c:pt>
                <c:pt idx="2327">
                  <c:v>906.168999482</c:v>
                </c:pt>
                <c:pt idx="2328">
                  <c:v>906.68740279899998</c:v>
                </c:pt>
                <c:pt idx="2329">
                  <c:v>907.20580611699995</c:v>
                </c:pt>
                <c:pt idx="2330">
                  <c:v>907.72420943500003</c:v>
                </c:pt>
                <c:pt idx="2331">
                  <c:v>908.242612753</c:v>
                </c:pt>
                <c:pt idx="2332">
                  <c:v>908.76101607099997</c:v>
                </c:pt>
                <c:pt idx="2333">
                  <c:v>909.27941938799995</c:v>
                </c:pt>
                <c:pt idx="2334">
                  <c:v>909.79782270600003</c:v>
                </c:pt>
                <c:pt idx="2335">
                  <c:v>910.316226024</c:v>
                </c:pt>
                <c:pt idx="2336">
                  <c:v>910.83462934199997</c:v>
                </c:pt>
                <c:pt idx="2337">
                  <c:v>911.35303265899995</c:v>
                </c:pt>
                <c:pt idx="2338">
                  <c:v>911.87143597700003</c:v>
                </c:pt>
                <c:pt idx="2339">
                  <c:v>912.389839295</c:v>
                </c:pt>
                <c:pt idx="2340">
                  <c:v>912.90824261299997</c:v>
                </c:pt>
                <c:pt idx="2341">
                  <c:v>913.42664593100005</c:v>
                </c:pt>
                <c:pt idx="2342">
                  <c:v>913.94504924800003</c:v>
                </c:pt>
                <c:pt idx="2343">
                  <c:v>914.463452566</c:v>
                </c:pt>
                <c:pt idx="2344">
                  <c:v>914.98185588399997</c:v>
                </c:pt>
                <c:pt idx="2345">
                  <c:v>915.50025920200005</c:v>
                </c:pt>
                <c:pt idx="2346">
                  <c:v>916.01866251900003</c:v>
                </c:pt>
                <c:pt idx="2347">
                  <c:v>916.537065837</c:v>
                </c:pt>
                <c:pt idx="2348">
                  <c:v>917.05546915499997</c:v>
                </c:pt>
                <c:pt idx="2349">
                  <c:v>917.57387247300005</c:v>
                </c:pt>
                <c:pt idx="2350">
                  <c:v>918.09227579100002</c:v>
                </c:pt>
                <c:pt idx="2351">
                  <c:v>918.610679108</c:v>
                </c:pt>
                <c:pt idx="2352">
                  <c:v>919.12908242599997</c:v>
                </c:pt>
                <c:pt idx="2353">
                  <c:v>919.64748574400005</c:v>
                </c:pt>
                <c:pt idx="2354">
                  <c:v>920.16588906200002</c:v>
                </c:pt>
                <c:pt idx="2355">
                  <c:v>920.684292379</c:v>
                </c:pt>
                <c:pt idx="2356">
                  <c:v>921.20269569699997</c:v>
                </c:pt>
                <c:pt idx="2357">
                  <c:v>921.72109901500005</c:v>
                </c:pt>
                <c:pt idx="2358">
                  <c:v>922.23950233300002</c:v>
                </c:pt>
                <c:pt idx="2359">
                  <c:v>922.75790565099999</c:v>
                </c:pt>
                <c:pt idx="2360">
                  <c:v>923.27630896799997</c:v>
                </c:pt>
                <c:pt idx="2361">
                  <c:v>923.79471228600005</c:v>
                </c:pt>
                <c:pt idx="2362">
                  <c:v>924.31311560400002</c:v>
                </c:pt>
                <c:pt idx="2363">
                  <c:v>924.83151892199999</c:v>
                </c:pt>
                <c:pt idx="2364">
                  <c:v>925.34992223999996</c:v>
                </c:pt>
                <c:pt idx="2365">
                  <c:v>925.86832555700005</c:v>
                </c:pt>
                <c:pt idx="2366">
                  <c:v>926.38672887500002</c:v>
                </c:pt>
                <c:pt idx="2367">
                  <c:v>926.90513219299999</c:v>
                </c:pt>
                <c:pt idx="2368">
                  <c:v>927.42353551099995</c:v>
                </c:pt>
                <c:pt idx="2369">
                  <c:v>927.94193882800005</c:v>
                </c:pt>
                <c:pt idx="2370">
                  <c:v>928.46034214600002</c:v>
                </c:pt>
                <c:pt idx="2371">
                  <c:v>928.97874546399999</c:v>
                </c:pt>
                <c:pt idx="2372">
                  <c:v>929.49714878199995</c:v>
                </c:pt>
                <c:pt idx="2373">
                  <c:v>930.01555210000004</c:v>
                </c:pt>
                <c:pt idx="2374">
                  <c:v>930.53395541700002</c:v>
                </c:pt>
                <c:pt idx="2375">
                  <c:v>931.05235873499998</c:v>
                </c:pt>
                <c:pt idx="2376">
                  <c:v>931.57076205299995</c:v>
                </c:pt>
                <c:pt idx="2377">
                  <c:v>932.08916537100004</c:v>
                </c:pt>
                <c:pt idx="2378">
                  <c:v>932.60756868800001</c:v>
                </c:pt>
                <c:pt idx="2379">
                  <c:v>933.12597200599998</c:v>
                </c:pt>
                <c:pt idx="2380">
                  <c:v>933.64437532399995</c:v>
                </c:pt>
                <c:pt idx="2381">
                  <c:v>934.16277864200003</c:v>
                </c:pt>
                <c:pt idx="2382">
                  <c:v>934.68118196</c:v>
                </c:pt>
                <c:pt idx="2383">
                  <c:v>935.19958527699998</c:v>
                </c:pt>
                <c:pt idx="2384">
                  <c:v>935.71798859499995</c:v>
                </c:pt>
                <c:pt idx="2385">
                  <c:v>936.23639191300003</c:v>
                </c:pt>
                <c:pt idx="2386">
                  <c:v>936.754795231</c:v>
                </c:pt>
                <c:pt idx="2387">
                  <c:v>937.27319854799998</c:v>
                </c:pt>
                <c:pt idx="2388">
                  <c:v>937.79160186599995</c:v>
                </c:pt>
                <c:pt idx="2389">
                  <c:v>938.31000518400003</c:v>
                </c:pt>
                <c:pt idx="2390">
                  <c:v>938.828408502</c:v>
                </c:pt>
                <c:pt idx="2391">
                  <c:v>939.34681181999997</c:v>
                </c:pt>
                <c:pt idx="2392">
                  <c:v>939.86521513699995</c:v>
                </c:pt>
                <c:pt idx="2393">
                  <c:v>940.38361845500003</c:v>
                </c:pt>
                <c:pt idx="2394">
                  <c:v>940.902021773</c:v>
                </c:pt>
                <c:pt idx="2395">
                  <c:v>941.42042509099997</c:v>
                </c:pt>
                <c:pt idx="2396">
                  <c:v>941.93882840900005</c:v>
                </c:pt>
                <c:pt idx="2397">
                  <c:v>942.45723172600003</c:v>
                </c:pt>
                <c:pt idx="2398">
                  <c:v>942.975635044</c:v>
                </c:pt>
                <c:pt idx="2399">
                  <c:v>943.49403836199997</c:v>
                </c:pt>
                <c:pt idx="2400">
                  <c:v>944.01244168000005</c:v>
                </c:pt>
                <c:pt idx="2401">
                  <c:v>944.53084499700003</c:v>
                </c:pt>
                <c:pt idx="2402">
                  <c:v>945.049248315</c:v>
                </c:pt>
                <c:pt idx="2403">
                  <c:v>945.56765163299997</c:v>
                </c:pt>
                <c:pt idx="2404">
                  <c:v>946.08605495100005</c:v>
                </c:pt>
                <c:pt idx="2405">
                  <c:v>946.60445826900002</c:v>
                </c:pt>
                <c:pt idx="2406">
                  <c:v>947.122861586</c:v>
                </c:pt>
                <c:pt idx="2407">
                  <c:v>947.64126490399997</c:v>
                </c:pt>
                <c:pt idx="2408">
                  <c:v>948.15966822200005</c:v>
                </c:pt>
                <c:pt idx="2409">
                  <c:v>948.67807154000002</c:v>
                </c:pt>
                <c:pt idx="2410">
                  <c:v>949.196474857</c:v>
                </c:pt>
                <c:pt idx="2411">
                  <c:v>949.71487817499997</c:v>
                </c:pt>
                <c:pt idx="2412">
                  <c:v>950.23328149300005</c:v>
                </c:pt>
                <c:pt idx="2413">
                  <c:v>950.75168481100002</c:v>
                </c:pt>
                <c:pt idx="2414">
                  <c:v>951.27008812899999</c:v>
                </c:pt>
                <c:pt idx="2415">
                  <c:v>951.78849144599997</c:v>
                </c:pt>
                <c:pt idx="2416">
                  <c:v>952.30689476400005</c:v>
                </c:pt>
                <c:pt idx="2417">
                  <c:v>952.82529808200002</c:v>
                </c:pt>
                <c:pt idx="2418">
                  <c:v>953.34370139999999</c:v>
                </c:pt>
                <c:pt idx="2419">
                  <c:v>953.86210471699997</c:v>
                </c:pt>
                <c:pt idx="2420">
                  <c:v>954.38050803500005</c:v>
                </c:pt>
                <c:pt idx="2421">
                  <c:v>954.89891135300002</c:v>
                </c:pt>
                <c:pt idx="2422">
                  <c:v>955.41731467099999</c:v>
                </c:pt>
                <c:pt idx="2423">
                  <c:v>955.93571798899995</c:v>
                </c:pt>
                <c:pt idx="2424">
                  <c:v>956.45412130600005</c:v>
                </c:pt>
                <c:pt idx="2425">
                  <c:v>956.97252462400002</c:v>
                </c:pt>
                <c:pt idx="2426">
                  <c:v>957.49092794199998</c:v>
                </c:pt>
                <c:pt idx="2427">
                  <c:v>958.00933125999995</c:v>
                </c:pt>
                <c:pt idx="2428">
                  <c:v>958.52773457800004</c:v>
                </c:pt>
                <c:pt idx="2429">
                  <c:v>959.04613789500002</c:v>
                </c:pt>
                <c:pt idx="2430">
                  <c:v>959.56454121299998</c:v>
                </c:pt>
                <c:pt idx="2431">
                  <c:v>960.08294453099995</c:v>
                </c:pt>
                <c:pt idx="2432">
                  <c:v>960.60134784900004</c:v>
                </c:pt>
                <c:pt idx="2433">
                  <c:v>961.11975116600001</c:v>
                </c:pt>
                <c:pt idx="2434">
                  <c:v>961.63815448399998</c:v>
                </c:pt>
                <c:pt idx="2435">
                  <c:v>962.15655780199995</c:v>
                </c:pt>
                <c:pt idx="2436">
                  <c:v>962.67496112000003</c:v>
                </c:pt>
                <c:pt idx="2437">
                  <c:v>963.193364438</c:v>
                </c:pt>
                <c:pt idx="2438">
                  <c:v>963.71176775499998</c:v>
                </c:pt>
                <c:pt idx="2439">
                  <c:v>964.23017107299995</c:v>
                </c:pt>
                <c:pt idx="2440">
                  <c:v>964.74857439100003</c:v>
                </c:pt>
                <c:pt idx="2441">
                  <c:v>965.266977709</c:v>
                </c:pt>
                <c:pt idx="2442">
                  <c:v>965.78538102599998</c:v>
                </c:pt>
                <c:pt idx="2443">
                  <c:v>966.30378434399995</c:v>
                </c:pt>
                <c:pt idx="2444">
                  <c:v>966.82218766200003</c:v>
                </c:pt>
                <c:pt idx="2445">
                  <c:v>967.34059098</c:v>
                </c:pt>
                <c:pt idx="2446">
                  <c:v>967.85899429799997</c:v>
                </c:pt>
                <c:pt idx="2447">
                  <c:v>968.37739761499995</c:v>
                </c:pt>
                <c:pt idx="2448">
                  <c:v>968.89580093300003</c:v>
                </c:pt>
                <c:pt idx="2449">
                  <c:v>969.414204251</c:v>
                </c:pt>
                <c:pt idx="2450">
                  <c:v>969.93260756899997</c:v>
                </c:pt>
                <c:pt idx="2451">
                  <c:v>970.45101088599995</c:v>
                </c:pt>
                <c:pt idx="2452">
                  <c:v>970.96941420400003</c:v>
                </c:pt>
                <c:pt idx="2453">
                  <c:v>971.487817522</c:v>
                </c:pt>
                <c:pt idx="2454">
                  <c:v>972.00622083999997</c:v>
                </c:pt>
                <c:pt idx="2455">
                  <c:v>972.52462415800005</c:v>
                </c:pt>
                <c:pt idx="2456">
                  <c:v>973.04302747500003</c:v>
                </c:pt>
                <c:pt idx="2457">
                  <c:v>973.561430793</c:v>
                </c:pt>
                <c:pt idx="2458">
                  <c:v>974.07983411099997</c:v>
                </c:pt>
                <c:pt idx="2459">
                  <c:v>974.59823742900005</c:v>
                </c:pt>
                <c:pt idx="2460">
                  <c:v>975.11664074700002</c:v>
                </c:pt>
                <c:pt idx="2461">
                  <c:v>975.635044064</c:v>
                </c:pt>
                <c:pt idx="2462">
                  <c:v>976.15344738199997</c:v>
                </c:pt>
                <c:pt idx="2463">
                  <c:v>976.67185070000005</c:v>
                </c:pt>
                <c:pt idx="2464">
                  <c:v>977.19025401800002</c:v>
                </c:pt>
                <c:pt idx="2465">
                  <c:v>977.708657335</c:v>
                </c:pt>
                <c:pt idx="2466">
                  <c:v>978.22706065299997</c:v>
                </c:pt>
                <c:pt idx="2467">
                  <c:v>978.74546397100005</c:v>
                </c:pt>
                <c:pt idx="2468">
                  <c:v>979.26386728900002</c:v>
                </c:pt>
                <c:pt idx="2469">
                  <c:v>979.78227060699999</c:v>
                </c:pt>
                <c:pt idx="2470">
                  <c:v>980.30067392399997</c:v>
                </c:pt>
                <c:pt idx="2471">
                  <c:v>980.81907724200005</c:v>
                </c:pt>
                <c:pt idx="2472">
                  <c:v>981.33748056000002</c:v>
                </c:pt>
                <c:pt idx="2473">
                  <c:v>981.85588387799999</c:v>
                </c:pt>
                <c:pt idx="2474">
                  <c:v>982.37428719499997</c:v>
                </c:pt>
                <c:pt idx="2475">
                  <c:v>982.89269051300005</c:v>
                </c:pt>
                <c:pt idx="2476">
                  <c:v>983.41109383100002</c:v>
                </c:pt>
                <c:pt idx="2477">
                  <c:v>983.92949714899999</c:v>
                </c:pt>
                <c:pt idx="2478">
                  <c:v>984.44790046699995</c:v>
                </c:pt>
                <c:pt idx="2479">
                  <c:v>984.96630378400005</c:v>
                </c:pt>
                <c:pt idx="2480">
                  <c:v>985.48470710200002</c:v>
                </c:pt>
                <c:pt idx="2481">
                  <c:v>986.00311041999998</c:v>
                </c:pt>
                <c:pt idx="2482">
                  <c:v>986.52151373799995</c:v>
                </c:pt>
                <c:pt idx="2483">
                  <c:v>987.03991705500005</c:v>
                </c:pt>
                <c:pt idx="2484">
                  <c:v>987.55832037300002</c:v>
                </c:pt>
                <c:pt idx="2485">
                  <c:v>988.07672369099998</c:v>
                </c:pt>
                <c:pt idx="2486">
                  <c:v>988.59512700899995</c:v>
                </c:pt>
                <c:pt idx="2487">
                  <c:v>989.11353032700003</c:v>
                </c:pt>
                <c:pt idx="2488">
                  <c:v>989.63193364400001</c:v>
                </c:pt>
                <c:pt idx="2489">
                  <c:v>990.15033696199998</c:v>
                </c:pt>
                <c:pt idx="2490">
                  <c:v>990.66874027999995</c:v>
                </c:pt>
                <c:pt idx="2491">
                  <c:v>991.18714359800003</c:v>
                </c:pt>
                <c:pt idx="2492">
                  <c:v>991.705546916</c:v>
                </c:pt>
                <c:pt idx="2493">
                  <c:v>992.22395023299998</c:v>
                </c:pt>
                <c:pt idx="2494">
                  <c:v>992.74235355099995</c:v>
                </c:pt>
                <c:pt idx="2495">
                  <c:v>993.26075686900003</c:v>
                </c:pt>
                <c:pt idx="2496">
                  <c:v>993.779160187</c:v>
                </c:pt>
                <c:pt idx="2497">
                  <c:v>994.29756350399998</c:v>
                </c:pt>
                <c:pt idx="2498">
                  <c:v>994.81596682199995</c:v>
                </c:pt>
                <c:pt idx="2499">
                  <c:v>995.33437014000003</c:v>
                </c:pt>
                <c:pt idx="2500">
                  <c:v>995.852773458</c:v>
                </c:pt>
                <c:pt idx="2501">
                  <c:v>996.37117677599997</c:v>
                </c:pt>
                <c:pt idx="2502">
                  <c:v>996.88958009299995</c:v>
                </c:pt>
                <c:pt idx="2503">
                  <c:v>997.40798341100003</c:v>
                </c:pt>
                <c:pt idx="2504">
                  <c:v>997.926386729</c:v>
                </c:pt>
                <c:pt idx="2505">
                  <c:v>998.44479004699997</c:v>
                </c:pt>
                <c:pt idx="2506">
                  <c:v>998.96319336399995</c:v>
                </c:pt>
                <c:pt idx="2507">
                  <c:v>999.48159668200003</c:v>
                </c:pt>
                <c:pt idx="2508">
                  <c:v>1000</c:v>
                </c:pt>
              </c:numCache>
            </c:numRef>
          </c:xVal>
          <c:yVal>
            <c:numRef>
              <c:f>All!$E$2:$E$2510</c:f>
              <c:numCache>
                <c:formatCode>General</c:formatCode>
                <c:ptCount val="2509"/>
                <c:pt idx="0">
                  <c:v>-1.1481091466733333</c:v>
                </c:pt>
                <c:pt idx="1">
                  <c:v>-1.1539211284433333</c:v>
                </c:pt>
                <c:pt idx="2">
                  <c:v>-1.1597331102133335</c:v>
                </c:pt>
                <c:pt idx="3">
                  <c:v>-1.1655450919833334</c:v>
                </c:pt>
                <c:pt idx="4">
                  <c:v>-1.1713570737566668</c:v>
                </c:pt>
                <c:pt idx="5">
                  <c:v>-1.1771690555266667</c:v>
                </c:pt>
                <c:pt idx="6">
                  <c:v>-1.1843322972033332</c:v>
                </c:pt>
                <c:pt idx="7">
                  <c:v>-1.1915548561466667</c:v>
                </c:pt>
                <c:pt idx="8">
                  <c:v>-1.1987774150933335</c:v>
                </c:pt>
                <c:pt idx="9">
                  <c:v>-1.2059999740366667</c:v>
                </c:pt>
                <c:pt idx="10">
                  <c:v>-1.2132225329833333</c:v>
                </c:pt>
                <c:pt idx="11">
                  <c:v>-1.2204450919266667</c:v>
                </c:pt>
                <c:pt idx="12">
                  <c:v>-1.2276676508733333</c:v>
                </c:pt>
                <c:pt idx="13">
                  <c:v>-1.2348902098166665</c:v>
                </c:pt>
                <c:pt idx="14">
                  <c:v>-1.2421127687633333</c:v>
                </c:pt>
                <c:pt idx="15">
                  <c:v>-1.2493744727766667</c:v>
                </c:pt>
                <c:pt idx="16">
                  <c:v>-1.2572157095100001</c:v>
                </c:pt>
                <c:pt idx="17">
                  <c:v>-1.2650569462399999</c:v>
                </c:pt>
                <c:pt idx="18">
                  <c:v>-1.2728981829733332</c:v>
                </c:pt>
                <c:pt idx="19">
                  <c:v>-1.2807394197033333</c:v>
                </c:pt>
                <c:pt idx="20">
                  <c:v>-1.2885806564366666</c:v>
                </c:pt>
                <c:pt idx="21">
                  <c:v>-1.29642189317</c:v>
                </c:pt>
                <c:pt idx="22">
                  <c:v>-1.3042631299</c:v>
                </c:pt>
                <c:pt idx="23">
                  <c:v>-1.3121043666333334</c:v>
                </c:pt>
                <c:pt idx="24">
                  <c:v>-1.3199456033633334</c:v>
                </c:pt>
                <c:pt idx="25">
                  <c:v>-1.3277868400966668</c:v>
                </c:pt>
                <c:pt idx="26">
                  <c:v>-1.3356280768266666</c:v>
                </c:pt>
                <c:pt idx="27">
                  <c:v>-1.34346931356</c:v>
                </c:pt>
                <c:pt idx="28">
                  <c:v>-1.35131055029</c:v>
                </c:pt>
                <c:pt idx="29">
                  <c:v>-1.3591517870233334</c:v>
                </c:pt>
                <c:pt idx="30">
                  <c:v>-1.3669930237566668</c:v>
                </c:pt>
                <c:pt idx="31">
                  <c:v>-1.3748342604866668</c:v>
                </c:pt>
                <c:pt idx="32">
                  <c:v>-1.3836804676333332</c:v>
                </c:pt>
                <c:pt idx="33">
                  <c:v>-1.3928101463933331</c:v>
                </c:pt>
                <c:pt idx="34">
                  <c:v>-1.4019398251533335</c:v>
                </c:pt>
                <c:pt idx="35">
                  <c:v>-1.4110695039133334</c:v>
                </c:pt>
                <c:pt idx="36">
                  <c:v>-1.4201991826733333</c:v>
                </c:pt>
                <c:pt idx="37">
                  <c:v>-1.4293288614333333</c:v>
                </c:pt>
                <c:pt idx="38">
                  <c:v>-1.4384585401933334</c:v>
                </c:pt>
                <c:pt idx="39">
                  <c:v>-1.4475882189533333</c:v>
                </c:pt>
                <c:pt idx="40">
                  <c:v>-1.4567178977133333</c:v>
                </c:pt>
                <c:pt idx="41">
                  <c:v>-1.4658475764733332</c:v>
                </c:pt>
                <c:pt idx="42">
                  <c:v>-1.4748170071333335</c:v>
                </c:pt>
                <c:pt idx="43">
                  <c:v>-1.4833674156100001</c:v>
                </c:pt>
                <c:pt idx="44">
                  <c:v>-1.4919178240866666</c:v>
                </c:pt>
                <c:pt idx="45">
                  <c:v>-1.5004682325633334</c:v>
                </c:pt>
                <c:pt idx="46">
                  <c:v>-1.5090186410399999</c:v>
                </c:pt>
                <c:pt idx="47">
                  <c:v>-1.5175690495166665</c:v>
                </c:pt>
                <c:pt idx="48">
                  <c:v>-1.5261194579933333</c:v>
                </c:pt>
                <c:pt idx="49">
                  <c:v>-1.53466986647</c:v>
                </c:pt>
                <c:pt idx="50">
                  <c:v>-1.5432202749466668</c:v>
                </c:pt>
                <c:pt idx="51">
                  <c:v>-1.5517706834233334</c:v>
                </c:pt>
                <c:pt idx="52">
                  <c:v>-1.5603210918999999</c:v>
                </c:pt>
                <c:pt idx="53">
                  <c:v>-1.5688715003766667</c:v>
                </c:pt>
                <c:pt idx="54">
                  <c:v>-1.5777151042933333</c:v>
                </c:pt>
                <c:pt idx="55">
                  <c:v>-1.5887553024466667</c:v>
                </c:pt>
                <c:pt idx="56">
                  <c:v>-1.5997955005966666</c:v>
                </c:pt>
                <c:pt idx="57">
                  <c:v>-1.6108356987466665</c:v>
                </c:pt>
                <c:pt idx="58">
                  <c:v>-1.6218758969</c:v>
                </c:pt>
                <c:pt idx="59">
                  <c:v>-1.6329160950499999</c:v>
                </c:pt>
                <c:pt idx="60">
                  <c:v>-1.6439562931999998</c:v>
                </c:pt>
                <c:pt idx="61">
                  <c:v>-1.6549964913533335</c:v>
                </c:pt>
                <c:pt idx="62">
                  <c:v>-1.6660366895033334</c:v>
                </c:pt>
                <c:pt idx="63">
                  <c:v>-1.6770768876533333</c:v>
                </c:pt>
                <c:pt idx="64">
                  <c:v>-1.6881170858033334</c:v>
                </c:pt>
                <c:pt idx="65">
                  <c:v>-1.6991572839566667</c:v>
                </c:pt>
                <c:pt idx="66">
                  <c:v>-1.7101974821066666</c:v>
                </c:pt>
                <c:pt idx="67">
                  <c:v>-1.7212376802566667</c:v>
                </c:pt>
                <c:pt idx="68">
                  <c:v>-1.7322778784099999</c:v>
                </c:pt>
                <c:pt idx="69">
                  <c:v>-1.7433180765599998</c:v>
                </c:pt>
                <c:pt idx="70">
                  <c:v>-1.7543582747100002</c:v>
                </c:pt>
                <c:pt idx="71">
                  <c:v>-1.7653984728633334</c:v>
                </c:pt>
                <c:pt idx="72">
                  <c:v>-1.7764386710133333</c:v>
                </c:pt>
                <c:pt idx="73">
                  <c:v>-1.7874788691633334</c:v>
                </c:pt>
                <c:pt idx="74">
                  <c:v>-1.7979529052833334</c:v>
                </c:pt>
                <c:pt idx="75">
                  <c:v>-1.8084046813666665</c:v>
                </c:pt>
                <c:pt idx="76">
                  <c:v>-1.8211530169266668</c:v>
                </c:pt>
                <c:pt idx="77">
                  <c:v>-1.8343539612266666</c:v>
                </c:pt>
                <c:pt idx="78">
                  <c:v>-1.84755490553</c:v>
                </c:pt>
                <c:pt idx="79">
                  <c:v>-1.8607558498300001</c:v>
                </c:pt>
                <c:pt idx="80">
                  <c:v>-1.8739567941333333</c:v>
                </c:pt>
                <c:pt idx="81">
                  <c:v>-1.8871577384333333</c:v>
                </c:pt>
                <c:pt idx="82">
                  <c:v>-1.9003586827366667</c:v>
                </c:pt>
                <c:pt idx="83">
                  <c:v>-1.9135596270366666</c:v>
                </c:pt>
                <c:pt idx="84">
                  <c:v>-1.92676057134</c:v>
                </c:pt>
                <c:pt idx="85">
                  <c:v>-1.9399615156400001</c:v>
                </c:pt>
                <c:pt idx="86">
                  <c:v>-1.9531624599433333</c:v>
                </c:pt>
                <c:pt idx="87">
                  <c:v>-1.9663634042433333</c:v>
                </c:pt>
                <c:pt idx="88">
                  <c:v>-1.9795643485466667</c:v>
                </c:pt>
                <c:pt idx="89">
                  <c:v>-1.9927652928466666</c:v>
                </c:pt>
                <c:pt idx="90">
                  <c:v>-2.00596623715</c:v>
                </c:pt>
                <c:pt idx="91">
                  <c:v>-2.0191671814499998</c:v>
                </c:pt>
                <c:pt idx="92">
                  <c:v>-2.0323681257533335</c:v>
                </c:pt>
                <c:pt idx="93">
                  <c:v>-2.0455690700533333</c:v>
                </c:pt>
                <c:pt idx="94">
                  <c:v>-2.0587852799033333</c:v>
                </c:pt>
                <c:pt idx="95">
                  <c:v>-2.0720553149233334</c:v>
                </c:pt>
                <c:pt idx="96">
                  <c:v>-2.0877094130966669</c:v>
                </c:pt>
                <c:pt idx="97">
                  <c:v>-2.1040271127966665</c:v>
                </c:pt>
                <c:pt idx="98">
                  <c:v>-2.1203448124966666</c:v>
                </c:pt>
                <c:pt idx="99">
                  <c:v>-2.1366625122</c:v>
                </c:pt>
                <c:pt idx="100">
                  <c:v>-2.1529802119000001</c:v>
                </c:pt>
                <c:pt idx="101">
                  <c:v>-2.1856156112999998</c:v>
                </c:pt>
                <c:pt idx="102">
                  <c:v>-2.2019333109999999</c:v>
                </c:pt>
                <c:pt idx="103">
                  <c:v>-2.2182510107</c:v>
                </c:pt>
                <c:pt idx="104">
                  <c:v>-2.2345687104</c:v>
                </c:pt>
                <c:pt idx="105">
                  <c:v>-2.2508864101000001</c:v>
                </c:pt>
                <c:pt idx="106">
                  <c:v>-2.2672041098000002</c:v>
                </c:pt>
                <c:pt idx="107">
                  <c:v>-2.2835218095033336</c:v>
                </c:pt>
                <c:pt idx="108">
                  <c:v>-2.2998395092033332</c:v>
                </c:pt>
                <c:pt idx="109">
                  <c:v>-2.3161572089033333</c:v>
                </c:pt>
                <c:pt idx="110">
                  <c:v>-2.3324749086033334</c:v>
                </c:pt>
                <c:pt idx="111">
                  <c:v>-2.3487907862166666</c:v>
                </c:pt>
                <c:pt idx="112">
                  <c:v>-2.3651056782533333</c:v>
                </c:pt>
                <c:pt idx="113">
                  <c:v>-2.3814205702933333</c:v>
                </c:pt>
                <c:pt idx="114">
                  <c:v>-2.39773546233</c:v>
                </c:pt>
                <c:pt idx="115">
                  <c:v>-2.4145681881266667</c:v>
                </c:pt>
                <c:pt idx="116">
                  <c:v>-2.4331425257166668</c:v>
                </c:pt>
                <c:pt idx="117">
                  <c:v>-2.4517168633066668</c:v>
                </c:pt>
                <c:pt idx="118">
                  <c:v>-2.4702912008966664</c:v>
                </c:pt>
                <c:pt idx="119">
                  <c:v>-2.4888655384866669</c:v>
                </c:pt>
                <c:pt idx="120">
                  <c:v>-2.5074398760766665</c:v>
                </c:pt>
                <c:pt idx="121">
                  <c:v>-2.5260142136666666</c:v>
                </c:pt>
                <c:pt idx="122">
                  <c:v>-2.5445885512566666</c:v>
                </c:pt>
                <c:pt idx="123">
                  <c:v>-2.5631628888466667</c:v>
                </c:pt>
                <c:pt idx="124">
                  <c:v>-2.58173722644</c:v>
                </c:pt>
                <c:pt idx="125">
                  <c:v>-2.6003115640300001</c:v>
                </c:pt>
                <c:pt idx="126">
                  <c:v>-2.6188859016200001</c:v>
                </c:pt>
                <c:pt idx="127">
                  <c:v>-2.6374602392099997</c:v>
                </c:pt>
                <c:pt idx="128">
                  <c:v>-2.6560345768000002</c:v>
                </c:pt>
                <c:pt idx="129">
                  <c:v>-2.6746089143899998</c:v>
                </c:pt>
                <c:pt idx="130">
                  <c:v>-2.6942637746533333</c:v>
                </c:pt>
                <c:pt idx="131">
                  <c:v>-2.7164220527366667</c:v>
                </c:pt>
                <c:pt idx="132">
                  <c:v>-2.7385803308200001</c:v>
                </c:pt>
                <c:pt idx="133">
                  <c:v>-2.7607386089033334</c:v>
                </c:pt>
                <c:pt idx="134">
                  <c:v>-2.7822368943766667</c:v>
                </c:pt>
                <c:pt idx="135">
                  <c:v>-2.8033753264033332</c:v>
                </c:pt>
                <c:pt idx="136">
                  <c:v>-2.8245137584266669</c:v>
                </c:pt>
                <c:pt idx="137">
                  <c:v>-2.8456521904500001</c:v>
                </c:pt>
                <c:pt idx="138">
                  <c:v>-2.8667906224733333</c:v>
                </c:pt>
                <c:pt idx="139">
                  <c:v>-2.8879290544966665</c:v>
                </c:pt>
                <c:pt idx="140">
                  <c:v>-2.9090674865200001</c:v>
                </c:pt>
                <c:pt idx="141">
                  <c:v>-2.9302059185433333</c:v>
                </c:pt>
                <c:pt idx="142">
                  <c:v>-2.9520747225166666</c:v>
                </c:pt>
                <c:pt idx="143">
                  <c:v>-2.9774723194466666</c:v>
                </c:pt>
                <c:pt idx="144">
                  <c:v>-3.002869916376667</c:v>
                </c:pt>
                <c:pt idx="145">
                  <c:v>-3.0282675133099999</c:v>
                </c:pt>
                <c:pt idx="146">
                  <c:v>-3.0536651102400003</c:v>
                </c:pt>
                <c:pt idx="147">
                  <c:v>-3.0790627071699999</c:v>
                </c:pt>
                <c:pt idx="148">
                  <c:v>-3.1035451636933331</c:v>
                </c:pt>
                <c:pt idx="149">
                  <c:v>-3.1277887787266665</c:v>
                </c:pt>
                <c:pt idx="150">
                  <c:v>-3.1520323937600003</c:v>
                </c:pt>
                <c:pt idx="151">
                  <c:v>-3.1762760087933333</c:v>
                </c:pt>
                <c:pt idx="152">
                  <c:v>-3.2005196238233338</c:v>
                </c:pt>
                <c:pt idx="153">
                  <c:v>-3.2272629358966665</c:v>
                </c:pt>
                <c:pt idx="154">
                  <c:v>-3.2550267335233336</c:v>
                </c:pt>
                <c:pt idx="155">
                  <c:v>-3.2827905311500003</c:v>
                </c:pt>
                <c:pt idx="156">
                  <c:v>-3.3105543287766666</c:v>
                </c:pt>
                <c:pt idx="157">
                  <c:v>-3.3383181264000004</c:v>
                </c:pt>
                <c:pt idx="158">
                  <c:v>-3.3660819240333333</c:v>
                </c:pt>
                <c:pt idx="159">
                  <c:v>-3.3938457216666666</c:v>
                </c:pt>
                <c:pt idx="160">
                  <c:v>-3.4214837628666666</c:v>
                </c:pt>
                <c:pt idx="161">
                  <c:v>-3.4486185955333331</c:v>
                </c:pt>
                <c:pt idx="162">
                  <c:v>-3.4757534282333338</c:v>
                </c:pt>
                <c:pt idx="163">
                  <c:v>-3.5049486473999996</c:v>
                </c:pt>
                <c:pt idx="164">
                  <c:v>-3.5362635737333332</c:v>
                </c:pt>
                <c:pt idx="165">
                  <c:v>-3.5675785000666664</c:v>
                </c:pt>
                <c:pt idx="166">
                  <c:v>-3.5988934264000001</c:v>
                </c:pt>
                <c:pt idx="167">
                  <c:v>-3.6302083527333333</c:v>
                </c:pt>
                <c:pt idx="168">
                  <c:v>-3.661523279066667</c:v>
                </c:pt>
                <c:pt idx="169">
                  <c:v>-3.6928382053999997</c:v>
                </c:pt>
                <c:pt idx="170">
                  <c:v>-3.7241531317333334</c:v>
                </c:pt>
                <c:pt idx="171">
                  <c:v>-3.7554680580666666</c:v>
                </c:pt>
                <c:pt idx="172">
                  <c:v>-3.7866307307666669</c:v>
                </c:pt>
                <c:pt idx="173">
                  <c:v>-3.8188278366666668</c:v>
                </c:pt>
                <c:pt idx="174">
                  <c:v>-3.8547910109333334</c:v>
                </c:pt>
                <c:pt idx="175">
                  <c:v>-3.8907541851666667</c:v>
                </c:pt>
                <c:pt idx="176">
                  <c:v>-3.9267173594333333</c:v>
                </c:pt>
                <c:pt idx="177">
                  <c:v>-3.9626805336666666</c:v>
                </c:pt>
                <c:pt idx="178">
                  <c:v>-3.9986437079333332</c:v>
                </c:pt>
                <c:pt idx="179">
                  <c:v>-4.0346068821666661</c:v>
                </c:pt>
                <c:pt idx="180">
                  <c:v>-4.0705700564333336</c:v>
                </c:pt>
                <c:pt idx="181">
                  <c:v>-4.1065862141</c:v>
                </c:pt>
                <c:pt idx="182">
                  <c:v>-4.1426050600333335</c:v>
                </c:pt>
                <c:pt idx="183">
                  <c:v>-4.1799740516999995</c:v>
                </c:pt>
                <c:pt idx="184">
                  <c:v>-4.219683796</c:v>
                </c:pt>
                <c:pt idx="185">
                  <c:v>-4.2593458101000001</c:v>
                </c:pt>
                <c:pt idx="186">
                  <c:v>-4.2990078242000003</c:v>
                </c:pt>
                <c:pt idx="187">
                  <c:v>-4.3386698383000004</c:v>
                </c:pt>
                <c:pt idx="188">
                  <c:v>-4.3783318523999997</c:v>
                </c:pt>
                <c:pt idx="189">
                  <c:v>-4.4179938665333331</c:v>
                </c:pt>
                <c:pt idx="190">
                  <c:v>-4.4576558806333333</c:v>
                </c:pt>
                <c:pt idx="191">
                  <c:v>-4.4973178947333334</c:v>
                </c:pt>
                <c:pt idx="192">
                  <c:v>-4.5369799088333336</c:v>
                </c:pt>
                <c:pt idx="193">
                  <c:v>-4.5787554513666668</c:v>
                </c:pt>
                <c:pt idx="194">
                  <c:v>-4.6256773552666663</c:v>
                </c:pt>
                <c:pt idx="195">
                  <c:v>-4.6718667028</c:v>
                </c:pt>
                <c:pt idx="196">
                  <c:v>-4.7180560503333338</c:v>
                </c:pt>
                <c:pt idx="197">
                  <c:v>-4.7642453978999999</c:v>
                </c:pt>
                <c:pt idx="198">
                  <c:v>-4.8104347454333336</c:v>
                </c:pt>
                <c:pt idx="199">
                  <c:v>-4.8566240929999998</c:v>
                </c:pt>
                <c:pt idx="200">
                  <c:v>-4.9028134405333335</c:v>
                </c:pt>
                <c:pt idx="201">
                  <c:v>-4.9490027880666672</c:v>
                </c:pt>
                <c:pt idx="202">
                  <c:v>-4.9951921356333333</c:v>
                </c:pt>
                <c:pt idx="203">
                  <c:v>-5.0414770134999998</c:v>
                </c:pt>
                <c:pt idx="204">
                  <c:v>-5.0945245595999999</c:v>
                </c:pt>
                <c:pt idx="205">
                  <c:v>-5.1467558265666664</c:v>
                </c:pt>
                <c:pt idx="206">
                  <c:v>-5.1989870935333338</c:v>
                </c:pt>
                <c:pt idx="207">
                  <c:v>-5.2512183605333336</c:v>
                </c:pt>
                <c:pt idx="208">
                  <c:v>-5.3034496275</c:v>
                </c:pt>
                <c:pt idx="209">
                  <c:v>-5.3556808944666665</c:v>
                </c:pt>
                <c:pt idx="210">
                  <c:v>-5.4079121614666663</c:v>
                </c:pt>
                <c:pt idx="211">
                  <c:v>-5.4601434284333337</c:v>
                </c:pt>
                <c:pt idx="212">
                  <c:v>-5.5123746953999992</c:v>
                </c:pt>
                <c:pt idx="213">
                  <c:v>-5.5646059624000008</c:v>
                </c:pt>
                <c:pt idx="214">
                  <c:v>-5.6220355330666658</c:v>
                </c:pt>
                <c:pt idx="215">
                  <c:v>-5.6813891880333331</c:v>
                </c:pt>
                <c:pt idx="216">
                  <c:v>-5.7407428430333338</c:v>
                </c:pt>
                <c:pt idx="217">
                  <c:v>-5.8000964979999994</c:v>
                </c:pt>
                <c:pt idx="218">
                  <c:v>-5.8594501529666667</c:v>
                </c:pt>
                <c:pt idx="219">
                  <c:v>-5.9188038079666674</c:v>
                </c:pt>
                <c:pt idx="220">
                  <c:v>-5.9781574629333329</c:v>
                </c:pt>
                <c:pt idx="221">
                  <c:v>-6.0375111179333336</c:v>
                </c:pt>
                <c:pt idx="222">
                  <c:v>-6.0968647728999992</c:v>
                </c:pt>
                <c:pt idx="223">
                  <c:v>-6.1562184278999998</c:v>
                </c:pt>
                <c:pt idx="224">
                  <c:v>-6.2189734625666668</c:v>
                </c:pt>
                <c:pt idx="225">
                  <c:v>-6.2859933006333328</c:v>
                </c:pt>
                <c:pt idx="226">
                  <c:v>-6.353013138733334</c:v>
                </c:pt>
                <c:pt idx="227">
                  <c:v>-6.4200329768333333</c:v>
                </c:pt>
                <c:pt idx="228">
                  <c:v>-6.4870528149000002</c:v>
                </c:pt>
                <c:pt idx="229">
                  <c:v>-6.5540726529999995</c:v>
                </c:pt>
                <c:pt idx="230">
                  <c:v>-6.6210924910999998</c:v>
                </c:pt>
                <c:pt idx="231">
                  <c:v>-6.6881123292</c:v>
                </c:pt>
                <c:pt idx="232">
                  <c:v>-6.7551321672666669</c:v>
                </c:pt>
                <c:pt idx="233">
                  <c:v>-6.8221520053666671</c:v>
                </c:pt>
                <c:pt idx="234">
                  <c:v>-6.8911228591000002</c:v>
                </c:pt>
                <c:pt idx="235">
                  <c:v>-6.9649772472333327</c:v>
                </c:pt>
                <c:pt idx="236">
                  <c:v>-7.0388316354000002</c:v>
                </c:pt>
                <c:pt idx="237">
                  <c:v>-7.1126860235333327</c:v>
                </c:pt>
                <c:pt idx="238">
                  <c:v>-7.1865404116666669</c:v>
                </c:pt>
                <c:pt idx="239">
                  <c:v>-7.2603947998333327</c:v>
                </c:pt>
                <c:pt idx="240">
                  <c:v>-7.3342491879666669</c:v>
                </c:pt>
                <c:pt idx="241">
                  <c:v>-7.4081035761000003</c:v>
                </c:pt>
                <c:pt idx="242">
                  <c:v>-7.4819579642333336</c:v>
                </c:pt>
                <c:pt idx="243">
                  <c:v>-7.5558123524000003</c:v>
                </c:pt>
                <c:pt idx="244">
                  <c:v>-7.6296667405333336</c:v>
                </c:pt>
                <c:pt idx="245">
                  <c:v>-7.7126146939333333</c:v>
                </c:pt>
                <c:pt idx="246">
                  <c:v>-7.7972347508666671</c:v>
                </c:pt>
                <c:pt idx="247">
                  <c:v>-7.8818548078333341</c:v>
                </c:pt>
                <c:pt idx="248">
                  <c:v>-7.966474864766667</c:v>
                </c:pt>
                <c:pt idx="249">
                  <c:v>-8.0510949217000007</c:v>
                </c:pt>
                <c:pt idx="250">
                  <c:v>-8.1357149786333327</c:v>
                </c:pt>
                <c:pt idx="251">
                  <c:v>-8.2203350355666664</c:v>
                </c:pt>
                <c:pt idx="252">
                  <c:v>-8.3049550925000002</c:v>
                </c:pt>
                <c:pt idx="253">
                  <c:v>-8.3895751494333322</c:v>
                </c:pt>
                <c:pt idx="254">
                  <c:v>-8.4741952063666677</c:v>
                </c:pt>
                <c:pt idx="255">
                  <c:v>-8.5588152632999996</c:v>
                </c:pt>
                <c:pt idx="256">
                  <c:v>-8.6510713303000006</c:v>
                </c:pt>
                <c:pt idx="257">
                  <c:v>-8.7419275505333331</c:v>
                </c:pt>
                <c:pt idx="258">
                  <c:v>-8.8327837707333341</c:v>
                </c:pt>
                <c:pt idx="259">
                  <c:v>-8.9236399909666666</c:v>
                </c:pt>
                <c:pt idx="260">
                  <c:v>-9.0144962111999991</c:v>
                </c:pt>
                <c:pt idx="261">
                  <c:v>-9.1053524314333334</c:v>
                </c:pt>
                <c:pt idx="262">
                  <c:v>-9.1962086516333326</c:v>
                </c:pt>
                <c:pt idx="263">
                  <c:v>-9.2870648718666668</c:v>
                </c:pt>
                <c:pt idx="264">
                  <c:v>-9.3779210921000011</c:v>
                </c:pt>
                <c:pt idx="265">
                  <c:v>-9.4687773123000003</c:v>
                </c:pt>
                <c:pt idx="266">
                  <c:v>-9.5596335325333328</c:v>
                </c:pt>
                <c:pt idx="267">
                  <c:v>-9.6581314540999994</c:v>
                </c:pt>
                <c:pt idx="268">
                  <c:v>-9.7552546218000007</c:v>
                </c:pt>
                <c:pt idx="269">
                  <c:v>-9.8523777895333335</c:v>
                </c:pt>
                <c:pt idx="270">
                  <c:v>-9.9495009572666664</c:v>
                </c:pt>
                <c:pt idx="271">
                  <c:v>-10.046624124966668</c:v>
                </c:pt>
                <c:pt idx="272">
                  <c:v>-10.143747292700001</c:v>
                </c:pt>
                <c:pt idx="273">
                  <c:v>-10.2408704604</c:v>
                </c:pt>
                <c:pt idx="274">
                  <c:v>-10.337993628133333</c:v>
                </c:pt>
                <c:pt idx="275">
                  <c:v>-10.435116795866668</c:v>
                </c:pt>
                <c:pt idx="276">
                  <c:v>-10.532239963566667</c:v>
                </c:pt>
                <c:pt idx="277">
                  <c:v>-10.6293631313</c:v>
                </c:pt>
                <c:pt idx="278">
                  <c:v>-10.727140894266666</c:v>
                </c:pt>
                <c:pt idx="279">
                  <c:v>-10.8219728303</c:v>
                </c:pt>
                <c:pt idx="280">
                  <c:v>-10.915717262933333</c:v>
                </c:pt>
                <c:pt idx="281">
                  <c:v>-11.009461695600001</c:v>
                </c:pt>
                <c:pt idx="282">
                  <c:v>-11.103206128233333</c:v>
                </c:pt>
                <c:pt idx="283">
                  <c:v>-11.1969505609</c:v>
                </c:pt>
                <c:pt idx="284">
                  <c:v>-11.290694993566667</c:v>
                </c:pt>
                <c:pt idx="285">
                  <c:v>-11.384439426199998</c:v>
                </c:pt>
                <c:pt idx="286">
                  <c:v>-11.478183858866666</c:v>
                </c:pt>
                <c:pt idx="287">
                  <c:v>-11.571928291533332</c:v>
                </c:pt>
                <c:pt idx="288">
                  <c:v>-11.665672724166667</c:v>
                </c:pt>
                <c:pt idx="289">
                  <c:v>-11.759417156833335</c:v>
                </c:pt>
                <c:pt idx="290">
                  <c:v>-11.8356489529</c:v>
                </c:pt>
                <c:pt idx="291">
                  <c:v>-11.902432628966666</c:v>
                </c:pt>
                <c:pt idx="292">
                  <c:v>-11.970457707266666</c:v>
                </c:pt>
                <c:pt idx="293">
                  <c:v>-12.038482785600001</c:v>
                </c:pt>
                <c:pt idx="294">
                  <c:v>-12.106507863899999</c:v>
                </c:pt>
                <c:pt idx="295">
                  <c:v>-12.174532942200001</c:v>
                </c:pt>
                <c:pt idx="296">
                  <c:v>-12.242558020533332</c:v>
                </c:pt>
                <c:pt idx="297">
                  <c:v>-12.310583098833334</c:v>
                </c:pt>
                <c:pt idx="298">
                  <c:v>-12.378608177133332</c:v>
                </c:pt>
                <c:pt idx="299">
                  <c:v>-12.446633255466667</c:v>
                </c:pt>
                <c:pt idx="300">
                  <c:v>-12.514658333766667</c:v>
                </c:pt>
                <c:pt idx="301">
                  <c:v>-12.582007828066667</c:v>
                </c:pt>
                <c:pt idx="302">
                  <c:v>-12.606975297533333</c:v>
                </c:pt>
                <c:pt idx="303">
                  <c:v>-12.631942766966667</c:v>
                </c:pt>
                <c:pt idx="304">
                  <c:v>-12.667236764233332</c:v>
                </c:pt>
                <c:pt idx="305">
                  <c:v>-12.707084514100002</c:v>
                </c:pt>
                <c:pt idx="306">
                  <c:v>-12.746932263966668</c:v>
                </c:pt>
                <c:pt idx="307">
                  <c:v>-12.786780013833335</c:v>
                </c:pt>
                <c:pt idx="308">
                  <c:v>-12.826627763700001</c:v>
                </c:pt>
                <c:pt idx="309">
                  <c:v>-12.866475513566668</c:v>
                </c:pt>
                <c:pt idx="310">
                  <c:v>-12.906323263433334</c:v>
                </c:pt>
                <c:pt idx="311">
                  <c:v>-12.946171013300001</c:v>
                </c:pt>
                <c:pt idx="312">
                  <c:v>-12.982840637499999</c:v>
                </c:pt>
                <c:pt idx="313">
                  <c:v>-12.9086367999</c:v>
                </c:pt>
                <c:pt idx="314">
                  <c:v>-12.834432962299999</c:v>
                </c:pt>
                <c:pt idx="315">
                  <c:v>-12.760229124699999</c:v>
                </c:pt>
                <c:pt idx="316">
                  <c:v>-12.6860252871</c:v>
                </c:pt>
                <c:pt idx="317">
                  <c:v>-12.457884563199999</c:v>
                </c:pt>
                <c:pt idx="318">
                  <c:v>-12.3576043836</c:v>
                </c:pt>
                <c:pt idx="319">
                  <c:v>-12.257742926100001</c:v>
                </c:pt>
                <c:pt idx="320">
                  <c:v>-12.158300190766667</c:v>
                </c:pt>
                <c:pt idx="321">
                  <c:v>-12.059276177533334</c:v>
                </c:pt>
                <c:pt idx="322">
                  <c:v>-11.960670886433334</c:v>
                </c:pt>
                <c:pt idx="323">
                  <c:v>-11.862484317466667</c:v>
                </c:pt>
                <c:pt idx="324">
                  <c:v>-11.790581058233334</c:v>
                </c:pt>
                <c:pt idx="325">
                  <c:v>-11.7704047381</c:v>
                </c:pt>
                <c:pt idx="326">
                  <c:v>-11.7522276881</c:v>
                </c:pt>
                <c:pt idx="327">
                  <c:v>-11.734486773366667</c:v>
                </c:pt>
                <c:pt idx="328">
                  <c:v>-11.687008824333333</c:v>
                </c:pt>
                <c:pt idx="329">
                  <c:v>-11.489619293533332</c:v>
                </c:pt>
                <c:pt idx="330">
                  <c:v>-11.289474631499999</c:v>
                </c:pt>
                <c:pt idx="331">
                  <c:v>-11.086574838266666</c:v>
                </c:pt>
                <c:pt idx="332">
                  <c:v>-10.880919913833333</c:v>
                </c:pt>
                <c:pt idx="333">
                  <c:v>-10.6725098582</c:v>
                </c:pt>
                <c:pt idx="334">
                  <c:v>-10.321783968133333</c:v>
                </c:pt>
                <c:pt idx="335">
                  <c:v>-9.9556283142000002</c:v>
                </c:pt>
                <c:pt idx="336">
                  <c:v>-9.6255173991999996</c:v>
                </c:pt>
                <c:pt idx="337">
                  <c:v>-9.3642498694333334</c:v>
                </c:pt>
                <c:pt idx="338">
                  <c:v>-9.0994431022666671</c:v>
                </c:pt>
                <c:pt idx="339">
                  <c:v>-8.8310970976666656</c:v>
                </c:pt>
                <c:pt idx="340">
                  <c:v>-8.5592118556333343</c:v>
                </c:pt>
                <c:pt idx="341">
                  <c:v>-8.2551495752333341</c:v>
                </c:pt>
                <c:pt idx="342">
                  <c:v>-7.899999322866667</c:v>
                </c:pt>
                <c:pt idx="343">
                  <c:v>-7.5395506168666664</c:v>
                </c:pt>
                <c:pt idx="344">
                  <c:v>-7.1738034571666667</c:v>
                </c:pt>
                <c:pt idx="345">
                  <c:v>-6.8027578438333336</c:v>
                </c:pt>
                <c:pt idx="346">
                  <c:v>-6.4264137768666671</c:v>
                </c:pt>
                <c:pt idx="347">
                  <c:v>-6.1010718739999996</c:v>
                </c:pt>
                <c:pt idx="348">
                  <c:v>-5.8604257223666671</c:v>
                </c:pt>
                <c:pt idx="349">
                  <c:v>-5.5842944426666667</c:v>
                </c:pt>
                <c:pt idx="350">
                  <c:v>-5.2268805975666668</c:v>
                </c:pt>
                <c:pt idx="351">
                  <c:v>-4.8628343430000003</c:v>
                </c:pt>
                <c:pt idx="352">
                  <c:v>-4.4921556789333339</c:v>
                </c:pt>
                <c:pt idx="353">
                  <c:v>-4.1148446054000001</c:v>
                </c:pt>
                <c:pt idx="354">
                  <c:v>-3.7004342308333329</c:v>
                </c:pt>
                <c:pt idx="355">
                  <c:v>-3.0402517276066665</c:v>
                </c:pt>
                <c:pt idx="356">
                  <c:v>-2.3677914388833332</c:v>
                </c:pt>
                <c:pt idx="357">
                  <c:v>-1.6830533646566668</c:v>
                </c:pt>
                <c:pt idx="358">
                  <c:v>-1.0066953319366667</c:v>
                </c:pt>
                <c:pt idx="359">
                  <c:v>-0.41272546135999999</c:v>
                </c:pt>
                <c:pt idx="360">
                  <c:v>0.13441578198033333</c:v>
                </c:pt>
                <c:pt idx="361">
                  <c:v>0.69538615678666671</c:v>
                </c:pt>
                <c:pt idx="362">
                  <c:v>1.2701856630533335</c:v>
                </c:pt>
                <c:pt idx="363">
                  <c:v>1.85881430079</c:v>
                </c:pt>
                <c:pt idx="364">
                  <c:v>2.4612720699866668</c:v>
                </c:pt>
                <c:pt idx="365">
                  <c:v>3.0775589706499997</c:v>
                </c:pt>
                <c:pt idx="366">
                  <c:v>3.6847301161333337</c:v>
                </c:pt>
                <c:pt idx="367">
                  <c:v>4.281962242233333</c:v>
                </c:pt>
                <c:pt idx="368">
                  <c:v>4.8950485842333338</c:v>
                </c:pt>
                <c:pt idx="369">
                  <c:v>5.5239891421666663</c:v>
                </c:pt>
                <c:pt idx="370">
                  <c:v>6.1687839159999998</c:v>
                </c:pt>
                <c:pt idx="371">
                  <c:v>6.8122033319333335</c:v>
                </c:pt>
                <c:pt idx="372">
                  <c:v>7.4438980640666665</c:v>
                </c:pt>
                <c:pt idx="373">
                  <c:v>8.0904397711666665</c:v>
                </c:pt>
                <c:pt idx="374">
                  <c:v>8.7518284532333332</c:v>
                </c:pt>
                <c:pt idx="375">
                  <c:v>9.2218223599333324</c:v>
                </c:pt>
                <c:pt idx="376">
                  <c:v>9.6860718353333333</c:v>
                </c:pt>
                <c:pt idx="377">
                  <c:v>10.165782892333334</c:v>
                </c:pt>
                <c:pt idx="378">
                  <c:v>10.660955530866667</c:v>
                </c:pt>
                <c:pt idx="379">
                  <c:v>11.171589750999999</c:v>
                </c:pt>
                <c:pt idx="380">
                  <c:v>11.697685552699999</c:v>
                </c:pt>
                <c:pt idx="381">
                  <c:v>12.239242935966667</c:v>
                </c:pt>
                <c:pt idx="382">
                  <c:v>12.828664400533334</c:v>
                </c:pt>
                <c:pt idx="383">
                  <c:v>13.798046714066666</c:v>
                </c:pt>
                <c:pt idx="384">
                  <c:v>14.678292256633334</c:v>
                </c:pt>
                <c:pt idx="385">
                  <c:v>15.600216208500001</c:v>
                </c:pt>
                <c:pt idx="386">
                  <c:v>16.551203191199999</c:v>
                </c:pt>
                <c:pt idx="387">
                  <c:v>17.531253204799999</c:v>
                </c:pt>
                <c:pt idx="388">
                  <c:v>18.540366249233333</c:v>
                </c:pt>
                <c:pt idx="389">
                  <c:v>19.578542324566666</c:v>
                </c:pt>
                <c:pt idx="390">
                  <c:v>20.645781430733333</c:v>
                </c:pt>
                <c:pt idx="391">
                  <c:v>21.742083567766667</c:v>
                </c:pt>
                <c:pt idx="392">
                  <c:v>22.557603345299999</c:v>
                </c:pt>
                <c:pt idx="393">
                  <c:v>23.2183763514</c:v>
                </c:pt>
                <c:pt idx="394">
                  <c:v>23.887572811599998</c:v>
                </c:pt>
                <c:pt idx="395">
                  <c:v>24.565192725866666</c:v>
                </c:pt>
                <c:pt idx="396">
                  <c:v>25.293563202733335</c:v>
                </c:pt>
                <c:pt idx="397">
                  <c:v>26.096471019899997</c:v>
                </c:pt>
                <c:pt idx="398">
                  <c:v>26.917903915033335</c:v>
                </c:pt>
                <c:pt idx="399">
                  <c:v>27.757861888200001</c:v>
                </c:pt>
                <c:pt idx="400">
                  <c:v>28.616344939333334</c:v>
                </c:pt>
                <c:pt idx="401">
                  <c:v>28.994495524333331</c:v>
                </c:pt>
                <c:pt idx="402">
                  <c:v>29.348254764133333</c:v>
                </c:pt>
                <c:pt idx="403">
                  <c:v>29.683155690633331</c:v>
                </c:pt>
                <c:pt idx="404">
                  <c:v>29.999198303866667</c:v>
                </c:pt>
                <c:pt idx="405">
                  <c:v>30.296382603866665</c:v>
                </c:pt>
                <c:pt idx="406">
                  <c:v>30.5747085906</c:v>
                </c:pt>
                <c:pt idx="407">
                  <c:v>30.834176264066667</c:v>
                </c:pt>
                <c:pt idx="408">
                  <c:v>31.074785624233332</c:v>
                </c:pt>
                <c:pt idx="409">
                  <c:v>31.334784945399999</c:v>
                </c:pt>
                <c:pt idx="410">
                  <c:v>30.105417227299998</c:v>
                </c:pt>
                <c:pt idx="411">
                  <c:v>30.539199985300002</c:v>
                </c:pt>
                <c:pt idx="412">
                  <c:v>30.945534019366665</c:v>
                </c:pt>
                <c:pt idx="413">
                  <c:v>31.3244193295</c:v>
                </c:pt>
                <c:pt idx="414">
                  <c:v>31.67585591566667</c:v>
                </c:pt>
                <c:pt idx="415">
                  <c:v>31.999843777900001</c:v>
                </c:pt>
                <c:pt idx="416">
                  <c:v>32.296382916199995</c:v>
                </c:pt>
                <c:pt idx="417">
                  <c:v>32.565473330566668</c:v>
                </c:pt>
                <c:pt idx="418">
                  <c:v>32.214923224566668</c:v>
                </c:pt>
                <c:pt idx="419">
                  <c:v>31.237750949900001</c:v>
                </c:pt>
                <c:pt idx="420">
                  <c:v>30.208657148</c:v>
                </c:pt>
                <c:pt idx="421">
                  <c:v>29.127641818899999</c:v>
                </c:pt>
                <c:pt idx="422">
                  <c:v>28.708650451366665</c:v>
                </c:pt>
                <c:pt idx="423">
                  <c:v>28.29876809993333</c:v>
                </c:pt>
                <c:pt idx="424">
                  <c:v>27.873216463533335</c:v>
                </c:pt>
                <c:pt idx="425">
                  <c:v>27.431995542166664</c:v>
                </c:pt>
                <c:pt idx="426">
                  <c:v>26.975105335833334</c:v>
                </c:pt>
                <c:pt idx="427">
                  <c:v>26.256037441466663</c:v>
                </c:pt>
                <c:pt idx="428">
                  <c:v>25.109926122800001</c:v>
                </c:pt>
                <c:pt idx="429">
                  <c:v>23.9777818317</c:v>
                </c:pt>
                <c:pt idx="430">
                  <c:v>22.85960456816667</c:v>
                </c:pt>
                <c:pt idx="431">
                  <c:v>21.755394332233333</c:v>
                </c:pt>
                <c:pt idx="432">
                  <c:v>20.665151123899999</c:v>
                </c:pt>
                <c:pt idx="433">
                  <c:v>19.588874943099999</c:v>
                </c:pt>
                <c:pt idx="434">
                  <c:v>18.526565789933333</c:v>
                </c:pt>
                <c:pt idx="435">
                  <c:v>17.4782236643</c:v>
                </c:pt>
                <c:pt idx="436">
                  <c:v>16.851397385866665</c:v>
                </c:pt>
                <c:pt idx="437">
                  <c:v>15.8494455448</c:v>
                </c:pt>
                <c:pt idx="438">
                  <c:v>14.827149075033333</c:v>
                </c:pt>
                <c:pt idx="439">
                  <c:v>13.959777501266666</c:v>
                </c:pt>
                <c:pt idx="440">
                  <c:v>13.1046079454</c:v>
                </c:pt>
                <c:pt idx="441">
                  <c:v>12.261640407433333</c:v>
                </c:pt>
                <c:pt idx="442">
                  <c:v>11.430874887333333</c:v>
                </c:pt>
                <c:pt idx="443">
                  <c:v>10.612311385133333</c:v>
                </c:pt>
                <c:pt idx="444">
                  <c:v>9.8059499008</c:v>
                </c:pt>
                <c:pt idx="445">
                  <c:v>9.0117904343666666</c:v>
                </c:pt>
                <c:pt idx="446">
                  <c:v>8.1535544642666675</c:v>
                </c:pt>
                <c:pt idx="447">
                  <c:v>6.9994967317999999</c:v>
                </c:pt>
                <c:pt idx="448">
                  <c:v>5.8745411095</c:v>
                </c:pt>
                <c:pt idx="449">
                  <c:v>4.7786875973333336</c:v>
                </c:pt>
                <c:pt idx="450">
                  <c:v>3.7119361952999999</c:v>
                </c:pt>
                <c:pt idx="451">
                  <c:v>2.6742869034166667</c:v>
                </c:pt>
                <c:pt idx="452">
                  <c:v>1.6657397216599998</c:v>
                </c:pt>
                <c:pt idx="453">
                  <c:v>0.68629465003666656</c:v>
                </c:pt>
                <c:pt idx="454">
                  <c:v>-0.26404831144733332</c:v>
                </c:pt>
                <c:pt idx="455">
                  <c:v>-0.88782978180666661</c:v>
                </c:pt>
                <c:pt idx="456">
                  <c:v>-1.4960607802533332</c:v>
                </c:pt>
                <c:pt idx="457">
                  <c:v>-2.208027372603333</c:v>
                </c:pt>
                <c:pt idx="458">
                  <c:v>-2.9066893061900001</c:v>
                </c:pt>
                <c:pt idx="459">
                  <c:v>-3.592046581</c:v>
                </c:pt>
                <c:pt idx="460">
                  <c:v>-4.2640991970666668</c:v>
                </c:pt>
                <c:pt idx="461">
                  <c:v>-4.922847154366667</c:v>
                </c:pt>
                <c:pt idx="462">
                  <c:v>-5.5682904529000004</c:v>
                </c:pt>
                <c:pt idx="463">
                  <c:v>-6.2004290926999994</c:v>
                </c:pt>
                <c:pt idx="464">
                  <c:v>-6.8192630737000002</c:v>
                </c:pt>
                <c:pt idx="465">
                  <c:v>-7.4192729358333338</c:v>
                </c:pt>
                <c:pt idx="466">
                  <c:v>-8.0007014065333326</c:v>
                </c:pt>
                <c:pt idx="467">
                  <c:v>-8.5702054406000006</c:v>
                </c:pt>
                <c:pt idx="468">
                  <c:v>-9.1277850379666656</c:v>
                </c:pt>
                <c:pt idx="469">
                  <c:v>-9.6734401986999998</c:v>
                </c:pt>
                <c:pt idx="470">
                  <c:v>-10.207170922733333</c:v>
                </c:pt>
                <c:pt idx="471">
                  <c:v>-10.770321670366668</c:v>
                </c:pt>
                <c:pt idx="472">
                  <c:v>-11.339004511266666</c:v>
                </c:pt>
                <c:pt idx="473">
                  <c:v>-11.8953522292</c:v>
                </c:pt>
                <c:pt idx="474">
                  <c:v>-12.405880756266667</c:v>
                </c:pt>
                <c:pt idx="475">
                  <c:v>-12.860638596866666</c:v>
                </c:pt>
                <c:pt idx="476">
                  <c:v>-13.305080017433333</c:v>
                </c:pt>
                <c:pt idx="477">
                  <c:v>-13.739205017966666</c:v>
                </c:pt>
                <c:pt idx="478">
                  <c:v>-14.163013598500001</c:v>
                </c:pt>
                <c:pt idx="479">
                  <c:v>-14.576505759033333</c:v>
                </c:pt>
                <c:pt idx="480">
                  <c:v>-15.090379199333334</c:v>
                </c:pt>
                <c:pt idx="481">
                  <c:v>-15.2877586575</c:v>
                </c:pt>
                <c:pt idx="482">
                  <c:v>-15.485138115666667</c:v>
                </c:pt>
                <c:pt idx="483">
                  <c:v>-15.664613358333334</c:v>
                </c:pt>
                <c:pt idx="484">
                  <c:v>-15.834124445166667</c:v>
                </c:pt>
                <c:pt idx="485">
                  <c:v>-16.024184295333331</c:v>
                </c:pt>
                <c:pt idx="486">
                  <c:v>-16.214244145533332</c:v>
                </c:pt>
                <c:pt idx="487">
                  <c:v>-16.404303995733333</c:v>
                </c:pt>
                <c:pt idx="488">
                  <c:v>-16.594363845933334</c:v>
                </c:pt>
                <c:pt idx="489">
                  <c:v>-16.784423696133334</c:v>
                </c:pt>
                <c:pt idx="490">
                  <c:v>-16.974483546333335</c:v>
                </c:pt>
                <c:pt idx="491">
                  <c:v>-17.032962777200002</c:v>
                </c:pt>
                <c:pt idx="492">
                  <c:v>-17.068106142866664</c:v>
                </c:pt>
                <c:pt idx="493">
                  <c:v>-17.103249508533334</c:v>
                </c:pt>
                <c:pt idx="494">
                  <c:v>-17.196962297333332</c:v>
                </c:pt>
                <c:pt idx="495">
                  <c:v>-17.296308870566666</c:v>
                </c:pt>
                <c:pt idx="496">
                  <c:v>-17.395655443799999</c:v>
                </c:pt>
                <c:pt idx="497">
                  <c:v>-17.495002017033332</c:v>
                </c:pt>
                <c:pt idx="498">
                  <c:v>-17.594799114533334</c:v>
                </c:pt>
                <c:pt idx="499">
                  <c:v>-17.696544529200001</c:v>
                </c:pt>
                <c:pt idx="500">
                  <c:v>-17.776100307033335</c:v>
                </c:pt>
                <c:pt idx="501">
                  <c:v>-17.811715669399998</c:v>
                </c:pt>
                <c:pt idx="502">
                  <c:v>-17.847331031733333</c:v>
                </c:pt>
                <c:pt idx="503">
                  <c:v>-17.882946394099999</c:v>
                </c:pt>
                <c:pt idx="504">
                  <c:v>-17.918561756433334</c:v>
                </c:pt>
                <c:pt idx="505">
                  <c:v>-17.954177118833332</c:v>
                </c:pt>
                <c:pt idx="506">
                  <c:v>-17.969101935699999</c:v>
                </c:pt>
                <c:pt idx="507">
                  <c:v>-17.932470738900001</c:v>
                </c:pt>
                <c:pt idx="508">
                  <c:v>-17.826558317633332</c:v>
                </c:pt>
                <c:pt idx="509">
                  <c:v>-17.7205725683</c:v>
                </c:pt>
                <c:pt idx="510">
                  <c:v>-17.614586818966668</c:v>
                </c:pt>
                <c:pt idx="511">
                  <c:v>-17.505959131200001</c:v>
                </c:pt>
                <c:pt idx="512">
                  <c:v>-17.394863554299999</c:v>
                </c:pt>
                <c:pt idx="513">
                  <c:v>-17.283767977366669</c:v>
                </c:pt>
                <c:pt idx="514">
                  <c:v>-17.172672400466666</c:v>
                </c:pt>
                <c:pt idx="515">
                  <c:v>-17.085983906233334</c:v>
                </c:pt>
                <c:pt idx="516">
                  <c:v>-16.962226281533333</c:v>
                </c:pt>
                <c:pt idx="517">
                  <c:v>-16.838468656833331</c:v>
                </c:pt>
                <c:pt idx="518">
                  <c:v>-16.714711032166665</c:v>
                </c:pt>
                <c:pt idx="519">
                  <c:v>-16.590953407466667</c:v>
                </c:pt>
                <c:pt idx="520">
                  <c:v>-16.467195782766666</c:v>
                </c:pt>
                <c:pt idx="521">
                  <c:v>-16.341934703666666</c:v>
                </c:pt>
                <c:pt idx="522">
                  <c:v>-16.185894393733331</c:v>
                </c:pt>
                <c:pt idx="523">
                  <c:v>-16.029854083766669</c:v>
                </c:pt>
                <c:pt idx="524">
                  <c:v>-15.873813773833334</c:v>
                </c:pt>
                <c:pt idx="525">
                  <c:v>-15.721632196533333</c:v>
                </c:pt>
                <c:pt idx="526">
                  <c:v>-15.582068832099999</c:v>
                </c:pt>
                <c:pt idx="527">
                  <c:v>-15.441709839700001</c:v>
                </c:pt>
                <c:pt idx="528">
                  <c:v>-15.273489071033334</c:v>
                </c:pt>
                <c:pt idx="529">
                  <c:v>-15.105268302366667</c:v>
                </c:pt>
                <c:pt idx="530">
                  <c:v>-14.937047533700001</c:v>
                </c:pt>
                <c:pt idx="531">
                  <c:v>-14.768826765033333</c:v>
                </c:pt>
                <c:pt idx="532">
                  <c:v>-14.600605996366667</c:v>
                </c:pt>
                <c:pt idx="533">
                  <c:v>-14.431537726666667</c:v>
                </c:pt>
                <c:pt idx="534">
                  <c:v>-14.252178924433332</c:v>
                </c:pt>
                <c:pt idx="535">
                  <c:v>-14.072865140333334</c:v>
                </c:pt>
                <c:pt idx="536">
                  <c:v>-13.899017702933333</c:v>
                </c:pt>
                <c:pt idx="537">
                  <c:v>-13.730636612166668</c:v>
                </c:pt>
                <c:pt idx="538">
                  <c:v>-13.553293874700001</c:v>
                </c:pt>
                <c:pt idx="539">
                  <c:v>-13.356414362599999</c:v>
                </c:pt>
                <c:pt idx="540">
                  <c:v>-13.188526688666668</c:v>
                </c:pt>
                <c:pt idx="541">
                  <c:v>-13.026399787499999</c:v>
                </c:pt>
                <c:pt idx="542">
                  <c:v>-12.870033659066666</c:v>
                </c:pt>
                <c:pt idx="543">
                  <c:v>-12.713367475766667</c:v>
                </c:pt>
                <c:pt idx="544">
                  <c:v>-12.527941237999999</c:v>
                </c:pt>
                <c:pt idx="545">
                  <c:v>-12.347815161</c:v>
                </c:pt>
                <c:pt idx="546">
                  <c:v>-12.179918575933334</c:v>
                </c:pt>
                <c:pt idx="547">
                  <c:v>-12.034521560500002</c:v>
                </c:pt>
                <c:pt idx="548">
                  <c:v>-11.895026117466665</c:v>
                </c:pt>
                <c:pt idx="549">
                  <c:v>-11.731919176300002</c:v>
                </c:pt>
                <c:pt idx="550">
                  <c:v>-11.572211906966666</c:v>
                </c:pt>
                <c:pt idx="551">
                  <c:v>-11.417829758966667</c:v>
                </c:pt>
                <c:pt idx="552">
                  <c:v>-11.2687727323</c:v>
                </c:pt>
                <c:pt idx="553">
                  <c:v>-11.134976950766665</c:v>
                </c:pt>
                <c:pt idx="554">
                  <c:v>-10.991680415300001</c:v>
                </c:pt>
                <c:pt idx="555">
                  <c:v>-10.844666393566667</c:v>
                </c:pt>
                <c:pt idx="556">
                  <c:v>-10.702901366299999</c:v>
                </c:pt>
                <c:pt idx="557">
                  <c:v>-10.561368120766668</c:v>
                </c:pt>
                <c:pt idx="558">
                  <c:v>-10.424540818700001</c:v>
                </c:pt>
                <c:pt idx="559">
                  <c:v>-10.280430375066667</c:v>
                </c:pt>
                <c:pt idx="560">
                  <c:v>-10.1398982287</c:v>
                </c:pt>
                <c:pt idx="561">
                  <c:v>-10.007107747033333</c:v>
                </c:pt>
                <c:pt idx="562">
                  <c:v>-9.8792711857000004</c:v>
                </c:pt>
                <c:pt idx="563">
                  <c:v>-9.7563885446333334</c:v>
                </c:pt>
                <c:pt idx="564">
                  <c:v>-9.6317793101666656</c:v>
                </c:pt>
                <c:pt idx="565">
                  <c:v>-9.4953805944666669</c:v>
                </c:pt>
                <c:pt idx="566">
                  <c:v>-9.3637882759333326</c:v>
                </c:pt>
                <c:pt idx="567">
                  <c:v>-9.2476569904333328</c:v>
                </c:pt>
                <c:pt idx="568">
                  <c:v>-9.1362834202999998</c:v>
                </c:pt>
                <c:pt idx="569">
                  <c:v>-9.0282677823333337</c:v>
                </c:pt>
                <c:pt idx="570">
                  <c:v>-8.9071126057666667</c:v>
                </c:pt>
                <c:pt idx="571">
                  <c:v>-8.790105204533333</c:v>
                </c:pt>
                <c:pt idx="572">
                  <c:v>-8.6772455785999991</c:v>
                </c:pt>
                <c:pt idx="573">
                  <c:v>-8.5715782520666668</c:v>
                </c:pt>
                <c:pt idx="574">
                  <c:v>-8.4778139636666676</c:v>
                </c:pt>
                <c:pt idx="575">
                  <c:v>-8.3713532331666674</c:v>
                </c:pt>
                <c:pt idx="576">
                  <c:v>-8.2659661874333334</c:v>
                </c:pt>
                <c:pt idx="577">
                  <c:v>-8.1645058995666666</c:v>
                </c:pt>
                <c:pt idx="578">
                  <c:v>-8.0669723695666669</c:v>
                </c:pt>
                <c:pt idx="579">
                  <c:v>-7.9733655974666666</c:v>
                </c:pt>
                <c:pt idx="580">
                  <c:v>-7.8738989859666662</c:v>
                </c:pt>
                <c:pt idx="581">
                  <c:v>-7.7754397096666672</c:v>
                </c:pt>
                <c:pt idx="582">
                  <c:v>-7.6805991653666661</c:v>
                </c:pt>
                <c:pt idx="583">
                  <c:v>-7.5893773530666664</c:v>
                </c:pt>
                <c:pt idx="584">
                  <c:v>-7.5017742727666672</c:v>
                </c:pt>
                <c:pt idx="585">
                  <c:v>-7.4114183010000003</c:v>
                </c:pt>
                <c:pt idx="586">
                  <c:v>-7.3156934383333336</c:v>
                </c:pt>
                <c:pt idx="587">
                  <c:v>-7.2289788485666664</c:v>
                </c:pt>
                <c:pt idx="588">
                  <c:v>-7.1472254974</c:v>
                </c:pt>
                <c:pt idx="589">
                  <c:v>-7.0688557511000001</c:v>
                </c:pt>
                <c:pt idx="590">
                  <c:v>-6.9908930375333336</c:v>
                </c:pt>
                <c:pt idx="591">
                  <c:v>-6.9047111855333334</c:v>
                </c:pt>
                <c:pt idx="592">
                  <c:v>-6.8214716844333338</c:v>
                </c:pt>
                <c:pt idx="593">
                  <c:v>-6.7413716584666661</c:v>
                </c:pt>
                <c:pt idx="594">
                  <c:v>-6.6700246552999998</c:v>
                </c:pt>
                <c:pt idx="595">
                  <c:v>-6.6018297676000008</c:v>
                </c:pt>
                <c:pt idx="596">
                  <c:v>-6.5231958301999997</c:v>
                </c:pt>
                <c:pt idx="597">
                  <c:v>-6.447197486866667</c:v>
                </c:pt>
                <c:pt idx="598">
                  <c:v>-6.3739423572333331</c:v>
                </c:pt>
                <c:pt idx="599">
                  <c:v>-6.3034304413000006</c:v>
                </c:pt>
                <c:pt idx="600">
                  <c:v>-6.2372624205666662</c:v>
                </c:pt>
                <c:pt idx="601">
                  <c:v>-6.1683264384000003</c:v>
                </c:pt>
                <c:pt idx="602">
                  <c:v>-6.0991187578666661</c:v>
                </c:pt>
                <c:pt idx="603">
                  <c:v>-6.0320109736333336</c:v>
                </c:pt>
                <c:pt idx="604">
                  <c:v>-5.9674167313666659</c:v>
                </c:pt>
                <c:pt idx="605">
                  <c:v>-5.905336031</c:v>
                </c:pt>
                <c:pt idx="606">
                  <c:v>-5.8397943661666671</c:v>
                </c:pt>
                <c:pt idx="607">
                  <c:v>-5.7739671217999993</c:v>
                </c:pt>
                <c:pt idx="608">
                  <c:v>-5.7124966763666665</c:v>
                </c:pt>
                <c:pt idx="609">
                  <c:v>-5.6533561213666665</c:v>
                </c:pt>
                <c:pt idx="610">
                  <c:v>-5.5965454568000004</c:v>
                </c:pt>
                <c:pt idx="611">
                  <c:v>-5.5386143278000004</c:v>
                </c:pt>
                <c:pt idx="612">
                  <c:v>-5.4759962427666666</c:v>
                </c:pt>
                <c:pt idx="613">
                  <c:v>-5.4154208839666671</c:v>
                </c:pt>
                <c:pt idx="614">
                  <c:v>-5.3594194258333339</c:v>
                </c:pt>
                <c:pt idx="615">
                  <c:v>-5.3064444526333334</c:v>
                </c:pt>
                <c:pt idx="616">
                  <c:v>-5.2547391368333338</c:v>
                </c:pt>
                <c:pt idx="617">
                  <c:v>-5.1974333731333333</c:v>
                </c:pt>
                <c:pt idx="618">
                  <c:v>-5.1420214569666669</c:v>
                </c:pt>
                <c:pt idx="619">
                  <c:v>-5.0885033883000004</c:v>
                </c:pt>
                <c:pt idx="620">
                  <c:v>-5.0368791671999995</c:v>
                </c:pt>
                <c:pt idx="621">
                  <c:v>-4.9901522068666671</c:v>
                </c:pt>
                <c:pt idx="622">
                  <c:v>-4.9373119511999999</c:v>
                </c:pt>
                <c:pt idx="623">
                  <c:v>-4.8849187820999997</c:v>
                </c:pt>
                <c:pt idx="624">
                  <c:v>-4.8342770006333335</c:v>
                </c:pt>
                <c:pt idx="625">
                  <c:v>-4.7853767126666664</c:v>
                </c:pt>
                <c:pt idx="626">
                  <c:v>-4.7381984916666662</c:v>
                </c:pt>
                <c:pt idx="627">
                  <c:v>-4.6891480320666661</c:v>
                </c:pt>
                <c:pt idx="628">
                  <c:v>-4.6410112950666669</c:v>
                </c:pt>
                <c:pt idx="629">
                  <c:v>-4.5944812520333338</c:v>
                </c:pt>
                <c:pt idx="630">
                  <c:v>-4.5495579029333335</c:v>
                </c:pt>
                <c:pt idx="631">
                  <c:v>-4.5062412478000002</c:v>
                </c:pt>
                <c:pt idx="632">
                  <c:v>-4.4625502803999995</c:v>
                </c:pt>
                <c:pt idx="633">
                  <c:v>-4.4153949645333332</c:v>
                </c:pt>
                <c:pt idx="634">
                  <c:v>-4.3698537938999999</c:v>
                </c:pt>
                <c:pt idx="635">
                  <c:v>-4.3277692229333331</c:v>
                </c:pt>
                <c:pt idx="636">
                  <c:v>-4.2871674569333331</c:v>
                </c:pt>
                <c:pt idx="637">
                  <c:v>-4.2480484958666667</c:v>
                </c:pt>
                <c:pt idx="638">
                  <c:v>-4.2046891636000003</c:v>
                </c:pt>
                <c:pt idx="639">
                  <c:v>-4.1619502932999994</c:v>
                </c:pt>
                <c:pt idx="640">
                  <c:v>-4.1205221371666667</c:v>
                </c:pt>
                <c:pt idx="641">
                  <c:v>-4.0804046951666662</c:v>
                </c:pt>
                <c:pt idx="642">
                  <c:v>-4.0429421105999994</c:v>
                </c:pt>
                <c:pt idx="643">
                  <c:v>-4.0049566383000004</c:v>
                </c:pt>
                <c:pt idx="644">
                  <c:v>-3.9638865826666669</c:v>
                </c:pt>
                <c:pt idx="645">
                  <c:v>-3.9240128381999999</c:v>
                </c:pt>
                <c:pt idx="646">
                  <c:v>-3.8853354048666664</c:v>
                </c:pt>
                <c:pt idx="647">
                  <c:v>-3.8478542827666669</c:v>
                </c:pt>
                <c:pt idx="648">
                  <c:v>-3.8115694717999999</c:v>
                </c:pt>
                <c:pt idx="649">
                  <c:v>-3.7764809719999999</c:v>
                </c:pt>
                <c:pt idx="650">
                  <c:v>-3.7403143297999999</c:v>
                </c:pt>
                <c:pt idx="651">
                  <c:v>-3.7032489623333333</c:v>
                </c:pt>
                <c:pt idx="652">
                  <c:v>-3.6672557707333335</c:v>
                </c:pt>
                <c:pt idx="653">
                  <c:v>-3.6323347549333334</c:v>
                </c:pt>
                <c:pt idx="654">
                  <c:v>-3.5984859149666666</c:v>
                </c:pt>
                <c:pt idx="655">
                  <c:v>-3.5657092507999999</c:v>
                </c:pt>
                <c:pt idx="656">
                  <c:v>-3.5362271595999997</c:v>
                </c:pt>
                <c:pt idx="657">
                  <c:v>-3.5025504394666669</c:v>
                </c:pt>
                <c:pt idx="658">
                  <c:v>-3.4688738285666667</c:v>
                </c:pt>
                <c:pt idx="659">
                  <c:v>-3.4367907499666668</c:v>
                </c:pt>
                <c:pt idx="660">
                  <c:v>-3.4047064750999998</c:v>
                </c:pt>
                <c:pt idx="661">
                  <c:v>-3.3725565333333329</c:v>
                </c:pt>
                <c:pt idx="662">
                  <c:v>-3.340406591566667</c:v>
                </c:pt>
                <c:pt idx="663">
                  <c:v>-3.3083665482333333</c:v>
                </c:pt>
                <c:pt idx="664">
                  <c:v>-3.2788935117300002</c:v>
                </c:pt>
                <c:pt idx="665">
                  <c:v>-3.24942047523</c:v>
                </c:pt>
                <c:pt idx="666">
                  <c:v>-3.2198753657466668</c:v>
                </c:pt>
                <c:pt idx="667">
                  <c:v>-3.1901803000133331</c:v>
                </c:pt>
                <c:pt idx="668">
                  <c:v>-3.1604852342833336</c:v>
                </c:pt>
                <c:pt idx="669">
                  <c:v>-3.1307901685533337</c:v>
                </c:pt>
                <c:pt idx="670">
                  <c:v>-3.10109510282</c:v>
                </c:pt>
                <c:pt idx="671">
                  <c:v>-3.0721819552533334</c:v>
                </c:pt>
                <c:pt idx="672">
                  <c:v>-3.0447029955566669</c:v>
                </c:pt>
                <c:pt idx="673">
                  <c:v>-3.0176765466866668</c:v>
                </c:pt>
                <c:pt idx="674">
                  <c:v>-2.9906500978166668</c:v>
                </c:pt>
                <c:pt idx="675">
                  <c:v>-2.9636236489466667</c:v>
                </c:pt>
                <c:pt idx="676">
                  <c:v>-2.9365972000766667</c:v>
                </c:pt>
                <c:pt idx="677">
                  <c:v>-2.9093346052966669</c:v>
                </c:pt>
                <c:pt idx="678">
                  <c:v>-2.8820599955300001</c:v>
                </c:pt>
                <c:pt idx="679">
                  <c:v>-2.8556643265533332</c:v>
                </c:pt>
                <c:pt idx="680">
                  <c:v>-2.8306298026299999</c:v>
                </c:pt>
                <c:pt idx="681">
                  <c:v>-2.8055952787066669</c:v>
                </c:pt>
                <c:pt idx="682">
                  <c:v>-2.7805607547833335</c:v>
                </c:pt>
                <c:pt idx="683">
                  <c:v>-2.7555262308599997</c:v>
                </c:pt>
                <c:pt idx="684">
                  <c:v>-2.7304917069400001</c:v>
                </c:pt>
                <c:pt idx="685">
                  <c:v>-2.7058507244999999</c:v>
                </c:pt>
                <c:pt idx="686">
                  <c:v>-2.6812537540666668</c:v>
                </c:pt>
                <c:pt idx="687">
                  <c:v>-2.6567170404733331</c:v>
                </c:pt>
                <c:pt idx="688">
                  <c:v>-2.6339134229933334</c:v>
                </c:pt>
                <c:pt idx="689">
                  <c:v>-2.6111098055099999</c:v>
                </c:pt>
                <c:pt idx="690">
                  <c:v>-2.5883061880266669</c:v>
                </c:pt>
                <c:pt idx="691">
                  <c:v>-2.5658595618033333</c:v>
                </c:pt>
                <c:pt idx="692">
                  <c:v>-2.5437150239899999</c:v>
                </c:pt>
                <c:pt idx="693">
                  <c:v>-2.5215704861799999</c:v>
                </c:pt>
                <c:pt idx="694">
                  <c:v>-2.4994259483666665</c:v>
                </c:pt>
                <c:pt idx="695">
                  <c:v>-2.4772814105533336</c:v>
                </c:pt>
                <c:pt idx="696">
                  <c:v>-2.4551368727400003</c:v>
                </c:pt>
                <c:pt idx="697">
                  <c:v>-2.4329923349266669</c:v>
                </c:pt>
                <c:pt idx="698">
                  <c:v>-2.4124838549266667</c:v>
                </c:pt>
                <c:pt idx="699">
                  <c:v>-2.3926832124333335</c:v>
                </c:pt>
                <c:pt idx="700">
                  <c:v>-2.3726494265633336</c:v>
                </c:pt>
                <c:pt idx="701">
                  <c:v>-2.352615640696667</c:v>
                </c:pt>
                <c:pt idx="702">
                  <c:v>-2.3325818548266666</c:v>
                </c:pt>
                <c:pt idx="703">
                  <c:v>-2.3125480689566666</c:v>
                </c:pt>
                <c:pt idx="704">
                  <c:v>-2.29251428309</c:v>
                </c:pt>
                <c:pt idx="705">
                  <c:v>-2.2725216826233332</c:v>
                </c:pt>
                <c:pt idx="706">
                  <c:v>-2.2530591312166668</c:v>
                </c:pt>
                <c:pt idx="707">
                  <c:v>-2.2335965798099999</c:v>
                </c:pt>
                <c:pt idx="708">
                  <c:v>-2.2141340284033331</c:v>
                </c:pt>
                <c:pt idx="709">
                  <c:v>-2.1954078391666667</c:v>
                </c:pt>
                <c:pt idx="710">
                  <c:v>-2.177362421846667</c:v>
                </c:pt>
                <c:pt idx="711">
                  <c:v>-2.1593170045300001</c:v>
                </c:pt>
                <c:pt idx="712">
                  <c:v>-2.1412715872099999</c:v>
                </c:pt>
                <c:pt idx="713">
                  <c:v>-2.1241374457500002</c:v>
                </c:pt>
                <c:pt idx="714">
                  <c:v>-2.1081448893100001</c:v>
                </c:pt>
                <c:pt idx="715">
                  <c:v>-2.09215233287</c:v>
                </c:pt>
                <c:pt idx="716">
                  <c:v>-2.0761597764299999</c:v>
                </c:pt>
                <c:pt idx="717">
                  <c:v>-2.0601672199899999</c:v>
                </c:pt>
                <c:pt idx="718">
                  <c:v>-2.0435981154433334</c:v>
                </c:pt>
                <c:pt idx="719">
                  <c:v>-2.0268007994533335</c:v>
                </c:pt>
                <c:pt idx="720">
                  <c:v>-2.0100034834599998</c:v>
                </c:pt>
                <c:pt idx="721">
                  <c:v>-1.9932061674666668</c:v>
                </c:pt>
                <c:pt idx="722">
                  <c:v>-1.9764088514766665</c:v>
                </c:pt>
                <c:pt idx="723">
                  <c:v>-1.9604805869466666</c:v>
                </c:pt>
                <c:pt idx="724">
                  <c:v>-1.9449637406366669</c:v>
                </c:pt>
                <c:pt idx="725">
                  <c:v>-1.9294468943266667</c:v>
                </c:pt>
                <c:pt idx="726">
                  <c:v>-1.9139300480166668</c:v>
                </c:pt>
                <c:pt idx="727">
                  <c:v>-1.8984132017033335</c:v>
                </c:pt>
                <c:pt idx="728">
                  <c:v>-1.8828963553933333</c:v>
                </c:pt>
                <c:pt idx="729">
                  <c:v>-1.8677508727466667</c:v>
                </c:pt>
                <c:pt idx="730">
                  <c:v>-1.8531242052633334</c:v>
                </c:pt>
                <c:pt idx="731">
                  <c:v>-1.8384975377766668</c:v>
                </c:pt>
                <c:pt idx="732">
                  <c:v>-1.8238708702933335</c:v>
                </c:pt>
                <c:pt idx="733">
                  <c:v>-1.8092442028100002</c:v>
                </c:pt>
                <c:pt idx="734">
                  <c:v>-1.7946175353266665</c:v>
                </c:pt>
                <c:pt idx="735">
                  <c:v>-1.7799908678399998</c:v>
                </c:pt>
                <c:pt idx="736">
                  <c:v>-1.7653642003566665</c:v>
                </c:pt>
                <c:pt idx="737">
                  <c:v>-1.7507375328733332</c:v>
                </c:pt>
                <c:pt idx="738">
                  <c:v>-1.7383883233333333</c:v>
                </c:pt>
                <c:pt idx="739">
                  <c:v>-1.7261562503199999</c:v>
                </c:pt>
                <c:pt idx="740">
                  <c:v>-1.7139241773066667</c:v>
                </c:pt>
                <c:pt idx="741">
                  <c:v>-1.7016921042933333</c:v>
                </c:pt>
                <c:pt idx="742">
                  <c:v>-1.6894600312800001</c:v>
                </c:pt>
                <c:pt idx="743">
                  <c:v>-1.6772279582666665</c:v>
                </c:pt>
                <c:pt idx="744">
                  <c:v>-1.6649958852533333</c:v>
                </c:pt>
                <c:pt idx="745">
                  <c:v>-1.6527638122399999</c:v>
                </c:pt>
                <c:pt idx="746">
                  <c:v>-1.6405317392300001</c:v>
                </c:pt>
                <c:pt idx="747">
                  <c:v>-1.6282996662166667</c:v>
                </c:pt>
                <c:pt idx="748">
                  <c:v>-1.6160675932033335</c:v>
                </c:pt>
                <c:pt idx="749">
                  <c:v>-1.6038355201899999</c:v>
                </c:pt>
                <c:pt idx="750">
                  <c:v>-1.5916034471766667</c:v>
                </c:pt>
                <c:pt idx="751">
                  <c:v>-1.5790892670333332</c:v>
                </c:pt>
                <c:pt idx="752">
                  <c:v>-1.5662158035633331</c:v>
                </c:pt>
                <c:pt idx="753">
                  <c:v>-1.5533423400933335</c:v>
                </c:pt>
                <c:pt idx="754">
                  <c:v>-1.5404688766233334</c:v>
                </c:pt>
                <c:pt idx="755">
                  <c:v>-1.5275954131533334</c:v>
                </c:pt>
                <c:pt idx="756">
                  <c:v>-1.5147219496833333</c:v>
                </c:pt>
                <c:pt idx="757">
                  <c:v>-1.5018484862133334</c:v>
                </c:pt>
                <c:pt idx="758">
                  <c:v>-1.4897250696733335</c:v>
                </c:pt>
                <c:pt idx="759">
                  <c:v>-1.4788512831466667</c:v>
                </c:pt>
                <c:pt idx="760">
                  <c:v>-1.4679774966233332</c:v>
                </c:pt>
                <c:pt idx="761">
                  <c:v>-1.4571037100999999</c:v>
                </c:pt>
                <c:pt idx="762">
                  <c:v>-1.4462299235766667</c:v>
                </c:pt>
                <c:pt idx="763">
                  <c:v>-1.4362040581833335</c:v>
                </c:pt>
                <c:pt idx="764">
                  <c:v>-1.4266784605766667</c:v>
                </c:pt>
                <c:pt idx="765">
                  <c:v>-1.4171528629733334</c:v>
                </c:pt>
                <c:pt idx="766">
                  <c:v>-1.4076272653666668</c:v>
                </c:pt>
                <c:pt idx="767">
                  <c:v>-1.39810166776</c:v>
                </c:pt>
                <c:pt idx="768">
                  <c:v>-1.3885760701533334</c:v>
                </c:pt>
                <c:pt idx="769">
                  <c:v>-1.3790504725466668</c:v>
                </c:pt>
                <c:pt idx="770">
                  <c:v>-1.36952487494</c:v>
                </c:pt>
                <c:pt idx="771">
                  <c:v>-1.3599992773333334</c:v>
                </c:pt>
                <c:pt idx="772">
                  <c:v>-1.3504736797300001</c:v>
                </c:pt>
                <c:pt idx="773">
                  <c:v>-1.3409480821233333</c:v>
                </c:pt>
                <c:pt idx="774">
                  <c:v>-1.3314224845166667</c:v>
                </c:pt>
                <c:pt idx="775">
                  <c:v>-1.3218968869100001</c:v>
                </c:pt>
                <c:pt idx="776">
                  <c:v>-1.3123712893033332</c:v>
                </c:pt>
                <c:pt idx="777">
                  <c:v>-1.3028456916966666</c:v>
                </c:pt>
                <c:pt idx="778">
                  <c:v>-1.29332009409</c:v>
                </c:pt>
                <c:pt idx="779">
                  <c:v>-1.2837944964866665</c:v>
                </c:pt>
                <c:pt idx="780">
                  <c:v>-1.2742688988799999</c:v>
                </c:pt>
                <c:pt idx="781">
                  <c:v>-1.2647433012733333</c:v>
                </c:pt>
                <c:pt idx="782">
                  <c:v>-1.2564585960300001</c:v>
                </c:pt>
                <c:pt idx="783">
                  <c:v>-1.24848729377</c:v>
                </c:pt>
                <c:pt idx="784">
                  <c:v>-1.2405159915066666</c:v>
                </c:pt>
                <c:pt idx="785">
                  <c:v>-1.2325446892466667</c:v>
                </c:pt>
                <c:pt idx="786">
                  <c:v>-1.2245733869833333</c:v>
                </c:pt>
                <c:pt idx="787">
                  <c:v>-1.2166020847233334</c:v>
                </c:pt>
                <c:pt idx="788">
                  <c:v>-1.2086307824633333</c:v>
                </c:pt>
                <c:pt idx="789">
                  <c:v>-1.2006594801999999</c:v>
                </c:pt>
                <c:pt idx="790">
                  <c:v>-1.19268817794</c:v>
                </c:pt>
                <c:pt idx="791">
                  <c:v>-1.1847168756766666</c:v>
                </c:pt>
                <c:pt idx="792">
                  <c:v>-1.1767455734166667</c:v>
                </c:pt>
                <c:pt idx="793">
                  <c:v>-1.1687742711566667</c:v>
                </c:pt>
                <c:pt idx="794">
                  <c:v>-1.1608029688933332</c:v>
                </c:pt>
                <c:pt idx="795">
                  <c:v>-1.1528316666333334</c:v>
                </c:pt>
                <c:pt idx="796">
                  <c:v>-1.1448603643699999</c:v>
                </c:pt>
                <c:pt idx="797">
                  <c:v>-1.1368890621100001</c:v>
                </c:pt>
                <c:pt idx="798">
                  <c:v>-1.12891775985</c:v>
                </c:pt>
                <c:pt idx="799">
                  <c:v>-1.1209464575866666</c:v>
                </c:pt>
                <c:pt idx="800">
                  <c:v>-1.1129751553266667</c:v>
                </c:pt>
                <c:pt idx="801">
                  <c:v>-1.1050038530633333</c:v>
                </c:pt>
                <c:pt idx="802">
                  <c:v>-1.0970325508033334</c:v>
                </c:pt>
                <c:pt idx="803">
                  <c:v>-1.0893151545733333</c:v>
                </c:pt>
                <c:pt idx="804">
                  <c:v>-1.0820140544166665</c:v>
                </c:pt>
                <c:pt idx="805">
                  <c:v>-1.07471295426</c:v>
                </c:pt>
                <c:pt idx="806">
                  <c:v>-1.0686031225600001</c:v>
                </c:pt>
                <c:pt idx="807">
                  <c:v>-1.06273604956</c:v>
                </c:pt>
                <c:pt idx="808">
                  <c:v>-1.0568689765599999</c:v>
                </c:pt>
                <c:pt idx="809">
                  <c:v>-1.0507923900233334</c:v>
                </c:pt>
                <c:pt idx="810">
                  <c:v>-1.04459560994</c:v>
                </c:pt>
                <c:pt idx="811">
                  <c:v>-1.0383988298533333</c:v>
                </c:pt>
                <c:pt idx="812">
                  <c:v>-1.03220204977</c:v>
                </c:pt>
                <c:pt idx="813">
                  <c:v>-1.0260052696866666</c:v>
                </c:pt>
                <c:pt idx="814">
                  <c:v>-1.0198084896000001</c:v>
                </c:pt>
                <c:pt idx="815">
                  <c:v>-1.0136117095166666</c:v>
                </c:pt>
                <c:pt idx="816">
                  <c:v>-1.0074149294333334</c:v>
                </c:pt>
                <c:pt idx="817">
                  <c:v>-1.0012181493466665</c:v>
                </c:pt>
                <c:pt idx="818">
                  <c:v>-0.99502136926333329</c:v>
                </c:pt>
                <c:pt idx="819">
                  <c:v>-0.98882458917666671</c:v>
                </c:pt>
                <c:pt idx="820">
                  <c:v>-0.98262780909333325</c:v>
                </c:pt>
                <c:pt idx="821">
                  <c:v>-0.97643102901000001</c:v>
                </c:pt>
                <c:pt idx="822">
                  <c:v>-0.97023424892333343</c:v>
                </c:pt>
                <c:pt idx="823">
                  <c:v>-0.96403746883999997</c:v>
                </c:pt>
                <c:pt idx="824">
                  <c:v>-0.95784068875666672</c:v>
                </c:pt>
                <c:pt idx="825">
                  <c:v>-0.95164390866999993</c:v>
                </c:pt>
                <c:pt idx="826">
                  <c:v>-0.94544712858666669</c:v>
                </c:pt>
                <c:pt idx="827">
                  <c:v>-0.9392503485</c:v>
                </c:pt>
                <c:pt idx="828">
                  <c:v>-0.93305356841666665</c:v>
                </c:pt>
                <c:pt idx="829">
                  <c:v>-0.92685678833333329</c:v>
                </c:pt>
                <c:pt idx="830">
                  <c:v>-0.92137681551999995</c:v>
                </c:pt>
                <c:pt idx="831">
                  <c:v>-0.91625055272333322</c:v>
                </c:pt>
                <c:pt idx="832">
                  <c:v>-0.91112428992333339</c:v>
                </c:pt>
                <c:pt idx="833">
                  <c:v>-0.90599802712333333</c:v>
                </c:pt>
                <c:pt idx="834">
                  <c:v>-0.90087176432666671</c:v>
                </c:pt>
                <c:pt idx="835">
                  <c:v>-0.89574550152666665</c:v>
                </c:pt>
                <c:pt idx="836">
                  <c:v>-0.89061923872999993</c:v>
                </c:pt>
                <c:pt idx="837">
                  <c:v>-0.88549297592999998</c:v>
                </c:pt>
                <c:pt idx="838">
                  <c:v>-0.88036671313333337</c:v>
                </c:pt>
                <c:pt idx="839">
                  <c:v>-0.87524045033333342</c:v>
                </c:pt>
                <c:pt idx="840">
                  <c:v>-0.87011418753666669</c:v>
                </c:pt>
                <c:pt idx="841">
                  <c:v>-0.86498792473666664</c:v>
                </c:pt>
                <c:pt idx="842">
                  <c:v>-0.85986166194000002</c:v>
                </c:pt>
                <c:pt idx="843">
                  <c:v>-0.85473539913999996</c:v>
                </c:pt>
                <c:pt idx="844">
                  <c:v>-0.84960913634333324</c:v>
                </c:pt>
                <c:pt idx="845">
                  <c:v>-0.8444828735433334</c:v>
                </c:pt>
                <c:pt idx="846">
                  <c:v>-0.83935661074666668</c:v>
                </c:pt>
                <c:pt idx="847">
                  <c:v>-0.83423034794666673</c:v>
                </c:pt>
                <c:pt idx="848">
                  <c:v>-0.82930876010333332</c:v>
                </c:pt>
                <c:pt idx="849">
                  <c:v>-0.82449270457666668</c:v>
                </c:pt>
                <c:pt idx="850">
                  <c:v>-0.81967664904666659</c:v>
                </c:pt>
                <c:pt idx="851">
                  <c:v>-0.81486059352000006</c:v>
                </c:pt>
                <c:pt idx="852">
                  <c:v>-0.81004453798999998</c:v>
                </c:pt>
                <c:pt idx="853">
                  <c:v>-0.80522848246333334</c:v>
                </c:pt>
                <c:pt idx="854">
                  <c:v>-0.80054639552000006</c:v>
                </c:pt>
                <c:pt idx="855">
                  <c:v>-0.7966003546499999</c:v>
                </c:pt>
                <c:pt idx="856">
                  <c:v>-0.79265431377999995</c:v>
                </c:pt>
                <c:pt idx="857">
                  <c:v>-0.78870827291333334</c:v>
                </c:pt>
                <c:pt idx="858">
                  <c:v>-0.78476223204333329</c:v>
                </c:pt>
                <c:pt idx="859">
                  <c:v>-0.78081619117333334</c:v>
                </c:pt>
                <c:pt idx="860">
                  <c:v>-0.77687015030666673</c:v>
                </c:pt>
                <c:pt idx="861">
                  <c:v>-0.7728201812533334</c:v>
                </c:pt>
                <c:pt idx="862">
                  <c:v>-0.76863704584666659</c:v>
                </c:pt>
                <c:pt idx="863">
                  <c:v>-0.76445391043666666</c:v>
                </c:pt>
                <c:pt idx="864">
                  <c:v>-0.76027077502999996</c:v>
                </c:pt>
                <c:pt idx="865">
                  <c:v>-0.75608763962333336</c:v>
                </c:pt>
                <c:pt idx="866">
                  <c:v>-0.75190450421333332</c:v>
                </c:pt>
                <c:pt idx="867">
                  <c:v>-0.74772136880666673</c:v>
                </c:pt>
                <c:pt idx="868">
                  <c:v>-0.74353823339666658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A69-E94C-898F-B88ED46D486D}"/>
            </c:ext>
          </c:extLst>
        </c:ser>
        <c:ser>
          <c:idx val="1"/>
          <c:order val="2"/>
          <c:tx>
            <c:strRef>
              <c:f>All!$F$1</c:f>
              <c:strCache>
                <c:ptCount val="1"/>
                <c:pt idx="0">
                  <c:v>HKS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All!$D$194:$D$2510</c:f>
              <c:numCache>
                <c:formatCode>General</c:formatCode>
                <c:ptCount val="2317"/>
                <c:pt idx="0">
                  <c:v>-200</c:v>
                </c:pt>
                <c:pt idx="1">
                  <c:v>-199.481865285</c:v>
                </c:pt>
                <c:pt idx="2">
                  <c:v>-198.96373057</c:v>
                </c:pt>
                <c:pt idx="3">
                  <c:v>-198.44559585499999</c:v>
                </c:pt>
                <c:pt idx="4">
                  <c:v>-197.92746113999999</c:v>
                </c:pt>
                <c:pt idx="5">
                  <c:v>-197.40932642499999</c:v>
                </c:pt>
                <c:pt idx="6">
                  <c:v>-196.89119170999999</c:v>
                </c:pt>
                <c:pt idx="7">
                  <c:v>-196.37305699500001</c:v>
                </c:pt>
                <c:pt idx="8">
                  <c:v>-195.85492228000001</c:v>
                </c:pt>
                <c:pt idx="9">
                  <c:v>-195.33678756500001</c:v>
                </c:pt>
                <c:pt idx="10">
                  <c:v>-194.81865285000001</c:v>
                </c:pt>
                <c:pt idx="11">
                  <c:v>-194.300518135</c:v>
                </c:pt>
                <c:pt idx="12">
                  <c:v>-193.78238342</c:v>
                </c:pt>
                <c:pt idx="13">
                  <c:v>-193.264248705</c:v>
                </c:pt>
                <c:pt idx="14">
                  <c:v>-192.74611399</c:v>
                </c:pt>
                <c:pt idx="15">
                  <c:v>-192.227979275</c:v>
                </c:pt>
                <c:pt idx="16">
                  <c:v>-191.70984455999999</c:v>
                </c:pt>
                <c:pt idx="17">
                  <c:v>-191.19170984499999</c:v>
                </c:pt>
                <c:pt idx="18">
                  <c:v>-190.67357512999999</c:v>
                </c:pt>
                <c:pt idx="19">
                  <c:v>-190.15544041499999</c:v>
                </c:pt>
                <c:pt idx="20">
                  <c:v>-189.637305699</c:v>
                </c:pt>
                <c:pt idx="21">
                  <c:v>-189.11917098399999</c:v>
                </c:pt>
                <c:pt idx="22">
                  <c:v>-188.60103626899999</c:v>
                </c:pt>
                <c:pt idx="23">
                  <c:v>-188.08290155399999</c:v>
                </c:pt>
                <c:pt idx="24">
                  <c:v>-187.56476683899999</c:v>
                </c:pt>
                <c:pt idx="25">
                  <c:v>-187.04663212400001</c:v>
                </c:pt>
                <c:pt idx="26">
                  <c:v>-186.52849740900001</c:v>
                </c:pt>
                <c:pt idx="27">
                  <c:v>-186.01036269400001</c:v>
                </c:pt>
                <c:pt idx="28">
                  <c:v>-185.49222797900001</c:v>
                </c:pt>
                <c:pt idx="29">
                  <c:v>-184.974093264</c:v>
                </c:pt>
                <c:pt idx="30">
                  <c:v>-184.455958549</c:v>
                </c:pt>
                <c:pt idx="31">
                  <c:v>-183.937823834</c:v>
                </c:pt>
                <c:pt idx="32">
                  <c:v>-183.419689119</c:v>
                </c:pt>
                <c:pt idx="33">
                  <c:v>-182.901554404</c:v>
                </c:pt>
                <c:pt idx="34">
                  <c:v>-182.38341968899999</c:v>
                </c:pt>
                <c:pt idx="35">
                  <c:v>-181.86528497399999</c:v>
                </c:pt>
                <c:pt idx="36">
                  <c:v>-181.34715025899999</c:v>
                </c:pt>
                <c:pt idx="37">
                  <c:v>-180.82901554399999</c:v>
                </c:pt>
                <c:pt idx="38">
                  <c:v>-180.31088082900001</c:v>
                </c:pt>
                <c:pt idx="39">
                  <c:v>-179.79274611400001</c:v>
                </c:pt>
                <c:pt idx="40">
                  <c:v>-179.27461139900001</c:v>
                </c:pt>
                <c:pt idx="41">
                  <c:v>-178.75647668400001</c:v>
                </c:pt>
                <c:pt idx="42">
                  <c:v>-178.238341969</c:v>
                </c:pt>
                <c:pt idx="43">
                  <c:v>-177.720207254</c:v>
                </c:pt>
                <c:pt idx="44">
                  <c:v>-177.202072539</c:v>
                </c:pt>
                <c:pt idx="45">
                  <c:v>-176.683937824</c:v>
                </c:pt>
                <c:pt idx="46">
                  <c:v>-176.165803109</c:v>
                </c:pt>
                <c:pt idx="47">
                  <c:v>-175.64766839399999</c:v>
                </c:pt>
                <c:pt idx="48">
                  <c:v>-175.12953367899999</c:v>
                </c:pt>
                <c:pt idx="49">
                  <c:v>-174.61139896399999</c:v>
                </c:pt>
                <c:pt idx="50">
                  <c:v>-174.09326424899999</c:v>
                </c:pt>
                <c:pt idx="51">
                  <c:v>-173.57512953400001</c:v>
                </c:pt>
                <c:pt idx="52">
                  <c:v>-173.05699481900001</c:v>
                </c:pt>
                <c:pt idx="53">
                  <c:v>-172.53886010400001</c:v>
                </c:pt>
                <c:pt idx="54">
                  <c:v>-172.02072538900001</c:v>
                </c:pt>
                <c:pt idx="55">
                  <c:v>-171.502590674</c:v>
                </c:pt>
                <c:pt idx="56">
                  <c:v>-170.984455959</c:v>
                </c:pt>
                <c:pt idx="57">
                  <c:v>-170.466321244</c:v>
                </c:pt>
                <c:pt idx="58">
                  <c:v>-169.94818652800001</c:v>
                </c:pt>
                <c:pt idx="59">
                  <c:v>-169.43005181300001</c:v>
                </c:pt>
                <c:pt idx="60">
                  <c:v>-168.911917098</c:v>
                </c:pt>
                <c:pt idx="61">
                  <c:v>-168.393782383</c:v>
                </c:pt>
                <c:pt idx="62">
                  <c:v>-167.875647668</c:v>
                </c:pt>
                <c:pt idx="63">
                  <c:v>-167.357512953</c:v>
                </c:pt>
                <c:pt idx="64">
                  <c:v>-166.83937823799999</c:v>
                </c:pt>
                <c:pt idx="65">
                  <c:v>-166.32124352299999</c:v>
                </c:pt>
                <c:pt idx="66">
                  <c:v>-165.80310880799999</c:v>
                </c:pt>
                <c:pt idx="67">
                  <c:v>-165.28497409299999</c:v>
                </c:pt>
                <c:pt idx="68">
                  <c:v>-164.76683937799999</c:v>
                </c:pt>
                <c:pt idx="69">
                  <c:v>-164.24870466300001</c:v>
                </c:pt>
                <c:pt idx="70">
                  <c:v>-163.73056994800001</c:v>
                </c:pt>
                <c:pt idx="71">
                  <c:v>-163.21243523300001</c:v>
                </c:pt>
                <c:pt idx="72">
                  <c:v>-162.69430051800001</c:v>
                </c:pt>
                <c:pt idx="73">
                  <c:v>-162.176165803</c:v>
                </c:pt>
                <c:pt idx="74">
                  <c:v>-161.658031088</c:v>
                </c:pt>
                <c:pt idx="75">
                  <c:v>-161.139896373</c:v>
                </c:pt>
                <c:pt idx="76">
                  <c:v>-160.621761658</c:v>
                </c:pt>
                <c:pt idx="77">
                  <c:v>-160.10362694299999</c:v>
                </c:pt>
                <c:pt idx="78">
                  <c:v>-159.58549222799999</c:v>
                </c:pt>
                <c:pt idx="79">
                  <c:v>-159.06735751299999</c:v>
                </c:pt>
                <c:pt idx="80">
                  <c:v>-158.54922279799999</c:v>
                </c:pt>
                <c:pt idx="81">
                  <c:v>-158.03108808299999</c:v>
                </c:pt>
                <c:pt idx="82">
                  <c:v>-157.51295336800001</c:v>
                </c:pt>
                <c:pt idx="83">
                  <c:v>-156.99481865300001</c:v>
                </c:pt>
                <c:pt idx="84">
                  <c:v>-156.47668393800001</c:v>
                </c:pt>
                <c:pt idx="85">
                  <c:v>-155.95854922300001</c:v>
                </c:pt>
                <c:pt idx="86">
                  <c:v>-155.440414508</c:v>
                </c:pt>
                <c:pt idx="87">
                  <c:v>-154.922279793</c:v>
                </c:pt>
                <c:pt idx="88">
                  <c:v>-154.404145078</c:v>
                </c:pt>
                <c:pt idx="89">
                  <c:v>-153.886010363</c:v>
                </c:pt>
                <c:pt idx="90">
                  <c:v>-153.36787564799999</c:v>
                </c:pt>
                <c:pt idx="91">
                  <c:v>-152.84974093299999</c:v>
                </c:pt>
                <c:pt idx="92">
                  <c:v>-152.33160621799999</c:v>
                </c:pt>
                <c:pt idx="93">
                  <c:v>-151.81347150299999</c:v>
                </c:pt>
                <c:pt idx="94">
                  <c:v>-151.29533678799999</c:v>
                </c:pt>
                <c:pt idx="95">
                  <c:v>-150.77720207300001</c:v>
                </c:pt>
                <c:pt idx="96">
                  <c:v>-150.25906735800001</c:v>
                </c:pt>
                <c:pt idx="97">
                  <c:v>-149.74093264199999</c:v>
                </c:pt>
                <c:pt idx="98">
                  <c:v>-149.22279792699999</c:v>
                </c:pt>
                <c:pt idx="99">
                  <c:v>-148.70466321200001</c:v>
                </c:pt>
                <c:pt idx="100">
                  <c:v>-148.18652849700001</c:v>
                </c:pt>
                <c:pt idx="101">
                  <c:v>-147.66839378200001</c:v>
                </c:pt>
                <c:pt idx="102">
                  <c:v>-147.15025906700001</c:v>
                </c:pt>
                <c:pt idx="103">
                  <c:v>-146.63212435200001</c:v>
                </c:pt>
                <c:pt idx="104">
                  <c:v>-146.113989637</c:v>
                </c:pt>
                <c:pt idx="105">
                  <c:v>-145.595854922</c:v>
                </c:pt>
                <c:pt idx="106">
                  <c:v>-145.077720207</c:v>
                </c:pt>
                <c:pt idx="107">
                  <c:v>-144.559585492</c:v>
                </c:pt>
                <c:pt idx="108">
                  <c:v>-144.04145077699999</c:v>
                </c:pt>
                <c:pt idx="109">
                  <c:v>-143.52331606199999</c:v>
                </c:pt>
                <c:pt idx="110">
                  <c:v>-143.00518134699999</c:v>
                </c:pt>
                <c:pt idx="111">
                  <c:v>-142.48704663199999</c:v>
                </c:pt>
                <c:pt idx="112">
                  <c:v>-141.96891191700001</c:v>
                </c:pt>
                <c:pt idx="113">
                  <c:v>-141.45077720200001</c:v>
                </c:pt>
                <c:pt idx="114">
                  <c:v>-140.93264248700001</c:v>
                </c:pt>
                <c:pt idx="115">
                  <c:v>-140.41450777200001</c:v>
                </c:pt>
                <c:pt idx="116">
                  <c:v>-139.89637305700001</c:v>
                </c:pt>
                <c:pt idx="117">
                  <c:v>-139.378238342</c:v>
                </c:pt>
                <c:pt idx="118">
                  <c:v>-138.860103627</c:v>
                </c:pt>
                <c:pt idx="119">
                  <c:v>-138.341968912</c:v>
                </c:pt>
                <c:pt idx="120">
                  <c:v>-137.823834197</c:v>
                </c:pt>
                <c:pt idx="121">
                  <c:v>-137.30569948199999</c:v>
                </c:pt>
                <c:pt idx="122">
                  <c:v>-136.78756476699999</c:v>
                </c:pt>
                <c:pt idx="123">
                  <c:v>-136.26943005199999</c:v>
                </c:pt>
                <c:pt idx="124">
                  <c:v>-135.75129533699999</c:v>
                </c:pt>
                <c:pt idx="125">
                  <c:v>-135.23316062200001</c:v>
                </c:pt>
                <c:pt idx="126">
                  <c:v>-134.71502590700001</c:v>
                </c:pt>
                <c:pt idx="127">
                  <c:v>-134.19689119200001</c:v>
                </c:pt>
                <c:pt idx="128">
                  <c:v>-133.67875647700001</c:v>
                </c:pt>
                <c:pt idx="129">
                  <c:v>-133.16062176200001</c:v>
                </c:pt>
                <c:pt idx="130">
                  <c:v>-132.642487047</c:v>
                </c:pt>
                <c:pt idx="131">
                  <c:v>-132.124352332</c:v>
                </c:pt>
                <c:pt idx="132">
                  <c:v>-131.606217617</c:v>
                </c:pt>
                <c:pt idx="133">
                  <c:v>-131.088082902</c:v>
                </c:pt>
                <c:pt idx="134">
                  <c:v>-130.56994818699999</c:v>
                </c:pt>
                <c:pt idx="135">
                  <c:v>-130.05181347199999</c:v>
                </c:pt>
                <c:pt idx="136">
                  <c:v>-129.533678756</c:v>
                </c:pt>
                <c:pt idx="137">
                  <c:v>-129.015544041</c:v>
                </c:pt>
                <c:pt idx="138">
                  <c:v>-128.497409326</c:v>
                </c:pt>
                <c:pt idx="139">
                  <c:v>-127.97927461099999</c:v>
                </c:pt>
                <c:pt idx="140">
                  <c:v>-127.46113989600001</c:v>
                </c:pt>
                <c:pt idx="141">
                  <c:v>-126.943005181</c:v>
                </c:pt>
                <c:pt idx="142">
                  <c:v>-126.424870466</c:v>
                </c:pt>
                <c:pt idx="143">
                  <c:v>-125.906735751</c:v>
                </c:pt>
                <c:pt idx="144">
                  <c:v>-125.388601036</c:v>
                </c:pt>
                <c:pt idx="145">
                  <c:v>-124.87046632099999</c:v>
                </c:pt>
                <c:pt idx="146">
                  <c:v>-124.35233160600001</c:v>
                </c:pt>
                <c:pt idx="147">
                  <c:v>-123.834196891</c:v>
                </c:pt>
                <c:pt idx="148">
                  <c:v>-123.316062176</c:v>
                </c:pt>
                <c:pt idx="149">
                  <c:v>-122.797927461</c:v>
                </c:pt>
                <c:pt idx="150">
                  <c:v>-122.279792746</c:v>
                </c:pt>
                <c:pt idx="151">
                  <c:v>-121.761658031</c:v>
                </c:pt>
                <c:pt idx="152">
                  <c:v>-121.24352331599999</c:v>
                </c:pt>
                <c:pt idx="153">
                  <c:v>-120.72538860100001</c:v>
                </c:pt>
                <c:pt idx="154">
                  <c:v>-120.207253886</c:v>
                </c:pt>
                <c:pt idx="155">
                  <c:v>-119.689119171</c:v>
                </c:pt>
                <c:pt idx="156">
                  <c:v>-119.170984456</c:v>
                </c:pt>
                <c:pt idx="157">
                  <c:v>-118.652849741</c:v>
                </c:pt>
                <c:pt idx="158">
                  <c:v>-118.13471502599999</c:v>
                </c:pt>
                <c:pt idx="159">
                  <c:v>-117.61658031100001</c:v>
                </c:pt>
                <c:pt idx="160">
                  <c:v>-117.098445596</c:v>
                </c:pt>
                <c:pt idx="161">
                  <c:v>-116.580310881</c:v>
                </c:pt>
                <c:pt idx="162">
                  <c:v>-116.062176166</c:v>
                </c:pt>
                <c:pt idx="163">
                  <c:v>-115.544041451</c:v>
                </c:pt>
                <c:pt idx="164">
                  <c:v>-115.025906736</c:v>
                </c:pt>
                <c:pt idx="165">
                  <c:v>-114.50777202099999</c:v>
                </c:pt>
                <c:pt idx="166">
                  <c:v>-113.98963730600001</c:v>
                </c:pt>
                <c:pt idx="167">
                  <c:v>-113.471502591</c:v>
                </c:pt>
                <c:pt idx="168">
                  <c:v>-112.953367876</c:v>
                </c:pt>
                <c:pt idx="169">
                  <c:v>-112.435233161</c:v>
                </c:pt>
                <c:pt idx="170">
                  <c:v>-111.917098446</c:v>
                </c:pt>
                <c:pt idx="171">
                  <c:v>-111.39896373099999</c:v>
                </c:pt>
                <c:pt idx="172">
                  <c:v>-110.88082901600001</c:v>
                </c:pt>
                <c:pt idx="173">
                  <c:v>-110.362694301</c:v>
                </c:pt>
                <c:pt idx="174">
                  <c:v>-109.844559585</c:v>
                </c:pt>
                <c:pt idx="175">
                  <c:v>-109.32642487</c:v>
                </c:pt>
                <c:pt idx="176">
                  <c:v>-108.80829015499999</c:v>
                </c:pt>
                <c:pt idx="177">
                  <c:v>-108.29015544000001</c:v>
                </c:pt>
                <c:pt idx="178">
                  <c:v>-107.772020725</c:v>
                </c:pt>
                <c:pt idx="179">
                  <c:v>-107.25388601</c:v>
                </c:pt>
                <c:pt idx="180">
                  <c:v>-106.735751295</c:v>
                </c:pt>
                <c:pt idx="181">
                  <c:v>-106.21761658</c:v>
                </c:pt>
                <c:pt idx="182">
                  <c:v>-105.699481865</c:v>
                </c:pt>
                <c:pt idx="183">
                  <c:v>-105.18134714999999</c:v>
                </c:pt>
                <c:pt idx="184">
                  <c:v>-104.66321243500001</c:v>
                </c:pt>
                <c:pt idx="185">
                  <c:v>-104.14507772</c:v>
                </c:pt>
                <c:pt idx="186">
                  <c:v>-103.626943005</c:v>
                </c:pt>
                <c:pt idx="187">
                  <c:v>-103.10880829</c:v>
                </c:pt>
                <c:pt idx="188">
                  <c:v>-102.590673575</c:v>
                </c:pt>
                <c:pt idx="189">
                  <c:v>-102.07253885999999</c:v>
                </c:pt>
                <c:pt idx="190">
                  <c:v>-101.55440414500001</c:v>
                </c:pt>
                <c:pt idx="191">
                  <c:v>-101.03626943</c:v>
                </c:pt>
                <c:pt idx="192">
                  <c:v>-100.518134715</c:v>
                </c:pt>
                <c:pt idx="193">
                  <c:v>-100</c:v>
                </c:pt>
                <c:pt idx="194">
                  <c:v>-99.481865284999998</c:v>
                </c:pt>
                <c:pt idx="195">
                  <c:v>-98.963730569899994</c:v>
                </c:pt>
                <c:pt idx="196">
                  <c:v>-98.445595854900006</c:v>
                </c:pt>
                <c:pt idx="197">
                  <c:v>-97.927461139900004</c:v>
                </c:pt>
                <c:pt idx="198">
                  <c:v>-97.409326424900001</c:v>
                </c:pt>
                <c:pt idx="199">
                  <c:v>-96.891191709799998</c:v>
                </c:pt>
                <c:pt idx="200">
                  <c:v>-96.373056994799995</c:v>
                </c:pt>
                <c:pt idx="201">
                  <c:v>-95.854922279799993</c:v>
                </c:pt>
                <c:pt idx="202">
                  <c:v>-95.336787564800005</c:v>
                </c:pt>
                <c:pt idx="203">
                  <c:v>-94.818652849700001</c:v>
                </c:pt>
                <c:pt idx="204">
                  <c:v>-94.300518134699999</c:v>
                </c:pt>
                <c:pt idx="205">
                  <c:v>-93.782383419699997</c:v>
                </c:pt>
                <c:pt idx="206">
                  <c:v>-93.264248704699995</c:v>
                </c:pt>
                <c:pt idx="207">
                  <c:v>-92.746113989600005</c:v>
                </c:pt>
                <c:pt idx="208">
                  <c:v>-92.227979274600003</c:v>
                </c:pt>
                <c:pt idx="209">
                  <c:v>-91.7098445596</c:v>
                </c:pt>
                <c:pt idx="210">
                  <c:v>-91.191709844599998</c:v>
                </c:pt>
                <c:pt idx="211">
                  <c:v>-90.673575129499994</c:v>
                </c:pt>
                <c:pt idx="212">
                  <c:v>-90.155440414500006</c:v>
                </c:pt>
                <c:pt idx="213">
                  <c:v>-89.637305699500004</c:v>
                </c:pt>
                <c:pt idx="214">
                  <c:v>-89.119170984500002</c:v>
                </c:pt>
                <c:pt idx="215">
                  <c:v>-88.601036269399998</c:v>
                </c:pt>
                <c:pt idx="216">
                  <c:v>-88.082901554399996</c:v>
                </c:pt>
                <c:pt idx="217">
                  <c:v>-87.564766839399994</c:v>
                </c:pt>
                <c:pt idx="218">
                  <c:v>-87.046632124400006</c:v>
                </c:pt>
                <c:pt idx="219">
                  <c:v>-86.528497409300002</c:v>
                </c:pt>
                <c:pt idx="220">
                  <c:v>-86.010362694299999</c:v>
                </c:pt>
                <c:pt idx="221">
                  <c:v>-85.492227979299997</c:v>
                </c:pt>
                <c:pt idx="222">
                  <c:v>-84.974093264199993</c:v>
                </c:pt>
                <c:pt idx="223">
                  <c:v>-84.455958549200005</c:v>
                </c:pt>
                <c:pt idx="224">
                  <c:v>-83.937823834200003</c:v>
                </c:pt>
                <c:pt idx="225">
                  <c:v>-83.419689119200001</c:v>
                </c:pt>
                <c:pt idx="226">
                  <c:v>-82.901554404099997</c:v>
                </c:pt>
                <c:pt idx="227">
                  <c:v>-82.383419689099995</c:v>
                </c:pt>
                <c:pt idx="228">
                  <c:v>-81.865284974100007</c:v>
                </c:pt>
                <c:pt idx="229">
                  <c:v>-81.347150259100005</c:v>
                </c:pt>
                <c:pt idx="230">
                  <c:v>-80.829015544000001</c:v>
                </c:pt>
                <c:pt idx="231">
                  <c:v>-80.310880828999998</c:v>
                </c:pt>
                <c:pt idx="232">
                  <c:v>-79.792746113999996</c:v>
                </c:pt>
                <c:pt idx="233">
                  <c:v>-79.274611398999994</c:v>
                </c:pt>
                <c:pt idx="234">
                  <c:v>-78.756476683900004</c:v>
                </c:pt>
                <c:pt idx="235">
                  <c:v>-78.238341968900002</c:v>
                </c:pt>
                <c:pt idx="236">
                  <c:v>-77.7202072539</c:v>
                </c:pt>
                <c:pt idx="237">
                  <c:v>-77.202072538899998</c:v>
                </c:pt>
                <c:pt idx="238">
                  <c:v>-76.683937823799994</c:v>
                </c:pt>
                <c:pt idx="239">
                  <c:v>-76.165803108800006</c:v>
                </c:pt>
                <c:pt idx="240">
                  <c:v>-75.647668393800004</c:v>
                </c:pt>
                <c:pt idx="241">
                  <c:v>-75.129533678800001</c:v>
                </c:pt>
                <c:pt idx="242">
                  <c:v>-74.611398963699997</c:v>
                </c:pt>
                <c:pt idx="243">
                  <c:v>-74.093264248699995</c:v>
                </c:pt>
                <c:pt idx="244">
                  <c:v>-73.575129533699993</c:v>
                </c:pt>
                <c:pt idx="245">
                  <c:v>-73.056994818700005</c:v>
                </c:pt>
                <c:pt idx="246">
                  <c:v>-72.538860103600001</c:v>
                </c:pt>
                <c:pt idx="247">
                  <c:v>-72.020725388599999</c:v>
                </c:pt>
                <c:pt idx="248">
                  <c:v>-71.502590673599997</c:v>
                </c:pt>
                <c:pt idx="249">
                  <c:v>-70.984455958500007</c:v>
                </c:pt>
                <c:pt idx="250">
                  <c:v>-70.466321243500005</c:v>
                </c:pt>
                <c:pt idx="251">
                  <c:v>-69.948186528500003</c:v>
                </c:pt>
                <c:pt idx="252">
                  <c:v>-69.4300518135</c:v>
                </c:pt>
                <c:pt idx="253">
                  <c:v>-68.911917098399996</c:v>
                </c:pt>
                <c:pt idx="254">
                  <c:v>-68.393782383399994</c:v>
                </c:pt>
                <c:pt idx="255">
                  <c:v>-67.875647668400006</c:v>
                </c:pt>
                <c:pt idx="256">
                  <c:v>-67.357512953400004</c:v>
                </c:pt>
                <c:pt idx="257">
                  <c:v>-66.8393782383</c:v>
                </c:pt>
                <c:pt idx="258">
                  <c:v>-66.321243523299998</c:v>
                </c:pt>
                <c:pt idx="259">
                  <c:v>-65.803108808299996</c:v>
                </c:pt>
                <c:pt idx="260">
                  <c:v>-65.284974093299994</c:v>
                </c:pt>
                <c:pt idx="261">
                  <c:v>-64.766839378200004</c:v>
                </c:pt>
                <c:pt idx="262">
                  <c:v>-64.248704663200002</c:v>
                </c:pt>
                <c:pt idx="263">
                  <c:v>-63.730569948199999</c:v>
                </c:pt>
                <c:pt idx="264">
                  <c:v>-63.212435233199997</c:v>
                </c:pt>
                <c:pt idx="265">
                  <c:v>-62.6943005181</c:v>
                </c:pt>
                <c:pt idx="266">
                  <c:v>-62.176165803099998</c:v>
                </c:pt>
                <c:pt idx="267">
                  <c:v>-61.658031088100003</c:v>
                </c:pt>
                <c:pt idx="268">
                  <c:v>-61.139896373100001</c:v>
                </c:pt>
                <c:pt idx="269">
                  <c:v>-60.621761657999997</c:v>
                </c:pt>
                <c:pt idx="270">
                  <c:v>-60.103626943000002</c:v>
                </c:pt>
                <c:pt idx="271">
                  <c:v>-59.585492228</c:v>
                </c:pt>
                <c:pt idx="272">
                  <c:v>-59.067357512999997</c:v>
                </c:pt>
                <c:pt idx="273">
                  <c:v>-58.549222797900001</c:v>
                </c:pt>
                <c:pt idx="274">
                  <c:v>-58.031088082899998</c:v>
                </c:pt>
                <c:pt idx="275">
                  <c:v>-57.512953367900003</c:v>
                </c:pt>
                <c:pt idx="276">
                  <c:v>-56.994818652799999</c:v>
                </c:pt>
                <c:pt idx="277">
                  <c:v>-56.476683937799997</c:v>
                </c:pt>
                <c:pt idx="278">
                  <c:v>-55.958549222800002</c:v>
                </c:pt>
                <c:pt idx="279">
                  <c:v>-55.4404145078</c:v>
                </c:pt>
                <c:pt idx="280">
                  <c:v>-54.922279792700003</c:v>
                </c:pt>
                <c:pt idx="281">
                  <c:v>-54.404145077700001</c:v>
                </c:pt>
                <c:pt idx="282">
                  <c:v>-53.886010362699999</c:v>
                </c:pt>
                <c:pt idx="283">
                  <c:v>-53.367875647699996</c:v>
                </c:pt>
                <c:pt idx="284">
                  <c:v>-52.8497409326</c:v>
                </c:pt>
                <c:pt idx="285">
                  <c:v>-52.331606217599997</c:v>
                </c:pt>
                <c:pt idx="286">
                  <c:v>-51.813471502600002</c:v>
                </c:pt>
                <c:pt idx="287">
                  <c:v>-51.2953367876</c:v>
                </c:pt>
                <c:pt idx="288">
                  <c:v>-50.777202072500003</c:v>
                </c:pt>
                <c:pt idx="289">
                  <c:v>-50.259067357500001</c:v>
                </c:pt>
                <c:pt idx="290">
                  <c:v>-49.740932642499999</c:v>
                </c:pt>
                <c:pt idx="291">
                  <c:v>-49.222797927499997</c:v>
                </c:pt>
                <c:pt idx="292">
                  <c:v>-48.7046632124</c:v>
                </c:pt>
                <c:pt idx="293">
                  <c:v>-48.186528497399998</c:v>
                </c:pt>
                <c:pt idx="294">
                  <c:v>-47.668393782400003</c:v>
                </c:pt>
                <c:pt idx="295">
                  <c:v>-47.1502590674</c:v>
                </c:pt>
                <c:pt idx="296">
                  <c:v>-46.632124352300004</c:v>
                </c:pt>
                <c:pt idx="297">
                  <c:v>-46.113989637300001</c:v>
                </c:pt>
                <c:pt idx="298">
                  <c:v>-45.595854922299999</c:v>
                </c:pt>
                <c:pt idx="299">
                  <c:v>-45.077720207299997</c:v>
                </c:pt>
                <c:pt idx="300">
                  <c:v>-44.5595854922</c:v>
                </c:pt>
                <c:pt idx="301">
                  <c:v>-44.041450777199998</c:v>
                </c:pt>
                <c:pt idx="302">
                  <c:v>-43.523316062200003</c:v>
                </c:pt>
                <c:pt idx="303">
                  <c:v>-43.005181347200001</c:v>
                </c:pt>
                <c:pt idx="304">
                  <c:v>-42.487046632099997</c:v>
                </c:pt>
                <c:pt idx="305">
                  <c:v>-41.968911917100002</c:v>
                </c:pt>
                <c:pt idx="306">
                  <c:v>-41.450777202099999</c:v>
                </c:pt>
                <c:pt idx="307">
                  <c:v>-40.932642487000003</c:v>
                </c:pt>
                <c:pt idx="308">
                  <c:v>-40.414507772</c:v>
                </c:pt>
                <c:pt idx="309">
                  <c:v>-39.896373056999998</c:v>
                </c:pt>
                <c:pt idx="310">
                  <c:v>-39.378238342000003</c:v>
                </c:pt>
                <c:pt idx="311">
                  <c:v>-38.860103626899999</c:v>
                </c:pt>
                <c:pt idx="312">
                  <c:v>-38.341968911899997</c:v>
                </c:pt>
                <c:pt idx="313">
                  <c:v>-37.823834196900002</c:v>
                </c:pt>
                <c:pt idx="314">
                  <c:v>-37.3056994819</c:v>
                </c:pt>
                <c:pt idx="315">
                  <c:v>-36.787564766800003</c:v>
                </c:pt>
                <c:pt idx="316">
                  <c:v>-36.269430051800001</c:v>
                </c:pt>
                <c:pt idx="317">
                  <c:v>-35.751295336799998</c:v>
                </c:pt>
                <c:pt idx="318">
                  <c:v>-35.233160621800003</c:v>
                </c:pt>
                <c:pt idx="319">
                  <c:v>-34.715025906699999</c:v>
                </c:pt>
                <c:pt idx="320">
                  <c:v>-34.196891191699997</c:v>
                </c:pt>
                <c:pt idx="321">
                  <c:v>-33.678756476700002</c:v>
                </c:pt>
                <c:pt idx="322">
                  <c:v>-33.1606217617</c:v>
                </c:pt>
                <c:pt idx="323">
                  <c:v>-32.642487046600003</c:v>
                </c:pt>
                <c:pt idx="324">
                  <c:v>-32.124352331600001</c:v>
                </c:pt>
                <c:pt idx="325">
                  <c:v>-31.606217616599999</c:v>
                </c:pt>
                <c:pt idx="326">
                  <c:v>-31.0880829016</c:v>
                </c:pt>
                <c:pt idx="327">
                  <c:v>-30.5699481865</c:v>
                </c:pt>
                <c:pt idx="328">
                  <c:v>-30.051813471500001</c:v>
                </c:pt>
                <c:pt idx="329">
                  <c:v>-29.533678756499999</c:v>
                </c:pt>
                <c:pt idx="330">
                  <c:v>-29.0155440415</c:v>
                </c:pt>
                <c:pt idx="331">
                  <c:v>-28.4974093264</c:v>
                </c:pt>
                <c:pt idx="332">
                  <c:v>-27.979274611400001</c:v>
                </c:pt>
                <c:pt idx="333">
                  <c:v>-27.461139896399999</c:v>
                </c:pt>
                <c:pt idx="334">
                  <c:v>-26.943005181299998</c:v>
                </c:pt>
                <c:pt idx="335">
                  <c:v>-26.4248704663</c:v>
                </c:pt>
                <c:pt idx="336">
                  <c:v>-25.906735751300001</c:v>
                </c:pt>
                <c:pt idx="337">
                  <c:v>-25.388601036299999</c:v>
                </c:pt>
                <c:pt idx="338">
                  <c:v>-24.870466321199999</c:v>
                </c:pt>
                <c:pt idx="339">
                  <c:v>-24.3523316062</c:v>
                </c:pt>
                <c:pt idx="340">
                  <c:v>-23.834196891200001</c:v>
                </c:pt>
                <c:pt idx="341">
                  <c:v>-23.316062176199999</c:v>
                </c:pt>
                <c:pt idx="342">
                  <c:v>-22.797927461099999</c:v>
                </c:pt>
                <c:pt idx="343">
                  <c:v>-22.2797927461</c:v>
                </c:pt>
                <c:pt idx="344">
                  <c:v>-21.761658031100001</c:v>
                </c:pt>
                <c:pt idx="345">
                  <c:v>-21.243523316099999</c:v>
                </c:pt>
                <c:pt idx="346">
                  <c:v>-20.725388600999999</c:v>
                </c:pt>
                <c:pt idx="347">
                  <c:v>-20.207253886</c:v>
                </c:pt>
                <c:pt idx="348">
                  <c:v>-19.689119171000002</c:v>
                </c:pt>
                <c:pt idx="349">
                  <c:v>-19.170984455999999</c:v>
                </c:pt>
                <c:pt idx="350">
                  <c:v>-18.652849740899999</c:v>
                </c:pt>
                <c:pt idx="351">
                  <c:v>-18.1347150259</c:v>
                </c:pt>
                <c:pt idx="352">
                  <c:v>-17.616580310900002</c:v>
                </c:pt>
                <c:pt idx="353">
                  <c:v>-17.098445595899999</c:v>
                </c:pt>
                <c:pt idx="354">
                  <c:v>-16.580310880799999</c:v>
                </c:pt>
                <c:pt idx="355">
                  <c:v>-16.0621761658</c:v>
                </c:pt>
                <c:pt idx="356">
                  <c:v>-15.5440414508</c:v>
                </c:pt>
                <c:pt idx="357">
                  <c:v>-15.0259067358</c:v>
                </c:pt>
                <c:pt idx="358">
                  <c:v>-14.507772020699999</c:v>
                </c:pt>
                <c:pt idx="359">
                  <c:v>-13.989637305700001</c:v>
                </c:pt>
                <c:pt idx="360">
                  <c:v>-13.4715025907</c:v>
                </c:pt>
                <c:pt idx="361">
                  <c:v>-12.9533678756</c:v>
                </c:pt>
                <c:pt idx="362">
                  <c:v>-12.435233160599999</c:v>
                </c:pt>
                <c:pt idx="363">
                  <c:v>-11.917098445600001</c:v>
                </c:pt>
                <c:pt idx="364">
                  <c:v>-11.3989637306</c:v>
                </c:pt>
                <c:pt idx="365">
                  <c:v>-10.8808290155</c:v>
                </c:pt>
                <c:pt idx="366">
                  <c:v>-10.362694300499999</c:v>
                </c:pt>
                <c:pt idx="367">
                  <c:v>-9.8445595854899999</c:v>
                </c:pt>
                <c:pt idx="368">
                  <c:v>-9.3264248704699995</c:v>
                </c:pt>
                <c:pt idx="369">
                  <c:v>-8.8082901554399999</c:v>
                </c:pt>
                <c:pt idx="370">
                  <c:v>-8.2901554404100004</c:v>
                </c:pt>
                <c:pt idx="371">
                  <c:v>-7.77202072539</c:v>
                </c:pt>
                <c:pt idx="372">
                  <c:v>-7.2538860103599996</c:v>
                </c:pt>
                <c:pt idx="373">
                  <c:v>-6.7357512953400001</c:v>
                </c:pt>
                <c:pt idx="374">
                  <c:v>-6.2176165803099996</c:v>
                </c:pt>
                <c:pt idx="375">
                  <c:v>-5.6994818652800001</c:v>
                </c:pt>
                <c:pt idx="376">
                  <c:v>-5.1813471502599997</c:v>
                </c:pt>
                <c:pt idx="377">
                  <c:v>-4.6632124352300002</c:v>
                </c:pt>
                <c:pt idx="378">
                  <c:v>-4.1450777202099998</c:v>
                </c:pt>
                <c:pt idx="379">
                  <c:v>-3.6269430051799998</c:v>
                </c:pt>
                <c:pt idx="380">
                  <c:v>-3.1088082901599998</c:v>
                </c:pt>
                <c:pt idx="381">
                  <c:v>-2.5906735751299999</c:v>
                </c:pt>
                <c:pt idx="382">
                  <c:v>-2.0725388600999999</c:v>
                </c:pt>
                <c:pt idx="383">
                  <c:v>-1.5544041450799999</c:v>
                </c:pt>
                <c:pt idx="384">
                  <c:v>-1.0362694300499999</c:v>
                </c:pt>
                <c:pt idx="385">
                  <c:v>-0.51813471502599995</c:v>
                </c:pt>
                <c:pt idx="386" formatCode="0.00E+00">
                  <c:v>0</c:v>
                </c:pt>
                <c:pt idx="387">
                  <c:v>0.51813471502599995</c:v>
                </c:pt>
                <c:pt idx="388">
                  <c:v>1.0362694300499999</c:v>
                </c:pt>
                <c:pt idx="389">
                  <c:v>1.5544041450799999</c:v>
                </c:pt>
                <c:pt idx="390">
                  <c:v>2.0725388600999999</c:v>
                </c:pt>
                <c:pt idx="391">
                  <c:v>2.5906735751299999</c:v>
                </c:pt>
                <c:pt idx="392">
                  <c:v>3.1088082901599998</c:v>
                </c:pt>
                <c:pt idx="393">
                  <c:v>3.6269430051799998</c:v>
                </c:pt>
                <c:pt idx="394">
                  <c:v>4.1450777202099998</c:v>
                </c:pt>
                <c:pt idx="395">
                  <c:v>4.6632124352300002</c:v>
                </c:pt>
                <c:pt idx="396">
                  <c:v>5.1813471502599997</c:v>
                </c:pt>
                <c:pt idx="397">
                  <c:v>5.6994818652800001</c:v>
                </c:pt>
                <c:pt idx="398">
                  <c:v>6.2176165803099996</c:v>
                </c:pt>
                <c:pt idx="399">
                  <c:v>6.7357512953400001</c:v>
                </c:pt>
                <c:pt idx="400">
                  <c:v>7.2538860103599996</c:v>
                </c:pt>
                <c:pt idx="401">
                  <c:v>7.77202072539</c:v>
                </c:pt>
                <c:pt idx="402">
                  <c:v>8.2901554404100004</c:v>
                </c:pt>
                <c:pt idx="403">
                  <c:v>8.8082901554399999</c:v>
                </c:pt>
                <c:pt idx="404">
                  <c:v>9.3264248704699995</c:v>
                </c:pt>
                <c:pt idx="405">
                  <c:v>9.8445595854899999</c:v>
                </c:pt>
                <c:pt idx="406">
                  <c:v>10.362694300499999</c:v>
                </c:pt>
                <c:pt idx="407">
                  <c:v>10.8808290155</c:v>
                </c:pt>
                <c:pt idx="408">
                  <c:v>11.3989637306</c:v>
                </c:pt>
                <c:pt idx="409">
                  <c:v>11.917098445600001</c:v>
                </c:pt>
                <c:pt idx="410">
                  <c:v>12.435233160599999</c:v>
                </c:pt>
                <c:pt idx="411">
                  <c:v>12.9533678756</c:v>
                </c:pt>
                <c:pt idx="412">
                  <c:v>13.4715025907</c:v>
                </c:pt>
                <c:pt idx="413">
                  <c:v>13.989637305700001</c:v>
                </c:pt>
                <c:pt idx="414">
                  <c:v>14.507772020699999</c:v>
                </c:pt>
                <c:pt idx="415">
                  <c:v>15.0259067358</c:v>
                </c:pt>
                <c:pt idx="416">
                  <c:v>15.5440414508</c:v>
                </c:pt>
                <c:pt idx="417">
                  <c:v>16.0621761658</c:v>
                </c:pt>
                <c:pt idx="418">
                  <c:v>16.580310880799999</c:v>
                </c:pt>
                <c:pt idx="419">
                  <c:v>17.098445595899999</c:v>
                </c:pt>
                <c:pt idx="420">
                  <c:v>17.616580310900002</c:v>
                </c:pt>
                <c:pt idx="421">
                  <c:v>18.1347150259</c:v>
                </c:pt>
                <c:pt idx="422">
                  <c:v>18.652849740899999</c:v>
                </c:pt>
                <c:pt idx="423">
                  <c:v>19.170984455999999</c:v>
                </c:pt>
                <c:pt idx="424">
                  <c:v>19.689119171000002</c:v>
                </c:pt>
                <c:pt idx="425">
                  <c:v>20.207253886</c:v>
                </c:pt>
                <c:pt idx="426">
                  <c:v>20.725388600999999</c:v>
                </c:pt>
                <c:pt idx="427">
                  <c:v>21.243523316099999</c:v>
                </c:pt>
                <c:pt idx="428">
                  <c:v>21.761658031100001</c:v>
                </c:pt>
                <c:pt idx="429">
                  <c:v>22.2797927461</c:v>
                </c:pt>
                <c:pt idx="430">
                  <c:v>22.797927461099999</c:v>
                </c:pt>
                <c:pt idx="431">
                  <c:v>23.316062176199999</c:v>
                </c:pt>
                <c:pt idx="432">
                  <c:v>23.834196891200001</c:v>
                </c:pt>
                <c:pt idx="433">
                  <c:v>24.3523316062</c:v>
                </c:pt>
                <c:pt idx="434">
                  <c:v>24.870466321199999</c:v>
                </c:pt>
                <c:pt idx="435">
                  <c:v>25.388601036299999</c:v>
                </c:pt>
                <c:pt idx="436">
                  <c:v>25.906735751300001</c:v>
                </c:pt>
                <c:pt idx="437">
                  <c:v>26.4248704663</c:v>
                </c:pt>
                <c:pt idx="438">
                  <c:v>26.943005181299998</c:v>
                </c:pt>
                <c:pt idx="439">
                  <c:v>27.461139896399999</c:v>
                </c:pt>
                <c:pt idx="440">
                  <c:v>27.979274611400001</c:v>
                </c:pt>
                <c:pt idx="441">
                  <c:v>28.4974093264</c:v>
                </c:pt>
                <c:pt idx="442">
                  <c:v>29.0155440415</c:v>
                </c:pt>
                <c:pt idx="443">
                  <c:v>29.533678756499999</c:v>
                </c:pt>
                <c:pt idx="444">
                  <c:v>30.051813471500001</c:v>
                </c:pt>
                <c:pt idx="445">
                  <c:v>30.5699481865</c:v>
                </c:pt>
                <c:pt idx="446">
                  <c:v>31.0880829016</c:v>
                </c:pt>
                <c:pt idx="447">
                  <c:v>31.606217616599999</c:v>
                </c:pt>
                <c:pt idx="448">
                  <c:v>32.124352331600001</c:v>
                </c:pt>
                <c:pt idx="449">
                  <c:v>32.642487046600003</c:v>
                </c:pt>
                <c:pt idx="450">
                  <c:v>33.1606217617</c:v>
                </c:pt>
                <c:pt idx="451">
                  <c:v>33.678756476700002</c:v>
                </c:pt>
                <c:pt idx="452">
                  <c:v>34.196891191699997</c:v>
                </c:pt>
                <c:pt idx="453">
                  <c:v>34.715025906699999</c:v>
                </c:pt>
                <c:pt idx="454">
                  <c:v>35.233160621800003</c:v>
                </c:pt>
                <c:pt idx="455">
                  <c:v>35.751295336799998</c:v>
                </c:pt>
                <c:pt idx="456">
                  <c:v>36.269430051800001</c:v>
                </c:pt>
                <c:pt idx="457">
                  <c:v>36.787564766800003</c:v>
                </c:pt>
                <c:pt idx="458">
                  <c:v>37.3056994819</c:v>
                </c:pt>
                <c:pt idx="459">
                  <c:v>37.823834196900002</c:v>
                </c:pt>
                <c:pt idx="460">
                  <c:v>38.341968911899997</c:v>
                </c:pt>
                <c:pt idx="461">
                  <c:v>38.860103626899999</c:v>
                </c:pt>
                <c:pt idx="462">
                  <c:v>39.378238342000003</c:v>
                </c:pt>
                <c:pt idx="463">
                  <c:v>39.896373056999998</c:v>
                </c:pt>
                <c:pt idx="464">
                  <c:v>40.414507772</c:v>
                </c:pt>
                <c:pt idx="465">
                  <c:v>40.932642487000003</c:v>
                </c:pt>
                <c:pt idx="466">
                  <c:v>41.450777202099999</c:v>
                </c:pt>
                <c:pt idx="467">
                  <c:v>41.968911917100002</c:v>
                </c:pt>
                <c:pt idx="468">
                  <c:v>42.487046632099997</c:v>
                </c:pt>
                <c:pt idx="469">
                  <c:v>43.005181347200001</c:v>
                </c:pt>
                <c:pt idx="470">
                  <c:v>43.523316062200003</c:v>
                </c:pt>
                <c:pt idx="471">
                  <c:v>44.041450777199998</c:v>
                </c:pt>
                <c:pt idx="472">
                  <c:v>44.5595854922</c:v>
                </c:pt>
                <c:pt idx="473">
                  <c:v>45.077720207299997</c:v>
                </c:pt>
                <c:pt idx="474">
                  <c:v>45.595854922299999</c:v>
                </c:pt>
                <c:pt idx="475">
                  <c:v>46.113989637300001</c:v>
                </c:pt>
                <c:pt idx="476">
                  <c:v>46.632124352300004</c:v>
                </c:pt>
                <c:pt idx="477">
                  <c:v>47.1502590674</c:v>
                </c:pt>
                <c:pt idx="478">
                  <c:v>47.668393782400003</c:v>
                </c:pt>
                <c:pt idx="479">
                  <c:v>48.186528497399998</c:v>
                </c:pt>
                <c:pt idx="480">
                  <c:v>48.7046632124</c:v>
                </c:pt>
                <c:pt idx="481">
                  <c:v>49.222797927499997</c:v>
                </c:pt>
                <c:pt idx="482">
                  <c:v>49.740932642499999</c:v>
                </c:pt>
                <c:pt idx="483">
                  <c:v>50.259067357500001</c:v>
                </c:pt>
                <c:pt idx="484">
                  <c:v>50.777202072500003</c:v>
                </c:pt>
                <c:pt idx="485">
                  <c:v>51.2953367876</c:v>
                </c:pt>
                <c:pt idx="486">
                  <c:v>51.813471502600002</c:v>
                </c:pt>
                <c:pt idx="487">
                  <c:v>52.331606217599997</c:v>
                </c:pt>
                <c:pt idx="488">
                  <c:v>52.8497409326</c:v>
                </c:pt>
                <c:pt idx="489">
                  <c:v>53.367875647699996</c:v>
                </c:pt>
                <c:pt idx="490">
                  <c:v>53.886010362699999</c:v>
                </c:pt>
                <c:pt idx="491">
                  <c:v>54.404145077700001</c:v>
                </c:pt>
                <c:pt idx="492">
                  <c:v>54.922279792700003</c:v>
                </c:pt>
                <c:pt idx="493">
                  <c:v>55.4404145078</c:v>
                </c:pt>
                <c:pt idx="494">
                  <c:v>55.958549222800002</c:v>
                </c:pt>
                <c:pt idx="495">
                  <c:v>56.476683937799997</c:v>
                </c:pt>
                <c:pt idx="496">
                  <c:v>56.994818652799999</c:v>
                </c:pt>
                <c:pt idx="497">
                  <c:v>57.512953367900003</c:v>
                </c:pt>
                <c:pt idx="498">
                  <c:v>58.031088082899998</c:v>
                </c:pt>
                <c:pt idx="499">
                  <c:v>58.549222797900001</c:v>
                </c:pt>
                <c:pt idx="500">
                  <c:v>59.067357512999997</c:v>
                </c:pt>
                <c:pt idx="501">
                  <c:v>59.585492228</c:v>
                </c:pt>
                <c:pt idx="502">
                  <c:v>60.103626943000002</c:v>
                </c:pt>
                <c:pt idx="503">
                  <c:v>60.621761657999997</c:v>
                </c:pt>
                <c:pt idx="504">
                  <c:v>61.139896373100001</c:v>
                </c:pt>
                <c:pt idx="505">
                  <c:v>61.658031088100003</c:v>
                </c:pt>
                <c:pt idx="506">
                  <c:v>62.176165803099998</c:v>
                </c:pt>
                <c:pt idx="507">
                  <c:v>62.6943005181</c:v>
                </c:pt>
                <c:pt idx="508">
                  <c:v>63.212435233199997</c:v>
                </c:pt>
                <c:pt idx="509">
                  <c:v>63.730569948199999</c:v>
                </c:pt>
                <c:pt idx="510">
                  <c:v>64.248704663200002</c:v>
                </c:pt>
                <c:pt idx="511">
                  <c:v>64.766839378200004</c:v>
                </c:pt>
                <c:pt idx="512">
                  <c:v>65.284974093299994</c:v>
                </c:pt>
                <c:pt idx="513">
                  <c:v>65.803108808299996</c:v>
                </c:pt>
                <c:pt idx="514">
                  <c:v>66.321243523299998</c:v>
                </c:pt>
                <c:pt idx="515">
                  <c:v>66.8393782383</c:v>
                </c:pt>
                <c:pt idx="516">
                  <c:v>67.357512953400004</c:v>
                </c:pt>
                <c:pt idx="517">
                  <c:v>67.875647668400006</c:v>
                </c:pt>
                <c:pt idx="518">
                  <c:v>68.393782383399994</c:v>
                </c:pt>
                <c:pt idx="519">
                  <c:v>68.911917098399996</c:v>
                </c:pt>
                <c:pt idx="520">
                  <c:v>69.4300518135</c:v>
                </c:pt>
                <c:pt idx="521">
                  <c:v>69.948186528500003</c:v>
                </c:pt>
                <c:pt idx="522">
                  <c:v>70.466321243500005</c:v>
                </c:pt>
                <c:pt idx="523">
                  <c:v>70.984455958500007</c:v>
                </c:pt>
                <c:pt idx="524">
                  <c:v>71.502590673599997</c:v>
                </c:pt>
                <c:pt idx="525">
                  <c:v>72.020725388599999</c:v>
                </c:pt>
                <c:pt idx="526">
                  <c:v>72.538860103600001</c:v>
                </c:pt>
                <c:pt idx="527">
                  <c:v>73.056994818700005</c:v>
                </c:pt>
                <c:pt idx="528">
                  <c:v>73.575129533699993</c:v>
                </c:pt>
                <c:pt idx="529">
                  <c:v>74.093264248699995</c:v>
                </c:pt>
                <c:pt idx="530">
                  <c:v>74.611398963699997</c:v>
                </c:pt>
                <c:pt idx="531">
                  <c:v>75.129533678800001</c:v>
                </c:pt>
                <c:pt idx="532">
                  <c:v>75.647668393800004</c:v>
                </c:pt>
                <c:pt idx="533">
                  <c:v>76.165803108800006</c:v>
                </c:pt>
                <c:pt idx="534">
                  <c:v>76.683937823799994</c:v>
                </c:pt>
                <c:pt idx="535">
                  <c:v>77.202072538899998</c:v>
                </c:pt>
                <c:pt idx="536">
                  <c:v>77.7202072539</c:v>
                </c:pt>
                <c:pt idx="537">
                  <c:v>78.238341968900002</c:v>
                </c:pt>
                <c:pt idx="538">
                  <c:v>78.756476683900004</c:v>
                </c:pt>
                <c:pt idx="539">
                  <c:v>79.274611398999994</c:v>
                </c:pt>
                <c:pt idx="540">
                  <c:v>79.792746113999996</c:v>
                </c:pt>
                <c:pt idx="541">
                  <c:v>80.310880828999998</c:v>
                </c:pt>
                <c:pt idx="542">
                  <c:v>80.829015544000001</c:v>
                </c:pt>
                <c:pt idx="543">
                  <c:v>81.347150259100005</c:v>
                </c:pt>
                <c:pt idx="544">
                  <c:v>81.865284974100007</c:v>
                </c:pt>
                <c:pt idx="545">
                  <c:v>82.383419689099995</c:v>
                </c:pt>
                <c:pt idx="546">
                  <c:v>82.901554404099997</c:v>
                </c:pt>
                <c:pt idx="547">
                  <c:v>83.419689119200001</c:v>
                </c:pt>
                <c:pt idx="548">
                  <c:v>83.937823834200003</c:v>
                </c:pt>
                <c:pt idx="549">
                  <c:v>84.455958549200005</c:v>
                </c:pt>
                <c:pt idx="550">
                  <c:v>84.974093264199993</c:v>
                </c:pt>
                <c:pt idx="551">
                  <c:v>85.492227979299997</c:v>
                </c:pt>
                <c:pt idx="552">
                  <c:v>86.010362694299999</c:v>
                </c:pt>
                <c:pt idx="553">
                  <c:v>86.528497409300002</c:v>
                </c:pt>
                <c:pt idx="554">
                  <c:v>87.046632124400006</c:v>
                </c:pt>
                <c:pt idx="555">
                  <c:v>87.564766839399994</c:v>
                </c:pt>
                <c:pt idx="556">
                  <c:v>88.082901554399996</c:v>
                </c:pt>
                <c:pt idx="557">
                  <c:v>88.601036269399998</c:v>
                </c:pt>
                <c:pt idx="558">
                  <c:v>89.119170984500002</c:v>
                </c:pt>
                <c:pt idx="559">
                  <c:v>89.637305699500004</c:v>
                </c:pt>
                <c:pt idx="560">
                  <c:v>90.155440414500006</c:v>
                </c:pt>
                <c:pt idx="561">
                  <c:v>90.673575129499994</c:v>
                </c:pt>
                <c:pt idx="562">
                  <c:v>91.191709844599998</c:v>
                </c:pt>
                <c:pt idx="563">
                  <c:v>91.7098445596</c:v>
                </c:pt>
                <c:pt idx="564">
                  <c:v>92.227979274600003</c:v>
                </c:pt>
                <c:pt idx="565">
                  <c:v>92.746113989600005</c:v>
                </c:pt>
                <c:pt idx="566">
                  <c:v>93.264248704699995</c:v>
                </c:pt>
                <c:pt idx="567">
                  <c:v>93.782383419699997</c:v>
                </c:pt>
                <c:pt idx="568">
                  <c:v>94.300518134699999</c:v>
                </c:pt>
                <c:pt idx="569">
                  <c:v>94.818652849700001</c:v>
                </c:pt>
                <c:pt idx="570">
                  <c:v>95.336787564800005</c:v>
                </c:pt>
                <c:pt idx="571">
                  <c:v>95.854922279799993</c:v>
                </c:pt>
                <c:pt idx="572">
                  <c:v>96.373056994799995</c:v>
                </c:pt>
                <c:pt idx="573">
                  <c:v>96.891191709799998</c:v>
                </c:pt>
                <c:pt idx="574">
                  <c:v>97.409326424900001</c:v>
                </c:pt>
                <c:pt idx="575">
                  <c:v>97.927461139900004</c:v>
                </c:pt>
                <c:pt idx="576">
                  <c:v>98.445595854900006</c:v>
                </c:pt>
                <c:pt idx="577">
                  <c:v>98.963730569899994</c:v>
                </c:pt>
                <c:pt idx="578">
                  <c:v>99.481865284999998</c:v>
                </c:pt>
                <c:pt idx="579">
                  <c:v>100</c:v>
                </c:pt>
                <c:pt idx="580">
                  <c:v>100.518134715</c:v>
                </c:pt>
                <c:pt idx="581">
                  <c:v>101.03626943</c:v>
                </c:pt>
                <c:pt idx="582">
                  <c:v>101.55440414500001</c:v>
                </c:pt>
                <c:pt idx="583">
                  <c:v>102.07253885999999</c:v>
                </c:pt>
                <c:pt idx="584">
                  <c:v>102.590673575</c:v>
                </c:pt>
                <c:pt idx="585">
                  <c:v>103.10880829</c:v>
                </c:pt>
                <c:pt idx="586">
                  <c:v>103.626943005</c:v>
                </c:pt>
                <c:pt idx="587">
                  <c:v>104.14507772</c:v>
                </c:pt>
                <c:pt idx="588">
                  <c:v>104.66321243500001</c:v>
                </c:pt>
                <c:pt idx="589">
                  <c:v>105.18134714999999</c:v>
                </c:pt>
                <c:pt idx="590">
                  <c:v>105.699481865</c:v>
                </c:pt>
                <c:pt idx="591">
                  <c:v>106.21761658</c:v>
                </c:pt>
                <c:pt idx="592">
                  <c:v>106.735751295</c:v>
                </c:pt>
                <c:pt idx="593">
                  <c:v>107.25388601</c:v>
                </c:pt>
                <c:pt idx="594">
                  <c:v>107.772020725</c:v>
                </c:pt>
                <c:pt idx="595">
                  <c:v>108.29015544000001</c:v>
                </c:pt>
                <c:pt idx="596">
                  <c:v>108.80829015499999</c:v>
                </c:pt>
                <c:pt idx="597">
                  <c:v>109.32642487</c:v>
                </c:pt>
                <c:pt idx="598">
                  <c:v>109.844559585</c:v>
                </c:pt>
                <c:pt idx="599">
                  <c:v>110.362694301</c:v>
                </c:pt>
                <c:pt idx="600">
                  <c:v>110.88082901600001</c:v>
                </c:pt>
                <c:pt idx="601">
                  <c:v>111.39896373099999</c:v>
                </c:pt>
                <c:pt idx="602">
                  <c:v>111.917098446</c:v>
                </c:pt>
                <c:pt idx="603">
                  <c:v>112.435233161</c:v>
                </c:pt>
                <c:pt idx="604">
                  <c:v>112.953367876</c:v>
                </c:pt>
                <c:pt idx="605">
                  <c:v>113.471502591</c:v>
                </c:pt>
                <c:pt idx="606">
                  <c:v>113.98963730600001</c:v>
                </c:pt>
                <c:pt idx="607">
                  <c:v>114.50777202099999</c:v>
                </c:pt>
                <c:pt idx="608">
                  <c:v>115.025906736</c:v>
                </c:pt>
                <c:pt idx="609">
                  <c:v>115.544041451</c:v>
                </c:pt>
                <c:pt idx="610">
                  <c:v>116.062176166</c:v>
                </c:pt>
                <c:pt idx="611">
                  <c:v>116.580310881</c:v>
                </c:pt>
                <c:pt idx="612">
                  <c:v>117.098445596</c:v>
                </c:pt>
                <c:pt idx="613">
                  <c:v>117.61658031100001</c:v>
                </c:pt>
                <c:pt idx="614">
                  <c:v>118.13471502599999</c:v>
                </c:pt>
                <c:pt idx="615">
                  <c:v>118.652849741</c:v>
                </c:pt>
                <c:pt idx="616">
                  <c:v>119.170984456</c:v>
                </c:pt>
                <c:pt idx="617">
                  <c:v>119.689119171</c:v>
                </c:pt>
                <c:pt idx="618">
                  <c:v>120.207253886</c:v>
                </c:pt>
                <c:pt idx="619">
                  <c:v>120.72538860100001</c:v>
                </c:pt>
                <c:pt idx="620">
                  <c:v>121.24352331599999</c:v>
                </c:pt>
                <c:pt idx="621">
                  <c:v>121.761658031</c:v>
                </c:pt>
                <c:pt idx="622">
                  <c:v>122.279792746</c:v>
                </c:pt>
                <c:pt idx="623">
                  <c:v>122.797927461</c:v>
                </c:pt>
                <c:pt idx="624">
                  <c:v>123.316062176</c:v>
                </c:pt>
                <c:pt idx="625">
                  <c:v>123.834196891</c:v>
                </c:pt>
                <c:pt idx="626">
                  <c:v>124.35233160600001</c:v>
                </c:pt>
                <c:pt idx="627">
                  <c:v>124.87046632099999</c:v>
                </c:pt>
                <c:pt idx="628">
                  <c:v>125.388601036</c:v>
                </c:pt>
                <c:pt idx="629">
                  <c:v>125.906735751</c:v>
                </c:pt>
                <c:pt idx="630">
                  <c:v>126.424870466</c:v>
                </c:pt>
                <c:pt idx="631">
                  <c:v>126.943005181</c:v>
                </c:pt>
                <c:pt idx="632">
                  <c:v>127.46113989600001</c:v>
                </c:pt>
                <c:pt idx="633">
                  <c:v>127.97927461099999</c:v>
                </c:pt>
                <c:pt idx="634">
                  <c:v>128.497409326</c:v>
                </c:pt>
                <c:pt idx="635">
                  <c:v>129.015544041</c:v>
                </c:pt>
                <c:pt idx="636">
                  <c:v>129.533678756</c:v>
                </c:pt>
                <c:pt idx="637">
                  <c:v>130.05181347199999</c:v>
                </c:pt>
                <c:pt idx="638">
                  <c:v>130.56994818699999</c:v>
                </c:pt>
                <c:pt idx="639">
                  <c:v>131.088082902</c:v>
                </c:pt>
                <c:pt idx="640">
                  <c:v>131.606217617</c:v>
                </c:pt>
                <c:pt idx="641">
                  <c:v>132.124352332</c:v>
                </c:pt>
                <c:pt idx="642">
                  <c:v>132.642487047</c:v>
                </c:pt>
                <c:pt idx="643">
                  <c:v>133.16062176200001</c:v>
                </c:pt>
                <c:pt idx="644">
                  <c:v>133.67875647700001</c:v>
                </c:pt>
                <c:pt idx="645">
                  <c:v>134.19689119200001</c:v>
                </c:pt>
                <c:pt idx="646">
                  <c:v>134.71502590700001</c:v>
                </c:pt>
                <c:pt idx="647">
                  <c:v>135.23316062200001</c:v>
                </c:pt>
                <c:pt idx="648">
                  <c:v>135.75129533699999</c:v>
                </c:pt>
                <c:pt idx="649">
                  <c:v>136.26943005199999</c:v>
                </c:pt>
                <c:pt idx="650">
                  <c:v>136.78756476699999</c:v>
                </c:pt>
                <c:pt idx="651">
                  <c:v>137.30569948199999</c:v>
                </c:pt>
                <c:pt idx="652">
                  <c:v>137.823834197</c:v>
                </c:pt>
                <c:pt idx="653">
                  <c:v>138.341968912</c:v>
                </c:pt>
                <c:pt idx="654">
                  <c:v>138.860103627</c:v>
                </c:pt>
                <c:pt idx="655">
                  <c:v>139.378238342</c:v>
                </c:pt>
                <c:pt idx="656">
                  <c:v>139.89637305700001</c:v>
                </c:pt>
                <c:pt idx="657">
                  <c:v>140.41450777200001</c:v>
                </c:pt>
                <c:pt idx="658">
                  <c:v>140.93264248700001</c:v>
                </c:pt>
                <c:pt idx="659">
                  <c:v>141.45077720200001</c:v>
                </c:pt>
                <c:pt idx="660">
                  <c:v>141.96891191700001</c:v>
                </c:pt>
                <c:pt idx="661">
                  <c:v>142.48704663199999</c:v>
                </c:pt>
                <c:pt idx="662">
                  <c:v>143.00518134699999</c:v>
                </c:pt>
                <c:pt idx="663">
                  <c:v>143.52331606199999</c:v>
                </c:pt>
                <c:pt idx="664">
                  <c:v>144.04145077699999</c:v>
                </c:pt>
                <c:pt idx="665">
                  <c:v>144.559585492</c:v>
                </c:pt>
                <c:pt idx="666">
                  <c:v>145.077720207</c:v>
                </c:pt>
                <c:pt idx="667">
                  <c:v>145.595854922</c:v>
                </c:pt>
                <c:pt idx="668">
                  <c:v>146.113989637</c:v>
                </c:pt>
                <c:pt idx="669">
                  <c:v>146.63212435200001</c:v>
                </c:pt>
                <c:pt idx="670">
                  <c:v>147.15025906700001</c:v>
                </c:pt>
                <c:pt idx="671">
                  <c:v>147.66839378200001</c:v>
                </c:pt>
                <c:pt idx="672">
                  <c:v>148.18652849700001</c:v>
                </c:pt>
                <c:pt idx="673">
                  <c:v>148.70466321200001</c:v>
                </c:pt>
                <c:pt idx="674">
                  <c:v>149.22279792699999</c:v>
                </c:pt>
                <c:pt idx="675">
                  <c:v>149.74093264199999</c:v>
                </c:pt>
                <c:pt idx="676">
                  <c:v>150.25906735800001</c:v>
                </c:pt>
                <c:pt idx="677">
                  <c:v>150.77720207300001</c:v>
                </c:pt>
                <c:pt idx="678">
                  <c:v>151.29533678799999</c:v>
                </c:pt>
                <c:pt idx="679">
                  <c:v>151.81347150299999</c:v>
                </c:pt>
                <c:pt idx="680">
                  <c:v>152.33160621799999</c:v>
                </c:pt>
                <c:pt idx="681">
                  <c:v>152.84974093299999</c:v>
                </c:pt>
                <c:pt idx="682">
                  <c:v>153.36787564799999</c:v>
                </c:pt>
                <c:pt idx="683">
                  <c:v>153.886010363</c:v>
                </c:pt>
                <c:pt idx="684">
                  <c:v>154.404145078</c:v>
                </c:pt>
                <c:pt idx="685">
                  <c:v>154.922279793</c:v>
                </c:pt>
                <c:pt idx="686">
                  <c:v>155.440414508</c:v>
                </c:pt>
                <c:pt idx="687">
                  <c:v>155.95854922300001</c:v>
                </c:pt>
                <c:pt idx="688">
                  <c:v>156.47668393800001</c:v>
                </c:pt>
                <c:pt idx="689">
                  <c:v>156.99481865300001</c:v>
                </c:pt>
                <c:pt idx="690">
                  <c:v>157.51295336800001</c:v>
                </c:pt>
                <c:pt idx="691">
                  <c:v>158.03108808299999</c:v>
                </c:pt>
                <c:pt idx="692">
                  <c:v>158.54922279799999</c:v>
                </c:pt>
                <c:pt idx="693">
                  <c:v>159.06735751299999</c:v>
                </c:pt>
                <c:pt idx="694">
                  <c:v>159.58549222799999</c:v>
                </c:pt>
                <c:pt idx="695">
                  <c:v>160.10362694299999</c:v>
                </c:pt>
                <c:pt idx="696">
                  <c:v>160.621761658</c:v>
                </c:pt>
                <c:pt idx="697">
                  <c:v>161.139896373</c:v>
                </c:pt>
                <c:pt idx="698">
                  <c:v>161.658031088</c:v>
                </c:pt>
                <c:pt idx="699">
                  <c:v>162.176165803</c:v>
                </c:pt>
                <c:pt idx="700">
                  <c:v>162.69430051800001</c:v>
                </c:pt>
                <c:pt idx="701">
                  <c:v>163.21243523300001</c:v>
                </c:pt>
                <c:pt idx="702">
                  <c:v>163.73056994800001</c:v>
                </c:pt>
                <c:pt idx="703">
                  <c:v>164.24870466300001</c:v>
                </c:pt>
                <c:pt idx="704">
                  <c:v>164.76683937799999</c:v>
                </c:pt>
                <c:pt idx="705">
                  <c:v>165.28497409299999</c:v>
                </c:pt>
                <c:pt idx="706">
                  <c:v>165.80310880799999</c:v>
                </c:pt>
                <c:pt idx="707">
                  <c:v>166.32124352299999</c:v>
                </c:pt>
                <c:pt idx="708">
                  <c:v>166.83937823799999</c:v>
                </c:pt>
                <c:pt idx="709">
                  <c:v>167.357512953</c:v>
                </c:pt>
                <c:pt idx="710">
                  <c:v>167.875647668</c:v>
                </c:pt>
                <c:pt idx="711">
                  <c:v>168.393782383</c:v>
                </c:pt>
                <c:pt idx="712">
                  <c:v>168.911917098</c:v>
                </c:pt>
                <c:pt idx="713">
                  <c:v>169.43005181300001</c:v>
                </c:pt>
                <c:pt idx="714">
                  <c:v>169.94818652800001</c:v>
                </c:pt>
                <c:pt idx="715">
                  <c:v>170.466321244</c:v>
                </c:pt>
                <c:pt idx="716">
                  <c:v>170.984455959</c:v>
                </c:pt>
                <c:pt idx="717">
                  <c:v>171.502590674</c:v>
                </c:pt>
                <c:pt idx="718">
                  <c:v>172.02072538900001</c:v>
                </c:pt>
                <c:pt idx="719">
                  <c:v>172.53886010400001</c:v>
                </c:pt>
                <c:pt idx="720">
                  <c:v>173.05699481900001</c:v>
                </c:pt>
                <c:pt idx="721">
                  <c:v>173.57512953400001</c:v>
                </c:pt>
                <c:pt idx="722">
                  <c:v>174.09326424899999</c:v>
                </c:pt>
                <c:pt idx="723">
                  <c:v>174.61139896399999</c:v>
                </c:pt>
                <c:pt idx="724">
                  <c:v>175.12953367899999</c:v>
                </c:pt>
                <c:pt idx="725">
                  <c:v>175.64766839399999</c:v>
                </c:pt>
                <c:pt idx="726">
                  <c:v>176.165803109</c:v>
                </c:pt>
                <c:pt idx="727">
                  <c:v>176.683937824</c:v>
                </c:pt>
                <c:pt idx="728">
                  <c:v>177.202072539</c:v>
                </c:pt>
                <c:pt idx="729">
                  <c:v>177.720207254</c:v>
                </c:pt>
                <c:pt idx="730">
                  <c:v>178.238341969</c:v>
                </c:pt>
                <c:pt idx="731">
                  <c:v>178.75647668400001</c:v>
                </c:pt>
                <c:pt idx="732">
                  <c:v>179.27461139900001</c:v>
                </c:pt>
                <c:pt idx="733">
                  <c:v>179.79274611400001</c:v>
                </c:pt>
                <c:pt idx="734">
                  <c:v>180.31088082900001</c:v>
                </c:pt>
                <c:pt idx="735">
                  <c:v>180.82901554399999</c:v>
                </c:pt>
                <c:pt idx="736">
                  <c:v>181.34715025899999</c:v>
                </c:pt>
                <c:pt idx="737">
                  <c:v>181.86528497399999</c:v>
                </c:pt>
                <c:pt idx="738">
                  <c:v>182.38341968899999</c:v>
                </c:pt>
                <c:pt idx="739">
                  <c:v>182.901554404</c:v>
                </c:pt>
                <c:pt idx="740">
                  <c:v>183.419689119</c:v>
                </c:pt>
                <c:pt idx="741">
                  <c:v>183.937823834</c:v>
                </c:pt>
                <c:pt idx="742">
                  <c:v>184.455958549</c:v>
                </c:pt>
                <c:pt idx="743">
                  <c:v>184.974093264</c:v>
                </c:pt>
                <c:pt idx="744">
                  <c:v>185.49222797900001</c:v>
                </c:pt>
                <c:pt idx="745">
                  <c:v>186.01036269400001</c:v>
                </c:pt>
                <c:pt idx="746">
                  <c:v>186.52849740900001</c:v>
                </c:pt>
                <c:pt idx="747">
                  <c:v>187.04663212400001</c:v>
                </c:pt>
                <c:pt idx="748">
                  <c:v>187.56476683899999</c:v>
                </c:pt>
                <c:pt idx="749">
                  <c:v>188.08290155399999</c:v>
                </c:pt>
                <c:pt idx="750">
                  <c:v>188.60103626899999</c:v>
                </c:pt>
                <c:pt idx="751">
                  <c:v>189.11917098399999</c:v>
                </c:pt>
                <c:pt idx="752">
                  <c:v>189.637305699</c:v>
                </c:pt>
                <c:pt idx="753">
                  <c:v>190.15544041499999</c:v>
                </c:pt>
                <c:pt idx="754">
                  <c:v>190.67357512999999</c:v>
                </c:pt>
                <c:pt idx="755">
                  <c:v>191.19170984499999</c:v>
                </c:pt>
                <c:pt idx="756">
                  <c:v>191.70984455999999</c:v>
                </c:pt>
                <c:pt idx="757">
                  <c:v>192.227979275</c:v>
                </c:pt>
                <c:pt idx="758">
                  <c:v>192.74611399</c:v>
                </c:pt>
                <c:pt idx="759">
                  <c:v>193.264248705</c:v>
                </c:pt>
                <c:pt idx="760">
                  <c:v>193.78238342</c:v>
                </c:pt>
                <c:pt idx="761">
                  <c:v>194.300518135</c:v>
                </c:pt>
                <c:pt idx="762">
                  <c:v>194.81865285000001</c:v>
                </c:pt>
                <c:pt idx="763">
                  <c:v>195.33678756500001</c:v>
                </c:pt>
                <c:pt idx="764">
                  <c:v>195.85492228000001</c:v>
                </c:pt>
                <c:pt idx="765">
                  <c:v>196.37305699500001</c:v>
                </c:pt>
                <c:pt idx="766">
                  <c:v>196.89119170999999</c:v>
                </c:pt>
                <c:pt idx="767">
                  <c:v>197.40932642499999</c:v>
                </c:pt>
                <c:pt idx="768">
                  <c:v>197.92746113999999</c:v>
                </c:pt>
                <c:pt idx="769">
                  <c:v>198.44559585499999</c:v>
                </c:pt>
                <c:pt idx="770">
                  <c:v>198.96373057</c:v>
                </c:pt>
                <c:pt idx="771">
                  <c:v>199.481865285</c:v>
                </c:pt>
                <c:pt idx="772">
                  <c:v>200</c:v>
                </c:pt>
                <c:pt idx="773">
                  <c:v>200.518134715</c:v>
                </c:pt>
                <c:pt idx="774">
                  <c:v>201.03626943</c:v>
                </c:pt>
                <c:pt idx="775">
                  <c:v>201.55440414500001</c:v>
                </c:pt>
                <c:pt idx="776">
                  <c:v>202.07253886000001</c:v>
                </c:pt>
                <c:pt idx="777">
                  <c:v>202.59067357500001</c:v>
                </c:pt>
                <c:pt idx="778">
                  <c:v>203.10880829000001</c:v>
                </c:pt>
                <c:pt idx="779">
                  <c:v>203.62694300499999</c:v>
                </c:pt>
                <c:pt idx="780">
                  <c:v>204.14507771999999</c:v>
                </c:pt>
                <c:pt idx="781">
                  <c:v>204.66321243499999</c:v>
                </c:pt>
                <c:pt idx="782">
                  <c:v>205.18134714999999</c:v>
                </c:pt>
                <c:pt idx="783">
                  <c:v>205.699481865</c:v>
                </c:pt>
                <c:pt idx="784">
                  <c:v>206.21761658</c:v>
                </c:pt>
                <c:pt idx="785">
                  <c:v>206.735751295</c:v>
                </c:pt>
                <c:pt idx="786">
                  <c:v>207.25388601</c:v>
                </c:pt>
                <c:pt idx="787">
                  <c:v>207.772020725</c:v>
                </c:pt>
                <c:pt idx="788">
                  <c:v>208.29015544000001</c:v>
                </c:pt>
                <c:pt idx="789">
                  <c:v>208.80829015500001</c:v>
                </c:pt>
                <c:pt idx="790">
                  <c:v>209.32642487000001</c:v>
                </c:pt>
                <c:pt idx="791">
                  <c:v>209.84455958500001</c:v>
                </c:pt>
                <c:pt idx="792">
                  <c:v>210.362694301</c:v>
                </c:pt>
                <c:pt idx="793">
                  <c:v>210.88082901600001</c:v>
                </c:pt>
                <c:pt idx="794">
                  <c:v>211.39896373100001</c:v>
                </c:pt>
                <c:pt idx="795">
                  <c:v>211.91709844600001</c:v>
                </c:pt>
                <c:pt idx="796">
                  <c:v>212.43523316100001</c:v>
                </c:pt>
                <c:pt idx="797">
                  <c:v>212.95336787599999</c:v>
                </c:pt>
                <c:pt idx="798">
                  <c:v>213.47150259099999</c:v>
                </c:pt>
                <c:pt idx="799">
                  <c:v>213.98963730599999</c:v>
                </c:pt>
                <c:pt idx="800">
                  <c:v>214.50777202099999</c:v>
                </c:pt>
                <c:pt idx="801">
                  <c:v>215.025906736</c:v>
                </c:pt>
                <c:pt idx="802">
                  <c:v>215.544041451</c:v>
                </c:pt>
                <c:pt idx="803">
                  <c:v>216.062176166</c:v>
                </c:pt>
                <c:pt idx="804">
                  <c:v>216.580310881</c:v>
                </c:pt>
                <c:pt idx="805">
                  <c:v>217.098445596</c:v>
                </c:pt>
                <c:pt idx="806">
                  <c:v>217.61658031100001</c:v>
                </c:pt>
                <c:pt idx="807">
                  <c:v>218.13471502600001</c:v>
                </c:pt>
                <c:pt idx="808">
                  <c:v>218.65284974100001</c:v>
                </c:pt>
                <c:pt idx="809">
                  <c:v>219.17098445600001</c:v>
                </c:pt>
                <c:pt idx="810">
                  <c:v>219.68911917099999</c:v>
                </c:pt>
                <c:pt idx="811">
                  <c:v>220.20725388599999</c:v>
                </c:pt>
                <c:pt idx="812">
                  <c:v>220.72538860099999</c:v>
                </c:pt>
                <c:pt idx="813">
                  <c:v>221.24352331599999</c:v>
                </c:pt>
                <c:pt idx="814">
                  <c:v>221.761658031</c:v>
                </c:pt>
                <c:pt idx="815">
                  <c:v>222.279792746</c:v>
                </c:pt>
                <c:pt idx="816">
                  <c:v>222.797927461</c:v>
                </c:pt>
                <c:pt idx="817">
                  <c:v>223.316062176</c:v>
                </c:pt>
                <c:pt idx="818">
                  <c:v>223.834196891</c:v>
                </c:pt>
                <c:pt idx="819">
                  <c:v>224.35233160600001</c:v>
                </c:pt>
                <c:pt idx="820">
                  <c:v>224.87046632100001</c:v>
                </c:pt>
                <c:pt idx="821">
                  <c:v>225.38860103600001</c:v>
                </c:pt>
                <c:pt idx="822">
                  <c:v>225.90673575100001</c:v>
                </c:pt>
                <c:pt idx="823">
                  <c:v>226.42487046599999</c:v>
                </c:pt>
                <c:pt idx="824">
                  <c:v>226.94300518099999</c:v>
                </c:pt>
                <c:pt idx="825">
                  <c:v>227.46113989599999</c:v>
                </c:pt>
                <c:pt idx="826">
                  <c:v>227.97927461099999</c:v>
                </c:pt>
                <c:pt idx="827">
                  <c:v>228.497409326</c:v>
                </c:pt>
                <c:pt idx="828">
                  <c:v>229.015544041</c:v>
                </c:pt>
                <c:pt idx="829">
                  <c:v>229.533678756</c:v>
                </c:pt>
                <c:pt idx="830">
                  <c:v>230.05181347199999</c:v>
                </c:pt>
                <c:pt idx="831">
                  <c:v>230.56994818699999</c:v>
                </c:pt>
                <c:pt idx="832">
                  <c:v>231.088082902</c:v>
                </c:pt>
                <c:pt idx="833">
                  <c:v>231.606217617</c:v>
                </c:pt>
                <c:pt idx="834">
                  <c:v>232.124352332</c:v>
                </c:pt>
                <c:pt idx="835">
                  <c:v>232.642487047</c:v>
                </c:pt>
                <c:pt idx="836">
                  <c:v>233.16062176200001</c:v>
                </c:pt>
                <c:pt idx="837">
                  <c:v>233.67875647700001</c:v>
                </c:pt>
                <c:pt idx="838">
                  <c:v>234.19689119200001</c:v>
                </c:pt>
                <c:pt idx="839">
                  <c:v>234.71502590700001</c:v>
                </c:pt>
                <c:pt idx="840">
                  <c:v>235.23316062200001</c:v>
                </c:pt>
                <c:pt idx="841">
                  <c:v>235.75129533699999</c:v>
                </c:pt>
                <c:pt idx="842">
                  <c:v>236.26943005199999</c:v>
                </c:pt>
                <c:pt idx="843">
                  <c:v>236.78756476699999</c:v>
                </c:pt>
                <c:pt idx="844">
                  <c:v>237.30569948199999</c:v>
                </c:pt>
                <c:pt idx="845">
                  <c:v>237.823834197</c:v>
                </c:pt>
                <c:pt idx="846">
                  <c:v>238.341968912</c:v>
                </c:pt>
                <c:pt idx="847">
                  <c:v>238.860103627</c:v>
                </c:pt>
                <c:pt idx="848">
                  <c:v>239.378238342</c:v>
                </c:pt>
                <c:pt idx="849">
                  <c:v>239.89637305700001</c:v>
                </c:pt>
                <c:pt idx="850">
                  <c:v>240.41450777200001</c:v>
                </c:pt>
                <c:pt idx="851">
                  <c:v>240.93264248700001</c:v>
                </c:pt>
                <c:pt idx="852">
                  <c:v>241.45077720200001</c:v>
                </c:pt>
                <c:pt idx="853">
                  <c:v>241.96891191700001</c:v>
                </c:pt>
                <c:pt idx="854">
                  <c:v>242.48704663199999</c:v>
                </c:pt>
                <c:pt idx="855">
                  <c:v>243.00518134699999</c:v>
                </c:pt>
                <c:pt idx="856">
                  <c:v>243.52331606199999</c:v>
                </c:pt>
                <c:pt idx="857">
                  <c:v>244.04145077699999</c:v>
                </c:pt>
                <c:pt idx="858">
                  <c:v>244.559585492</c:v>
                </c:pt>
                <c:pt idx="859">
                  <c:v>245.077720207</c:v>
                </c:pt>
                <c:pt idx="860">
                  <c:v>245.595854922</c:v>
                </c:pt>
                <c:pt idx="861">
                  <c:v>246.113989637</c:v>
                </c:pt>
                <c:pt idx="862">
                  <c:v>246.63212435200001</c:v>
                </c:pt>
                <c:pt idx="863">
                  <c:v>247.15025906700001</c:v>
                </c:pt>
                <c:pt idx="864">
                  <c:v>247.66839378200001</c:v>
                </c:pt>
                <c:pt idx="865">
                  <c:v>248.18652849700001</c:v>
                </c:pt>
                <c:pt idx="866">
                  <c:v>248.70466321200001</c:v>
                </c:pt>
                <c:pt idx="867">
                  <c:v>249.22279792699999</c:v>
                </c:pt>
                <c:pt idx="868">
                  <c:v>249.74093264199999</c:v>
                </c:pt>
                <c:pt idx="869">
                  <c:v>250.25906735800001</c:v>
                </c:pt>
                <c:pt idx="870">
                  <c:v>250.77720207300001</c:v>
                </c:pt>
                <c:pt idx="871">
                  <c:v>251.29533678799999</c:v>
                </c:pt>
                <c:pt idx="872">
                  <c:v>251.81347150299999</c:v>
                </c:pt>
                <c:pt idx="873">
                  <c:v>252.33160621799999</c:v>
                </c:pt>
                <c:pt idx="874">
                  <c:v>252.84974093299999</c:v>
                </c:pt>
                <c:pt idx="875">
                  <c:v>253.36787564799999</c:v>
                </c:pt>
                <c:pt idx="876">
                  <c:v>253.886010363</c:v>
                </c:pt>
                <c:pt idx="877">
                  <c:v>254.404145078</c:v>
                </c:pt>
                <c:pt idx="878">
                  <c:v>254.922279793</c:v>
                </c:pt>
                <c:pt idx="879">
                  <c:v>255.440414508</c:v>
                </c:pt>
                <c:pt idx="880">
                  <c:v>255.95854922300001</c:v>
                </c:pt>
                <c:pt idx="881">
                  <c:v>256.47668393800001</c:v>
                </c:pt>
                <c:pt idx="882">
                  <c:v>256.99481865299998</c:v>
                </c:pt>
                <c:pt idx="883">
                  <c:v>257.51295336800001</c:v>
                </c:pt>
                <c:pt idx="884">
                  <c:v>258.03108808299999</c:v>
                </c:pt>
                <c:pt idx="885">
                  <c:v>258.54922279800002</c:v>
                </c:pt>
                <c:pt idx="886">
                  <c:v>259.06735751299999</c:v>
                </c:pt>
                <c:pt idx="887">
                  <c:v>259.58549222800002</c:v>
                </c:pt>
                <c:pt idx="888">
                  <c:v>260.10362694299999</c:v>
                </c:pt>
                <c:pt idx="889">
                  <c:v>260.62176165800003</c:v>
                </c:pt>
                <c:pt idx="890">
                  <c:v>261.139896373</c:v>
                </c:pt>
                <c:pt idx="891">
                  <c:v>261.65803108799997</c:v>
                </c:pt>
                <c:pt idx="892">
                  <c:v>262.176165803</c:v>
                </c:pt>
                <c:pt idx="893">
                  <c:v>262.69430051799998</c:v>
                </c:pt>
                <c:pt idx="894">
                  <c:v>263.21243523300001</c:v>
                </c:pt>
                <c:pt idx="895">
                  <c:v>263.73056994799998</c:v>
                </c:pt>
                <c:pt idx="896">
                  <c:v>264.24870466300001</c:v>
                </c:pt>
                <c:pt idx="897">
                  <c:v>264.76683937799999</c:v>
                </c:pt>
                <c:pt idx="898">
                  <c:v>265.28497409300002</c:v>
                </c:pt>
                <c:pt idx="899">
                  <c:v>265.80310880799999</c:v>
                </c:pt>
                <c:pt idx="900">
                  <c:v>266.32124352300002</c:v>
                </c:pt>
                <c:pt idx="901">
                  <c:v>266.83937823799999</c:v>
                </c:pt>
                <c:pt idx="902">
                  <c:v>267.35751295300003</c:v>
                </c:pt>
                <c:pt idx="903">
                  <c:v>267.875647668</c:v>
                </c:pt>
                <c:pt idx="904">
                  <c:v>268.39378238299997</c:v>
                </c:pt>
                <c:pt idx="905">
                  <c:v>268.911917098</c:v>
                </c:pt>
                <c:pt idx="906">
                  <c:v>269.43005181299998</c:v>
                </c:pt>
                <c:pt idx="907">
                  <c:v>269.94818652800001</c:v>
                </c:pt>
                <c:pt idx="908">
                  <c:v>270.46632124400003</c:v>
                </c:pt>
                <c:pt idx="909">
                  <c:v>270.984455959</c:v>
                </c:pt>
                <c:pt idx="910">
                  <c:v>271.50259067399998</c:v>
                </c:pt>
                <c:pt idx="911">
                  <c:v>272.02072538900001</c:v>
                </c:pt>
                <c:pt idx="912">
                  <c:v>272.53886010399998</c:v>
                </c:pt>
                <c:pt idx="913">
                  <c:v>273.05699481900001</c:v>
                </c:pt>
                <c:pt idx="914">
                  <c:v>273.57512953399998</c:v>
                </c:pt>
                <c:pt idx="915">
                  <c:v>274.09326424900001</c:v>
                </c:pt>
                <c:pt idx="916">
                  <c:v>274.61139896399999</c:v>
                </c:pt>
                <c:pt idx="917">
                  <c:v>275.12953367900002</c:v>
                </c:pt>
                <c:pt idx="918">
                  <c:v>275.64766839399999</c:v>
                </c:pt>
                <c:pt idx="919">
                  <c:v>276.16580310900002</c:v>
                </c:pt>
                <c:pt idx="920">
                  <c:v>276.683937824</c:v>
                </c:pt>
                <c:pt idx="921">
                  <c:v>277.20207253900003</c:v>
                </c:pt>
                <c:pt idx="922">
                  <c:v>277.720207254</c:v>
                </c:pt>
                <c:pt idx="923">
                  <c:v>278.23834196899998</c:v>
                </c:pt>
                <c:pt idx="924">
                  <c:v>278.75647668400001</c:v>
                </c:pt>
                <c:pt idx="925">
                  <c:v>279.27461139899998</c:v>
                </c:pt>
                <c:pt idx="926">
                  <c:v>279.79274611400001</c:v>
                </c:pt>
                <c:pt idx="927">
                  <c:v>280.31088082899998</c:v>
                </c:pt>
                <c:pt idx="928">
                  <c:v>280.82901554400001</c:v>
                </c:pt>
                <c:pt idx="929">
                  <c:v>281.34715025899999</c:v>
                </c:pt>
                <c:pt idx="930">
                  <c:v>281.86528497400002</c:v>
                </c:pt>
                <c:pt idx="931">
                  <c:v>282.38341968899999</c:v>
                </c:pt>
                <c:pt idx="932">
                  <c:v>282.90155440400002</c:v>
                </c:pt>
                <c:pt idx="933">
                  <c:v>283.419689119</c:v>
                </c:pt>
                <c:pt idx="934">
                  <c:v>283.93782383400003</c:v>
                </c:pt>
                <c:pt idx="935">
                  <c:v>284.455958549</c:v>
                </c:pt>
                <c:pt idx="936">
                  <c:v>284.97409326399998</c:v>
                </c:pt>
                <c:pt idx="937">
                  <c:v>285.49222797900001</c:v>
                </c:pt>
                <c:pt idx="938">
                  <c:v>286.01036269399998</c:v>
                </c:pt>
                <c:pt idx="939">
                  <c:v>286.52849740900001</c:v>
                </c:pt>
                <c:pt idx="940">
                  <c:v>287.04663212399998</c:v>
                </c:pt>
                <c:pt idx="941">
                  <c:v>287.56476683900001</c:v>
                </c:pt>
                <c:pt idx="942">
                  <c:v>288.08290155399999</c:v>
                </c:pt>
                <c:pt idx="943">
                  <c:v>288.60103626900002</c:v>
                </c:pt>
                <c:pt idx="944">
                  <c:v>289.11917098399999</c:v>
                </c:pt>
                <c:pt idx="945">
                  <c:v>289.63730569900002</c:v>
                </c:pt>
                <c:pt idx="946">
                  <c:v>290.15544041499999</c:v>
                </c:pt>
                <c:pt idx="947">
                  <c:v>290.67357513000002</c:v>
                </c:pt>
                <c:pt idx="948">
                  <c:v>291.19170984499999</c:v>
                </c:pt>
                <c:pt idx="949">
                  <c:v>291.70984456000002</c:v>
                </c:pt>
                <c:pt idx="950">
                  <c:v>292.227979275</c:v>
                </c:pt>
                <c:pt idx="951">
                  <c:v>292.74611399000003</c:v>
                </c:pt>
                <c:pt idx="952">
                  <c:v>293.264248705</c:v>
                </c:pt>
                <c:pt idx="953">
                  <c:v>293.78238341999997</c:v>
                </c:pt>
                <c:pt idx="954">
                  <c:v>294.300518135</c:v>
                </c:pt>
                <c:pt idx="955">
                  <c:v>294.81865284999998</c:v>
                </c:pt>
                <c:pt idx="956">
                  <c:v>295.33678756500001</c:v>
                </c:pt>
                <c:pt idx="957">
                  <c:v>295.85492227999998</c:v>
                </c:pt>
                <c:pt idx="958">
                  <c:v>296.37305699500001</c:v>
                </c:pt>
                <c:pt idx="959">
                  <c:v>296.89119170999999</c:v>
                </c:pt>
                <c:pt idx="960">
                  <c:v>297.40932642500002</c:v>
                </c:pt>
                <c:pt idx="961">
                  <c:v>297.92746113999999</c:v>
                </c:pt>
                <c:pt idx="962">
                  <c:v>298.44559585500002</c:v>
                </c:pt>
                <c:pt idx="963">
                  <c:v>298.96373057</c:v>
                </c:pt>
                <c:pt idx="964">
                  <c:v>299.48186528500003</c:v>
                </c:pt>
                <c:pt idx="965">
                  <c:v>300</c:v>
                </c:pt>
                <c:pt idx="966">
                  <c:v>300.51813471499997</c:v>
                </c:pt>
                <c:pt idx="967">
                  <c:v>301.03626943</c:v>
                </c:pt>
                <c:pt idx="968">
                  <c:v>301.55440414499998</c:v>
                </c:pt>
                <c:pt idx="969">
                  <c:v>302.07253886000001</c:v>
                </c:pt>
                <c:pt idx="970">
                  <c:v>302.59067357499998</c:v>
                </c:pt>
                <c:pt idx="971">
                  <c:v>303.10880829000001</c:v>
                </c:pt>
                <c:pt idx="972">
                  <c:v>303.62694300499999</c:v>
                </c:pt>
                <c:pt idx="973">
                  <c:v>304.14507772000002</c:v>
                </c:pt>
                <c:pt idx="974">
                  <c:v>304.66321243499999</c:v>
                </c:pt>
                <c:pt idx="975">
                  <c:v>305.18134715000002</c:v>
                </c:pt>
                <c:pt idx="976">
                  <c:v>305.699481865</c:v>
                </c:pt>
                <c:pt idx="977">
                  <c:v>306.21761658000003</c:v>
                </c:pt>
                <c:pt idx="978">
                  <c:v>306.735751295</c:v>
                </c:pt>
                <c:pt idx="979">
                  <c:v>307.25388600999997</c:v>
                </c:pt>
                <c:pt idx="980">
                  <c:v>307.772020725</c:v>
                </c:pt>
                <c:pt idx="981">
                  <c:v>308.29015543999998</c:v>
                </c:pt>
                <c:pt idx="982">
                  <c:v>308.80829015500001</c:v>
                </c:pt>
                <c:pt idx="983">
                  <c:v>309.32642486999998</c:v>
                </c:pt>
                <c:pt idx="984">
                  <c:v>309.84455958500001</c:v>
                </c:pt>
                <c:pt idx="985">
                  <c:v>310.36269430099998</c:v>
                </c:pt>
                <c:pt idx="986">
                  <c:v>310.88082901600001</c:v>
                </c:pt>
                <c:pt idx="987">
                  <c:v>311.39896373099998</c:v>
                </c:pt>
                <c:pt idx="988">
                  <c:v>311.91709844600001</c:v>
                </c:pt>
                <c:pt idx="989">
                  <c:v>312.43523316099999</c:v>
                </c:pt>
                <c:pt idx="990">
                  <c:v>312.95336787600002</c:v>
                </c:pt>
                <c:pt idx="991">
                  <c:v>313.47150259099999</c:v>
                </c:pt>
                <c:pt idx="992">
                  <c:v>313.98963730600002</c:v>
                </c:pt>
                <c:pt idx="993">
                  <c:v>314.50777202099999</c:v>
                </c:pt>
                <c:pt idx="994">
                  <c:v>315.02590673600002</c:v>
                </c:pt>
                <c:pt idx="995">
                  <c:v>315.544041451</c:v>
                </c:pt>
                <c:pt idx="996">
                  <c:v>316.06217616599997</c:v>
                </c:pt>
                <c:pt idx="997">
                  <c:v>316.580310881</c:v>
                </c:pt>
                <c:pt idx="998">
                  <c:v>317.09844559599998</c:v>
                </c:pt>
                <c:pt idx="999">
                  <c:v>317.61658031100001</c:v>
                </c:pt>
                <c:pt idx="1000">
                  <c:v>318.13471502599998</c:v>
                </c:pt>
                <c:pt idx="1001">
                  <c:v>318.65284974100001</c:v>
                </c:pt>
                <c:pt idx="1002">
                  <c:v>319.17098445599999</c:v>
                </c:pt>
                <c:pt idx="1003">
                  <c:v>319.68911917100002</c:v>
                </c:pt>
                <c:pt idx="1004">
                  <c:v>320.20725388599999</c:v>
                </c:pt>
                <c:pt idx="1005">
                  <c:v>320.72538860100002</c:v>
                </c:pt>
                <c:pt idx="1006">
                  <c:v>321.24352331599999</c:v>
                </c:pt>
                <c:pt idx="1007">
                  <c:v>321.76165803100002</c:v>
                </c:pt>
                <c:pt idx="1008">
                  <c:v>322.279792746</c:v>
                </c:pt>
                <c:pt idx="1009">
                  <c:v>322.79792746099997</c:v>
                </c:pt>
                <c:pt idx="1010">
                  <c:v>323.316062176</c:v>
                </c:pt>
                <c:pt idx="1011">
                  <c:v>323.83419689099998</c:v>
                </c:pt>
                <c:pt idx="1012">
                  <c:v>324.35233160600001</c:v>
                </c:pt>
                <c:pt idx="1013">
                  <c:v>324.87046632099998</c:v>
                </c:pt>
                <c:pt idx="1014">
                  <c:v>325.38860103600001</c:v>
                </c:pt>
                <c:pt idx="1015">
                  <c:v>325.90673575099999</c:v>
                </c:pt>
                <c:pt idx="1016">
                  <c:v>326.42487046600002</c:v>
                </c:pt>
                <c:pt idx="1017">
                  <c:v>326.94300518099999</c:v>
                </c:pt>
                <c:pt idx="1018">
                  <c:v>327.46113989600002</c:v>
                </c:pt>
                <c:pt idx="1019">
                  <c:v>327.97927461099999</c:v>
                </c:pt>
                <c:pt idx="1020">
                  <c:v>328.49740932600002</c:v>
                </c:pt>
                <c:pt idx="1021">
                  <c:v>329.015544041</c:v>
                </c:pt>
                <c:pt idx="1022">
                  <c:v>329.53367875599997</c:v>
                </c:pt>
                <c:pt idx="1023">
                  <c:v>330.05181347199999</c:v>
                </c:pt>
                <c:pt idx="1024">
                  <c:v>330.56994818700002</c:v>
                </c:pt>
                <c:pt idx="1025">
                  <c:v>331.088082902</c:v>
                </c:pt>
                <c:pt idx="1026">
                  <c:v>331.60621761700003</c:v>
                </c:pt>
                <c:pt idx="1027">
                  <c:v>332.124352332</c:v>
                </c:pt>
                <c:pt idx="1028">
                  <c:v>332.64248704699997</c:v>
                </c:pt>
                <c:pt idx="1029">
                  <c:v>333.16062176200001</c:v>
                </c:pt>
                <c:pt idx="1030">
                  <c:v>333.67875647699998</c:v>
                </c:pt>
                <c:pt idx="1031">
                  <c:v>334.19689119200001</c:v>
                </c:pt>
                <c:pt idx="1032">
                  <c:v>334.71502590699998</c:v>
                </c:pt>
                <c:pt idx="1033">
                  <c:v>335.23316062200001</c:v>
                </c:pt>
                <c:pt idx="1034">
                  <c:v>335.75129533699999</c:v>
                </c:pt>
                <c:pt idx="1035">
                  <c:v>336.26943005200002</c:v>
                </c:pt>
                <c:pt idx="1036">
                  <c:v>336.78756476699999</c:v>
                </c:pt>
                <c:pt idx="1037">
                  <c:v>337.30569948200002</c:v>
                </c:pt>
                <c:pt idx="1038">
                  <c:v>337.823834197</c:v>
                </c:pt>
                <c:pt idx="1039">
                  <c:v>338.34196891200003</c:v>
                </c:pt>
                <c:pt idx="1040">
                  <c:v>338.860103627</c:v>
                </c:pt>
                <c:pt idx="1041">
                  <c:v>339.37823834199997</c:v>
                </c:pt>
                <c:pt idx="1042">
                  <c:v>339.89637305700001</c:v>
                </c:pt>
                <c:pt idx="1043">
                  <c:v>340.41450777199998</c:v>
                </c:pt>
                <c:pt idx="1044">
                  <c:v>340.93264248700001</c:v>
                </c:pt>
                <c:pt idx="1045">
                  <c:v>341.45077720199998</c:v>
                </c:pt>
                <c:pt idx="1046">
                  <c:v>341.96891191700001</c:v>
                </c:pt>
                <c:pt idx="1047">
                  <c:v>342.48704663199999</c:v>
                </c:pt>
                <c:pt idx="1048">
                  <c:v>343.00518134700002</c:v>
                </c:pt>
                <c:pt idx="1049">
                  <c:v>343.52331606199999</c:v>
                </c:pt>
                <c:pt idx="1050">
                  <c:v>344.04145077700002</c:v>
                </c:pt>
                <c:pt idx="1051">
                  <c:v>344.559585492</c:v>
                </c:pt>
                <c:pt idx="1052">
                  <c:v>345.07772020700003</c:v>
                </c:pt>
                <c:pt idx="1053">
                  <c:v>345.595854922</c:v>
                </c:pt>
                <c:pt idx="1054">
                  <c:v>346.11398963699997</c:v>
                </c:pt>
                <c:pt idx="1055">
                  <c:v>346.63212435200001</c:v>
                </c:pt>
                <c:pt idx="1056">
                  <c:v>347.15025906699998</c:v>
                </c:pt>
                <c:pt idx="1057">
                  <c:v>347.66839378200001</c:v>
                </c:pt>
                <c:pt idx="1058">
                  <c:v>348.18652849699998</c:v>
                </c:pt>
                <c:pt idx="1059">
                  <c:v>348.70466321200001</c:v>
                </c:pt>
                <c:pt idx="1060">
                  <c:v>349.22279792699999</c:v>
                </c:pt>
                <c:pt idx="1061">
                  <c:v>349.74093264200002</c:v>
                </c:pt>
                <c:pt idx="1062">
                  <c:v>350.25906735799998</c:v>
                </c:pt>
                <c:pt idx="1063">
                  <c:v>350.77720207300001</c:v>
                </c:pt>
                <c:pt idx="1064">
                  <c:v>351.29533678799999</c:v>
                </c:pt>
                <c:pt idx="1065">
                  <c:v>351.81347150300002</c:v>
                </c:pt>
                <c:pt idx="1066">
                  <c:v>352.33160621799999</c:v>
                </c:pt>
                <c:pt idx="1067">
                  <c:v>352.84974093300002</c:v>
                </c:pt>
                <c:pt idx="1068">
                  <c:v>353.36787564799999</c:v>
                </c:pt>
                <c:pt idx="1069">
                  <c:v>353.88601036300003</c:v>
                </c:pt>
                <c:pt idx="1070">
                  <c:v>354.404145078</c:v>
                </c:pt>
                <c:pt idx="1071">
                  <c:v>354.92227979299997</c:v>
                </c:pt>
                <c:pt idx="1072">
                  <c:v>355.440414508</c:v>
                </c:pt>
                <c:pt idx="1073">
                  <c:v>355.95854922299998</c:v>
                </c:pt>
                <c:pt idx="1074">
                  <c:v>356.47668393800001</c:v>
                </c:pt>
                <c:pt idx="1075">
                  <c:v>356.99481865299998</c:v>
                </c:pt>
                <c:pt idx="1076">
                  <c:v>357.51295336800001</c:v>
                </c:pt>
                <c:pt idx="1077">
                  <c:v>358.03108808299999</c:v>
                </c:pt>
                <c:pt idx="1078">
                  <c:v>358.54922279800002</c:v>
                </c:pt>
                <c:pt idx="1079">
                  <c:v>359.06735751299999</c:v>
                </c:pt>
                <c:pt idx="1080">
                  <c:v>359.58549222800002</c:v>
                </c:pt>
                <c:pt idx="1081">
                  <c:v>360.10362694299999</c:v>
                </c:pt>
                <c:pt idx="1082">
                  <c:v>360.62176165800003</c:v>
                </c:pt>
                <c:pt idx="1083">
                  <c:v>361.139896373</c:v>
                </c:pt>
                <c:pt idx="1084">
                  <c:v>361.65803108799997</c:v>
                </c:pt>
                <c:pt idx="1085">
                  <c:v>362.176165803</c:v>
                </c:pt>
                <c:pt idx="1086">
                  <c:v>362.69430051799998</c:v>
                </c:pt>
                <c:pt idx="1087">
                  <c:v>363.21243523300001</c:v>
                </c:pt>
                <c:pt idx="1088">
                  <c:v>363.73056994799998</c:v>
                </c:pt>
                <c:pt idx="1089">
                  <c:v>364.24870466300001</c:v>
                </c:pt>
                <c:pt idx="1090">
                  <c:v>364.76683937799999</c:v>
                </c:pt>
                <c:pt idx="1091">
                  <c:v>365.28497409300002</c:v>
                </c:pt>
                <c:pt idx="1092">
                  <c:v>365.80310880799999</c:v>
                </c:pt>
                <c:pt idx="1093">
                  <c:v>366.32124352300002</c:v>
                </c:pt>
                <c:pt idx="1094">
                  <c:v>366.83937823799999</c:v>
                </c:pt>
                <c:pt idx="1095">
                  <c:v>367.35751295300003</c:v>
                </c:pt>
                <c:pt idx="1096">
                  <c:v>367.875647668</c:v>
                </c:pt>
                <c:pt idx="1097">
                  <c:v>368.39378238299997</c:v>
                </c:pt>
                <c:pt idx="1098">
                  <c:v>368.911917098</c:v>
                </c:pt>
                <c:pt idx="1099">
                  <c:v>369.43005181299998</c:v>
                </c:pt>
                <c:pt idx="1100">
                  <c:v>369.94818652800001</c:v>
                </c:pt>
                <c:pt idx="1101">
                  <c:v>370.46632124400003</c:v>
                </c:pt>
                <c:pt idx="1102">
                  <c:v>370.984455959</c:v>
                </c:pt>
                <c:pt idx="1103">
                  <c:v>371.50259067399998</c:v>
                </c:pt>
                <c:pt idx="1104">
                  <c:v>372.02072538900001</c:v>
                </c:pt>
                <c:pt idx="1105">
                  <c:v>372.53886010399998</c:v>
                </c:pt>
                <c:pt idx="1106">
                  <c:v>373.05699481900001</c:v>
                </c:pt>
                <c:pt idx="1107">
                  <c:v>373.57512953399998</c:v>
                </c:pt>
                <c:pt idx="1108">
                  <c:v>374.09326424900001</c:v>
                </c:pt>
                <c:pt idx="1109">
                  <c:v>374.61139896399999</c:v>
                </c:pt>
                <c:pt idx="1110">
                  <c:v>375.12953367900002</c:v>
                </c:pt>
                <c:pt idx="1111">
                  <c:v>375.64766839399999</c:v>
                </c:pt>
                <c:pt idx="1112">
                  <c:v>376.16580310900002</c:v>
                </c:pt>
                <c:pt idx="1113">
                  <c:v>376.683937824</c:v>
                </c:pt>
                <c:pt idx="1114">
                  <c:v>377.20207253900003</c:v>
                </c:pt>
                <c:pt idx="1115">
                  <c:v>377.720207254</c:v>
                </c:pt>
                <c:pt idx="1116">
                  <c:v>378.23834196899998</c:v>
                </c:pt>
                <c:pt idx="1117">
                  <c:v>378.75647668400001</c:v>
                </c:pt>
                <c:pt idx="1118">
                  <c:v>379.27461139899998</c:v>
                </c:pt>
                <c:pt idx="1119">
                  <c:v>379.79274611400001</c:v>
                </c:pt>
                <c:pt idx="1120">
                  <c:v>380.31088082899998</c:v>
                </c:pt>
                <c:pt idx="1121">
                  <c:v>380.82901554400001</c:v>
                </c:pt>
                <c:pt idx="1122">
                  <c:v>381.34715025899999</c:v>
                </c:pt>
                <c:pt idx="1123">
                  <c:v>381.86528497400002</c:v>
                </c:pt>
                <c:pt idx="1124">
                  <c:v>382.38341968899999</c:v>
                </c:pt>
                <c:pt idx="1125">
                  <c:v>382.90155440400002</c:v>
                </c:pt>
                <c:pt idx="1126">
                  <c:v>383.419689119</c:v>
                </c:pt>
                <c:pt idx="1127">
                  <c:v>383.93782383400003</c:v>
                </c:pt>
                <c:pt idx="1128">
                  <c:v>384.455958549</c:v>
                </c:pt>
                <c:pt idx="1129">
                  <c:v>384.97409326399998</c:v>
                </c:pt>
                <c:pt idx="1130">
                  <c:v>385.49222797900001</c:v>
                </c:pt>
                <c:pt idx="1131">
                  <c:v>386.01036269399998</c:v>
                </c:pt>
                <c:pt idx="1132">
                  <c:v>386.52849740900001</c:v>
                </c:pt>
                <c:pt idx="1133">
                  <c:v>387.04663212399998</c:v>
                </c:pt>
                <c:pt idx="1134">
                  <c:v>387.56476683900001</c:v>
                </c:pt>
                <c:pt idx="1135">
                  <c:v>388.08290155399999</c:v>
                </c:pt>
                <c:pt idx="1136">
                  <c:v>388.60103626900002</c:v>
                </c:pt>
                <c:pt idx="1137">
                  <c:v>389.11917098399999</c:v>
                </c:pt>
                <c:pt idx="1138">
                  <c:v>389.63730569900002</c:v>
                </c:pt>
                <c:pt idx="1139">
                  <c:v>390.15544041499999</c:v>
                </c:pt>
                <c:pt idx="1140">
                  <c:v>390.67357513000002</c:v>
                </c:pt>
                <c:pt idx="1141">
                  <c:v>391.19170984499999</c:v>
                </c:pt>
                <c:pt idx="1142">
                  <c:v>391.70984456000002</c:v>
                </c:pt>
                <c:pt idx="1143">
                  <c:v>392.227979275</c:v>
                </c:pt>
                <c:pt idx="1144">
                  <c:v>392.74611399000003</c:v>
                </c:pt>
                <c:pt idx="1145">
                  <c:v>393.264248705</c:v>
                </c:pt>
                <c:pt idx="1146">
                  <c:v>393.78238341999997</c:v>
                </c:pt>
                <c:pt idx="1147">
                  <c:v>394.300518135</c:v>
                </c:pt>
                <c:pt idx="1148">
                  <c:v>394.81865284999998</c:v>
                </c:pt>
                <c:pt idx="1149">
                  <c:v>395.33678756500001</c:v>
                </c:pt>
                <c:pt idx="1150">
                  <c:v>395.85492227999998</c:v>
                </c:pt>
                <c:pt idx="1151">
                  <c:v>396.37305699500001</c:v>
                </c:pt>
                <c:pt idx="1152">
                  <c:v>396.89119170999999</c:v>
                </c:pt>
                <c:pt idx="1153">
                  <c:v>397.40932642500002</c:v>
                </c:pt>
                <c:pt idx="1154">
                  <c:v>397.92746113999999</c:v>
                </c:pt>
                <c:pt idx="1155">
                  <c:v>398.44559585500002</c:v>
                </c:pt>
                <c:pt idx="1156">
                  <c:v>398.96373057</c:v>
                </c:pt>
                <c:pt idx="1157">
                  <c:v>399.48186528500003</c:v>
                </c:pt>
                <c:pt idx="1158">
                  <c:v>400</c:v>
                </c:pt>
                <c:pt idx="1159">
                  <c:v>400.51813471499997</c:v>
                </c:pt>
                <c:pt idx="1160">
                  <c:v>401.03626943</c:v>
                </c:pt>
                <c:pt idx="1161">
                  <c:v>401.55440414499998</c:v>
                </c:pt>
                <c:pt idx="1162">
                  <c:v>402.07253886000001</c:v>
                </c:pt>
                <c:pt idx="1163">
                  <c:v>402.59067357499998</c:v>
                </c:pt>
                <c:pt idx="1164">
                  <c:v>403.10880829000001</c:v>
                </c:pt>
                <c:pt idx="1165">
                  <c:v>403.62694300499999</c:v>
                </c:pt>
                <c:pt idx="1166">
                  <c:v>404.14507772000002</c:v>
                </c:pt>
                <c:pt idx="1167">
                  <c:v>404.66321243499999</c:v>
                </c:pt>
                <c:pt idx="1168">
                  <c:v>405.18134715000002</c:v>
                </c:pt>
                <c:pt idx="1169">
                  <c:v>405.699481865</c:v>
                </c:pt>
                <c:pt idx="1170">
                  <c:v>406.21761658000003</c:v>
                </c:pt>
                <c:pt idx="1171">
                  <c:v>406.735751295</c:v>
                </c:pt>
                <c:pt idx="1172">
                  <c:v>407.25388600999997</c:v>
                </c:pt>
                <c:pt idx="1173">
                  <c:v>407.772020725</c:v>
                </c:pt>
                <c:pt idx="1174">
                  <c:v>408.29015543999998</c:v>
                </c:pt>
                <c:pt idx="1175">
                  <c:v>408.80829015500001</c:v>
                </c:pt>
                <c:pt idx="1176">
                  <c:v>409.32642486999998</c:v>
                </c:pt>
                <c:pt idx="1177">
                  <c:v>409.84455958500001</c:v>
                </c:pt>
                <c:pt idx="1178">
                  <c:v>410.36269430099998</c:v>
                </c:pt>
                <c:pt idx="1179">
                  <c:v>410.88082901600001</c:v>
                </c:pt>
                <c:pt idx="1180">
                  <c:v>411.39896373099998</c:v>
                </c:pt>
                <c:pt idx="1181">
                  <c:v>411.91709844600001</c:v>
                </c:pt>
                <c:pt idx="1182">
                  <c:v>412.43523316099999</c:v>
                </c:pt>
                <c:pt idx="1183">
                  <c:v>412.95336787600002</c:v>
                </c:pt>
                <c:pt idx="1184">
                  <c:v>413.47150259099999</c:v>
                </c:pt>
                <c:pt idx="1185">
                  <c:v>413.98963730600002</c:v>
                </c:pt>
                <c:pt idx="1186">
                  <c:v>414.50777202099999</c:v>
                </c:pt>
                <c:pt idx="1187">
                  <c:v>415.02590673600002</c:v>
                </c:pt>
                <c:pt idx="1188">
                  <c:v>415.544041451</c:v>
                </c:pt>
                <c:pt idx="1189">
                  <c:v>416.06217616599997</c:v>
                </c:pt>
                <c:pt idx="1190">
                  <c:v>416.580310881</c:v>
                </c:pt>
                <c:pt idx="1191">
                  <c:v>417.09844559599998</c:v>
                </c:pt>
                <c:pt idx="1192">
                  <c:v>417.61658031100001</c:v>
                </c:pt>
                <c:pt idx="1193">
                  <c:v>418.13471502599998</c:v>
                </c:pt>
                <c:pt idx="1194">
                  <c:v>418.65284974100001</c:v>
                </c:pt>
                <c:pt idx="1195">
                  <c:v>419.17098445599999</c:v>
                </c:pt>
                <c:pt idx="1196">
                  <c:v>419.68911917100002</c:v>
                </c:pt>
                <c:pt idx="1197">
                  <c:v>420.20725388599999</c:v>
                </c:pt>
                <c:pt idx="1198">
                  <c:v>420.72538860100002</c:v>
                </c:pt>
                <c:pt idx="1199">
                  <c:v>421.24352331599999</c:v>
                </c:pt>
                <c:pt idx="1200">
                  <c:v>421.76165803100002</c:v>
                </c:pt>
                <c:pt idx="1201">
                  <c:v>422.279792746</c:v>
                </c:pt>
                <c:pt idx="1202">
                  <c:v>422.79792746099997</c:v>
                </c:pt>
                <c:pt idx="1203">
                  <c:v>423.316062176</c:v>
                </c:pt>
                <c:pt idx="1204">
                  <c:v>423.83419689099998</c:v>
                </c:pt>
                <c:pt idx="1205">
                  <c:v>424.35233160600001</c:v>
                </c:pt>
                <c:pt idx="1206">
                  <c:v>424.87046632099998</c:v>
                </c:pt>
                <c:pt idx="1207">
                  <c:v>425.38860103600001</c:v>
                </c:pt>
                <c:pt idx="1208">
                  <c:v>425.90673575099999</c:v>
                </c:pt>
                <c:pt idx="1209">
                  <c:v>426.42487046600002</c:v>
                </c:pt>
                <c:pt idx="1210">
                  <c:v>426.94300518099999</c:v>
                </c:pt>
                <c:pt idx="1211">
                  <c:v>427.46113989600002</c:v>
                </c:pt>
                <c:pt idx="1212">
                  <c:v>427.97927461099999</c:v>
                </c:pt>
                <c:pt idx="1213">
                  <c:v>428.49740932600002</c:v>
                </c:pt>
                <c:pt idx="1214">
                  <c:v>429.015544041</c:v>
                </c:pt>
                <c:pt idx="1215">
                  <c:v>429.53367875599997</c:v>
                </c:pt>
                <c:pt idx="1216">
                  <c:v>430.05181347199999</c:v>
                </c:pt>
                <c:pt idx="1217">
                  <c:v>430.56994818700002</c:v>
                </c:pt>
                <c:pt idx="1218">
                  <c:v>431.088082902</c:v>
                </c:pt>
                <c:pt idx="1219">
                  <c:v>431.60621761700003</c:v>
                </c:pt>
                <c:pt idx="1220">
                  <c:v>432.124352332</c:v>
                </c:pt>
                <c:pt idx="1221">
                  <c:v>432.64248704699997</c:v>
                </c:pt>
                <c:pt idx="1222">
                  <c:v>433.16062176200001</c:v>
                </c:pt>
                <c:pt idx="1223">
                  <c:v>433.67875647699998</c:v>
                </c:pt>
                <c:pt idx="1224">
                  <c:v>434.19689119200001</c:v>
                </c:pt>
                <c:pt idx="1225">
                  <c:v>434.71502590699998</c:v>
                </c:pt>
                <c:pt idx="1226">
                  <c:v>435.23316062200001</c:v>
                </c:pt>
                <c:pt idx="1227">
                  <c:v>435.75129533699999</c:v>
                </c:pt>
                <c:pt idx="1228">
                  <c:v>436.26943005200002</c:v>
                </c:pt>
                <c:pt idx="1229">
                  <c:v>436.78756476699999</c:v>
                </c:pt>
                <c:pt idx="1230">
                  <c:v>437.30569948200002</c:v>
                </c:pt>
                <c:pt idx="1231">
                  <c:v>437.823834197</c:v>
                </c:pt>
                <c:pt idx="1232">
                  <c:v>438.34196891200003</c:v>
                </c:pt>
                <c:pt idx="1233">
                  <c:v>438.860103627</c:v>
                </c:pt>
                <c:pt idx="1234">
                  <c:v>439.37823834199997</c:v>
                </c:pt>
                <c:pt idx="1235">
                  <c:v>439.89637305700001</c:v>
                </c:pt>
                <c:pt idx="1236">
                  <c:v>440.41450777199998</c:v>
                </c:pt>
                <c:pt idx="1237">
                  <c:v>440.93264248700001</c:v>
                </c:pt>
                <c:pt idx="1238">
                  <c:v>441.45077720199998</c:v>
                </c:pt>
                <c:pt idx="1239">
                  <c:v>441.96891191700001</c:v>
                </c:pt>
                <c:pt idx="1240">
                  <c:v>442.48704663199999</c:v>
                </c:pt>
                <c:pt idx="1241">
                  <c:v>443.00518134700002</c:v>
                </c:pt>
                <c:pt idx="1242">
                  <c:v>443.52331606199999</c:v>
                </c:pt>
                <c:pt idx="1243">
                  <c:v>444.04145077700002</c:v>
                </c:pt>
                <c:pt idx="1244">
                  <c:v>444.559585492</c:v>
                </c:pt>
                <c:pt idx="1245">
                  <c:v>445.07772020700003</c:v>
                </c:pt>
                <c:pt idx="1246">
                  <c:v>445.595854922</c:v>
                </c:pt>
                <c:pt idx="1247">
                  <c:v>446.11398963699997</c:v>
                </c:pt>
                <c:pt idx="1248">
                  <c:v>446.63212435200001</c:v>
                </c:pt>
                <c:pt idx="1249">
                  <c:v>447.15025906699998</c:v>
                </c:pt>
                <c:pt idx="1250">
                  <c:v>447.66839378200001</c:v>
                </c:pt>
                <c:pt idx="1251">
                  <c:v>448.18652849699998</c:v>
                </c:pt>
                <c:pt idx="1252">
                  <c:v>448.70466321200001</c:v>
                </c:pt>
                <c:pt idx="1253">
                  <c:v>449.22279792699999</c:v>
                </c:pt>
                <c:pt idx="1254">
                  <c:v>449.74093264200002</c:v>
                </c:pt>
                <c:pt idx="1255">
                  <c:v>450.25906735799998</c:v>
                </c:pt>
                <c:pt idx="1256">
                  <c:v>450.77720207300001</c:v>
                </c:pt>
                <c:pt idx="1257">
                  <c:v>451.29533678799999</c:v>
                </c:pt>
                <c:pt idx="1258">
                  <c:v>451.81347150300002</c:v>
                </c:pt>
                <c:pt idx="1259">
                  <c:v>452.33160621799999</c:v>
                </c:pt>
                <c:pt idx="1260">
                  <c:v>452.84974093300002</c:v>
                </c:pt>
                <c:pt idx="1261">
                  <c:v>453.36787564799999</c:v>
                </c:pt>
                <c:pt idx="1262">
                  <c:v>453.88601036300003</c:v>
                </c:pt>
                <c:pt idx="1263">
                  <c:v>454.404145078</c:v>
                </c:pt>
                <c:pt idx="1264">
                  <c:v>454.92227979299997</c:v>
                </c:pt>
                <c:pt idx="1265">
                  <c:v>455.440414508</c:v>
                </c:pt>
                <c:pt idx="1266">
                  <c:v>455.95854922299998</c:v>
                </c:pt>
                <c:pt idx="1267">
                  <c:v>456.47668393800001</c:v>
                </c:pt>
                <c:pt idx="1268">
                  <c:v>456.99481865299998</c:v>
                </c:pt>
                <c:pt idx="1269">
                  <c:v>457.51295336800001</c:v>
                </c:pt>
                <c:pt idx="1270">
                  <c:v>458.03108808299999</c:v>
                </c:pt>
                <c:pt idx="1271">
                  <c:v>458.54922279800002</c:v>
                </c:pt>
                <c:pt idx="1272">
                  <c:v>459.06735751299999</c:v>
                </c:pt>
                <c:pt idx="1273">
                  <c:v>459.58549222800002</c:v>
                </c:pt>
                <c:pt idx="1274">
                  <c:v>460.10362694299999</c:v>
                </c:pt>
                <c:pt idx="1275">
                  <c:v>460.62176165800003</c:v>
                </c:pt>
                <c:pt idx="1276">
                  <c:v>461.139896373</c:v>
                </c:pt>
                <c:pt idx="1277">
                  <c:v>461.65803108799997</c:v>
                </c:pt>
                <c:pt idx="1278">
                  <c:v>462.176165803</c:v>
                </c:pt>
                <c:pt idx="1279">
                  <c:v>462.69430051799998</c:v>
                </c:pt>
                <c:pt idx="1280">
                  <c:v>463.21243523300001</c:v>
                </c:pt>
                <c:pt idx="1281">
                  <c:v>463.73056994799998</c:v>
                </c:pt>
                <c:pt idx="1282">
                  <c:v>464.24870466300001</c:v>
                </c:pt>
                <c:pt idx="1283">
                  <c:v>464.76683937799999</c:v>
                </c:pt>
                <c:pt idx="1284">
                  <c:v>465.28497409300002</c:v>
                </c:pt>
                <c:pt idx="1285">
                  <c:v>465.80310880799999</c:v>
                </c:pt>
                <c:pt idx="1286">
                  <c:v>466.32124352300002</c:v>
                </c:pt>
                <c:pt idx="1287">
                  <c:v>466.83937823799999</c:v>
                </c:pt>
                <c:pt idx="1288">
                  <c:v>467.35751295300003</c:v>
                </c:pt>
                <c:pt idx="1289">
                  <c:v>467.875647668</c:v>
                </c:pt>
                <c:pt idx="1290">
                  <c:v>468.39378238299997</c:v>
                </c:pt>
                <c:pt idx="1291">
                  <c:v>468.911917098</c:v>
                </c:pt>
                <c:pt idx="1292">
                  <c:v>469.43005181299998</c:v>
                </c:pt>
                <c:pt idx="1293">
                  <c:v>469.94818652800001</c:v>
                </c:pt>
                <c:pt idx="1294">
                  <c:v>470.46632124400003</c:v>
                </c:pt>
                <c:pt idx="1295">
                  <c:v>470.984455959</c:v>
                </c:pt>
                <c:pt idx="1296">
                  <c:v>471.50259067399998</c:v>
                </c:pt>
                <c:pt idx="1297">
                  <c:v>472.02072538900001</c:v>
                </c:pt>
                <c:pt idx="1298">
                  <c:v>472.53886010399998</c:v>
                </c:pt>
                <c:pt idx="1299">
                  <c:v>473.05699481900001</c:v>
                </c:pt>
                <c:pt idx="1300">
                  <c:v>473.57512953399998</c:v>
                </c:pt>
                <c:pt idx="1301">
                  <c:v>474.09326424900001</c:v>
                </c:pt>
                <c:pt idx="1302">
                  <c:v>474.61139896399999</c:v>
                </c:pt>
                <c:pt idx="1303">
                  <c:v>475.12953367900002</c:v>
                </c:pt>
                <c:pt idx="1304">
                  <c:v>475.64766839399999</c:v>
                </c:pt>
                <c:pt idx="1305">
                  <c:v>476.16580310900002</c:v>
                </c:pt>
                <c:pt idx="1306">
                  <c:v>476.683937824</c:v>
                </c:pt>
                <c:pt idx="1307">
                  <c:v>477.20207253900003</c:v>
                </c:pt>
                <c:pt idx="1308">
                  <c:v>477.720207254</c:v>
                </c:pt>
                <c:pt idx="1309">
                  <c:v>478.23834196899998</c:v>
                </c:pt>
                <c:pt idx="1310">
                  <c:v>478.75647668400001</c:v>
                </c:pt>
                <c:pt idx="1311">
                  <c:v>479.27461139899998</c:v>
                </c:pt>
                <c:pt idx="1312">
                  <c:v>479.79274611400001</c:v>
                </c:pt>
                <c:pt idx="1313">
                  <c:v>480.31088082899998</c:v>
                </c:pt>
                <c:pt idx="1314">
                  <c:v>480.82901554400001</c:v>
                </c:pt>
                <c:pt idx="1315">
                  <c:v>481.34715025899999</c:v>
                </c:pt>
                <c:pt idx="1316">
                  <c:v>481.86528497400002</c:v>
                </c:pt>
                <c:pt idx="1317">
                  <c:v>482.38341968899999</c:v>
                </c:pt>
                <c:pt idx="1318">
                  <c:v>482.90155440400002</c:v>
                </c:pt>
                <c:pt idx="1319">
                  <c:v>483.419689119</c:v>
                </c:pt>
                <c:pt idx="1320">
                  <c:v>483.93782383400003</c:v>
                </c:pt>
                <c:pt idx="1321">
                  <c:v>484.455958549</c:v>
                </c:pt>
                <c:pt idx="1322">
                  <c:v>484.97409326399998</c:v>
                </c:pt>
                <c:pt idx="1323">
                  <c:v>485.49222797900001</c:v>
                </c:pt>
                <c:pt idx="1324">
                  <c:v>486.01036269399998</c:v>
                </c:pt>
                <c:pt idx="1325">
                  <c:v>486.52849740900001</c:v>
                </c:pt>
                <c:pt idx="1326">
                  <c:v>487.04663212399998</c:v>
                </c:pt>
                <c:pt idx="1327">
                  <c:v>487.56476683900001</c:v>
                </c:pt>
                <c:pt idx="1328">
                  <c:v>488.08290155399999</c:v>
                </c:pt>
                <c:pt idx="1329">
                  <c:v>488.60103626900002</c:v>
                </c:pt>
                <c:pt idx="1330">
                  <c:v>489.11917098399999</c:v>
                </c:pt>
                <c:pt idx="1331">
                  <c:v>489.63730569900002</c:v>
                </c:pt>
                <c:pt idx="1332">
                  <c:v>490.15544041499999</c:v>
                </c:pt>
                <c:pt idx="1333">
                  <c:v>490.67357513000002</c:v>
                </c:pt>
                <c:pt idx="1334">
                  <c:v>491.19170984499999</c:v>
                </c:pt>
                <c:pt idx="1335">
                  <c:v>491.70984456000002</c:v>
                </c:pt>
                <c:pt idx="1336">
                  <c:v>492.227979275</c:v>
                </c:pt>
                <c:pt idx="1337">
                  <c:v>492.74611399000003</c:v>
                </c:pt>
                <c:pt idx="1338">
                  <c:v>493.264248705</c:v>
                </c:pt>
                <c:pt idx="1339">
                  <c:v>493.78238341999997</c:v>
                </c:pt>
                <c:pt idx="1340">
                  <c:v>494.300518135</c:v>
                </c:pt>
                <c:pt idx="1341">
                  <c:v>494.81865284999998</c:v>
                </c:pt>
                <c:pt idx="1342">
                  <c:v>495.33678756500001</c:v>
                </c:pt>
                <c:pt idx="1343">
                  <c:v>495.85492227999998</c:v>
                </c:pt>
                <c:pt idx="1344">
                  <c:v>496.37305699500001</c:v>
                </c:pt>
                <c:pt idx="1345">
                  <c:v>496.89119170999999</c:v>
                </c:pt>
                <c:pt idx="1346">
                  <c:v>497.40932642500002</c:v>
                </c:pt>
                <c:pt idx="1347">
                  <c:v>497.92746113999999</c:v>
                </c:pt>
                <c:pt idx="1348">
                  <c:v>498.44559585500002</c:v>
                </c:pt>
                <c:pt idx="1349">
                  <c:v>498.96373057</c:v>
                </c:pt>
                <c:pt idx="1350">
                  <c:v>499.48186528500003</c:v>
                </c:pt>
                <c:pt idx="1351">
                  <c:v>500</c:v>
                </c:pt>
                <c:pt idx="1352">
                  <c:v>500.51813471499997</c:v>
                </c:pt>
                <c:pt idx="1353">
                  <c:v>501.03626943</c:v>
                </c:pt>
                <c:pt idx="1354">
                  <c:v>501.55440414499998</c:v>
                </c:pt>
                <c:pt idx="1355">
                  <c:v>502.07253886000001</c:v>
                </c:pt>
                <c:pt idx="1356">
                  <c:v>502.59067357499998</c:v>
                </c:pt>
                <c:pt idx="1357">
                  <c:v>503.10880829000001</c:v>
                </c:pt>
                <c:pt idx="1358">
                  <c:v>503.62694300499999</c:v>
                </c:pt>
                <c:pt idx="1359">
                  <c:v>504.14507772000002</c:v>
                </c:pt>
                <c:pt idx="1360">
                  <c:v>504.66321243499999</c:v>
                </c:pt>
                <c:pt idx="1361">
                  <c:v>505.18134715000002</c:v>
                </c:pt>
                <c:pt idx="1362">
                  <c:v>505.699481865</c:v>
                </c:pt>
                <c:pt idx="1363">
                  <c:v>506.21761658000003</c:v>
                </c:pt>
                <c:pt idx="1364">
                  <c:v>506.735751295</c:v>
                </c:pt>
                <c:pt idx="1365">
                  <c:v>507.25388600999997</c:v>
                </c:pt>
                <c:pt idx="1366">
                  <c:v>507.772020725</c:v>
                </c:pt>
                <c:pt idx="1367">
                  <c:v>508.29015543999998</c:v>
                </c:pt>
                <c:pt idx="1368">
                  <c:v>508.80829015500001</c:v>
                </c:pt>
                <c:pt idx="1369">
                  <c:v>509.32642486999998</c:v>
                </c:pt>
                <c:pt idx="1370">
                  <c:v>509.84455958500001</c:v>
                </c:pt>
                <c:pt idx="1371">
                  <c:v>510.36269430099998</c:v>
                </c:pt>
                <c:pt idx="1372">
                  <c:v>510.88082901600001</c:v>
                </c:pt>
                <c:pt idx="1373">
                  <c:v>511.39896373099998</c:v>
                </c:pt>
                <c:pt idx="1374">
                  <c:v>511.91709844600001</c:v>
                </c:pt>
                <c:pt idx="1375">
                  <c:v>512.43523316100004</c:v>
                </c:pt>
                <c:pt idx="1376">
                  <c:v>512.95336787600002</c:v>
                </c:pt>
                <c:pt idx="1377">
                  <c:v>513.47150259099999</c:v>
                </c:pt>
                <c:pt idx="1378">
                  <c:v>513.98963730599996</c:v>
                </c:pt>
                <c:pt idx="1379">
                  <c:v>514.50777202100005</c:v>
                </c:pt>
                <c:pt idx="1380">
                  <c:v>515.02590673600002</c:v>
                </c:pt>
                <c:pt idx="1381">
                  <c:v>515.544041451</c:v>
                </c:pt>
                <c:pt idx="1382">
                  <c:v>516.06217616599997</c:v>
                </c:pt>
                <c:pt idx="1383">
                  <c:v>516.58031088099995</c:v>
                </c:pt>
                <c:pt idx="1384">
                  <c:v>517.09844559600003</c:v>
                </c:pt>
                <c:pt idx="1385">
                  <c:v>517.61658031100001</c:v>
                </c:pt>
                <c:pt idx="1386">
                  <c:v>518.13471502599998</c:v>
                </c:pt>
                <c:pt idx="1387">
                  <c:v>518.65284974099995</c:v>
                </c:pt>
                <c:pt idx="1388">
                  <c:v>519.17098445600004</c:v>
                </c:pt>
                <c:pt idx="1389">
                  <c:v>519.68911917100002</c:v>
                </c:pt>
                <c:pt idx="1390">
                  <c:v>520.20725388599999</c:v>
                </c:pt>
                <c:pt idx="1391">
                  <c:v>520.72538860099996</c:v>
                </c:pt>
                <c:pt idx="1392">
                  <c:v>521.24352331600005</c:v>
                </c:pt>
                <c:pt idx="1393">
                  <c:v>521.76165803100002</c:v>
                </c:pt>
                <c:pt idx="1394">
                  <c:v>522.279792746</c:v>
                </c:pt>
                <c:pt idx="1395">
                  <c:v>522.79792746099997</c:v>
                </c:pt>
                <c:pt idx="1396">
                  <c:v>523.31606217599995</c:v>
                </c:pt>
                <c:pt idx="1397">
                  <c:v>523.83419689100003</c:v>
                </c:pt>
                <c:pt idx="1398">
                  <c:v>524.35233160600001</c:v>
                </c:pt>
                <c:pt idx="1399">
                  <c:v>524.87046632099998</c:v>
                </c:pt>
                <c:pt idx="1400">
                  <c:v>525.38860103599995</c:v>
                </c:pt>
                <c:pt idx="1401">
                  <c:v>525.90673575100004</c:v>
                </c:pt>
                <c:pt idx="1402">
                  <c:v>526.42487046600002</c:v>
                </c:pt>
                <c:pt idx="1403">
                  <c:v>526.94300518099999</c:v>
                </c:pt>
                <c:pt idx="1404">
                  <c:v>527.46113989599996</c:v>
                </c:pt>
                <c:pt idx="1405">
                  <c:v>527.97927461100005</c:v>
                </c:pt>
                <c:pt idx="1406">
                  <c:v>528.49740932600002</c:v>
                </c:pt>
                <c:pt idx="1407">
                  <c:v>529.015544041</c:v>
                </c:pt>
                <c:pt idx="1408">
                  <c:v>529.53367875599997</c:v>
                </c:pt>
                <c:pt idx="1409">
                  <c:v>530.05181347200005</c:v>
                </c:pt>
                <c:pt idx="1410">
                  <c:v>530.56994818700002</c:v>
                </c:pt>
                <c:pt idx="1411">
                  <c:v>531.088082902</c:v>
                </c:pt>
                <c:pt idx="1412">
                  <c:v>531.60621761699997</c:v>
                </c:pt>
                <c:pt idx="1413">
                  <c:v>532.12435233199994</c:v>
                </c:pt>
                <c:pt idx="1414">
                  <c:v>532.64248704700003</c:v>
                </c:pt>
                <c:pt idx="1415">
                  <c:v>533.16062176200001</c:v>
                </c:pt>
                <c:pt idx="1416">
                  <c:v>533.67875647699998</c:v>
                </c:pt>
                <c:pt idx="1417">
                  <c:v>534.19689119199995</c:v>
                </c:pt>
                <c:pt idx="1418">
                  <c:v>534.71502590700004</c:v>
                </c:pt>
                <c:pt idx="1419">
                  <c:v>535.23316062200001</c:v>
                </c:pt>
                <c:pt idx="1420">
                  <c:v>535.75129533699999</c:v>
                </c:pt>
                <c:pt idx="1421">
                  <c:v>536.26943005199996</c:v>
                </c:pt>
                <c:pt idx="1422">
                  <c:v>536.78756476700005</c:v>
                </c:pt>
                <c:pt idx="1423">
                  <c:v>537.30569948200002</c:v>
                </c:pt>
                <c:pt idx="1424">
                  <c:v>537.823834197</c:v>
                </c:pt>
                <c:pt idx="1425">
                  <c:v>538.34196891199997</c:v>
                </c:pt>
                <c:pt idx="1426">
                  <c:v>538.86010362699994</c:v>
                </c:pt>
                <c:pt idx="1427">
                  <c:v>539.37823834200003</c:v>
                </c:pt>
                <c:pt idx="1428">
                  <c:v>539.89637305700001</c:v>
                </c:pt>
                <c:pt idx="1429">
                  <c:v>540.41450777199998</c:v>
                </c:pt>
                <c:pt idx="1430">
                  <c:v>540.93264248699995</c:v>
                </c:pt>
                <c:pt idx="1431">
                  <c:v>541.45077720200004</c:v>
                </c:pt>
                <c:pt idx="1432">
                  <c:v>541.96891191700001</c:v>
                </c:pt>
                <c:pt idx="1433">
                  <c:v>542.48704663199999</c:v>
                </c:pt>
                <c:pt idx="1434">
                  <c:v>543.00518134699996</c:v>
                </c:pt>
                <c:pt idx="1435">
                  <c:v>543.52331606200005</c:v>
                </c:pt>
                <c:pt idx="1436">
                  <c:v>544.04145077700002</c:v>
                </c:pt>
                <c:pt idx="1437">
                  <c:v>544.559585492</c:v>
                </c:pt>
                <c:pt idx="1438">
                  <c:v>545.07772020699997</c:v>
                </c:pt>
                <c:pt idx="1439">
                  <c:v>545.59585492199994</c:v>
                </c:pt>
                <c:pt idx="1440">
                  <c:v>546.11398963700003</c:v>
                </c:pt>
                <c:pt idx="1441">
                  <c:v>546.63212435200001</c:v>
                </c:pt>
                <c:pt idx="1442">
                  <c:v>547.15025906699998</c:v>
                </c:pt>
                <c:pt idx="1443">
                  <c:v>547.66839378199995</c:v>
                </c:pt>
                <c:pt idx="1444">
                  <c:v>548.18652849700004</c:v>
                </c:pt>
                <c:pt idx="1445">
                  <c:v>548.70466321200001</c:v>
                </c:pt>
                <c:pt idx="1446">
                  <c:v>549.22279792699999</c:v>
                </c:pt>
                <c:pt idx="1447">
                  <c:v>549.74093264199996</c:v>
                </c:pt>
                <c:pt idx="1448">
                  <c:v>550.25906735800004</c:v>
                </c:pt>
                <c:pt idx="1449">
                  <c:v>550.77720207300001</c:v>
                </c:pt>
                <c:pt idx="1450">
                  <c:v>551.29533678799999</c:v>
                </c:pt>
                <c:pt idx="1451">
                  <c:v>551.81347150299996</c:v>
                </c:pt>
                <c:pt idx="1452">
                  <c:v>552.33160621800005</c:v>
                </c:pt>
                <c:pt idx="1453">
                  <c:v>552.84974093300002</c:v>
                </c:pt>
                <c:pt idx="1454">
                  <c:v>553.36787564799999</c:v>
                </c:pt>
                <c:pt idx="1455">
                  <c:v>553.88601036299997</c:v>
                </c:pt>
                <c:pt idx="1456">
                  <c:v>554.40414507800006</c:v>
                </c:pt>
                <c:pt idx="1457">
                  <c:v>554.92227979300003</c:v>
                </c:pt>
                <c:pt idx="1458">
                  <c:v>555.440414508</c:v>
                </c:pt>
                <c:pt idx="1459">
                  <c:v>555.95854922299998</c:v>
                </c:pt>
                <c:pt idx="1460">
                  <c:v>556.47668393799995</c:v>
                </c:pt>
                <c:pt idx="1461">
                  <c:v>556.99481865300004</c:v>
                </c:pt>
                <c:pt idx="1462">
                  <c:v>557.51295336800001</c:v>
                </c:pt>
                <c:pt idx="1463">
                  <c:v>558.03108808299999</c:v>
                </c:pt>
                <c:pt idx="1464">
                  <c:v>558.54922279799996</c:v>
                </c:pt>
                <c:pt idx="1465">
                  <c:v>559.06735751300005</c:v>
                </c:pt>
                <c:pt idx="1466">
                  <c:v>559.58549222800002</c:v>
                </c:pt>
                <c:pt idx="1467">
                  <c:v>560.10362694299999</c:v>
                </c:pt>
                <c:pt idx="1468">
                  <c:v>560.62176165799997</c:v>
                </c:pt>
                <c:pt idx="1469">
                  <c:v>561.13989637300006</c:v>
                </c:pt>
                <c:pt idx="1470">
                  <c:v>561.65803108800003</c:v>
                </c:pt>
                <c:pt idx="1471">
                  <c:v>562.176165803</c:v>
                </c:pt>
                <c:pt idx="1472">
                  <c:v>562.69430051799998</c:v>
                </c:pt>
                <c:pt idx="1473">
                  <c:v>563.21243523299995</c:v>
                </c:pt>
                <c:pt idx="1474">
                  <c:v>563.73056994800004</c:v>
                </c:pt>
                <c:pt idx="1475">
                  <c:v>564.24870466300001</c:v>
                </c:pt>
                <c:pt idx="1476">
                  <c:v>564.76683937799999</c:v>
                </c:pt>
                <c:pt idx="1477">
                  <c:v>565.28497409299996</c:v>
                </c:pt>
                <c:pt idx="1478">
                  <c:v>565.80310880800005</c:v>
                </c:pt>
                <c:pt idx="1479">
                  <c:v>566.32124352300002</c:v>
                </c:pt>
                <c:pt idx="1480">
                  <c:v>566.83937823799999</c:v>
                </c:pt>
                <c:pt idx="1481">
                  <c:v>567.35751295299997</c:v>
                </c:pt>
                <c:pt idx="1482">
                  <c:v>567.87564766800006</c:v>
                </c:pt>
                <c:pt idx="1483">
                  <c:v>568.39378238300003</c:v>
                </c:pt>
                <c:pt idx="1484">
                  <c:v>568.911917098</c:v>
                </c:pt>
                <c:pt idx="1485">
                  <c:v>569.43005181299998</c:v>
                </c:pt>
                <c:pt idx="1486">
                  <c:v>569.94818652799995</c:v>
                </c:pt>
                <c:pt idx="1487">
                  <c:v>570.46632124400003</c:v>
                </c:pt>
                <c:pt idx="1488">
                  <c:v>570.984455959</c:v>
                </c:pt>
                <c:pt idx="1489">
                  <c:v>571.50259067399998</c:v>
                </c:pt>
                <c:pt idx="1490">
                  <c:v>572.02072538899995</c:v>
                </c:pt>
                <c:pt idx="1491">
                  <c:v>572.53886010400004</c:v>
                </c:pt>
                <c:pt idx="1492">
                  <c:v>573.05699481900001</c:v>
                </c:pt>
                <c:pt idx="1493">
                  <c:v>573.57512953399998</c:v>
                </c:pt>
                <c:pt idx="1494">
                  <c:v>574.09326424899996</c:v>
                </c:pt>
                <c:pt idx="1495">
                  <c:v>574.61139896400005</c:v>
                </c:pt>
                <c:pt idx="1496">
                  <c:v>575.12953367900002</c:v>
                </c:pt>
                <c:pt idx="1497">
                  <c:v>575.64766839399999</c:v>
                </c:pt>
                <c:pt idx="1498">
                  <c:v>576.16580310899997</c:v>
                </c:pt>
                <c:pt idx="1499">
                  <c:v>576.68393782400005</c:v>
                </c:pt>
                <c:pt idx="1500">
                  <c:v>577.20207253900003</c:v>
                </c:pt>
                <c:pt idx="1501">
                  <c:v>577.720207254</c:v>
                </c:pt>
                <c:pt idx="1502">
                  <c:v>578.23834196899998</c:v>
                </c:pt>
                <c:pt idx="1503">
                  <c:v>578.75647668399995</c:v>
                </c:pt>
                <c:pt idx="1504">
                  <c:v>579.27461139900004</c:v>
                </c:pt>
                <c:pt idx="1505">
                  <c:v>579.79274611400001</c:v>
                </c:pt>
                <c:pt idx="1506">
                  <c:v>580.31088082899998</c:v>
                </c:pt>
                <c:pt idx="1507">
                  <c:v>580.82901554399996</c:v>
                </c:pt>
                <c:pt idx="1508">
                  <c:v>581.34715025900005</c:v>
                </c:pt>
                <c:pt idx="1509">
                  <c:v>581.86528497400002</c:v>
                </c:pt>
                <c:pt idx="1510">
                  <c:v>582.38341968899999</c:v>
                </c:pt>
                <c:pt idx="1511">
                  <c:v>582.90155440399997</c:v>
                </c:pt>
                <c:pt idx="1512">
                  <c:v>583.41968911900005</c:v>
                </c:pt>
                <c:pt idx="1513">
                  <c:v>583.93782383400003</c:v>
                </c:pt>
                <c:pt idx="1514">
                  <c:v>584.455958549</c:v>
                </c:pt>
                <c:pt idx="1515">
                  <c:v>584.97409326399998</c:v>
                </c:pt>
                <c:pt idx="1516">
                  <c:v>585.49222797899995</c:v>
                </c:pt>
                <c:pt idx="1517">
                  <c:v>586.01036269400004</c:v>
                </c:pt>
                <c:pt idx="1518">
                  <c:v>586.52849740900001</c:v>
                </c:pt>
                <c:pt idx="1519">
                  <c:v>587.04663212399998</c:v>
                </c:pt>
                <c:pt idx="1520">
                  <c:v>587.56476683899996</c:v>
                </c:pt>
                <c:pt idx="1521">
                  <c:v>588.08290155400005</c:v>
                </c:pt>
                <c:pt idx="1522">
                  <c:v>588.60103626900002</c:v>
                </c:pt>
                <c:pt idx="1523">
                  <c:v>589.11917098399999</c:v>
                </c:pt>
                <c:pt idx="1524">
                  <c:v>589.63730569899997</c:v>
                </c:pt>
                <c:pt idx="1525">
                  <c:v>590.15544041500004</c:v>
                </c:pt>
                <c:pt idx="1526">
                  <c:v>590.67357513000002</c:v>
                </c:pt>
                <c:pt idx="1527">
                  <c:v>591.19170984499999</c:v>
                </c:pt>
                <c:pt idx="1528">
                  <c:v>591.70984455999996</c:v>
                </c:pt>
                <c:pt idx="1529">
                  <c:v>592.22797927500005</c:v>
                </c:pt>
                <c:pt idx="1530">
                  <c:v>592.74611399000003</c:v>
                </c:pt>
                <c:pt idx="1531">
                  <c:v>593.264248705</c:v>
                </c:pt>
                <c:pt idx="1532">
                  <c:v>593.78238341999997</c:v>
                </c:pt>
                <c:pt idx="1533">
                  <c:v>594.30051813499995</c:v>
                </c:pt>
                <c:pt idx="1534">
                  <c:v>594.81865285000003</c:v>
                </c:pt>
                <c:pt idx="1535">
                  <c:v>595.33678756500001</c:v>
                </c:pt>
                <c:pt idx="1536">
                  <c:v>595.85492227999998</c:v>
                </c:pt>
                <c:pt idx="1537">
                  <c:v>596.37305699499996</c:v>
                </c:pt>
                <c:pt idx="1538">
                  <c:v>596.89119171000004</c:v>
                </c:pt>
                <c:pt idx="1539">
                  <c:v>597.40932642500002</c:v>
                </c:pt>
                <c:pt idx="1540">
                  <c:v>597.92746113999999</c:v>
                </c:pt>
                <c:pt idx="1541">
                  <c:v>598.44559585499997</c:v>
                </c:pt>
                <c:pt idx="1542">
                  <c:v>598.96373057000005</c:v>
                </c:pt>
                <c:pt idx="1543">
                  <c:v>599.48186528500003</c:v>
                </c:pt>
                <c:pt idx="1544">
                  <c:v>600</c:v>
                </c:pt>
                <c:pt idx="1545">
                  <c:v>600.31104199100002</c:v>
                </c:pt>
                <c:pt idx="1546">
                  <c:v>600.829445308</c:v>
                </c:pt>
                <c:pt idx="1547">
                  <c:v>601.34784862599997</c:v>
                </c:pt>
                <c:pt idx="1548">
                  <c:v>601.86625194400006</c:v>
                </c:pt>
                <c:pt idx="1549">
                  <c:v>602.38465526200002</c:v>
                </c:pt>
                <c:pt idx="1550">
                  <c:v>602.90305857999999</c:v>
                </c:pt>
                <c:pt idx="1551">
                  <c:v>603.42146189699997</c:v>
                </c:pt>
                <c:pt idx="1552">
                  <c:v>603.93986521500005</c:v>
                </c:pt>
                <c:pt idx="1553">
                  <c:v>604.45826853300002</c:v>
                </c:pt>
                <c:pt idx="1554">
                  <c:v>604.97667185099999</c:v>
                </c:pt>
                <c:pt idx="1555">
                  <c:v>605.49507516799997</c:v>
                </c:pt>
                <c:pt idx="1556">
                  <c:v>606.01347848600005</c:v>
                </c:pt>
                <c:pt idx="1557">
                  <c:v>606.53188180400002</c:v>
                </c:pt>
                <c:pt idx="1558">
                  <c:v>607.05028512199999</c:v>
                </c:pt>
                <c:pt idx="1559">
                  <c:v>607.56868843999996</c:v>
                </c:pt>
                <c:pt idx="1560">
                  <c:v>608.08709175700005</c:v>
                </c:pt>
                <c:pt idx="1561">
                  <c:v>608.60549507500002</c:v>
                </c:pt>
                <c:pt idx="1562">
                  <c:v>609.12389839299999</c:v>
                </c:pt>
                <c:pt idx="1563">
                  <c:v>609.64230171099996</c:v>
                </c:pt>
                <c:pt idx="1564">
                  <c:v>610.16070502900004</c:v>
                </c:pt>
                <c:pt idx="1565">
                  <c:v>610.67910834600002</c:v>
                </c:pt>
                <c:pt idx="1566">
                  <c:v>611.19751166399999</c:v>
                </c:pt>
                <c:pt idx="1567">
                  <c:v>611.71591498199996</c:v>
                </c:pt>
                <c:pt idx="1568">
                  <c:v>612.23431830000004</c:v>
                </c:pt>
                <c:pt idx="1569">
                  <c:v>612.75272161700002</c:v>
                </c:pt>
                <c:pt idx="1570">
                  <c:v>613.27112493499999</c:v>
                </c:pt>
                <c:pt idx="1571">
                  <c:v>613.78952825299996</c:v>
                </c:pt>
                <c:pt idx="1572">
                  <c:v>614.30793157100004</c:v>
                </c:pt>
                <c:pt idx="1573">
                  <c:v>614.82633488900001</c:v>
                </c:pt>
                <c:pt idx="1574">
                  <c:v>615.34473820599999</c:v>
                </c:pt>
                <c:pt idx="1575">
                  <c:v>615.86314152399996</c:v>
                </c:pt>
                <c:pt idx="1576">
                  <c:v>616.38154484200004</c:v>
                </c:pt>
                <c:pt idx="1577">
                  <c:v>616.89994816000001</c:v>
                </c:pt>
                <c:pt idx="1578">
                  <c:v>617.41835147699999</c:v>
                </c:pt>
                <c:pt idx="1579">
                  <c:v>617.93675479499996</c:v>
                </c:pt>
                <c:pt idx="1580">
                  <c:v>618.45515811300004</c:v>
                </c:pt>
                <c:pt idx="1581">
                  <c:v>618.97356143100001</c:v>
                </c:pt>
                <c:pt idx="1582">
                  <c:v>619.49196474899998</c:v>
                </c:pt>
                <c:pt idx="1583">
                  <c:v>620.01036806599996</c:v>
                </c:pt>
                <c:pt idx="1584">
                  <c:v>620.52877138400004</c:v>
                </c:pt>
                <c:pt idx="1585">
                  <c:v>621.04717470200001</c:v>
                </c:pt>
                <c:pt idx="1586">
                  <c:v>621.56557801999998</c:v>
                </c:pt>
                <c:pt idx="1587">
                  <c:v>622.08398133699995</c:v>
                </c:pt>
                <c:pt idx="1588">
                  <c:v>622.60238465500004</c:v>
                </c:pt>
                <c:pt idx="1589">
                  <c:v>623.12078797300001</c:v>
                </c:pt>
                <c:pt idx="1590">
                  <c:v>623.63919129099997</c:v>
                </c:pt>
                <c:pt idx="1591">
                  <c:v>624.15759460899994</c:v>
                </c:pt>
                <c:pt idx="1592">
                  <c:v>624.67599792600004</c:v>
                </c:pt>
                <c:pt idx="1593">
                  <c:v>625.19440124400001</c:v>
                </c:pt>
                <c:pt idx="1594">
                  <c:v>625.71280456199997</c:v>
                </c:pt>
                <c:pt idx="1595">
                  <c:v>626.23120788000006</c:v>
                </c:pt>
                <c:pt idx="1596">
                  <c:v>626.74961119800003</c:v>
                </c:pt>
                <c:pt idx="1597">
                  <c:v>627.268014515</c:v>
                </c:pt>
                <c:pt idx="1598">
                  <c:v>627.78641783299997</c:v>
                </c:pt>
                <c:pt idx="1599">
                  <c:v>628.30482115100006</c:v>
                </c:pt>
                <c:pt idx="1600">
                  <c:v>628.82322446900002</c:v>
                </c:pt>
                <c:pt idx="1601">
                  <c:v>629.341627786</c:v>
                </c:pt>
                <c:pt idx="1602">
                  <c:v>629.86003110399997</c:v>
                </c:pt>
                <c:pt idx="1603">
                  <c:v>630.37843442200005</c:v>
                </c:pt>
                <c:pt idx="1604">
                  <c:v>630.89683774000002</c:v>
                </c:pt>
                <c:pt idx="1605">
                  <c:v>631.41524105799999</c:v>
                </c:pt>
                <c:pt idx="1606">
                  <c:v>631.93364437499997</c:v>
                </c:pt>
                <c:pt idx="1607">
                  <c:v>632.45204769300005</c:v>
                </c:pt>
                <c:pt idx="1608">
                  <c:v>632.97045101100002</c:v>
                </c:pt>
                <c:pt idx="1609">
                  <c:v>633.48885432899999</c:v>
                </c:pt>
                <c:pt idx="1610">
                  <c:v>634.00725764599997</c:v>
                </c:pt>
                <c:pt idx="1611">
                  <c:v>634.52566096400005</c:v>
                </c:pt>
                <c:pt idx="1612">
                  <c:v>635.04406428200002</c:v>
                </c:pt>
                <c:pt idx="1613">
                  <c:v>635.56246759999999</c:v>
                </c:pt>
                <c:pt idx="1614">
                  <c:v>636.08087091799996</c:v>
                </c:pt>
                <c:pt idx="1615">
                  <c:v>636.59927423500005</c:v>
                </c:pt>
                <c:pt idx="1616">
                  <c:v>637.11767755300002</c:v>
                </c:pt>
                <c:pt idx="1617">
                  <c:v>637.63608087099999</c:v>
                </c:pt>
                <c:pt idx="1618">
                  <c:v>638.15448418899996</c:v>
                </c:pt>
                <c:pt idx="1619">
                  <c:v>638.67288750600005</c:v>
                </c:pt>
                <c:pt idx="1620">
                  <c:v>639.19129082400002</c:v>
                </c:pt>
                <c:pt idx="1621">
                  <c:v>639.70969414199999</c:v>
                </c:pt>
                <c:pt idx="1622">
                  <c:v>640.22809745999996</c:v>
                </c:pt>
                <c:pt idx="1623">
                  <c:v>640.74650077800004</c:v>
                </c:pt>
                <c:pt idx="1624">
                  <c:v>641.26490409500002</c:v>
                </c:pt>
                <c:pt idx="1625">
                  <c:v>641.78330741299999</c:v>
                </c:pt>
                <c:pt idx="1626">
                  <c:v>642.30171073099996</c:v>
                </c:pt>
                <c:pt idx="1627">
                  <c:v>642.82011404900004</c:v>
                </c:pt>
                <c:pt idx="1628">
                  <c:v>643.33851736700001</c:v>
                </c:pt>
                <c:pt idx="1629">
                  <c:v>643.85692068399999</c:v>
                </c:pt>
                <c:pt idx="1630">
                  <c:v>644.37532400199996</c:v>
                </c:pt>
                <c:pt idx="1631">
                  <c:v>644.89372732000004</c:v>
                </c:pt>
                <c:pt idx="1632">
                  <c:v>645.41213063800001</c:v>
                </c:pt>
                <c:pt idx="1633">
                  <c:v>645.93053395499999</c:v>
                </c:pt>
                <c:pt idx="1634">
                  <c:v>646.44893727299996</c:v>
                </c:pt>
                <c:pt idx="1635">
                  <c:v>646.96734059100004</c:v>
                </c:pt>
                <c:pt idx="1636">
                  <c:v>647.48574390900001</c:v>
                </c:pt>
                <c:pt idx="1637">
                  <c:v>648.00414722699998</c:v>
                </c:pt>
                <c:pt idx="1638">
                  <c:v>648.52255054399996</c:v>
                </c:pt>
                <c:pt idx="1639">
                  <c:v>649.04095386200004</c:v>
                </c:pt>
                <c:pt idx="1640">
                  <c:v>649.55935718000001</c:v>
                </c:pt>
                <c:pt idx="1641">
                  <c:v>650.07776049799998</c:v>
                </c:pt>
                <c:pt idx="1642">
                  <c:v>650.59616381499995</c:v>
                </c:pt>
                <c:pt idx="1643">
                  <c:v>651.11456713300004</c:v>
                </c:pt>
                <c:pt idx="1644">
                  <c:v>651.63297045100001</c:v>
                </c:pt>
                <c:pt idx="1645">
                  <c:v>652.15137376899997</c:v>
                </c:pt>
                <c:pt idx="1646">
                  <c:v>652.66977708700006</c:v>
                </c:pt>
                <c:pt idx="1647">
                  <c:v>653.18818040400004</c:v>
                </c:pt>
                <c:pt idx="1648">
                  <c:v>653.706583722</c:v>
                </c:pt>
                <c:pt idx="1649">
                  <c:v>654.22498703999997</c:v>
                </c:pt>
                <c:pt idx="1650">
                  <c:v>654.74339035800006</c:v>
                </c:pt>
                <c:pt idx="1651">
                  <c:v>655.26179367500004</c:v>
                </c:pt>
                <c:pt idx="1652">
                  <c:v>655.780196993</c:v>
                </c:pt>
                <c:pt idx="1653">
                  <c:v>656.29860031099997</c:v>
                </c:pt>
                <c:pt idx="1654">
                  <c:v>656.81700362900006</c:v>
                </c:pt>
                <c:pt idx="1655">
                  <c:v>657.33540694700002</c:v>
                </c:pt>
                <c:pt idx="1656">
                  <c:v>657.853810264</c:v>
                </c:pt>
                <c:pt idx="1657">
                  <c:v>658.37221358199997</c:v>
                </c:pt>
                <c:pt idx="1658">
                  <c:v>658.89061690000005</c:v>
                </c:pt>
                <c:pt idx="1659">
                  <c:v>659.40902021800002</c:v>
                </c:pt>
                <c:pt idx="1660">
                  <c:v>659.92742353599999</c:v>
                </c:pt>
                <c:pt idx="1661">
                  <c:v>660.44582685299997</c:v>
                </c:pt>
                <c:pt idx="1662">
                  <c:v>660.96423017100005</c:v>
                </c:pt>
                <c:pt idx="1663">
                  <c:v>661.48263348900002</c:v>
                </c:pt>
                <c:pt idx="1664">
                  <c:v>662.00103680699999</c:v>
                </c:pt>
                <c:pt idx="1665">
                  <c:v>662.51944012399997</c:v>
                </c:pt>
                <c:pt idx="1666">
                  <c:v>663.03784344200005</c:v>
                </c:pt>
                <c:pt idx="1667">
                  <c:v>663.55624676000002</c:v>
                </c:pt>
                <c:pt idx="1668">
                  <c:v>664.07465007799999</c:v>
                </c:pt>
                <c:pt idx="1669">
                  <c:v>664.59305339599996</c:v>
                </c:pt>
                <c:pt idx="1670">
                  <c:v>665.11145671300005</c:v>
                </c:pt>
                <c:pt idx="1671">
                  <c:v>665.62986003100002</c:v>
                </c:pt>
                <c:pt idx="1672">
                  <c:v>666.14826334899999</c:v>
                </c:pt>
                <c:pt idx="1673">
                  <c:v>666.66666666699996</c:v>
                </c:pt>
                <c:pt idx="1674">
                  <c:v>667.18506998400005</c:v>
                </c:pt>
                <c:pt idx="1675">
                  <c:v>667.70347330200002</c:v>
                </c:pt>
                <c:pt idx="1676">
                  <c:v>668.22187661999999</c:v>
                </c:pt>
                <c:pt idx="1677">
                  <c:v>668.74027993799996</c:v>
                </c:pt>
                <c:pt idx="1678">
                  <c:v>669.25868325600004</c:v>
                </c:pt>
                <c:pt idx="1679">
                  <c:v>669.77708657300002</c:v>
                </c:pt>
                <c:pt idx="1680">
                  <c:v>670.29548989099999</c:v>
                </c:pt>
                <c:pt idx="1681">
                  <c:v>670.81389320899996</c:v>
                </c:pt>
                <c:pt idx="1682">
                  <c:v>671.33229652700004</c:v>
                </c:pt>
                <c:pt idx="1683">
                  <c:v>671.85069984400002</c:v>
                </c:pt>
                <c:pt idx="1684">
                  <c:v>672.36910316199999</c:v>
                </c:pt>
                <c:pt idx="1685">
                  <c:v>672.88750647999996</c:v>
                </c:pt>
                <c:pt idx="1686">
                  <c:v>673.40590979800004</c:v>
                </c:pt>
                <c:pt idx="1687">
                  <c:v>673.92431311600001</c:v>
                </c:pt>
                <c:pt idx="1688">
                  <c:v>674.44271643299999</c:v>
                </c:pt>
                <c:pt idx="1689">
                  <c:v>674.96111975099996</c:v>
                </c:pt>
                <c:pt idx="1690">
                  <c:v>675.47952306900004</c:v>
                </c:pt>
                <c:pt idx="1691">
                  <c:v>675.99792638700001</c:v>
                </c:pt>
                <c:pt idx="1692">
                  <c:v>676.51632970499998</c:v>
                </c:pt>
                <c:pt idx="1693">
                  <c:v>677.03473302199995</c:v>
                </c:pt>
                <c:pt idx="1694">
                  <c:v>677.55313634000004</c:v>
                </c:pt>
                <c:pt idx="1695">
                  <c:v>678.07153965800001</c:v>
                </c:pt>
                <c:pt idx="1696">
                  <c:v>678.58994297599997</c:v>
                </c:pt>
                <c:pt idx="1697">
                  <c:v>679.10834629299995</c:v>
                </c:pt>
                <c:pt idx="1698">
                  <c:v>679.62674961100004</c:v>
                </c:pt>
                <c:pt idx="1699">
                  <c:v>680.14515292900001</c:v>
                </c:pt>
                <c:pt idx="1700">
                  <c:v>680.66355624699997</c:v>
                </c:pt>
                <c:pt idx="1701">
                  <c:v>681.18195956500006</c:v>
                </c:pt>
                <c:pt idx="1702">
                  <c:v>681.70036288200004</c:v>
                </c:pt>
                <c:pt idx="1703">
                  <c:v>682.2187662</c:v>
                </c:pt>
                <c:pt idx="1704">
                  <c:v>682.73716951799997</c:v>
                </c:pt>
                <c:pt idx="1705">
                  <c:v>683.25557283600006</c:v>
                </c:pt>
                <c:pt idx="1706">
                  <c:v>683.77397615300004</c:v>
                </c:pt>
                <c:pt idx="1707">
                  <c:v>684.292379471</c:v>
                </c:pt>
                <c:pt idx="1708">
                  <c:v>684.81078278899997</c:v>
                </c:pt>
                <c:pt idx="1709">
                  <c:v>685.32918610700006</c:v>
                </c:pt>
                <c:pt idx="1710">
                  <c:v>685.84758942500002</c:v>
                </c:pt>
                <c:pt idx="1711">
                  <c:v>686.365992742</c:v>
                </c:pt>
                <c:pt idx="1712">
                  <c:v>686.88439605999997</c:v>
                </c:pt>
                <c:pt idx="1713">
                  <c:v>687.40279937800005</c:v>
                </c:pt>
                <c:pt idx="1714">
                  <c:v>687.92120269600002</c:v>
                </c:pt>
                <c:pt idx="1715">
                  <c:v>688.439606013</c:v>
                </c:pt>
                <c:pt idx="1716">
                  <c:v>688.95800933099997</c:v>
                </c:pt>
                <c:pt idx="1717">
                  <c:v>689.47641264900005</c:v>
                </c:pt>
                <c:pt idx="1718">
                  <c:v>689.99481596700002</c:v>
                </c:pt>
                <c:pt idx="1719">
                  <c:v>690.51321928499999</c:v>
                </c:pt>
                <c:pt idx="1720">
                  <c:v>691.03162260199997</c:v>
                </c:pt>
                <c:pt idx="1721">
                  <c:v>691.55002592000005</c:v>
                </c:pt>
                <c:pt idx="1722">
                  <c:v>692.06842923800002</c:v>
                </c:pt>
                <c:pt idx="1723">
                  <c:v>692.58683255599999</c:v>
                </c:pt>
                <c:pt idx="1724">
                  <c:v>693.10523587399996</c:v>
                </c:pt>
                <c:pt idx="1725">
                  <c:v>693.62363919100005</c:v>
                </c:pt>
                <c:pt idx="1726">
                  <c:v>694.14204250900002</c:v>
                </c:pt>
                <c:pt idx="1727">
                  <c:v>694.66044582699999</c:v>
                </c:pt>
                <c:pt idx="1728">
                  <c:v>695.17884914499996</c:v>
                </c:pt>
                <c:pt idx="1729">
                  <c:v>695.69725246200005</c:v>
                </c:pt>
                <c:pt idx="1730">
                  <c:v>696.21565578000002</c:v>
                </c:pt>
                <c:pt idx="1731">
                  <c:v>696.73405909799999</c:v>
                </c:pt>
                <c:pt idx="1732">
                  <c:v>697.25246241599996</c:v>
                </c:pt>
                <c:pt idx="1733">
                  <c:v>697.77086573400004</c:v>
                </c:pt>
                <c:pt idx="1734">
                  <c:v>698.28926905100002</c:v>
                </c:pt>
                <c:pt idx="1735">
                  <c:v>698.80767236899999</c:v>
                </c:pt>
                <c:pt idx="1736">
                  <c:v>699.32607568699996</c:v>
                </c:pt>
                <c:pt idx="1737">
                  <c:v>699.84447900500004</c:v>
                </c:pt>
                <c:pt idx="1738">
                  <c:v>700.36288232200002</c:v>
                </c:pt>
                <c:pt idx="1739">
                  <c:v>700.88128563999999</c:v>
                </c:pt>
                <c:pt idx="1740">
                  <c:v>701.39968895799996</c:v>
                </c:pt>
                <c:pt idx="1741">
                  <c:v>701.91809227600004</c:v>
                </c:pt>
                <c:pt idx="1742">
                  <c:v>702.43649559400001</c:v>
                </c:pt>
                <c:pt idx="1743">
                  <c:v>702.95489891099999</c:v>
                </c:pt>
                <c:pt idx="1744">
                  <c:v>703.47330222899996</c:v>
                </c:pt>
                <c:pt idx="1745">
                  <c:v>703.99170554700004</c:v>
                </c:pt>
                <c:pt idx="1746">
                  <c:v>704.51010886500001</c:v>
                </c:pt>
                <c:pt idx="1747">
                  <c:v>705.02851218199999</c:v>
                </c:pt>
                <c:pt idx="1748">
                  <c:v>705.54691549999995</c:v>
                </c:pt>
                <c:pt idx="1749">
                  <c:v>706.06531881800004</c:v>
                </c:pt>
                <c:pt idx="1750">
                  <c:v>706.58372213600001</c:v>
                </c:pt>
                <c:pt idx="1751">
                  <c:v>707.10212545399997</c:v>
                </c:pt>
                <c:pt idx="1752">
                  <c:v>707.62052877099995</c:v>
                </c:pt>
                <c:pt idx="1753">
                  <c:v>708.13893208900004</c:v>
                </c:pt>
                <c:pt idx="1754">
                  <c:v>708.65733540700001</c:v>
                </c:pt>
                <c:pt idx="1755">
                  <c:v>709.17573872499997</c:v>
                </c:pt>
                <c:pt idx="1756">
                  <c:v>709.69414204300006</c:v>
                </c:pt>
                <c:pt idx="1757">
                  <c:v>710.21254536000004</c:v>
                </c:pt>
                <c:pt idx="1758">
                  <c:v>710.730948678</c:v>
                </c:pt>
                <c:pt idx="1759">
                  <c:v>711.24935199599997</c:v>
                </c:pt>
                <c:pt idx="1760">
                  <c:v>711.76775531400006</c:v>
                </c:pt>
                <c:pt idx="1761">
                  <c:v>712.28615863100003</c:v>
                </c:pt>
                <c:pt idx="1762">
                  <c:v>712.804561949</c:v>
                </c:pt>
                <c:pt idx="1763">
                  <c:v>713.32296526699997</c:v>
                </c:pt>
                <c:pt idx="1764">
                  <c:v>713.84136858500005</c:v>
                </c:pt>
                <c:pt idx="1765">
                  <c:v>714.35977190300002</c:v>
                </c:pt>
                <c:pt idx="1766">
                  <c:v>714.87817522</c:v>
                </c:pt>
                <c:pt idx="1767">
                  <c:v>715.39657853799997</c:v>
                </c:pt>
                <c:pt idx="1768">
                  <c:v>715.91498185600005</c:v>
                </c:pt>
                <c:pt idx="1769">
                  <c:v>716.43338517400002</c:v>
                </c:pt>
                <c:pt idx="1770">
                  <c:v>716.951788491</c:v>
                </c:pt>
                <c:pt idx="1771">
                  <c:v>717.47019180899997</c:v>
                </c:pt>
                <c:pt idx="1772">
                  <c:v>717.98859512700005</c:v>
                </c:pt>
                <c:pt idx="1773">
                  <c:v>718.50699844500002</c:v>
                </c:pt>
                <c:pt idx="1774">
                  <c:v>719.02540176299999</c:v>
                </c:pt>
                <c:pt idx="1775">
                  <c:v>719.54380507999997</c:v>
                </c:pt>
                <c:pt idx="1776">
                  <c:v>720.06220839800005</c:v>
                </c:pt>
                <c:pt idx="1777">
                  <c:v>720.58061171600002</c:v>
                </c:pt>
                <c:pt idx="1778">
                  <c:v>721.09901503399999</c:v>
                </c:pt>
                <c:pt idx="1779">
                  <c:v>721.61741835099997</c:v>
                </c:pt>
                <c:pt idx="1780">
                  <c:v>722.13582166900005</c:v>
                </c:pt>
                <c:pt idx="1781">
                  <c:v>722.65422498700002</c:v>
                </c:pt>
                <c:pt idx="1782">
                  <c:v>723.17262830499999</c:v>
                </c:pt>
                <c:pt idx="1783">
                  <c:v>723.69103162299996</c:v>
                </c:pt>
                <c:pt idx="1784">
                  <c:v>724.20943494000005</c:v>
                </c:pt>
                <c:pt idx="1785">
                  <c:v>724.72783825800002</c:v>
                </c:pt>
                <c:pt idx="1786">
                  <c:v>725.24624157599999</c:v>
                </c:pt>
                <c:pt idx="1787">
                  <c:v>725.76464489399996</c:v>
                </c:pt>
                <c:pt idx="1788">
                  <c:v>726.28304821200004</c:v>
                </c:pt>
                <c:pt idx="1789">
                  <c:v>726.80145152900002</c:v>
                </c:pt>
                <c:pt idx="1790">
                  <c:v>727.31985484699999</c:v>
                </c:pt>
                <c:pt idx="1791">
                  <c:v>727.83825816499996</c:v>
                </c:pt>
                <c:pt idx="1792">
                  <c:v>728.35666148300004</c:v>
                </c:pt>
                <c:pt idx="1793">
                  <c:v>728.87506480000002</c:v>
                </c:pt>
                <c:pt idx="1794">
                  <c:v>729.39346811799999</c:v>
                </c:pt>
                <c:pt idx="1795">
                  <c:v>729.91187143599996</c:v>
                </c:pt>
                <c:pt idx="1796">
                  <c:v>730.43027475400004</c:v>
                </c:pt>
                <c:pt idx="1797">
                  <c:v>730.94867807200001</c:v>
                </c:pt>
                <c:pt idx="1798">
                  <c:v>731.46708138899999</c:v>
                </c:pt>
                <c:pt idx="1799">
                  <c:v>731.98548470699996</c:v>
                </c:pt>
                <c:pt idx="1800">
                  <c:v>732.50388802500004</c:v>
                </c:pt>
                <c:pt idx="1801">
                  <c:v>733.02229134300001</c:v>
                </c:pt>
                <c:pt idx="1802">
                  <c:v>733.54069465999999</c:v>
                </c:pt>
                <c:pt idx="1803">
                  <c:v>734.05909797799995</c:v>
                </c:pt>
                <c:pt idx="1804">
                  <c:v>734.57750129600004</c:v>
                </c:pt>
                <c:pt idx="1805">
                  <c:v>735.09590461400001</c:v>
                </c:pt>
                <c:pt idx="1806">
                  <c:v>735.61430793199997</c:v>
                </c:pt>
                <c:pt idx="1807">
                  <c:v>736.13271124899995</c:v>
                </c:pt>
                <c:pt idx="1808">
                  <c:v>736.65111456700004</c:v>
                </c:pt>
                <c:pt idx="1809">
                  <c:v>737.169517885</c:v>
                </c:pt>
                <c:pt idx="1810">
                  <c:v>737.68792120299997</c:v>
                </c:pt>
                <c:pt idx="1811">
                  <c:v>738.20632451999995</c:v>
                </c:pt>
                <c:pt idx="1812">
                  <c:v>738.72472783800004</c:v>
                </c:pt>
                <c:pt idx="1813">
                  <c:v>739.243131156</c:v>
                </c:pt>
                <c:pt idx="1814">
                  <c:v>739.76153447399997</c:v>
                </c:pt>
                <c:pt idx="1815">
                  <c:v>740.27993779200006</c:v>
                </c:pt>
                <c:pt idx="1816">
                  <c:v>740.79834110900003</c:v>
                </c:pt>
                <c:pt idx="1817">
                  <c:v>741.316744427</c:v>
                </c:pt>
                <c:pt idx="1818">
                  <c:v>741.83514774499997</c:v>
                </c:pt>
                <c:pt idx="1819">
                  <c:v>742.35355106300005</c:v>
                </c:pt>
                <c:pt idx="1820">
                  <c:v>742.87195438100002</c:v>
                </c:pt>
                <c:pt idx="1821">
                  <c:v>743.390357698</c:v>
                </c:pt>
                <c:pt idx="1822">
                  <c:v>743.90876101599997</c:v>
                </c:pt>
                <c:pt idx="1823">
                  <c:v>744.42716433400005</c:v>
                </c:pt>
                <c:pt idx="1824">
                  <c:v>744.94556765200002</c:v>
                </c:pt>
                <c:pt idx="1825">
                  <c:v>745.463970969</c:v>
                </c:pt>
                <c:pt idx="1826">
                  <c:v>745.98237428699997</c:v>
                </c:pt>
                <c:pt idx="1827">
                  <c:v>746.50077760500005</c:v>
                </c:pt>
                <c:pt idx="1828">
                  <c:v>747.01918092300002</c:v>
                </c:pt>
                <c:pt idx="1829">
                  <c:v>747.53758424099999</c:v>
                </c:pt>
                <c:pt idx="1830">
                  <c:v>748.05598755799997</c:v>
                </c:pt>
                <c:pt idx="1831">
                  <c:v>748.57439087600005</c:v>
                </c:pt>
                <c:pt idx="1832">
                  <c:v>749.09279419400002</c:v>
                </c:pt>
                <c:pt idx="1833">
                  <c:v>749.61119751199999</c:v>
                </c:pt>
                <c:pt idx="1834">
                  <c:v>750.12960082899997</c:v>
                </c:pt>
                <c:pt idx="1835">
                  <c:v>750.64800414700005</c:v>
                </c:pt>
                <c:pt idx="1836">
                  <c:v>751.16640746500002</c:v>
                </c:pt>
                <c:pt idx="1837">
                  <c:v>751.68481078299999</c:v>
                </c:pt>
                <c:pt idx="1838">
                  <c:v>752.20321410099996</c:v>
                </c:pt>
                <c:pt idx="1839">
                  <c:v>752.72161741800005</c:v>
                </c:pt>
                <c:pt idx="1840">
                  <c:v>753.24002073600002</c:v>
                </c:pt>
                <c:pt idx="1841">
                  <c:v>753.75842405399999</c:v>
                </c:pt>
                <c:pt idx="1842">
                  <c:v>754.27682737199996</c:v>
                </c:pt>
                <c:pt idx="1843">
                  <c:v>754.79523068900005</c:v>
                </c:pt>
                <c:pt idx="1844">
                  <c:v>755.31363400700002</c:v>
                </c:pt>
                <c:pt idx="1845">
                  <c:v>755.83203732499999</c:v>
                </c:pt>
                <c:pt idx="1846">
                  <c:v>756.35044064299996</c:v>
                </c:pt>
                <c:pt idx="1847">
                  <c:v>756.86884396100004</c:v>
                </c:pt>
                <c:pt idx="1848">
                  <c:v>757.38724727800002</c:v>
                </c:pt>
                <c:pt idx="1849">
                  <c:v>757.90565059599999</c:v>
                </c:pt>
                <c:pt idx="1850">
                  <c:v>758.42405391399996</c:v>
                </c:pt>
                <c:pt idx="1851">
                  <c:v>758.94245723200004</c:v>
                </c:pt>
                <c:pt idx="1852">
                  <c:v>759.46086055000001</c:v>
                </c:pt>
                <c:pt idx="1853">
                  <c:v>759.97926386699999</c:v>
                </c:pt>
                <c:pt idx="1854">
                  <c:v>760.49766718499995</c:v>
                </c:pt>
                <c:pt idx="1855">
                  <c:v>761.01607050300004</c:v>
                </c:pt>
                <c:pt idx="1856">
                  <c:v>761.53447382100001</c:v>
                </c:pt>
                <c:pt idx="1857">
                  <c:v>762.05287713799999</c:v>
                </c:pt>
                <c:pt idx="1858">
                  <c:v>762.57128045599995</c:v>
                </c:pt>
                <c:pt idx="1859">
                  <c:v>763.08968377400004</c:v>
                </c:pt>
                <c:pt idx="1860">
                  <c:v>763.60808709200001</c:v>
                </c:pt>
                <c:pt idx="1861">
                  <c:v>764.12649040999997</c:v>
                </c:pt>
                <c:pt idx="1862">
                  <c:v>764.64489372699995</c:v>
                </c:pt>
                <c:pt idx="1863">
                  <c:v>765.16329704500004</c:v>
                </c:pt>
                <c:pt idx="1864">
                  <c:v>765.681700363</c:v>
                </c:pt>
                <c:pt idx="1865">
                  <c:v>766.20010368099997</c:v>
                </c:pt>
                <c:pt idx="1866">
                  <c:v>766.71850699799995</c:v>
                </c:pt>
                <c:pt idx="1867">
                  <c:v>767.23691031600003</c:v>
                </c:pt>
                <c:pt idx="1868">
                  <c:v>767.755313634</c:v>
                </c:pt>
                <c:pt idx="1869">
                  <c:v>768.27371695199997</c:v>
                </c:pt>
                <c:pt idx="1870">
                  <c:v>768.79212027000005</c:v>
                </c:pt>
                <c:pt idx="1871">
                  <c:v>769.31052358700003</c:v>
                </c:pt>
                <c:pt idx="1872">
                  <c:v>769.828926905</c:v>
                </c:pt>
                <c:pt idx="1873">
                  <c:v>770.34733022299997</c:v>
                </c:pt>
                <c:pt idx="1874">
                  <c:v>770.86573354100005</c:v>
                </c:pt>
                <c:pt idx="1875">
                  <c:v>771.38413685800003</c:v>
                </c:pt>
                <c:pt idx="1876">
                  <c:v>771.902540176</c:v>
                </c:pt>
                <c:pt idx="1877">
                  <c:v>772.42094349399997</c:v>
                </c:pt>
                <c:pt idx="1878">
                  <c:v>772.93934681200005</c:v>
                </c:pt>
                <c:pt idx="1879">
                  <c:v>773.45775013000002</c:v>
                </c:pt>
                <c:pt idx="1880">
                  <c:v>773.976153447</c:v>
                </c:pt>
                <c:pt idx="1881">
                  <c:v>774.49455676499997</c:v>
                </c:pt>
                <c:pt idx="1882">
                  <c:v>775.01296008300005</c:v>
                </c:pt>
                <c:pt idx="1883">
                  <c:v>775.53136340100002</c:v>
                </c:pt>
                <c:pt idx="1884">
                  <c:v>776.04976671899999</c:v>
                </c:pt>
                <c:pt idx="1885">
                  <c:v>776.56817003599997</c:v>
                </c:pt>
                <c:pt idx="1886">
                  <c:v>777.08657335400005</c:v>
                </c:pt>
                <c:pt idx="1887">
                  <c:v>777.60497667200002</c:v>
                </c:pt>
                <c:pt idx="1888">
                  <c:v>778.12337998999999</c:v>
                </c:pt>
                <c:pt idx="1889">
                  <c:v>778.64178330699997</c:v>
                </c:pt>
                <c:pt idx="1890">
                  <c:v>779.16018662500005</c:v>
                </c:pt>
                <c:pt idx="1891">
                  <c:v>779.67858994300002</c:v>
                </c:pt>
                <c:pt idx="1892">
                  <c:v>780.19699326099999</c:v>
                </c:pt>
                <c:pt idx="1893">
                  <c:v>780.71539657899996</c:v>
                </c:pt>
                <c:pt idx="1894">
                  <c:v>781.23379989600005</c:v>
                </c:pt>
                <c:pt idx="1895">
                  <c:v>781.75220321400002</c:v>
                </c:pt>
                <c:pt idx="1896">
                  <c:v>782.27060653199999</c:v>
                </c:pt>
                <c:pt idx="1897">
                  <c:v>782.78900984999996</c:v>
                </c:pt>
                <c:pt idx="1898">
                  <c:v>783.30741316700005</c:v>
                </c:pt>
                <c:pt idx="1899">
                  <c:v>783.82581648500002</c:v>
                </c:pt>
                <c:pt idx="1900">
                  <c:v>784.34421980299999</c:v>
                </c:pt>
                <c:pt idx="1901">
                  <c:v>784.86262312099996</c:v>
                </c:pt>
                <c:pt idx="1902">
                  <c:v>785.38102643900004</c:v>
                </c:pt>
                <c:pt idx="1903">
                  <c:v>785.89942975600002</c:v>
                </c:pt>
                <c:pt idx="1904">
                  <c:v>786.41783307399999</c:v>
                </c:pt>
                <c:pt idx="1905">
                  <c:v>786.93623639199996</c:v>
                </c:pt>
                <c:pt idx="1906">
                  <c:v>787.45463971000004</c:v>
                </c:pt>
                <c:pt idx="1907">
                  <c:v>787.97304302700002</c:v>
                </c:pt>
                <c:pt idx="1908">
                  <c:v>788.49144634499999</c:v>
                </c:pt>
                <c:pt idx="1909">
                  <c:v>789.00984966299995</c:v>
                </c:pt>
                <c:pt idx="1910">
                  <c:v>789.52825298100004</c:v>
                </c:pt>
                <c:pt idx="1911">
                  <c:v>790.04665629900001</c:v>
                </c:pt>
                <c:pt idx="1912">
                  <c:v>790.56505961599998</c:v>
                </c:pt>
                <c:pt idx="1913">
                  <c:v>791.08346293399995</c:v>
                </c:pt>
                <c:pt idx="1914">
                  <c:v>791.60186625200004</c:v>
                </c:pt>
                <c:pt idx="1915">
                  <c:v>792.12026957</c:v>
                </c:pt>
                <c:pt idx="1916">
                  <c:v>792.63867288799997</c:v>
                </c:pt>
                <c:pt idx="1917">
                  <c:v>793.15707620499995</c:v>
                </c:pt>
                <c:pt idx="1918">
                  <c:v>793.67547952300004</c:v>
                </c:pt>
                <c:pt idx="1919">
                  <c:v>794.193882841</c:v>
                </c:pt>
                <c:pt idx="1920">
                  <c:v>794.71228615899997</c:v>
                </c:pt>
                <c:pt idx="1921">
                  <c:v>795.23068947599995</c:v>
                </c:pt>
                <c:pt idx="1922">
                  <c:v>795.74909279400003</c:v>
                </c:pt>
                <c:pt idx="1923">
                  <c:v>796.267496112</c:v>
                </c:pt>
                <c:pt idx="1924">
                  <c:v>796.78589942999997</c:v>
                </c:pt>
                <c:pt idx="1925">
                  <c:v>797.30430274800005</c:v>
                </c:pt>
                <c:pt idx="1926">
                  <c:v>797.82270606500003</c:v>
                </c:pt>
                <c:pt idx="1927">
                  <c:v>798.341109383</c:v>
                </c:pt>
                <c:pt idx="1928">
                  <c:v>798.85951270099997</c:v>
                </c:pt>
                <c:pt idx="1929">
                  <c:v>799.37791601900005</c:v>
                </c:pt>
                <c:pt idx="1930">
                  <c:v>799.89631933600003</c:v>
                </c:pt>
                <c:pt idx="1931">
                  <c:v>800.414722654</c:v>
                </c:pt>
                <c:pt idx="1932">
                  <c:v>800.93312597199997</c:v>
                </c:pt>
                <c:pt idx="1933">
                  <c:v>801.45152929000005</c:v>
                </c:pt>
                <c:pt idx="1934">
                  <c:v>801.96993260800002</c:v>
                </c:pt>
                <c:pt idx="1935">
                  <c:v>802.488335925</c:v>
                </c:pt>
                <c:pt idx="1936">
                  <c:v>803.00673924299997</c:v>
                </c:pt>
                <c:pt idx="1937">
                  <c:v>803.52514256100005</c:v>
                </c:pt>
                <c:pt idx="1938">
                  <c:v>804.04354587900002</c:v>
                </c:pt>
                <c:pt idx="1939">
                  <c:v>804.561949196</c:v>
                </c:pt>
                <c:pt idx="1940">
                  <c:v>805.08035251399997</c:v>
                </c:pt>
                <c:pt idx="1941">
                  <c:v>805.59875583200005</c:v>
                </c:pt>
                <c:pt idx="1942">
                  <c:v>806.11715915000002</c:v>
                </c:pt>
                <c:pt idx="1943">
                  <c:v>806.63556246799999</c:v>
                </c:pt>
                <c:pt idx="1944">
                  <c:v>807.15396578499997</c:v>
                </c:pt>
                <c:pt idx="1945">
                  <c:v>807.67236910300005</c:v>
                </c:pt>
                <c:pt idx="1946">
                  <c:v>808.19077242100002</c:v>
                </c:pt>
                <c:pt idx="1947">
                  <c:v>808.70917573899999</c:v>
                </c:pt>
                <c:pt idx="1948">
                  <c:v>809.22757905699996</c:v>
                </c:pt>
                <c:pt idx="1949">
                  <c:v>809.74598237400005</c:v>
                </c:pt>
                <c:pt idx="1950">
                  <c:v>810.26438569200002</c:v>
                </c:pt>
                <c:pt idx="1951">
                  <c:v>810.78278900999999</c:v>
                </c:pt>
                <c:pt idx="1952">
                  <c:v>811.30119232799996</c:v>
                </c:pt>
                <c:pt idx="1953">
                  <c:v>811.81959564500005</c:v>
                </c:pt>
                <c:pt idx="1954">
                  <c:v>812.33799896300002</c:v>
                </c:pt>
                <c:pt idx="1955">
                  <c:v>812.85640228099999</c:v>
                </c:pt>
                <c:pt idx="1956">
                  <c:v>813.37480559899996</c:v>
                </c:pt>
                <c:pt idx="1957">
                  <c:v>813.89320891700004</c:v>
                </c:pt>
                <c:pt idx="1958">
                  <c:v>814.41161223400002</c:v>
                </c:pt>
                <c:pt idx="1959">
                  <c:v>814.93001555199999</c:v>
                </c:pt>
                <c:pt idx="1960">
                  <c:v>815.44841886999995</c:v>
                </c:pt>
                <c:pt idx="1961">
                  <c:v>815.96682218800004</c:v>
                </c:pt>
                <c:pt idx="1962">
                  <c:v>816.48522550500002</c:v>
                </c:pt>
                <c:pt idx="1963">
                  <c:v>817.00362882299999</c:v>
                </c:pt>
                <c:pt idx="1964">
                  <c:v>817.52203214099995</c:v>
                </c:pt>
                <c:pt idx="1965">
                  <c:v>818.04043545900004</c:v>
                </c:pt>
                <c:pt idx="1966">
                  <c:v>818.55883877700001</c:v>
                </c:pt>
                <c:pt idx="1967">
                  <c:v>819.07724209399998</c:v>
                </c:pt>
                <c:pt idx="1968">
                  <c:v>819.59564541199995</c:v>
                </c:pt>
                <c:pt idx="1969">
                  <c:v>820.11404873000004</c:v>
                </c:pt>
                <c:pt idx="1970">
                  <c:v>820.632452048</c:v>
                </c:pt>
                <c:pt idx="1971">
                  <c:v>821.15085536499998</c:v>
                </c:pt>
                <c:pt idx="1972">
                  <c:v>821.66925868299995</c:v>
                </c:pt>
                <c:pt idx="1973">
                  <c:v>822.18766200100004</c:v>
                </c:pt>
                <c:pt idx="1974">
                  <c:v>822.706065319</c:v>
                </c:pt>
                <c:pt idx="1975">
                  <c:v>823.22446863699997</c:v>
                </c:pt>
                <c:pt idx="1976">
                  <c:v>823.74287195399995</c:v>
                </c:pt>
                <c:pt idx="1977">
                  <c:v>824.26127527200003</c:v>
                </c:pt>
                <c:pt idx="1978">
                  <c:v>824.77967859</c:v>
                </c:pt>
                <c:pt idx="1979">
                  <c:v>825.29808190799997</c:v>
                </c:pt>
                <c:pt idx="1980">
                  <c:v>825.81648522600005</c:v>
                </c:pt>
                <c:pt idx="1981">
                  <c:v>826.33488854300003</c:v>
                </c:pt>
                <c:pt idx="1982">
                  <c:v>826.853291861</c:v>
                </c:pt>
                <c:pt idx="1983">
                  <c:v>827.37169517899997</c:v>
                </c:pt>
                <c:pt idx="1984">
                  <c:v>827.89009849700005</c:v>
                </c:pt>
                <c:pt idx="1985">
                  <c:v>828.40850181400003</c:v>
                </c:pt>
                <c:pt idx="1986">
                  <c:v>828.926905132</c:v>
                </c:pt>
                <c:pt idx="1987">
                  <c:v>829.44530844999997</c:v>
                </c:pt>
                <c:pt idx="1988">
                  <c:v>829.96371176800005</c:v>
                </c:pt>
                <c:pt idx="1989">
                  <c:v>830.48211508600002</c:v>
                </c:pt>
                <c:pt idx="1990">
                  <c:v>831.000518403</c:v>
                </c:pt>
                <c:pt idx="1991">
                  <c:v>831.51892172099997</c:v>
                </c:pt>
                <c:pt idx="1992">
                  <c:v>832.03732503900005</c:v>
                </c:pt>
                <c:pt idx="1993">
                  <c:v>832.55572835700002</c:v>
                </c:pt>
                <c:pt idx="1994">
                  <c:v>833.074131674</c:v>
                </c:pt>
                <c:pt idx="1995">
                  <c:v>833.59253499199997</c:v>
                </c:pt>
                <c:pt idx="1996">
                  <c:v>834.11093831000005</c:v>
                </c:pt>
                <c:pt idx="1997">
                  <c:v>834.62934162800002</c:v>
                </c:pt>
                <c:pt idx="1998">
                  <c:v>835.14774494599999</c:v>
                </c:pt>
                <c:pt idx="1999">
                  <c:v>835.66614826299997</c:v>
                </c:pt>
                <c:pt idx="2000">
                  <c:v>836.18455158100005</c:v>
                </c:pt>
                <c:pt idx="2001">
                  <c:v>836.70295489900002</c:v>
                </c:pt>
                <c:pt idx="2002">
                  <c:v>837.22135821699999</c:v>
                </c:pt>
                <c:pt idx="2003">
                  <c:v>837.73976153399997</c:v>
                </c:pt>
                <c:pt idx="2004">
                  <c:v>838.25816485200005</c:v>
                </c:pt>
                <c:pt idx="2005">
                  <c:v>838.77656817000002</c:v>
                </c:pt>
                <c:pt idx="2006">
                  <c:v>839.29497148799999</c:v>
                </c:pt>
                <c:pt idx="2007">
                  <c:v>839.81337480599996</c:v>
                </c:pt>
                <c:pt idx="2008">
                  <c:v>840.33177812300005</c:v>
                </c:pt>
                <c:pt idx="2009">
                  <c:v>840.85018144100002</c:v>
                </c:pt>
                <c:pt idx="2010">
                  <c:v>841.36858475899999</c:v>
                </c:pt>
                <c:pt idx="2011">
                  <c:v>841.88698807699996</c:v>
                </c:pt>
                <c:pt idx="2012">
                  <c:v>842.40539139500004</c:v>
                </c:pt>
                <c:pt idx="2013">
                  <c:v>842.92379471200002</c:v>
                </c:pt>
                <c:pt idx="2014">
                  <c:v>843.44219802999999</c:v>
                </c:pt>
                <c:pt idx="2015">
                  <c:v>843.96060134799995</c:v>
                </c:pt>
                <c:pt idx="2016">
                  <c:v>844.47900466600004</c:v>
                </c:pt>
                <c:pt idx="2017">
                  <c:v>844.99740798300002</c:v>
                </c:pt>
                <c:pt idx="2018">
                  <c:v>845.51581130099999</c:v>
                </c:pt>
                <c:pt idx="2019">
                  <c:v>846.03421461899995</c:v>
                </c:pt>
                <c:pt idx="2020">
                  <c:v>846.55261793700004</c:v>
                </c:pt>
                <c:pt idx="2021">
                  <c:v>847.07102125500001</c:v>
                </c:pt>
                <c:pt idx="2022">
                  <c:v>847.58942457199998</c:v>
                </c:pt>
                <c:pt idx="2023">
                  <c:v>848.10782788999995</c:v>
                </c:pt>
                <c:pt idx="2024">
                  <c:v>848.62623120800004</c:v>
                </c:pt>
                <c:pt idx="2025">
                  <c:v>849.144634526</c:v>
                </c:pt>
                <c:pt idx="2026">
                  <c:v>849.66303784299998</c:v>
                </c:pt>
                <c:pt idx="2027">
                  <c:v>850.18144116099995</c:v>
                </c:pt>
                <c:pt idx="2028">
                  <c:v>850.69984447900003</c:v>
                </c:pt>
                <c:pt idx="2029">
                  <c:v>851.218247797</c:v>
                </c:pt>
                <c:pt idx="2030">
                  <c:v>851.73665111499997</c:v>
                </c:pt>
                <c:pt idx="2031">
                  <c:v>852.25505443199995</c:v>
                </c:pt>
                <c:pt idx="2032">
                  <c:v>852.77345775000003</c:v>
                </c:pt>
                <c:pt idx="2033">
                  <c:v>853.291861068</c:v>
                </c:pt>
                <c:pt idx="2034">
                  <c:v>853.81026438599997</c:v>
                </c:pt>
                <c:pt idx="2035">
                  <c:v>854.32866770299995</c:v>
                </c:pt>
                <c:pt idx="2036">
                  <c:v>854.84707102100003</c:v>
                </c:pt>
                <c:pt idx="2037">
                  <c:v>855.365474339</c:v>
                </c:pt>
                <c:pt idx="2038">
                  <c:v>855.88387765699997</c:v>
                </c:pt>
                <c:pt idx="2039">
                  <c:v>856.40228097500005</c:v>
                </c:pt>
                <c:pt idx="2040">
                  <c:v>856.92068429200003</c:v>
                </c:pt>
                <c:pt idx="2041">
                  <c:v>857.43908761</c:v>
                </c:pt>
                <c:pt idx="2042">
                  <c:v>857.95749092799997</c:v>
                </c:pt>
                <c:pt idx="2043">
                  <c:v>858.47589424600005</c:v>
                </c:pt>
                <c:pt idx="2044">
                  <c:v>858.99429756400002</c:v>
                </c:pt>
                <c:pt idx="2045">
                  <c:v>859.512700881</c:v>
                </c:pt>
                <c:pt idx="2046">
                  <c:v>860.03110419899997</c:v>
                </c:pt>
                <c:pt idx="2047">
                  <c:v>860.54950751700005</c:v>
                </c:pt>
                <c:pt idx="2048">
                  <c:v>861.06791083500002</c:v>
                </c:pt>
                <c:pt idx="2049">
                  <c:v>861.586314152</c:v>
                </c:pt>
                <c:pt idx="2050">
                  <c:v>862.10471746999997</c:v>
                </c:pt>
                <c:pt idx="2051">
                  <c:v>862.62312078800005</c:v>
                </c:pt>
                <c:pt idx="2052">
                  <c:v>863.14152410600002</c:v>
                </c:pt>
                <c:pt idx="2053">
                  <c:v>863.65992742399999</c:v>
                </c:pt>
                <c:pt idx="2054">
                  <c:v>864.17833074099997</c:v>
                </c:pt>
                <c:pt idx="2055">
                  <c:v>864.69673405900005</c:v>
                </c:pt>
                <c:pt idx="2056">
                  <c:v>865.21513737700002</c:v>
                </c:pt>
                <c:pt idx="2057">
                  <c:v>865.73354069499999</c:v>
                </c:pt>
                <c:pt idx="2058">
                  <c:v>866.25194401199997</c:v>
                </c:pt>
                <c:pt idx="2059">
                  <c:v>866.77034733000005</c:v>
                </c:pt>
                <c:pt idx="2060">
                  <c:v>867.28875064800002</c:v>
                </c:pt>
                <c:pt idx="2061">
                  <c:v>867.80715396599999</c:v>
                </c:pt>
                <c:pt idx="2062">
                  <c:v>868.32555728399996</c:v>
                </c:pt>
                <c:pt idx="2063">
                  <c:v>868.84396060100005</c:v>
                </c:pt>
                <c:pt idx="2064">
                  <c:v>869.36236391900002</c:v>
                </c:pt>
                <c:pt idx="2065">
                  <c:v>869.88076723699999</c:v>
                </c:pt>
                <c:pt idx="2066">
                  <c:v>870.39917055499996</c:v>
                </c:pt>
                <c:pt idx="2067">
                  <c:v>870.91757387200005</c:v>
                </c:pt>
                <c:pt idx="2068">
                  <c:v>871.43597719000002</c:v>
                </c:pt>
                <c:pt idx="2069">
                  <c:v>871.95438050799999</c:v>
                </c:pt>
                <c:pt idx="2070">
                  <c:v>872.47278382599995</c:v>
                </c:pt>
                <c:pt idx="2071">
                  <c:v>872.99118714400004</c:v>
                </c:pt>
                <c:pt idx="2072">
                  <c:v>873.50959046100002</c:v>
                </c:pt>
                <c:pt idx="2073">
                  <c:v>874.02799377899998</c:v>
                </c:pt>
                <c:pt idx="2074">
                  <c:v>874.54639709699995</c:v>
                </c:pt>
                <c:pt idx="2075">
                  <c:v>875.06480041500004</c:v>
                </c:pt>
                <c:pt idx="2076">
                  <c:v>875.583203733</c:v>
                </c:pt>
                <c:pt idx="2077">
                  <c:v>876.10160704999998</c:v>
                </c:pt>
                <c:pt idx="2078">
                  <c:v>876.62001036799995</c:v>
                </c:pt>
                <c:pt idx="2079">
                  <c:v>877.13841368600004</c:v>
                </c:pt>
                <c:pt idx="2080">
                  <c:v>877.656817004</c:v>
                </c:pt>
                <c:pt idx="2081">
                  <c:v>878.17522032099998</c:v>
                </c:pt>
                <c:pt idx="2082">
                  <c:v>878.69362363899995</c:v>
                </c:pt>
                <c:pt idx="2083">
                  <c:v>879.21202695700003</c:v>
                </c:pt>
                <c:pt idx="2084">
                  <c:v>879.730430275</c:v>
                </c:pt>
                <c:pt idx="2085">
                  <c:v>880.24883359299997</c:v>
                </c:pt>
                <c:pt idx="2086">
                  <c:v>880.76723690999995</c:v>
                </c:pt>
                <c:pt idx="2087">
                  <c:v>881.28564022800003</c:v>
                </c:pt>
                <c:pt idx="2088">
                  <c:v>881.804043546</c:v>
                </c:pt>
                <c:pt idx="2089">
                  <c:v>882.32244686399997</c:v>
                </c:pt>
                <c:pt idx="2090">
                  <c:v>882.84085018099995</c:v>
                </c:pt>
                <c:pt idx="2091">
                  <c:v>883.35925349900003</c:v>
                </c:pt>
                <c:pt idx="2092">
                  <c:v>883.877656817</c:v>
                </c:pt>
                <c:pt idx="2093">
                  <c:v>884.39606013499997</c:v>
                </c:pt>
                <c:pt idx="2094">
                  <c:v>884.91446345300005</c:v>
                </c:pt>
                <c:pt idx="2095">
                  <c:v>885.43286677000003</c:v>
                </c:pt>
                <c:pt idx="2096">
                  <c:v>885.951270088</c:v>
                </c:pt>
                <c:pt idx="2097">
                  <c:v>886.46967340599997</c:v>
                </c:pt>
                <c:pt idx="2098">
                  <c:v>886.98807672400005</c:v>
                </c:pt>
                <c:pt idx="2099">
                  <c:v>887.50648004100003</c:v>
                </c:pt>
                <c:pt idx="2100">
                  <c:v>888.024883359</c:v>
                </c:pt>
                <c:pt idx="2101">
                  <c:v>888.54328667699997</c:v>
                </c:pt>
                <c:pt idx="2102">
                  <c:v>889.06168999500005</c:v>
                </c:pt>
                <c:pt idx="2103">
                  <c:v>889.58009331300002</c:v>
                </c:pt>
                <c:pt idx="2104">
                  <c:v>890.09849663</c:v>
                </c:pt>
                <c:pt idx="2105">
                  <c:v>890.61689994799997</c:v>
                </c:pt>
                <c:pt idx="2106">
                  <c:v>891.13530326600005</c:v>
                </c:pt>
                <c:pt idx="2107">
                  <c:v>891.65370658400002</c:v>
                </c:pt>
                <c:pt idx="2108">
                  <c:v>892.17210990199999</c:v>
                </c:pt>
                <c:pt idx="2109">
                  <c:v>892.69051321899997</c:v>
                </c:pt>
                <c:pt idx="2110">
                  <c:v>893.20891653700005</c:v>
                </c:pt>
                <c:pt idx="2111">
                  <c:v>893.72731985500002</c:v>
                </c:pt>
                <c:pt idx="2112">
                  <c:v>894.24572317299999</c:v>
                </c:pt>
                <c:pt idx="2113">
                  <c:v>894.76412648999997</c:v>
                </c:pt>
                <c:pt idx="2114">
                  <c:v>895.28252980800005</c:v>
                </c:pt>
                <c:pt idx="2115">
                  <c:v>895.80093312600002</c:v>
                </c:pt>
                <c:pt idx="2116">
                  <c:v>896.31933644399999</c:v>
                </c:pt>
                <c:pt idx="2117">
                  <c:v>896.83773976199996</c:v>
                </c:pt>
                <c:pt idx="2118">
                  <c:v>897.35614307900005</c:v>
                </c:pt>
                <c:pt idx="2119">
                  <c:v>897.87454639700002</c:v>
                </c:pt>
                <c:pt idx="2120">
                  <c:v>898.39294971499999</c:v>
                </c:pt>
                <c:pt idx="2121">
                  <c:v>898.91135303299995</c:v>
                </c:pt>
                <c:pt idx="2122">
                  <c:v>899.42975635000005</c:v>
                </c:pt>
                <c:pt idx="2123">
                  <c:v>899.94815966800002</c:v>
                </c:pt>
                <c:pt idx="2124">
                  <c:v>900.46656298599999</c:v>
                </c:pt>
                <c:pt idx="2125">
                  <c:v>900.98496630399995</c:v>
                </c:pt>
                <c:pt idx="2126">
                  <c:v>901.50336962200004</c:v>
                </c:pt>
                <c:pt idx="2127">
                  <c:v>902.02177293900002</c:v>
                </c:pt>
                <c:pt idx="2128">
                  <c:v>902.54017625699998</c:v>
                </c:pt>
                <c:pt idx="2129">
                  <c:v>903.05857957499995</c:v>
                </c:pt>
                <c:pt idx="2130">
                  <c:v>903.57698289300004</c:v>
                </c:pt>
                <c:pt idx="2131">
                  <c:v>904.09538621000002</c:v>
                </c:pt>
                <c:pt idx="2132">
                  <c:v>904.61378952799998</c:v>
                </c:pt>
                <c:pt idx="2133">
                  <c:v>905.13219284599995</c:v>
                </c:pt>
                <c:pt idx="2134">
                  <c:v>905.65059616400004</c:v>
                </c:pt>
                <c:pt idx="2135">
                  <c:v>906.168999482</c:v>
                </c:pt>
                <c:pt idx="2136">
                  <c:v>906.68740279899998</c:v>
                </c:pt>
                <c:pt idx="2137">
                  <c:v>907.20580611699995</c:v>
                </c:pt>
                <c:pt idx="2138">
                  <c:v>907.72420943500003</c:v>
                </c:pt>
                <c:pt idx="2139">
                  <c:v>908.242612753</c:v>
                </c:pt>
                <c:pt idx="2140">
                  <c:v>908.76101607099997</c:v>
                </c:pt>
                <c:pt idx="2141">
                  <c:v>909.27941938799995</c:v>
                </c:pt>
                <c:pt idx="2142">
                  <c:v>909.79782270600003</c:v>
                </c:pt>
                <c:pt idx="2143">
                  <c:v>910.316226024</c:v>
                </c:pt>
                <c:pt idx="2144">
                  <c:v>910.83462934199997</c:v>
                </c:pt>
                <c:pt idx="2145">
                  <c:v>911.35303265899995</c:v>
                </c:pt>
                <c:pt idx="2146">
                  <c:v>911.87143597700003</c:v>
                </c:pt>
                <c:pt idx="2147">
                  <c:v>912.389839295</c:v>
                </c:pt>
                <c:pt idx="2148">
                  <c:v>912.90824261299997</c:v>
                </c:pt>
                <c:pt idx="2149">
                  <c:v>913.42664593100005</c:v>
                </c:pt>
                <c:pt idx="2150">
                  <c:v>913.94504924800003</c:v>
                </c:pt>
                <c:pt idx="2151">
                  <c:v>914.463452566</c:v>
                </c:pt>
                <c:pt idx="2152">
                  <c:v>914.98185588399997</c:v>
                </c:pt>
                <c:pt idx="2153">
                  <c:v>915.50025920200005</c:v>
                </c:pt>
                <c:pt idx="2154">
                  <c:v>916.01866251900003</c:v>
                </c:pt>
                <c:pt idx="2155">
                  <c:v>916.537065837</c:v>
                </c:pt>
                <c:pt idx="2156">
                  <c:v>917.05546915499997</c:v>
                </c:pt>
                <c:pt idx="2157">
                  <c:v>917.57387247300005</c:v>
                </c:pt>
                <c:pt idx="2158">
                  <c:v>918.09227579100002</c:v>
                </c:pt>
                <c:pt idx="2159">
                  <c:v>918.610679108</c:v>
                </c:pt>
                <c:pt idx="2160">
                  <c:v>919.12908242599997</c:v>
                </c:pt>
                <c:pt idx="2161">
                  <c:v>919.64748574400005</c:v>
                </c:pt>
                <c:pt idx="2162">
                  <c:v>920.16588906200002</c:v>
                </c:pt>
                <c:pt idx="2163">
                  <c:v>920.684292379</c:v>
                </c:pt>
                <c:pt idx="2164">
                  <c:v>921.20269569699997</c:v>
                </c:pt>
                <c:pt idx="2165">
                  <c:v>921.72109901500005</c:v>
                </c:pt>
                <c:pt idx="2166">
                  <c:v>922.23950233300002</c:v>
                </c:pt>
                <c:pt idx="2167">
                  <c:v>922.75790565099999</c:v>
                </c:pt>
                <c:pt idx="2168">
                  <c:v>923.27630896799997</c:v>
                </c:pt>
                <c:pt idx="2169">
                  <c:v>923.79471228600005</c:v>
                </c:pt>
                <c:pt idx="2170">
                  <c:v>924.31311560400002</c:v>
                </c:pt>
                <c:pt idx="2171">
                  <c:v>924.83151892199999</c:v>
                </c:pt>
                <c:pt idx="2172">
                  <c:v>925.34992223999996</c:v>
                </c:pt>
                <c:pt idx="2173">
                  <c:v>925.86832555700005</c:v>
                </c:pt>
                <c:pt idx="2174">
                  <c:v>926.38672887500002</c:v>
                </c:pt>
                <c:pt idx="2175">
                  <c:v>926.90513219299999</c:v>
                </c:pt>
                <c:pt idx="2176">
                  <c:v>927.42353551099995</c:v>
                </c:pt>
                <c:pt idx="2177">
                  <c:v>927.94193882800005</c:v>
                </c:pt>
                <c:pt idx="2178">
                  <c:v>928.46034214600002</c:v>
                </c:pt>
                <c:pt idx="2179">
                  <c:v>928.97874546399999</c:v>
                </c:pt>
                <c:pt idx="2180">
                  <c:v>929.49714878199995</c:v>
                </c:pt>
                <c:pt idx="2181">
                  <c:v>930.01555210000004</c:v>
                </c:pt>
                <c:pt idx="2182">
                  <c:v>930.53395541700002</c:v>
                </c:pt>
                <c:pt idx="2183">
                  <c:v>931.05235873499998</c:v>
                </c:pt>
                <c:pt idx="2184">
                  <c:v>931.57076205299995</c:v>
                </c:pt>
                <c:pt idx="2185">
                  <c:v>932.08916537100004</c:v>
                </c:pt>
                <c:pt idx="2186">
                  <c:v>932.60756868800001</c:v>
                </c:pt>
                <c:pt idx="2187">
                  <c:v>933.12597200599998</c:v>
                </c:pt>
                <c:pt idx="2188">
                  <c:v>933.64437532399995</c:v>
                </c:pt>
                <c:pt idx="2189">
                  <c:v>934.16277864200003</c:v>
                </c:pt>
                <c:pt idx="2190">
                  <c:v>934.68118196</c:v>
                </c:pt>
                <c:pt idx="2191">
                  <c:v>935.19958527699998</c:v>
                </c:pt>
                <c:pt idx="2192">
                  <c:v>935.71798859499995</c:v>
                </c:pt>
                <c:pt idx="2193">
                  <c:v>936.23639191300003</c:v>
                </c:pt>
                <c:pt idx="2194">
                  <c:v>936.754795231</c:v>
                </c:pt>
                <c:pt idx="2195">
                  <c:v>937.27319854799998</c:v>
                </c:pt>
                <c:pt idx="2196">
                  <c:v>937.79160186599995</c:v>
                </c:pt>
                <c:pt idx="2197">
                  <c:v>938.31000518400003</c:v>
                </c:pt>
                <c:pt idx="2198">
                  <c:v>938.828408502</c:v>
                </c:pt>
                <c:pt idx="2199">
                  <c:v>939.34681181999997</c:v>
                </c:pt>
                <c:pt idx="2200">
                  <c:v>939.86521513699995</c:v>
                </c:pt>
                <c:pt idx="2201">
                  <c:v>940.38361845500003</c:v>
                </c:pt>
                <c:pt idx="2202">
                  <c:v>940.902021773</c:v>
                </c:pt>
                <c:pt idx="2203">
                  <c:v>941.42042509099997</c:v>
                </c:pt>
                <c:pt idx="2204">
                  <c:v>941.93882840900005</c:v>
                </c:pt>
                <c:pt idx="2205">
                  <c:v>942.45723172600003</c:v>
                </c:pt>
                <c:pt idx="2206">
                  <c:v>942.975635044</c:v>
                </c:pt>
                <c:pt idx="2207">
                  <c:v>943.49403836199997</c:v>
                </c:pt>
                <c:pt idx="2208">
                  <c:v>944.01244168000005</c:v>
                </c:pt>
                <c:pt idx="2209">
                  <c:v>944.53084499700003</c:v>
                </c:pt>
                <c:pt idx="2210">
                  <c:v>945.049248315</c:v>
                </c:pt>
                <c:pt idx="2211">
                  <c:v>945.56765163299997</c:v>
                </c:pt>
                <c:pt idx="2212">
                  <c:v>946.08605495100005</c:v>
                </c:pt>
                <c:pt idx="2213">
                  <c:v>946.60445826900002</c:v>
                </c:pt>
                <c:pt idx="2214">
                  <c:v>947.122861586</c:v>
                </c:pt>
                <c:pt idx="2215">
                  <c:v>947.64126490399997</c:v>
                </c:pt>
                <c:pt idx="2216">
                  <c:v>948.15966822200005</c:v>
                </c:pt>
                <c:pt idx="2217">
                  <c:v>948.67807154000002</c:v>
                </c:pt>
                <c:pt idx="2218">
                  <c:v>949.196474857</c:v>
                </c:pt>
                <c:pt idx="2219">
                  <c:v>949.71487817499997</c:v>
                </c:pt>
                <c:pt idx="2220">
                  <c:v>950.23328149300005</c:v>
                </c:pt>
                <c:pt idx="2221">
                  <c:v>950.75168481100002</c:v>
                </c:pt>
                <c:pt idx="2222">
                  <c:v>951.27008812899999</c:v>
                </c:pt>
                <c:pt idx="2223">
                  <c:v>951.78849144599997</c:v>
                </c:pt>
                <c:pt idx="2224">
                  <c:v>952.30689476400005</c:v>
                </c:pt>
                <c:pt idx="2225">
                  <c:v>952.82529808200002</c:v>
                </c:pt>
                <c:pt idx="2226">
                  <c:v>953.34370139999999</c:v>
                </c:pt>
                <c:pt idx="2227">
                  <c:v>953.86210471699997</c:v>
                </c:pt>
                <c:pt idx="2228">
                  <c:v>954.38050803500005</c:v>
                </c:pt>
                <c:pt idx="2229">
                  <c:v>954.89891135300002</c:v>
                </c:pt>
                <c:pt idx="2230">
                  <c:v>955.41731467099999</c:v>
                </c:pt>
                <c:pt idx="2231">
                  <c:v>955.93571798899995</c:v>
                </c:pt>
                <c:pt idx="2232">
                  <c:v>956.45412130600005</c:v>
                </c:pt>
                <c:pt idx="2233">
                  <c:v>956.97252462400002</c:v>
                </c:pt>
                <c:pt idx="2234">
                  <c:v>957.49092794199998</c:v>
                </c:pt>
                <c:pt idx="2235">
                  <c:v>958.00933125999995</c:v>
                </c:pt>
                <c:pt idx="2236">
                  <c:v>958.52773457800004</c:v>
                </c:pt>
                <c:pt idx="2237">
                  <c:v>959.04613789500002</c:v>
                </c:pt>
                <c:pt idx="2238">
                  <c:v>959.56454121299998</c:v>
                </c:pt>
                <c:pt idx="2239">
                  <c:v>960.08294453099995</c:v>
                </c:pt>
                <c:pt idx="2240">
                  <c:v>960.60134784900004</c:v>
                </c:pt>
                <c:pt idx="2241">
                  <c:v>961.11975116600001</c:v>
                </c:pt>
                <c:pt idx="2242">
                  <c:v>961.63815448399998</c:v>
                </c:pt>
                <c:pt idx="2243">
                  <c:v>962.15655780199995</c:v>
                </c:pt>
                <c:pt idx="2244">
                  <c:v>962.67496112000003</c:v>
                </c:pt>
                <c:pt idx="2245">
                  <c:v>963.193364438</c:v>
                </c:pt>
                <c:pt idx="2246">
                  <c:v>963.71176775499998</c:v>
                </c:pt>
                <c:pt idx="2247">
                  <c:v>964.23017107299995</c:v>
                </c:pt>
                <c:pt idx="2248">
                  <c:v>964.74857439100003</c:v>
                </c:pt>
                <c:pt idx="2249">
                  <c:v>965.266977709</c:v>
                </c:pt>
                <c:pt idx="2250">
                  <c:v>965.78538102599998</c:v>
                </c:pt>
                <c:pt idx="2251">
                  <c:v>966.30378434399995</c:v>
                </c:pt>
                <c:pt idx="2252">
                  <c:v>966.82218766200003</c:v>
                </c:pt>
                <c:pt idx="2253">
                  <c:v>967.34059098</c:v>
                </c:pt>
                <c:pt idx="2254">
                  <c:v>967.85899429799997</c:v>
                </c:pt>
                <c:pt idx="2255">
                  <c:v>968.37739761499995</c:v>
                </c:pt>
                <c:pt idx="2256">
                  <c:v>968.89580093300003</c:v>
                </c:pt>
                <c:pt idx="2257">
                  <c:v>969.414204251</c:v>
                </c:pt>
                <c:pt idx="2258">
                  <c:v>969.93260756899997</c:v>
                </c:pt>
                <c:pt idx="2259">
                  <c:v>970.45101088599995</c:v>
                </c:pt>
                <c:pt idx="2260">
                  <c:v>970.96941420400003</c:v>
                </c:pt>
                <c:pt idx="2261">
                  <c:v>971.487817522</c:v>
                </c:pt>
                <c:pt idx="2262">
                  <c:v>972.00622083999997</c:v>
                </c:pt>
                <c:pt idx="2263">
                  <c:v>972.52462415800005</c:v>
                </c:pt>
                <c:pt idx="2264">
                  <c:v>973.04302747500003</c:v>
                </c:pt>
                <c:pt idx="2265">
                  <c:v>973.561430793</c:v>
                </c:pt>
                <c:pt idx="2266">
                  <c:v>974.07983411099997</c:v>
                </c:pt>
                <c:pt idx="2267">
                  <c:v>974.59823742900005</c:v>
                </c:pt>
                <c:pt idx="2268">
                  <c:v>975.11664074700002</c:v>
                </c:pt>
                <c:pt idx="2269">
                  <c:v>975.635044064</c:v>
                </c:pt>
                <c:pt idx="2270">
                  <c:v>976.15344738199997</c:v>
                </c:pt>
                <c:pt idx="2271">
                  <c:v>976.67185070000005</c:v>
                </c:pt>
                <c:pt idx="2272">
                  <c:v>977.19025401800002</c:v>
                </c:pt>
                <c:pt idx="2273">
                  <c:v>977.708657335</c:v>
                </c:pt>
                <c:pt idx="2274">
                  <c:v>978.22706065299997</c:v>
                </c:pt>
                <c:pt idx="2275">
                  <c:v>978.74546397100005</c:v>
                </c:pt>
                <c:pt idx="2276">
                  <c:v>979.26386728900002</c:v>
                </c:pt>
                <c:pt idx="2277">
                  <c:v>979.78227060699999</c:v>
                </c:pt>
                <c:pt idx="2278">
                  <c:v>980.30067392399997</c:v>
                </c:pt>
                <c:pt idx="2279">
                  <c:v>980.81907724200005</c:v>
                </c:pt>
                <c:pt idx="2280">
                  <c:v>981.33748056000002</c:v>
                </c:pt>
                <c:pt idx="2281">
                  <c:v>981.85588387799999</c:v>
                </c:pt>
                <c:pt idx="2282">
                  <c:v>982.37428719499997</c:v>
                </c:pt>
                <c:pt idx="2283">
                  <c:v>982.89269051300005</c:v>
                </c:pt>
                <c:pt idx="2284">
                  <c:v>983.41109383100002</c:v>
                </c:pt>
                <c:pt idx="2285">
                  <c:v>983.92949714899999</c:v>
                </c:pt>
                <c:pt idx="2286">
                  <c:v>984.44790046699995</c:v>
                </c:pt>
                <c:pt idx="2287">
                  <c:v>984.96630378400005</c:v>
                </c:pt>
                <c:pt idx="2288">
                  <c:v>985.48470710200002</c:v>
                </c:pt>
                <c:pt idx="2289">
                  <c:v>986.00311041999998</c:v>
                </c:pt>
                <c:pt idx="2290">
                  <c:v>986.52151373799995</c:v>
                </c:pt>
                <c:pt idx="2291">
                  <c:v>987.03991705500005</c:v>
                </c:pt>
                <c:pt idx="2292">
                  <c:v>987.55832037300002</c:v>
                </c:pt>
                <c:pt idx="2293">
                  <c:v>988.07672369099998</c:v>
                </c:pt>
                <c:pt idx="2294">
                  <c:v>988.59512700899995</c:v>
                </c:pt>
                <c:pt idx="2295">
                  <c:v>989.11353032700003</c:v>
                </c:pt>
                <c:pt idx="2296">
                  <c:v>989.63193364400001</c:v>
                </c:pt>
                <c:pt idx="2297">
                  <c:v>990.15033696199998</c:v>
                </c:pt>
                <c:pt idx="2298">
                  <c:v>990.66874027999995</c:v>
                </c:pt>
                <c:pt idx="2299">
                  <c:v>991.18714359800003</c:v>
                </c:pt>
                <c:pt idx="2300">
                  <c:v>991.705546916</c:v>
                </c:pt>
                <c:pt idx="2301">
                  <c:v>992.22395023299998</c:v>
                </c:pt>
                <c:pt idx="2302">
                  <c:v>992.74235355099995</c:v>
                </c:pt>
                <c:pt idx="2303">
                  <c:v>993.26075686900003</c:v>
                </c:pt>
                <c:pt idx="2304">
                  <c:v>993.779160187</c:v>
                </c:pt>
                <c:pt idx="2305">
                  <c:v>994.29756350399998</c:v>
                </c:pt>
                <c:pt idx="2306">
                  <c:v>994.81596682199995</c:v>
                </c:pt>
                <c:pt idx="2307">
                  <c:v>995.33437014000003</c:v>
                </c:pt>
                <c:pt idx="2308">
                  <c:v>995.852773458</c:v>
                </c:pt>
                <c:pt idx="2309">
                  <c:v>996.37117677599997</c:v>
                </c:pt>
                <c:pt idx="2310">
                  <c:v>996.88958009299995</c:v>
                </c:pt>
                <c:pt idx="2311">
                  <c:v>997.40798341100003</c:v>
                </c:pt>
                <c:pt idx="2312">
                  <c:v>997.926386729</c:v>
                </c:pt>
                <c:pt idx="2313">
                  <c:v>998.44479004699997</c:v>
                </c:pt>
                <c:pt idx="2314">
                  <c:v>998.96319336399995</c:v>
                </c:pt>
                <c:pt idx="2315">
                  <c:v>999.48159668200003</c:v>
                </c:pt>
                <c:pt idx="2316">
                  <c:v>1000</c:v>
                </c:pt>
              </c:numCache>
            </c:numRef>
          </c:xVal>
          <c:yVal>
            <c:numRef>
              <c:f>All!$F$194:$F$2510</c:f>
              <c:numCache>
                <c:formatCode>General</c:formatCode>
                <c:ptCount val="2317"/>
                <c:pt idx="386">
                  <c:v>9.9276897240299995</c:v>
                </c:pt>
                <c:pt idx="387">
                  <c:v>9.9438332974100003</c:v>
                </c:pt>
                <c:pt idx="388">
                  <c:v>9.9599768707800003</c:v>
                </c:pt>
                <c:pt idx="389">
                  <c:v>9.9761204441599993</c:v>
                </c:pt>
                <c:pt idx="390">
                  <c:v>9.9922125515900007</c:v>
                </c:pt>
                <c:pt idx="391">
                  <c:v>10.0082578323</c:v>
                </c:pt>
                <c:pt idx="392">
                  <c:v>10.0258112288</c:v>
                </c:pt>
                <c:pt idx="393">
                  <c:v>10.0441104103</c:v>
                </c:pt>
                <c:pt idx="394">
                  <c:v>10.0624095919</c:v>
                </c:pt>
                <c:pt idx="395">
                  <c:v>10.0807087734</c:v>
                </c:pt>
                <c:pt idx="396">
                  <c:v>10.099007954999999</c:v>
                </c:pt>
                <c:pt idx="397">
                  <c:v>10.117307136599999</c:v>
                </c:pt>
                <c:pt idx="398">
                  <c:v>10.1355160351</c:v>
                </c:pt>
                <c:pt idx="399">
                  <c:v>10.1534370142</c:v>
                </c:pt>
                <c:pt idx="400">
                  <c:v>10.171357993399999</c:v>
                </c:pt>
                <c:pt idx="401">
                  <c:v>10.1892789725</c:v>
                </c:pt>
                <c:pt idx="402">
                  <c:v>10.2071999516</c:v>
                </c:pt>
                <c:pt idx="403">
                  <c:v>10.225120930799999</c:v>
                </c:pt>
                <c:pt idx="404">
                  <c:v>10.243041909900001</c:v>
                </c:pt>
                <c:pt idx="405">
                  <c:v>10.2609628891</c:v>
                </c:pt>
                <c:pt idx="406">
                  <c:v>10.278883868199999</c:v>
                </c:pt>
                <c:pt idx="407">
                  <c:v>10.298060164100001</c:v>
                </c:pt>
                <c:pt idx="408">
                  <c:v>10.3194899099</c:v>
                </c:pt>
                <c:pt idx="409">
                  <c:v>10.3403767028</c:v>
                </c:pt>
                <c:pt idx="410">
                  <c:v>10.3600429276</c:v>
                </c:pt>
                <c:pt idx="411">
                  <c:v>10.3797091523</c:v>
                </c:pt>
                <c:pt idx="412">
                  <c:v>10.399375377</c:v>
                </c:pt>
                <c:pt idx="413">
                  <c:v>10.4190416018</c:v>
                </c:pt>
                <c:pt idx="414">
                  <c:v>10.4387078265</c:v>
                </c:pt>
                <c:pt idx="415">
                  <c:v>10.4583852651</c:v>
                </c:pt>
                <c:pt idx="416">
                  <c:v>10.478095096300001</c:v>
                </c:pt>
                <c:pt idx="417">
                  <c:v>10.497804927500001</c:v>
                </c:pt>
                <c:pt idx="418">
                  <c:v>10.517514758700001</c:v>
                </c:pt>
                <c:pt idx="419">
                  <c:v>10.537224589999999</c:v>
                </c:pt>
                <c:pt idx="420">
                  <c:v>10.556934421199999</c:v>
                </c:pt>
                <c:pt idx="421">
                  <c:v>10.575669272300001</c:v>
                </c:pt>
                <c:pt idx="422">
                  <c:v>10.5942840596</c:v>
                </c:pt>
                <c:pt idx="423">
                  <c:v>10.612898847</c:v>
                </c:pt>
                <c:pt idx="424">
                  <c:v>10.631513634299999</c:v>
                </c:pt>
                <c:pt idx="425">
                  <c:v>10.6501284217</c:v>
                </c:pt>
                <c:pt idx="426">
                  <c:v>10.668803795500001</c:v>
                </c:pt>
                <c:pt idx="427">
                  <c:v>10.687502555</c:v>
                </c:pt>
                <c:pt idx="428">
                  <c:v>10.706201314499999</c:v>
                </c:pt>
                <c:pt idx="429">
                  <c:v>10.724900074000001</c:v>
                </c:pt>
                <c:pt idx="430">
                  <c:v>10.743392696800001</c:v>
                </c:pt>
                <c:pt idx="431">
                  <c:v>10.7610050498</c:v>
                </c:pt>
                <c:pt idx="432">
                  <c:v>10.7786231132</c:v>
                </c:pt>
                <c:pt idx="433">
                  <c:v>10.796250521099999</c:v>
                </c:pt>
                <c:pt idx="434">
                  <c:v>10.8138779289</c:v>
                </c:pt>
                <c:pt idx="435">
                  <c:v>10.831505336799999</c:v>
                </c:pt>
                <c:pt idx="436">
                  <c:v>10.8491327446</c:v>
                </c:pt>
                <c:pt idx="437">
                  <c:v>10.866760152499999</c:v>
                </c:pt>
                <c:pt idx="438">
                  <c:v>10.8843875603</c:v>
                </c:pt>
                <c:pt idx="439">
                  <c:v>10.9020149682</c:v>
                </c:pt>
                <c:pt idx="440">
                  <c:v>10.919642376000001</c:v>
                </c:pt>
                <c:pt idx="441">
                  <c:v>10.937902660700001</c:v>
                </c:pt>
                <c:pt idx="442">
                  <c:v>10.9603438624</c:v>
                </c:pt>
                <c:pt idx="443">
                  <c:v>10.9827850642</c:v>
                </c:pt>
                <c:pt idx="444">
                  <c:v>11.005226265899999</c:v>
                </c:pt>
                <c:pt idx="445">
                  <c:v>11.027667467700001</c:v>
                </c:pt>
                <c:pt idx="446">
                  <c:v>11.0501086695</c:v>
                </c:pt>
                <c:pt idx="447">
                  <c:v>11.072371008199999</c:v>
                </c:pt>
                <c:pt idx="448">
                  <c:v>11.094584042599999</c:v>
                </c:pt>
                <c:pt idx="449">
                  <c:v>11.116797076899999</c:v>
                </c:pt>
                <c:pt idx="450">
                  <c:v>11.139010111299999</c:v>
                </c:pt>
                <c:pt idx="451">
                  <c:v>11.161223145699999</c:v>
                </c:pt>
                <c:pt idx="452">
                  <c:v>11.183436179999999</c:v>
                </c:pt>
                <c:pt idx="453">
                  <c:v>11.2061008275</c:v>
                </c:pt>
                <c:pt idx="454">
                  <c:v>11.2290500153</c:v>
                </c:pt>
                <c:pt idx="455">
                  <c:v>11.2519992031</c:v>
                </c:pt>
                <c:pt idx="456">
                  <c:v>11.274948390900001</c:v>
                </c:pt>
                <c:pt idx="457">
                  <c:v>11.297897578700001</c:v>
                </c:pt>
                <c:pt idx="458">
                  <c:v>11.320846766500001</c:v>
                </c:pt>
                <c:pt idx="459">
                  <c:v>11.343795954300001</c:v>
                </c:pt>
                <c:pt idx="460">
                  <c:v>11.366745142099999</c:v>
                </c:pt>
                <c:pt idx="461">
                  <c:v>11.389651195800001</c:v>
                </c:pt>
                <c:pt idx="462">
                  <c:v>11.4122614401</c:v>
                </c:pt>
                <c:pt idx="463">
                  <c:v>11.434871684299999</c:v>
                </c:pt>
                <c:pt idx="464">
                  <c:v>11.4574819286</c:v>
                </c:pt>
                <c:pt idx="465">
                  <c:v>11.480673190499999</c:v>
                </c:pt>
                <c:pt idx="466">
                  <c:v>11.504049204799999</c:v>
                </c:pt>
                <c:pt idx="467">
                  <c:v>11.5274252191</c:v>
                </c:pt>
                <c:pt idx="468">
                  <c:v>11.5508012335</c:v>
                </c:pt>
                <c:pt idx="469">
                  <c:v>11.5741772478</c:v>
                </c:pt>
                <c:pt idx="470">
                  <c:v>11.5975532621</c:v>
                </c:pt>
                <c:pt idx="471">
                  <c:v>11.6209292764</c:v>
                </c:pt>
                <c:pt idx="472">
                  <c:v>11.6443052907</c:v>
                </c:pt>
                <c:pt idx="473">
                  <c:v>11.667681305</c:v>
                </c:pt>
                <c:pt idx="474">
                  <c:v>11.6910573194</c:v>
                </c:pt>
                <c:pt idx="475">
                  <c:v>11.714433333700001</c:v>
                </c:pt>
                <c:pt idx="476">
                  <c:v>11.7363837786</c:v>
                </c:pt>
                <c:pt idx="477">
                  <c:v>11.756872400800001</c:v>
                </c:pt>
                <c:pt idx="478">
                  <c:v>11.7770884619</c:v>
                </c:pt>
                <c:pt idx="479">
                  <c:v>11.797304523099999</c:v>
                </c:pt>
                <c:pt idx="480">
                  <c:v>11.8175205842</c:v>
                </c:pt>
                <c:pt idx="481">
                  <c:v>11.8377366454</c:v>
                </c:pt>
                <c:pt idx="482">
                  <c:v>11.8581907934</c:v>
                </c:pt>
                <c:pt idx="483">
                  <c:v>11.8791931613</c:v>
                </c:pt>
                <c:pt idx="484">
                  <c:v>11.900195529199999</c:v>
                </c:pt>
                <c:pt idx="485">
                  <c:v>11.921197897100001</c:v>
                </c:pt>
                <c:pt idx="486">
                  <c:v>11.942200265</c:v>
                </c:pt>
                <c:pt idx="487">
                  <c:v>11.9632026329</c:v>
                </c:pt>
                <c:pt idx="488">
                  <c:v>11.9869617642</c:v>
                </c:pt>
                <c:pt idx="489">
                  <c:v>12.0121650285</c:v>
                </c:pt>
                <c:pt idx="490">
                  <c:v>12.0378426557</c:v>
                </c:pt>
                <c:pt idx="491">
                  <c:v>12.063520282800001</c:v>
                </c:pt>
                <c:pt idx="492">
                  <c:v>12.089197909899999</c:v>
                </c:pt>
                <c:pt idx="493">
                  <c:v>12.1148755371</c:v>
                </c:pt>
                <c:pt idx="494">
                  <c:v>12.1405531642</c:v>
                </c:pt>
                <c:pt idx="495">
                  <c:v>12.1662307914</c:v>
                </c:pt>
                <c:pt idx="496">
                  <c:v>12.191908418500001</c:v>
                </c:pt>
                <c:pt idx="497">
                  <c:v>12.2184812344</c:v>
                </c:pt>
                <c:pt idx="498">
                  <c:v>12.246349840400001</c:v>
                </c:pt>
                <c:pt idx="499">
                  <c:v>12.274218446500001</c:v>
                </c:pt>
                <c:pt idx="500">
                  <c:v>12.302087052499999</c:v>
                </c:pt>
                <c:pt idx="501">
                  <c:v>12.329955658499999</c:v>
                </c:pt>
                <c:pt idx="502">
                  <c:v>12.359217193899999</c:v>
                </c:pt>
                <c:pt idx="503">
                  <c:v>12.3886505177</c:v>
                </c:pt>
                <c:pt idx="504">
                  <c:v>12.4180838415</c:v>
                </c:pt>
                <c:pt idx="505">
                  <c:v>12.447517165300001</c:v>
                </c:pt>
                <c:pt idx="506">
                  <c:v>12.476170299</c:v>
                </c:pt>
                <c:pt idx="507">
                  <c:v>12.5033658052</c:v>
                </c:pt>
                <c:pt idx="508">
                  <c:v>12.5305613114</c:v>
                </c:pt>
                <c:pt idx="509">
                  <c:v>12.5577568176</c:v>
                </c:pt>
                <c:pt idx="510">
                  <c:v>12.5849523238</c:v>
                </c:pt>
                <c:pt idx="511">
                  <c:v>12.61214783</c:v>
                </c:pt>
                <c:pt idx="512">
                  <c:v>12.6393433362</c:v>
                </c:pt>
                <c:pt idx="513">
                  <c:v>12.6665388424</c:v>
                </c:pt>
                <c:pt idx="514">
                  <c:v>12.693673048000001</c:v>
                </c:pt>
                <c:pt idx="515">
                  <c:v>12.721152783200001</c:v>
                </c:pt>
                <c:pt idx="516">
                  <c:v>12.749459904</c:v>
                </c:pt>
                <c:pt idx="517">
                  <c:v>12.777767024799999</c:v>
                </c:pt>
                <c:pt idx="518">
                  <c:v>12.8060741456</c:v>
                </c:pt>
                <c:pt idx="519">
                  <c:v>12.834381266399999</c:v>
                </c:pt>
                <c:pt idx="520">
                  <c:v>12.8626883872</c:v>
                </c:pt>
                <c:pt idx="521">
                  <c:v>12.8909929839</c:v>
                </c:pt>
                <c:pt idx="522">
                  <c:v>12.919281703699999</c:v>
                </c:pt>
                <c:pt idx="523">
                  <c:v>12.9475704236</c:v>
                </c:pt>
                <c:pt idx="524">
                  <c:v>12.975969168500001</c:v>
                </c:pt>
                <c:pt idx="525">
                  <c:v>13.0047517417</c:v>
                </c:pt>
                <c:pt idx="526">
                  <c:v>13.0328374582</c:v>
                </c:pt>
                <c:pt idx="527">
                  <c:v>13.060923174799999</c:v>
                </c:pt>
                <c:pt idx="528">
                  <c:v>13.089008891300001</c:v>
                </c:pt>
                <c:pt idx="529">
                  <c:v>13.1170946079</c:v>
                </c:pt>
                <c:pt idx="530">
                  <c:v>13.1451803244</c:v>
                </c:pt>
                <c:pt idx="531">
                  <c:v>13.173266041</c:v>
                </c:pt>
                <c:pt idx="532">
                  <c:v>13.201351757499999</c:v>
                </c:pt>
                <c:pt idx="533">
                  <c:v>13.229437474099999</c:v>
                </c:pt>
                <c:pt idx="534">
                  <c:v>13.258282810600001</c:v>
                </c:pt>
                <c:pt idx="535">
                  <c:v>13.2873006002</c:v>
                </c:pt>
                <c:pt idx="536">
                  <c:v>13.316318389799999</c:v>
                </c:pt>
                <c:pt idx="537">
                  <c:v>13.344812943000001</c:v>
                </c:pt>
                <c:pt idx="538">
                  <c:v>13.373186115999999</c:v>
                </c:pt>
                <c:pt idx="539">
                  <c:v>13.4015592891</c:v>
                </c:pt>
                <c:pt idx="540">
                  <c:v>13.4299324622</c:v>
                </c:pt>
                <c:pt idx="541">
                  <c:v>13.4583056352</c:v>
                </c:pt>
                <c:pt idx="542">
                  <c:v>13.486678808300001</c:v>
                </c:pt>
                <c:pt idx="543">
                  <c:v>13.5155055912</c:v>
                </c:pt>
                <c:pt idx="544">
                  <c:v>13.5451615948</c:v>
                </c:pt>
                <c:pt idx="545">
                  <c:v>13.574817597299999</c:v>
                </c:pt>
                <c:pt idx="546">
                  <c:v>13.6044735987</c:v>
                </c:pt>
                <c:pt idx="547">
                  <c:v>13.6341295991</c:v>
                </c:pt>
                <c:pt idx="548">
                  <c:v>13.663706108</c:v>
                </c:pt>
                <c:pt idx="549">
                  <c:v>13.693114359100001</c:v>
                </c:pt>
                <c:pt idx="550">
                  <c:v>13.7225226092</c:v>
                </c:pt>
                <c:pt idx="551">
                  <c:v>13.7519308582</c:v>
                </c:pt>
                <c:pt idx="552">
                  <c:v>13.781339106100001</c:v>
                </c:pt>
                <c:pt idx="553">
                  <c:v>13.812143109999999</c:v>
                </c:pt>
                <c:pt idx="554">
                  <c:v>13.8434797731</c:v>
                </c:pt>
                <c:pt idx="555">
                  <c:v>13.8748164362</c:v>
                </c:pt>
                <c:pt idx="556">
                  <c:v>13.906153099200001</c:v>
                </c:pt>
                <c:pt idx="557">
                  <c:v>13.9374897623</c:v>
                </c:pt>
                <c:pt idx="558">
                  <c:v>13.9688264254</c:v>
                </c:pt>
                <c:pt idx="559">
                  <c:v>14.000163088400001</c:v>
                </c:pt>
                <c:pt idx="560">
                  <c:v>14.031081454300001</c:v>
                </c:pt>
                <c:pt idx="561">
                  <c:v>14.061912141000001</c:v>
                </c:pt>
                <c:pt idx="562">
                  <c:v>14.0927428277</c:v>
                </c:pt>
                <c:pt idx="563">
                  <c:v>14.1235735144</c:v>
                </c:pt>
                <c:pt idx="564">
                  <c:v>14.154811370099999</c:v>
                </c:pt>
                <c:pt idx="565">
                  <c:v>14.1879838302</c:v>
                </c:pt>
                <c:pt idx="566">
                  <c:v>14.2211562903</c:v>
                </c:pt>
                <c:pt idx="567">
                  <c:v>14.254328750399999</c:v>
                </c:pt>
                <c:pt idx="568">
                  <c:v>14.2875012105</c:v>
                </c:pt>
                <c:pt idx="569">
                  <c:v>14.3206736706</c:v>
                </c:pt>
                <c:pt idx="570">
                  <c:v>14.353846130599999</c:v>
                </c:pt>
                <c:pt idx="571">
                  <c:v>14.3870185907</c:v>
                </c:pt>
                <c:pt idx="572">
                  <c:v>14.4201910508</c:v>
                </c:pt>
                <c:pt idx="573">
                  <c:v>14.453363510899999</c:v>
                </c:pt>
                <c:pt idx="574">
                  <c:v>14.487453974199999</c:v>
                </c:pt>
                <c:pt idx="575">
                  <c:v>14.5218914461</c:v>
                </c:pt>
                <c:pt idx="576">
                  <c:v>14.556328918</c:v>
                </c:pt>
                <c:pt idx="577">
                  <c:v>14.590766389900001</c:v>
                </c:pt>
                <c:pt idx="578">
                  <c:v>14.625203861799999</c:v>
                </c:pt>
                <c:pt idx="579">
                  <c:v>14.6596413337</c:v>
                </c:pt>
                <c:pt idx="580">
                  <c:v>14.6940788056</c:v>
                </c:pt>
                <c:pt idx="581">
                  <c:v>14.728516277500001</c:v>
                </c:pt>
                <c:pt idx="582">
                  <c:v>14.763693846700001</c:v>
                </c:pt>
                <c:pt idx="583">
                  <c:v>14.799013904600001</c:v>
                </c:pt>
                <c:pt idx="584">
                  <c:v>14.834333962500001</c:v>
                </c:pt>
                <c:pt idx="585">
                  <c:v>14.869654020400001</c:v>
                </c:pt>
                <c:pt idx="586">
                  <c:v>14.9049740783</c:v>
                </c:pt>
                <c:pt idx="587">
                  <c:v>14.9402941362</c:v>
                </c:pt>
                <c:pt idx="588">
                  <c:v>14.976189805300001</c:v>
                </c:pt>
                <c:pt idx="589">
                  <c:v>15.012346019800001</c:v>
                </c:pt>
                <c:pt idx="590">
                  <c:v>15.0494225364</c:v>
                </c:pt>
                <c:pt idx="591">
                  <c:v>15.086499053000001</c:v>
                </c:pt>
                <c:pt idx="592">
                  <c:v>15.1235755696</c:v>
                </c:pt>
                <c:pt idx="593">
                  <c:v>15.1603915478</c:v>
                </c:pt>
                <c:pt idx="594">
                  <c:v>15.197184957099999</c:v>
                </c:pt>
                <c:pt idx="595">
                  <c:v>15.233978366500001</c:v>
                </c:pt>
                <c:pt idx="596">
                  <c:v>15.2707717759</c:v>
                </c:pt>
                <c:pt idx="597">
                  <c:v>15.3075651852</c:v>
                </c:pt>
                <c:pt idx="598">
                  <c:v>15.3445668127</c:v>
                </c:pt>
                <c:pt idx="599">
                  <c:v>15.382396953300001</c:v>
                </c:pt>
                <c:pt idx="600">
                  <c:v>15.420227093799999</c:v>
                </c:pt>
                <c:pt idx="601">
                  <c:v>15.4580572343</c:v>
                </c:pt>
                <c:pt idx="602">
                  <c:v>15.4965325293</c:v>
                </c:pt>
                <c:pt idx="603">
                  <c:v>15.5352515741</c:v>
                </c:pt>
                <c:pt idx="604">
                  <c:v>15.573970618800001</c:v>
                </c:pt>
                <c:pt idx="605">
                  <c:v>15.612689663599999</c:v>
                </c:pt>
                <c:pt idx="606">
                  <c:v>15.6514087084</c:v>
                </c:pt>
                <c:pt idx="607">
                  <c:v>15.6903098636</c:v>
                </c:pt>
                <c:pt idx="608">
                  <c:v>15.7300541632</c:v>
                </c:pt>
                <c:pt idx="609">
                  <c:v>15.769798462800001</c:v>
                </c:pt>
                <c:pt idx="610">
                  <c:v>15.8095427625</c:v>
                </c:pt>
                <c:pt idx="611">
                  <c:v>15.8492870621</c:v>
                </c:pt>
                <c:pt idx="612">
                  <c:v>15.889031361700001</c:v>
                </c:pt>
                <c:pt idx="613">
                  <c:v>15.9287756614</c:v>
                </c:pt>
                <c:pt idx="614">
                  <c:v>15.9680752907</c:v>
                </c:pt>
                <c:pt idx="615">
                  <c:v>16.007222134799999</c:v>
                </c:pt>
                <c:pt idx="616">
                  <c:v>16.0471021627</c:v>
                </c:pt>
                <c:pt idx="617">
                  <c:v>16.087551782799999</c:v>
                </c:pt>
                <c:pt idx="618">
                  <c:v>16.128534457000001</c:v>
                </c:pt>
                <c:pt idx="619">
                  <c:v>16.169804858300001</c:v>
                </c:pt>
                <c:pt idx="620">
                  <c:v>16.211075259600001</c:v>
                </c:pt>
                <c:pt idx="621">
                  <c:v>16.252345660900001</c:v>
                </c:pt>
                <c:pt idx="622">
                  <c:v>16.293616062200002</c:v>
                </c:pt>
                <c:pt idx="623">
                  <c:v>16.334886463499998</c:v>
                </c:pt>
                <c:pt idx="624">
                  <c:v>16.376410331799999</c:v>
                </c:pt>
                <c:pt idx="625">
                  <c:v>16.418970102900001</c:v>
                </c:pt>
                <c:pt idx="626">
                  <c:v>16.461529874</c:v>
                </c:pt>
                <c:pt idx="627">
                  <c:v>16.504089645099999</c:v>
                </c:pt>
                <c:pt idx="628">
                  <c:v>16.546649416200001</c:v>
                </c:pt>
                <c:pt idx="629">
                  <c:v>16.589209187200002</c:v>
                </c:pt>
                <c:pt idx="630">
                  <c:v>16.6317689583</c:v>
                </c:pt>
                <c:pt idx="631">
                  <c:v>16.674328729399999</c:v>
                </c:pt>
                <c:pt idx="632">
                  <c:v>16.716454435799999</c:v>
                </c:pt>
                <c:pt idx="633">
                  <c:v>16.7596586461</c:v>
                </c:pt>
                <c:pt idx="634">
                  <c:v>16.803792455899998</c:v>
                </c:pt>
                <c:pt idx="635">
                  <c:v>16.8479262657</c:v>
                </c:pt>
                <c:pt idx="636">
                  <c:v>16.892060075500002</c:v>
                </c:pt>
                <c:pt idx="637">
                  <c:v>16.9361938853</c:v>
                </c:pt>
                <c:pt idx="638">
                  <c:v>16.980327695100002</c:v>
                </c:pt>
                <c:pt idx="639">
                  <c:v>17.0244615049</c:v>
                </c:pt>
                <c:pt idx="640">
                  <c:v>17.068595314700001</c:v>
                </c:pt>
                <c:pt idx="641">
                  <c:v>17.113326340299999</c:v>
                </c:pt>
                <c:pt idx="642">
                  <c:v>17.1584343707</c:v>
                </c:pt>
                <c:pt idx="643">
                  <c:v>17.2035424012</c:v>
                </c:pt>
                <c:pt idx="644">
                  <c:v>17.248650431600002</c:v>
                </c:pt>
                <c:pt idx="645">
                  <c:v>17.293758462100001</c:v>
                </c:pt>
                <c:pt idx="646">
                  <c:v>17.338866492499999</c:v>
                </c:pt>
                <c:pt idx="647">
                  <c:v>17.383974522999999</c:v>
                </c:pt>
                <c:pt idx="648">
                  <c:v>17.429179410900002</c:v>
                </c:pt>
                <c:pt idx="649">
                  <c:v>17.475720351900002</c:v>
                </c:pt>
                <c:pt idx="650">
                  <c:v>17.523175735999999</c:v>
                </c:pt>
                <c:pt idx="651">
                  <c:v>17.5702731485</c:v>
                </c:pt>
                <c:pt idx="652">
                  <c:v>17.617370561000001</c:v>
                </c:pt>
                <c:pt idx="653">
                  <c:v>17.664467973400001</c:v>
                </c:pt>
                <c:pt idx="654">
                  <c:v>17.711565385899998</c:v>
                </c:pt>
                <c:pt idx="655">
                  <c:v>17.758662798300001</c:v>
                </c:pt>
                <c:pt idx="656">
                  <c:v>17.805760210799999</c:v>
                </c:pt>
                <c:pt idx="657">
                  <c:v>17.852857623199998</c:v>
                </c:pt>
                <c:pt idx="658">
                  <c:v>17.9010401514</c:v>
                </c:pt>
                <c:pt idx="659">
                  <c:v>17.949279987600001</c:v>
                </c:pt>
                <c:pt idx="660">
                  <c:v>17.997519823800001</c:v>
                </c:pt>
                <c:pt idx="661">
                  <c:v>18.045759660000002</c:v>
                </c:pt>
                <c:pt idx="662">
                  <c:v>18.0939994963</c:v>
                </c:pt>
                <c:pt idx="663">
                  <c:v>18.142353747400001</c:v>
                </c:pt>
                <c:pt idx="664">
                  <c:v>18.191666189599999</c:v>
                </c:pt>
                <c:pt idx="665">
                  <c:v>18.240978631800001</c:v>
                </c:pt>
                <c:pt idx="666">
                  <c:v>18.2912173319</c:v>
                </c:pt>
                <c:pt idx="667">
                  <c:v>18.342063177699998</c:v>
                </c:pt>
                <c:pt idx="668">
                  <c:v>18.392909023400001</c:v>
                </c:pt>
                <c:pt idx="669">
                  <c:v>18.443525472200001</c:v>
                </c:pt>
                <c:pt idx="670">
                  <c:v>18.493806621000001</c:v>
                </c:pt>
                <c:pt idx="671">
                  <c:v>18.544087769699999</c:v>
                </c:pt>
                <c:pt idx="672">
                  <c:v>18.594368918499999</c:v>
                </c:pt>
                <c:pt idx="673">
                  <c:v>18.644650067200001</c:v>
                </c:pt>
                <c:pt idx="674">
                  <c:v>18.695151283400001</c:v>
                </c:pt>
                <c:pt idx="675">
                  <c:v>18.7463008199</c:v>
                </c:pt>
                <c:pt idx="676">
                  <c:v>18.797450356399999</c:v>
                </c:pt>
                <c:pt idx="677">
                  <c:v>18.848599892799999</c:v>
                </c:pt>
                <c:pt idx="678">
                  <c:v>18.900054106700001</c:v>
                </c:pt>
                <c:pt idx="679">
                  <c:v>18.952475420399999</c:v>
                </c:pt>
                <c:pt idx="680">
                  <c:v>19.004896734100001</c:v>
                </c:pt>
                <c:pt idx="681">
                  <c:v>19.057318047799999</c:v>
                </c:pt>
                <c:pt idx="682">
                  <c:v>19.109739361500001</c:v>
                </c:pt>
                <c:pt idx="683">
                  <c:v>19.163669094399999</c:v>
                </c:pt>
                <c:pt idx="684">
                  <c:v>19.2177759335</c:v>
                </c:pt>
                <c:pt idx="685">
                  <c:v>19.2718827725</c:v>
                </c:pt>
                <c:pt idx="686">
                  <c:v>19.325989611600001</c:v>
                </c:pt>
                <c:pt idx="687">
                  <c:v>19.3800964506</c:v>
                </c:pt>
                <c:pt idx="688">
                  <c:v>19.434069800100001</c:v>
                </c:pt>
                <c:pt idx="689">
                  <c:v>19.487617476099999</c:v>
                </c:pt>
                <c:pt idx="690">
                  <c:v>19.541165152000001</c:v>
                </c:pt>
                <c:pt idx="691">
                  <c:v>19.5953100511</c:v>
                </c:pt>
                <c:pt idx="692">
                  <c:v>19.6499928486</c:v>
                </c:pt>
                <c:pt idx="693">
                  <c:v>19.705272643699999</c:v>
                </c:pt>
                <c:pt idx="694">
                  <c:v>19.761281814099998</c:v>
                </c:pt>
                <c:pt idx="695">
                  <c:v>19.817290984500001</c:v>
                </c:pt>
                <c:pt idx="696">
                  <c:v>19.873300154900001</c:v>
                </c:pt>
                <c:pt idx="697">
                  <c:v>19.9293093253</c:v>
                </c:pt>
                <c:pt idx="698" formatCode="0.00E+00">
                  <c:v>19.985318495800001</c:v>
                </c:pt>
                <c:pt idx="699">
                  <c:v>20.041569789</c:v>
                </c:pt>
                <c:pt idx="700">
                  <c:v>20.099202268599999</c:v>
                </c:pt>
                <c:pt idx="701">
                  <c:v>20.156834748200001</c:v>
                </c:pt>
                <c:pt idx="702">
                  <c:v>20.2144672278</c:v>
                </c:pt>
                <c:pt idx="703">
                  <c:v>20.272099707399999</c:v>
                </c:pt>
                <c:pt idx="704">
                  <c:v>20.329732187000001</c:v>
                </c:pt>
                <c:pt idx="705">
                  <c:v>20.3873646666</c:v>
                </c:pt>
                <c:pt idx="706">
                  <c:v>20.444997146199999</c:v>
                </c:pt>
                <c:pt idx="707">
                  <c:v>20.502629625800001</c:v>
                </c:pt>
                <c:pt idx="708">
                  <c:v>20.561697215199999</c:v>
                </c:pt>
                <c:pt idx="709">
                  <c:v>20.6213947679</c:v>
                </c:pt>
                <c:pt idx="710">
                  <c:v>20.681092320600001</c:v>
                </c:pt>
                <c:pt idx="711">
                  <c:v>20.740789873400001</c:v>
                </c:pt>
                <c:pt idx="712">
                  <c:v>20.800487426099998</c:v>
                </c:pt>
                <c:pt idx="713">
                  <c:v>20.860184978900001</c:v>
                </c:pt>
                <c:pt idx="714">
                  <c:v>20.919882531599999</c:v>
                </c:pt>
                <c:pt idx="715">
                  <c:v>20.9795800843</c:v>
                </c:pt>
                <c:pt idx="716">
                  <c:v>21.039888534599999</c:v>
                </c:pt>
                <c:pt idx="717">
                  <c:v>21.101181609000001</c:v>
                </c:pt>
                <c:pt idx="718">
                  <c:v>21.162474683500001</c:v>
                </c:pt>
                <c:pt idx="719">
                  <c:v>21.223767758000001</c:v>
                </c:pt>
                <c:pt idx="720">
                  <c:v>21.285060832500001</c:v>
                </c:pt>
                <c:pt idx="721">
                  <c:v>21.346353907000001</c:v>
                </c:pt>
                <c:pt idx="722">
                  <c:v>21.407646981399999</c:v>
                </c:pt>
                <c:pt idx="723">
                  <c:v>21.470402659099999</c:v>
                </c:pt>
                <c:pt idx="724">
                  <c:v>21.5332259439</c:v>
                </c:pt>
                <c:pt idx="725">
                  <c:v>21.597673722700002</c:v>
                </c:pt>
                <c:pt idx="726">
                  <c:v>21.6621247056</c:v>
                </c:pt>
                <c:pt idx="727">
                  <c:v>21.7262977908</c:v>
                </c:pt>
                <c:pt idx="728">
                  <c:v>21.790077291399999</c:v>
                </c:pt>
                <c:pt idx="729">
                  <c:v>21.853856791999998</c:v>
                </c:pt>
                <c:pt idx="730">
                  <c:v>21.917636292600001</c:v>
                </c:pt>
                <c:pt idx="731">
                  <c:v>21.9814157932</c:v>
                </c:pt>
                <c:pt idx="732">
                  <c:v>22.045195293799999</c:v>
                </c:pt>
                <c:pt idx="733">
                  <c:v>22.109930145700002</c:v>
                </c:pt>
                <c:pt idx="734">
                  <c:v>22.175268005900001</c:v>
                </c:pt>
                <c:pt idx="735">
                  <c:v>22.240605866100001</c:v>
                </c:pt>
                <c:pt idx="736">
                  <c:v>22.305943726300001</c:v>
                </c:pt>
                <c:pt idx="737">
                  <c:v>22.371595071200002</c:v>
                </c:pt>
                <c:pt idx="738">
                  <c:v>22.438367186800001</c:v>
                </c:pt>
                <c:pt idx="739">
                  <c:v>22.5051393024</c:v>
                </c:pt>
                <c:pt idx="740">
                  <c:v>22.571911417999999</c:v>
                </c:pt>
                <c:pt idx="741">
                  <c:v>22.6390311366</c:v>
                </c:pt>
                <c:pt idx="742">
                  <c:v>22.707327886600002</c:v>
                </c:pt>
                <c:pt idx="743">
                  <c:v>22.775624636700002</c:v>
                </c:pt>
                <c:pt idx="744">
                  <c:v>22.8439213867</c:v>
                </c:pt>
                <c:pt idx="745">
                  <c:v>22.9122181368</c:v>
                </c:pt>
                <c:pt idx="746">
                  <c:v>22.980514886800002</c:v>
                </c:pt>
                <c:pt idx="747">
                  <c:v>23.048152179700001</c:v>
                </c:pt>
                <c:pt idx="748">
                  <c:v>23.1157620862</c:v>
                </c:pt>
                <c:pt idx="749">
                  <c:v>23.183371992800001</c:v>
                </c:pt>
                <c:pt idx="750">
                  <c:v>23.252590508600001</c:v>
                </c:pt>
                <c:pt idx="751">
                  <c:v>23.322108574400001</c:v>
                </c:pt>
                <c:pt idx="752">
                  <c:v>23.3924250341</c:v>
                </c:pt>
                <c:pt idx="753">
                  <c:v>23.4636008411</c:v>
                </c:pt>
                <c:pt idx="754">
                  <c:v>23.534776648099999</c:v>
                </c:pt>
                <c:pt idx="755">
                  <c:v>23.605952455099999</c:v>
                </c:pt>
                <c:pt idx="756">
                  <c:v>23.677128262099998</c:v>
                </c:pt>
                <c:pt idx="757">
                  <c:v>23.748304069</c:v>
                </c:pt>
                <c:pt idx="758">
                  <c:v>23.820172051699998</c:v>
                </c:pt>
                <c:pt idx="759">
                  <c:v>23.8928591538</c:v>
                </c:pt>
                <c:pt idx="760">
                  <c:v>23.965546255900001</c:v>
                </c:pt>
                <c:pt idx="761">
                  <c:v>24.038233357999999</c:v>
                </c:pt>
                <c:pt idx="762">
                  <c:v>24.110920460100001</c:v>
                </c:pt>
                <c:pt idx="763">
                  <c:v>24.183607562199999</c:v>
                </c:pt>
                <c:pt idx="764">
                  <c:v>24.256294664399999</c:v>
                </c:pt>
                <c:pt idx="765">
                  <c:v>24.3289817665</c:v>
                </c:pt>
                <c:pt idx="766">
                  <c:v>24.401398158300001</c:v>
                </c:pt>
                <c:pt idx="767">
                  <c:v>24.4764159062</c:v>
                </c:pt>
                <c:pt idx="768">
                  <c:v>24.551843618100001</c:v>
                </c:pt>
                <c:pt idx="769">
                  <c:v>24.627271329900001</c:v>
                </c:pt>
                <c:pt idx="770">
                  <c:v>24.702699041700001</c:v>
                </c:pt>
                <c:pt idx="771">
                  <c:v>24.7781267535</c:v>
                </c:pt>
                <c:pt idx="772">
                  <c:v>24.853554465399998</c:v>
                </c:pt>
                <c:pt idx="773">
                  <c:v>24.928982177200002</c:v>
                </c:pt>
                <c:pt idx="774">
                  <c:v>25.004409889000001</c:v>
                </c:pt>
                <c:pt idx="775">
                  <c:v>25.081199078200001</c:v>
                </c:pt>
                <c:pt idx="776">
                  <c:v>25.158605590099999</c:v>
                </c:pt>
                <c:pt idx="777">
                  <c:v>25.236012102</c:v>
                </c:pt>
                <c:pt idx="778">
                  <c:v>25.313418613900001</c:v>
                </c:pt>
                <c:pt idx="779">
                  <c:v>25.390825125799999</c:v>
                </c:pt>
                <c:pt idx="780">
                  <c:v>25.468231637700001</c:v>
                </c:pt>
                <c:pt idx="781">
                  <c:v>25.545652658400002</c:v>
                </c:pt>
                <c:pt idx="782">
                  <c:v>25.624945999000001</c:v>
                </c:pt>
                <c:pt idx="783">
                  <c:v>25.704795892</c:v>
                </c:pt>
                <c:pt idx="784">
                  <c:v>25.785926139800001</c:v>
                </c:pt>
                <c:pt idx="785">
                  <c:v>25.8670137099</c:v>
                </c:pt>
                <c:pt idx="786">
                  <c:v>25.9473334642</c:v>
                </c:pt>
                <c:pt idx="787">
                  <c:v>26.027653218400001</c:v>
                </c:pt>
                <c:pt idx="788">
                  <c:v>26.107972972700001</c:v>
                </c:pt>
                <c:pt idx="789">
                  <c:v>26.188292727</c:v>
                </c:pt>
                <c:pt idx="790">
                  <c:v>26.2686124813</c:v>
                </c:pt>
                <c:pt idx="791">
                  <c:v>26.348932235500001</c:v>
                </c:pt>
                <c:pt idx="792">
                  <c:v>26.430887262799999</c:v>
                </c:pt>
                <c:pt idx="793">
                  <c:v>26.512988394299999</c:v>
                </c:pt>
                <c:pt idx="794">
                  <c:v>26.595089525799999</c:v>
                </c:pt>
                <c:pt idx="795">
                  <c:v>26.677190657299999</c:v>
                </c:pt>
                <c:pt idx="796">
                  <c:v>26.7597073357</c:v>
                </c:pt>
                <c:pt idx="797">
                  <c:v>26.843343675</c:v>
                </c:pt>
                <c:pt idx="798">
                  <c:v>26.9269800143</c:v>
                </c:pt>
                <c:pt idx="799">
                  <c:v>27.0106163536</c:v>
                </c:pt>
                <c:pt idx="800">
                  <c:v>27.095274095800001</c:v>
                </c:pt>
                <c:pt idx="801">
                  <c:v>27.180826762300001</c:v>
                </c:pt>
                <c:pt idx="802">
                  <c:v>27.266379428800001</c:v>
                </c:pt>
                <c:pt idx="803">
                  <c:v>27.3519320953</c:v>
                </c:pt>
                <c:pt idx="804">
                  <c:v>27.437484761699999</c:v>
                </c:pt>
                <c:pt idx="805">
                  <c:v>27.522526736900002</c:v>
                </c:pt>
                <c:pt idx="806">
                  <c:v>27.607226810299998</c:v>
                </c:pt>
                <c:pt idx="807">
                  <c:v>27.691926883600001</c:v>
                </c:pt>
                <c:pt idx="808">
                  <c:v>27.7769207427</c:v>
                </c:pt>
                <c:pt idx="809">
                  <c:v>27.863605177</c:v>
                </c:pt>
                <c:pt idx="810">
                  <c:v>27.950289611300001</c:v>
                </c:pt>
                <c:pt idx="811">
                  <c:v>28.0380729944</c:v>
                </c:pt>
                <c:pt idx="812">
                  <c:v>28.126816376899999</c:v>
                </c:pt>
                <c:pt idx="813">
                  <c:v>28.215559759400001</c:v>
                </c:pt>
                <c:pt idx="814">
                  <c:v>28.3043031419</c:v>
                </c:pt>
                <c:pt idx="815">
                  <c:v>28.393046524399999</c:v>
                </c:pt>
                <c:pt idx="816">
                  <c:v>28.481789906900001</c:v>
                </c:pt>
                <c:pt idx="817">
                  <c:v>28.5719139562</c:v>
                </c:pt>
                <c:pt idx="818">
                  <c:v>28.6624669154</c:v>
                </c:pt>
                <c:pt idx="819">
                  <c:v>28.753019874700001</c:v>
                </c:pt>
                <c:pt idx="820">
                  <c:v>28.843572833900001</c:v>
                </c:pt>
                <c:pt idx="821">
                  <c:v>28.934125793100002</c:v>
                </c:pt>
                <c:pt idx="822">
                  <c:v>29.024678752300002</c:v>
                </c:pt>
                <c:pt idx="823">
                  <c:v>29.1152317116</c:v>
                </c:pt>
                <c:pt idx="824">
                  <c:v>29.2056722168</c:v>
                </c:pt>
                <c:pt idx="825">
                  <c:v>29.296151129599998</c:v>
                </c:pt>
                <c:pt idx="826">
                  <c:v>29.389202576199999</c:v>
                </c:pt>
                <c:pt idx="827">
                  <c:v>29.482616331100001</c:v>
                </c:pt>
                <c:pt idx="828">
                  <c:v>29.576030086100001</c:v>
                </c:pt>
                <c:pt idx="829">
                  <c:v>29.669443841100001</c:v>
                </c:pt>
                <c:pt idx="830">
                  <c:v>29.762857596100002</c:v>
                </c:pt>
                <c:pt idx="831">
                  <c:v>29.856271351099998</c:v>
                </c:pt>
                <c:pt idx="832">
                  <c:v>29.949685106099999</c:v>
                </c:pt>
                <c:pt idx="833">
                  <c:v>30.043098861000001</c:v>
                </c:pt>
                <c:pt idx="834">
                  <c:v>30.1384869997</c:v>
                </c:pt>
                <c:pt idx="835">
                  <c:v>30.23388911</c:v>
                </c:pt>
                <c:pt idx="836">
                  <c:v>30.329291220399998</c:v>
                </c:pt>
                <c:pt idx="837">
                  <c:v>30.424693330699998</c:v>
                </c:pt>
                <c:pt idx="838">
                  <c:v>30.5200954411</c:v>
                </c:pt>
                <c:pt idx="839">
                  <c:v>30.615497551400001</c:v>
                </c:pt>
                <c:pt idx="840">
                  <c:v>30.7110231433</c:v>
                </c:pt>
                <c:pt idx="841">
                  <c:v>30.8084863813</c:v>
                </c:pt>
                <c:pt idx="842">
                  <c:v>30.906985119400002</c:v>
                </c:pt>
                <c:pt idx="843">
                  <c:v>31.006151557999999</c:v>
                </c:pt>
                <c:pt idx="844">
                  <c:v>31.104836929299999</c:v>
                </c:pt>
                <c:pt idx="845">
                  <c:v>31.203307803600001</c:v>
                </c:pt>
                <c:pt idx="846">
                  <c:v>31.3017786779</c:v>
                </c:pt>
                <c:pt idx="847">
                  <c:v>31.400249552199998</c:v>
                </c:pt>
                <c:pt idx="848">
                  <c:v>31.4987204265</c:v>
                </c:pt>
                <c:pt idx="849">
                  <c:v>31.597191300799999</c:v>
                </c:pt>
                <c:pt idx="850">
                  <c:v>31.6961436261</c:v>
                </c:pt>
                <c:pt idx="851">
                  <c:v>31.796773142199999</c:v>
                </c:pt>
                <c:pt idx="852">
                  <c:v>31.897402658400001</c:v>
                </c:pt>
                <c:pt idx="853">
                  <c:v>31.9980321745</c:v>
                </c:pt>
                <c:pt idx="854">
                  <c:v>32.098661690699998</c:v>
                </c:pt>
                <c:pt idx="855">
                  <c:v>32.199959954199997</c:v>
                </c:pt>
                <c:pt idx="856">
                  <c:v>32.302660852000002</c:v>
                </c:pt>
                <c:pt idx="857">
                  <c:v>32.405361749800001</c:v>
                </c:pt>
                <c:pt idx="858">
                  <c:v>32.508062647499997</c:v>
                </c:pt>
                <c:pt idx="859">
                  <c:v>32.611959152200001</c:v>
                </c:pt>
                <c:pt idx="860">
                  <c:v>32.716086839399999</c:v>
                </c:pt>
                <c:pt idx="861">
                  <c:v>32.820214526500003</c:v>
                </c:pt>
                <c:pt idx="862">
                  <c:v>32.924342213599999</c:v>
                </c:pt>
                <c:pt idx="863">
                  <c:v>33.028305911499999</c:v>
                </c:pt>
                <c:pt idx="864">
                  <c:v>33.131744163800001</c:v>
                </c:pt>
                <c:pt idx="865">
                  <c:v>33.235182416100002</c:v>
                </c:pt>
                <c:pt idx="866">
                  <c:v>33.338620668399997</c:v>
                </c:pt>
                <c:pt idx="867">
                  <c:v>33.442860032799999</c:v>
                </c:pt>
                <c:pt idx="868">
                  <c:v>33.548066866799999</c:v>
                </c:pt>
                <c:pt idx="869">
                  <c:v>33.6532737008</c:v>
                </c:pt>
                <c:pt idx="870">
                  <c:v>33.7597708475</c:v>
                </c:pt>
                <c:pt idx="871">
                  <c:v>33.867179949899999</c:v>
                </c:pt>
                <c:pt idx="872">
                  <c:v>33.974589052399999</c:v>
                </c:pt>
                <c:pt idx="873">
                  <c:v>34.081998154799997</c:v>
                </c:pt>
                <c:pt idx="874">
                  <c:v>34.189407257299997</c:v>
                </c:pt>
                <c:pt idx="875">
                  <c:v>34.296954769899997</c:v>
                </c:pt>
                <c:pt idx="876">
                  <c:v>34.406398854499997</c:v>
                </c:pt>
                <c:pt idx="877">
                  <c:v>34.515842939099997</c:v>
                </c:pt>
                <c:pt idx="878">
                  <c:v>34.625287023699997</c:v>
                </c:pt>
                <c:pt idx="879">
                  <c:v>34.734731108299997</c:v>
                </c:pt>
                <c:pt idx="880">
                  <c:v>34.844175192900003</c:v>
                </c:pt>
                <c:pt idx="881">
                  <c:v>34.953619277500003</c:v>
                </c:pt>
                <c:pt idx="882">
                  <c:v>35.063063362100003</c:v>
                </c:pt>
                <c:pt idx="883">
                  <c:v>35.171824582200003</c:v>
                </c:pt>
                <c:pt idx="884">
                  <c:v>35.2815125921</c:v>
                </c:pt>
                <c:pt idx="885">
                  <c:v>35.39328166</c:v>
                </c:pt>
                <c:pt idx="886">
                  <c:v>35.505329208100001</c:v>
                </c:pt>
                <c:pt idx="887">
                  <c:v>35.617376756299997</c:v>
                </c:pt>
                <c:pt idx="888">
                  <c:v>35.729424304399998</c:v>
                </c:pt>
                <c:pt idx="889">
                  <c:v>35.841471852600002</c:v>
                </c:pt>
                <c:pt idx="890">
                  <c:v>35.953519400799998</c:v>
                </c:pt>
                <c:pt idx="891">
                  <c:v>36.065566948899999</c:v>
                </c:pt>
                <c:pt idx="892">
                  <c:v>36.178241530100003</c:v>
                </c:pt>
                <c:pt idx="893">
                  <c:v>36.292392968800002</c:v>
                </c:pt>
                <c:pt idx="894">
                  <c:v>36.406544407399998</c:v>
                </c:pt>
                <c:pt idx="895">
                  <c:v>36.520695846099997</c:v>
                </c:pt>
                <c:pt idx="896">
                  <c:v>36.634847284800003</c:v>
                </c:pt>
                <c:pt idx="897">
                  <c:v>36.748998723500002</c:v>
                </c:pt>
                <c:pt idx="898">
                  <c:v>36.8631501622</c:v>
                </c:pt>
                <c:pt idx="899">
                  <c:v>36.977506651500001</c:v>
                </c:pt>
                <c:pt idx="900">
                  <c:v>37.0934910617</c:v>
                </c:pt>
                <c:pt idx="901">
                  <c:v>37.211286702199999</c:v>
                </c:pt>
                <c:pt idx="902">
                  <c:v>37.328992738799997</c:v>
                </c:pt>
                <c:pt idx="903">
                  <c:v>37.446167795400001</c:v>
                </c:pt>
                <c:pt idx="904">
                  <c:v>37.563342851900003</c:v>
                </c:pt>
                <c:pt idx="905">
                  <c:v>37.680517908500001</c:v>
                </c:pt>
                <c:pt idx="906">
                  <c:v>37.797692965000003</c:v>
                </c:pt>
                <c:pt idx="907">
                  <c:v>37.9148680216</c:v>
                </c:pt>
                <c:pt idx="908">
                  <c:v>38.032043078100003</c:v>
                </c:pt>
                <c:pt idx="909">
                  <c:v>38.150411028199997</c:v>
                </c:pt>
                <c:pt idx="910">
                  <c:v>38.2698452303</c:v>
                </c:pt>
                <c:pt idx="911">
                  <c:v>38.3892794323</c:v>
                </c:pt>
                <c:pt idx="912">
                  <c:v>38.508713634400003</c:v>
                </c:pt>
                <c:pt idx="913">
                  <c:v>38.628147836499998</c:v>
                </c:pt>
                <c:pt idx="914">
                  <c:v>38.748166617800003</c:v>
                </c:pt>
                <c:pt idx="915">
                  <c:v>38.869159850300001</c:v>
                </c:pt>
                <c:pt idx="916">
                  <c:v>38.990153082900001</c:v>
                </c:pt>
                <c:pt idx="917">
                  <c:v>39.111351329100003</c:v>
                </c:pt>
                <c:pt idx="918">
                  <c:v>39.233778626899998</c:v>
                </c:pt>
                <c:pt idx="919">
                  <c:v>39.356205924699999</c:v>
                </c:pt>
                <c:pt idx="920">
                  <c:v>39.478633222500001</c:v>
                </c:pt>
                <c:pt idx="921">
                  <c:v>39.601060520300003</c:v>
                </c:pt>
                <c:pt idx="922">
                  <c:v>39.722663220100003</c:v>
                </c:pt>
                <c:pt idx="923">
                  <c:v>39.844150060300002</c:v>
                </c:pt>
                <c:pt idx="924">
                  <c:v>39.965636900600003</c:v>
                </c:pt>
                <c:pt idx="925">
                  <c:v>40.087123740800003</c:v>
                </c:pt>
                <c:pt idx="926">
                  <c:v>40.210658358700002</c:v>
                </c:pt>
                <c:pt idx="927">
                  <c:v>40.334846581299999</c:v>
                </c:pt>
                <c:pt idx="928">
                  <c:v>40.459034803800002</c:v>
                </c:pt>
                <c:pt idx="929">
                  <c:v>40.584210853400002</c:v>
                </c:pt>
                <c:pt idx="930">
                  <c:v>40.709947199200002</c:v>
                </c:pt>
                <c:pt idx="931">
                  <c:v>40.835683545099997</c:v>
                </c:pt>
                <c:pt idx="932">
                  <c:v>40.961419890899997</c:v>
                </c:pt>
                <c:pt idx="933">
                  <c:v>41.087156236799999</c:v>
                </c:pt>
                <c:pt idx="934">
                  <c:v>41.213552766900001</c:v>
                </c:pt>
                <c:pt idx="935">
                  <c:v>41.341059242100002</c:v>
                </c:pt>
                <c:pt idx="936">
                  <c:v>41.468565717200001</c:v>
                </c:pt>
                <c:pt idx="937">
                  <c:v>41.596072192400001</c:v>
                </c:pt>
                <c:pt idx="938">
                  <c:v>41.723578667600002</c:v>
                </c:pt>
                <c:pt idx="939">
                  <c:v>41.851085142800002</c:v>
                </c:pt>
                <c:pt idx="940">
                  <c:v>41.978591617900001</c:v>
                </c:pt>
                <c:pt idx="941">
                  <c:v>42.105774174099999</c:v>
                </c:pt>
                <c:pt idx="942">
                  <c:v>42.232514650799999</c:v>
                </c:pt>
                <c:pt idx="943">
                  <c:v>42.361516163499999</c:v>
                </c:pt>
                <c:pt idx="944">
                  <c:v>42.491450528100003</c:v>
                </c:pt>
                <c:pt idx="945">
                  <c:v>42.621484272799997</c:v>
                </c:pt>
                <c:pt idx="946">
                  <c:v>42.751518017599999</c:v>
                </c:pt>
                <c:pt idx="947">
                  <c:v>42.881551762299999</c:v>
                </c:pt>
                <c:pt idx="948">
                  <c:v>43.011585506999999</c:v>
                </c:pt>
                <c:pt idx="949">
                  <c:v>43.141619251800002</c:v>
                </c:pt>
                <c:pt idx="950">
                  <c:v>43.271652996500002</c:v>
                </c:pt>
                <c:pt idx="951">
                  <c:v>43.403048414899999</c:v>
                </c:pt>
                <c:pt idx="952">
                  <c:v>43.535340327299998</c:v>
                </c:pt>
                <c:pt idx="953">
                  <c:v>43.667632239600003</c:v>
                </c:pt>
                <c:pt idx="954">
                  <c:v>43.799924152000003</c:v>
                </c:pt>
                <c:pt idx="955">
                  <c:v>43.9322160643</c:v>
                </c:pt>
                <c:pt idx="956">
                  <c:v>44.064507976599998</c:v>
                </c:pt>
                <c:pt idx="957">
                  <c:v>44.196799888999998</c:v>
                </c:pt>
                <c:pt idx="958">
                  <c:v>44.329189647900002</c:v>
                </c:pt>
                <c:pt idx="959">
                  <c:v>44.462614030399997</c:v>
                </c:pt>
                <c:pt idx="960">
                  <c:v>44.597963363300003</c:v>
                </c:pt>
                <c:pt idx="961">
                  <c:v>44.732432551599999</c:v>
                </c:pt>
                <c:pt idx="962">
                  <c:v>44.866873714800001</c:v>
                </c:pt>
                <c:pt idx="963">
                  <c:v>45.001314877900001</c:v>
                </c:pt>
                <c:pt idx="964">
                  <c:v>45.135756041100002</c:v>
                </c:pt>
                <c:pt idx="965">
                  <c:v>45.270197204299997</c:v>
                </c:pt>
                <c:pt idx="966">
                  <c:v>45.404638367399997</c:v>
                </c:pt>
                <c:pt idx="967">
                  <c:v>45.539079530599999</c:v>
                </c:pt>
                <c:pt idx="968">
                  <c:v>45.675622648199997</c:v>
                </c:pt>
                <c:pt idx="969">
                  <c:v>45.812587277699997</c:v>
                </c:pt>
                <c:pt idx="970">
                  <c:v>45.949551907299998</c:v>
                </c:pt>
                <c:pt idx="971">
                  <c:v>46.086516536799998</c:v>
                </c:pt>
                <c:pt idx="972">
                  <c:v>46.223481166299997</c:v>
                </c:pt>
                <c:pt idx="973">
                  <c:v>46.360327765400001</c:v>
                </c:pt>
                <c:pt idx="974">
                  <c:v>46.497015526200002</c:v>
                </c:pt>
                <c:pt idx="975">
                  <c:v>46.633703287099998</c:v>
                </c:pt>
                <c:pt idx="976">
                  <c:v>46.771705567399998</c:v>
                </c:pt>
                <c:pt idx="977">
                  <c:v>46.9113278612</c:v>
                </c:pt>
                <c:pt idx="978">
                  <c:v>47.050950155000002</c:v>
                </c:pt>
                <c:pt idx="979">
                  <c:v>47.190572448700003</c:v>
                </c:pt>
                <c:pt idx="980">
                  <c:v>47.329761411299998</c:v>
                </c:pt>
                <c:pt idx="981">
                  <c:v>47.468542624900003</c:v>
                </c:pt>
                <c:pt idx="982">
                  <c:v>47.607323838500001</c:v>
                </c:pt>
                <c:pt idx="983">
                  <c:v>47.746105052099999</c:v>
                </c:pt>
                <c:pt idx="984">
                  <c:v>47.885101501199998</c:v>
                </c:pt>
                <c:pt idx="985">
                  <c:v>48.027301946199998</c:v>
                </c:pt>
                <c:pt idx="986">
                  <c:v>48.169502391199998</c:v>
                </c:pt>
                <c:pt idx="987">
                  <c:v>48.311702836099997</c:v>
                </c:pt>
                <c:pt idx="988">
                  <c:v>48.4528318208</c:v>
                </c:pt>
                <c:pt idx="989">
                  <c:v>48.593479493700002</c:v>
                </c:pt>
                <c:pt idx="990">
                  <c:v>48.734127166599997</c:v>
                </c:pt>
                <c:pt idx="991">
                  <c:v>48.874774839499999</c:v>
                </c:pt>
                <c:pt idx="992">
                  <c:v>49.015422512400001</c:v>
                </c:pt>
                <c:pt idx="993">
                  <c:v>49.158605453100002</c:v>
                </c:pt>
                <c:pt idx="994">
                  <c:v>49.302992453400002</c:v>
                </c:pt>
                <c:pt idx="995">
                  <c:v>49.4473794536</c:v>
                </c:pt>
                <c:pt idx="996">
                  <c:v>49.5917664539</c:v>
                </c:pt>
                <c:pt idx="997">
                  <c:v>49.7361534542</c:v>
                </c:pt>
                <c:pt idx="998">
                  <c:v>49.880540454399998</c:v>
                </c:pt>
                <c:pt idx="999">
                  <c:v>50.0248547769</c:v>
                </c:pt>
                <c:pt idx="1000">
                  <c:v>50.168067665899997</c:v>
                </c:pt>
                <c:pt idx="1001">
                  <c:v>50.3127792963</c:v>
                </c:pt>
                <c:pt idx="1002">
                  <c:v>50.461107374299999</c:v>
                </c:pt>
                <c:pt idx="1003">
                  <c:v>50.605987953400003</c:v>
                </c:pt>
                <c:pt idx="1004">
                  <c:v>50.750698452899996</c:v>
                </c:pt>
                <c:pt idx="1005">
                  <c:v>50.895408952499999</c:v>
                </c:pt>
                <c:pt idx="1006">
                  <c:v>51.040119451999999</c:v>
                </c:pt>
                <c:pt idx="1007">
                  <c:v>51.184829951499999</c:v>
                </c:pt>
                <c:pt idx="1008">
                  <c:v>51.329540451100002</c:v>
                </c:pt>
                <c:pt idx="1009">
                  <c:v>51.474250950600002</c:v>
                </c:pt>
                <c:pt idx="1010">
                  <c:v>51.6237391875</c:v>
                </c:pt>
                <c:pt idx="1011">
                  <c:v>51.773711836300002</c:v>
                </c:pt>
                <c:pt idx="1012">
                  <c:v>51.923684485099997</c:v>
                </c:pt>
                <c:pt idx="1013">
                  <c:v>52.073657134000001</c:v>
                </c:pt>
                <c:pt idx="1014">
                  <c:v>52.223629782800003</c:v>
                </c:pt>
                <c:pt idx="1015">
                  <c:v>52.3736024317</c:v>
                </c:pt>
                <c:pt idx="1016">
                  <c:v>52.523575080500002</c:v>
                </c:pt>
                <c:pt idx="1017">
                  <c:v>52.672486009700002</c:v>
                </c:pt>
                <c:pt idx="1018">
                  <c:v>52.821078945099998</c:v>
                </c:pt>
                <c:pt idx="1019">
                  <c:v>52.972177013500001</c:v>
                </c:pt>
                <c:pt idx="1020">
                  <c:v>53.122812512300001</c:v>
                </c:pt>
                <c:pt idx="1021">
                  <c:v>53.273448011100001</c:v>
                </c:pt>
                <c:pt idx="1022">
                  <c:v>53.424083509900001</c:v>
                </c:pt>
                <c:pt idx="1023">
                  <c:v>53.574719008700001</c:v>
                </c:pt>
                <c:pt idx="1024">
                  <c:v>53.725354507399999</c:v>
                </c:pt>
                <c:pt idx="1025">
                  <c:v>53.875990006199999</c:v>
                </c:pt>
                <c:pt idx="1026">
                  <c:v>54.027605216399998</c:v>
                </c:pt>
                <c:pt idx="1027">
                  <c:v>54.1853430715</c:v>
                </c:pt>
                <c:pt idx="1028">
                  <c:v>54.343080926600003</c:v>
                </c:pt>
                <c:pt idx="1029">
                  <c:v>54.500818781699998</c:v>
                </c:pt>
                <c:pt idx="1030">
                  <c:v>54.6585566368</c:v>
                </c:pt>
                <c:pt idx="1031">
                  <c:v>54.816294491900003</c:v>
                </c:pt>
                <c:pt idx="1032">
                  <c:v>54.970501449300002</c:v>
                </c:pt>
                <c:pt idx="1033">
                  <c:v>55.1208693317</c:v>
                </c:pt>
                <c:pt idx="1034">
                  <c:v>55.271237214099997</c:v>
                </c:pt>
                <c:pt idx="1035">
                  <c:v>55.427915789099998</c:v>
                </c:pt>
                <c:pt idx="1036">
                  <c:v>55.586664902400003</c:v>
                </c:pt>
                <c:pt idx="1037">
                  <c:v>55.745414015800002</c:v>
                </c:pt>
                <c:pt idx="1038">
                  <c:v>55.903935273599998</c:v>
                </c:pt>
                <c:pt idx="1039">
                  <c:v>56.061206904400002</c:v>
                </c:pt>
                <c:pt idx="1040">
                  <c:v>56.218478535199999</c:v>
                </c:pt>
                <c:pt idx="1041">
                  <c:v>56.375750166000003</c:v>
                </c:pt>
                <c:pt idx="1042">
                  <c:v>56.5330217968</c:v>
                </c:pt>
                <c:pt idx="1043">
                  <c:v>56.697759945400001</c:v>
                </c:pt>
                <c:pt idx="1044">
                  <c:v>56.867890810200002</c:v>
                </c:pt>
                <c:pt idx="1045">
                  <c:v>57.038021674900001</c:v>
                </c:pt>
                <c:pt idx="1046">
                  <c:v>57.205686439399997</c:v>
                </c:pt>
                <c:pt idx="1047">
                  <c:v>57.364020073600003</c:v>
                </c:pt>
                <c:pt idx="1048">
                  <c:v>57.522353707800001</c:v>
                </c:pt>
                <c:pt idx="1049">
                  <c:v>57.680687341999999</c:v>
                </c:pt>
                <c:pt idx="1050">
                  <c:v>57.839020976100002</c:v>
                </c:pt>
                <c:pt idx="1051">
                  <c:v>58.005276738799999</c:v>
                </c:pt>
                <c:pt idx="1052">
                  <c:v>58.177842882100002</c:v>
                </c:pt>
                <c:pt idx="1053">
                  <c:v>58.350409025300003</c:v>
                </c:pt>
                <c:pt idx="1054">
                  <c:v>58.522975168599999</c:v>
                </c:pt>
                <c:pt idx="1055">
                  <c:v>58.695541311900001</c:v>
                </c:pt>
                <c:pt idx="1056">
                  <c:v>58.868107455100002</c:v>
                </c:pt>
                <c:pt idx="1057">
                  <c:v>59.040673598399998</c:v>
                </c:pt>
                <c:pt idx="1058">
                  <c:v>59.209502479199998</c:v>
                </c:pt>
                <c:pt idx="1059">
                  <c:v>59.386418410399997</c:v>
                </c:pt>
                <c:pt idx="1060">
                  <c:v>59.564831474599998</c:v>
                </c:pt>
                <c:pt idx="1061">
                  <c:v>59.7334898684</c:v>
                </c:pt>
                <c:pt idx="1062">
                  <c:v>59.902148262200001</c:v>
                </c:pt>
                <c:pt idx="1063">
                  <c:v>60.070806656099997</c:v>
                </c:pt>
                <c:pt idx="1064">
                  <c:v>60.239465049899998</c:v>
                </c:pt>
                <c:pt idx="1065">
                  <c:v>60.408123443699999</c:v>
                </c:pt>
                <c:pt idx="1066">
                  <c:v>60.576781837600002</c:v>
                </c:pt>
                <c:pt idx="1067">
                  <c:v>60.750275743700001</c:v>
                </c:pt>
                <c:pt idx="1068">
                  <c:v>60.943463093600002</c:v>
                </c:pt>
                <c:pt idx="1069">
                  <c:v>61.136650443599997</c:v>
                </c:pt>
                <c:pt idx="1070">
                  <c:v>61.329837793499998</c:v>
                </c:pt>
                <c:pt idx="1071">
                  <c:v>61.5230251435</c:v>
                </c:pt>
                <c:pt idx="1072">
                  <c:v>61.7162124934</c:v>
                </c:pt>
                <c:pt idx="1073">
                  <c:v>61.909399843400003</c:v>
                </c:pt>
                <c:pt idx="1074">
                  <c:v>62.088331186600001</c:v>
                </c:pt>
                <c:pt idx="1075">
                  <c:v>62.261142927199998</c:v>
                </c:pt>
                <c:pt idx="1076">
                  <c:v>62.453629743900002</c:v>
                </c:pt>
                <c:pt idx="1077">
                  <c:v>62.657791901099998</c:v>
                </c:pt>
                <c:pt idx="1078">
                  <c:v>62.861954058199998</c:v>
                </c:pt>
                <c:pt idx="1079">
                  <c:v>63.063479435700003</c:v>
                </c:pt>
                <c:pt idx="1080">
                  <c:v>63.263346180699997</c:v>
                </c:pt>
                <c:pt idx="1081">
                  <c:v>63.463212925599997</c:v>
                </c:pt>
                <c:pt idx="1082">
                  <c:v>63.663079670599998</c:v>
                </c:pt>
                <c:pt idx="1083">
                  <c:v>63.8629464156</c:v>
                </c:pt>
                <c:pt idx="1084">
                  <c:v>64.062813160600001</c:v>
                </c:pt>
                <c:pt idx="1085">
                  <c:v>64.288923401399998</c:v>
                </c:pt>
                <c:pt idx="1086">
                  <c:v>64.518505429699999</c:v>
                </c:pt>
                <c:pt idx="1087">
                  <c:v>64.748087458000001</c:v>
                </c:pt>
                <c:pt idx="1088">
                  <c:v>64.977669486300002</c:v>
                </c:pt>
                <c:pt idx="1089">
                  <c:v>65.194943008400003</c:v>
                </c:pt>
                <c:pt idx="1090">
                  <c:v>65.3960047307</c:v>
                </c:pt>
                <c:pt idx="1091">
                  <c:v>65.597066452899995</c:v>
                </c:pt>
                <c:pt idx="1092">
                  <c:v>65.798128175100004</c:v>
                </c:pt>
                <c:pt idx="1093">
                  <c:v>66.0306355166</c:v>
                </c:pt>
                <c:pt idx="1094">
                  <c:v>66.280661159499999</c:v>
                </c:pt>
                <c:pt idx="1095">
                  <c:v>66.530686802399998</c:v>
                </c:pt>
                <c:pt idx="1096">
                  <c:v>66.780712445399999</c:v>
                </c:pt>
                <c:pt idx="1097">
                  <c:v>67.030738088299998</c:v>
                </c:pt>
                <c:pt idx="1098">
                  <c:v>67.267890859700003</c:v>
                </c:pt>
                <c:pt idx="1099">
                  <c:v>67.504657306300004</c:v>
                </c:pt>
                <c:pt idx="1100">
                  <c:v>67.741423752900005</c:v>
                </c:pt>
                <c:pt idx="1101">
                  <c:v>68.007685110599994</c:v>
                </c:pt>
                <c:pt idx="1102">
                  <c:v>68.290084311200005</c:v>
                </c:pt>
                <c:pt idx="1103">
                  <c:v>68.563472980100002</c:v>
                </c:pt>
                <c:pt idx="1104">
                  <c:v>68.811104415399996</c:v>
                </c:pt>
                <c:pt idx="1105">
                  <c:v>69.058735850800005</c:v>
                </c:pt>
                <c:pt idx="1106">
                  <c:v>69.3063672862</c:v>
                </c:pt>
                <c:pt idx="1107">
                  <c:v>69.553998721599996</c:v>
                </c:pt>
                <c:pt idx="1108">
                  <c:v>69.801630156900003</c:v>
                </c:pt>
                <c:pt idx="1109">
                  <c:v>70.071383916299993</c:v>
                </c:pt>
                <c:pt idx="1110">
                  <c:v>70.378289366000004</c:v>
                </c:pt>
                <c:pt idx="1111">
                  <c:v>70.685194815700001</c:v>
                </c:pt>
                <c:pt idx="1112">
                  <c:v>70.992100265399998</c:v>
                </c:pt>
                <c:pt idx="1113">
                  <c:v>71.299005715099995</c:v>
                </c:pt>
                <c:pt idx="1114">
                  <c:v>71.605911164800006</c:v>
                </c:pt>
                <c:pt idx="1115">
                  <c:v>71.912816614500002</c:v>
                </c:pt>
                <c:pt idx="1116">
                  <c:v>72.219722064199999</c:v>
                </c:pt>
                <c:pt idx="1117">
                  <c:v>72.502042961000001</c:v>
                </c:pt>
                <c:pt idx="1118">
                  <c:v>72.822545061300005</c:v>
                </c:pt>
                <c:pt idx="1119">
                  <c:v>73.1986608279</c:v>
                </c:pt>
                <c:pt idx="1120">
                  <c:v>73.558006687800003</c:v>
                </c:pt>
                <c:pt idx="1121">
                  <c:v>73.9099378226</c:v>
                </c:pt>
                <c:pt idx="1122">
                  <c:v>74.261868957399997</c:v>
                </c:pt>
                <c:pt idx="1123">
                  <c:v>74.613800092199995</c:v>
                </c:pt>
                <c:pt idx="1124">
                  <c:v>74.965731227000006</c:v>
                </c:pt>
                <c:pt idx="1125">
                  <c:v>75.317662361700002</c:v>
                </c:pt>
                <c:pt idx="1126">
                  <c:v>75.669593496499999</c:v>
                </c:pt>
                <c:pt idx="1127">
                  <c:v>76.046222121900001</c:v>
                </c:pt>
                <c:pt idx="1128">
                  <c:v>76.4845677486</c:v>
                </c:pt>
                <c:pt idx="1129">
                  <c:v>76.922913375299999</c:v>
                </c:pt>
                <c:pt idx="1130">
                  <c:v>77.361259001999997</c:v>
                </c:pt>
                <c:pt idx="1131">
                  <c:v>77.799604628599994</c:v>
                </c:pt>
                <c:pt idx="1132">
                  <c:v>78.220388152699996</c:v>
                </c:pt>
                <c:pt idx="1133">
                  <c:v>78.607627816000004</c:v>
                </c:pt>
                <c:pt idx="1134">
                  <c:v>78.9948674794</c:v>
                </c:pt>
                <c:pt idx="1135">
                  <c:v>79.382107142799995</c:v>
                </c:pt>
                <c:pt idx="1136">
                  <c:v>79.857618855599995</c:v>
                </c:pt>
                <c:pt idx="1137">
                  <c:v>80.391544586600006</c:v>
                </c:pt>
                <c:pt idx="1138">
                  <c:v>80.925470317700004</c:v>
                </c:pt>
                <c:pt idx="1139">
                  <c:v>81.4593960487</c:v>
                </c:pt>
                <c:pt idx="1140">
                  <c:v>81.993321779699997</c:v>
                </c:pt>
                <c:pt idx="1141">
                  <c:v>82.527247510699993</c:v>
                </c:pt>
                <c:pt idx="1142">
                  <c:v>83.020491810300001</c:v>
                </c:pt>
                <c:pt idx="1143">
                  <c:v>83.511368023299994</c:v>
                </c:pt>
                <c:pt idx="1144">
                  <c:v>84.027984442900006</c:v>
                </c:pt>
                <c:pt idx="1145">
                  <c:v>84.623851825700001</c:v>
                </c:pt>
                <c:pt idx="1146">
                  <c:v>85.210023592300004</c:v>
                </c:pt>
                <c:pt idx="1147">
                  <c:v>85.789796982599995</c:v>
                </c:pt>
                <c:pt idx="1148">
                  <c:v>86.369570373000002</c:v>
                </c:pt>
                <c:pt idx="1149">
                  <c:v>86.949343763399995</c:v>
                </c:pt>
                <c:pt idx="1150">
                  <c:v>87.529117153800001</c:v>
                </c:pt>
                <c:pt idx="1151">
                  <c:v>88.108890544100007</c:v>
                </c:pt>
                <c:pt idx="1152">
                  <c:v>88.688663934499999</c:v>
                </c:pt>
                <c:pt idx="1153">
                  <c:v>89.383543756099996</c:v>
                </c:pt>
                <c:pt idx="1154">
                  <c:v>90.119742166699993</c:v>
                </c:pt>
                <c:pt idx="1155">
                  <c:v>90.855940577300004</c:v>
                </c:pt>
                <c:pt idx="1156">
                  <c:v>91.592138988000002</c:v>
                </c:pt>
                <c:pt idx="1157">
                  <c:v>92.328337398599999</c:v>
                </c:pt>
                <c:pt idx="1158">
                  <c:v>93.064535809299997</c:v>
                </c:pt>
                <c:pt idx="1159">
                  <c:v>93.841048958599998</c:v>
                </c:pt>
                <c:pt idx="1160">
                  <c:v>94.6509830408</c:v>
                </c:pt>
                <c:pt idx="1161">
                  <c:v>95.460917123000002</c:v>
                </c:pt>
                <c:pt idx="1162">
                  <c:v>96.270851205200003</c:v>
                </c:pt>
                <c:pt idx="1163">
                  <c:v>97.080785287400005</c:v>
                </c:pt>
                <c:pt idx="1164">
                  <c:v>97.890719369600006</c:v>
                </c:pt>
                <c:pt idx="1165">
                  <c:v>98.700653451899996</c:v>
                </c:pt>
                <c:pt idx="1166">
                  <c:v>99.563476131499996</c:v>
                </c:pt>
                <c:pt idx="1167">
                  <c:v>100.546772338</c:v>
                </c:pt>
                <c:pt idx="1168">
                  <c:v>101.543960269</c:v>
                </c:pt>
                <c:pt idx="1169">
                  <c:v>102.541148201</c:v>
                </c:pt>
                <c:pt idx="1170">
                  <c:v>103.538336132</c:v>
                </c:pt>
                <c:pt idx="1171">
                  <c:v>104.535524063</c:v>
                </c:pt>
                <c:pt idx="1172">
                  <c:v>105.532711994</c:v>
                </c:pt>
                <c:pt idx="1173">
                  <c:v>106.529899925</c:v>
                </c:pt>
                <c:pt idx="1174">
                  <c:v>107.560967441</c:v>
                </c:pt>
                <c:pt idx="1175">
                  <c:v>108.614442389</c:v>
                </c:pt>
                <c:pt idx="1176">
                  <c:v>109.78544042999999</c:v>
                </c:pt>
                <c:pt idx="1177">
                  <c:v>111.02738385799999</c:v>
                </c:pt>
                <c:pt idx="1178">
                  <c:v>112.269327287</c:v>
                </c:pt>
                <c:pt idx="1179">
                  <c:v>113.51127071499999</c:v>
                </c:pt>
                <c:pt idx="1180">
                  <c:v>114.75321414299999</c:v>
                </c:pt>
                <c:pt idx="1181">
                  <c:v>115.99515757099999</c:v>
                </c:pt>
                <c:pt idx="1182">
                  <c:v>117.240347474</c:v>
                </c:pt>
                <c:pt idx="1183">
                  <c:v>118.564537211</c:v>
                </c:pt>
                <c:pt idx="1184">
                  <c:v>119.888726949</c:v>
                </c:pt>
                <c:pt idx="1185">
                  <c:v>121.212916687</c:v>
                </c:pt>
                <c:pt idx="1186">
                  <c:v>122.739167335</c:v>
                </c:pt>
                <c:pt idx="1187">
                  <c:v>124.326506059</c:v>
                </c:pt>
                <c:pt idx="1188">
                  <c:v>125.913844783</c:v>
                </c:pt>
                <c:pt idx="1189">
                  <c:v>127.501183506</c:v>
                </c:pt>
                <c:pt idx="1190">
                  <c:v>129.08852223</c:v>
                </c:pt>
                <c:pt idx="1191">
                  <c:v>130.683965409</c:v>
                </c:pt>
                <c:pt idx="1192">
                  <c:v>132.32901224700001</c:v>
                </c:pt>
                <c:pt idx="1193">
                  <c:v>133.974059084</c:v>
                </c:pt>
                <c:pt idx="1194">
                  <c:v>135.61910592199999</c:v>
                </c:pt>
                <c:pt idx="1195">
                  <c:v>137.26415276</c:v>
                </c:pt>
                <c:pt idx="1196">
                  <c:v>139.13415749000001</c:v>
                </c:pt>
                <c:pt idx="1197">
                  <c:v>141.14824245099999</c:v>
                </c:pt>
                <c:pt idx="1198">
                  <c:v>143.16232741100001</c:v>
                </c:pt>
                <c:pt idx="1199">
                  <c:v>145.17641237199999</c:v>
                </c:pt>
                <c:pt idx="1200">
                  <c:v>147.19049733200001</c:v>
                </c:pt>
                <c:pt idx="1201">
                  <c:v>149.282073411</c:v>
                </c:pt>
                <c:pt idx="1202">
                  <c:v>151.381209281</c:v>
                </c:pt>
                <c:pt idx="1203">
                  <c:v>153.48034515200001</c:v>
                </c:pt>
                <c:pt idx="1204">
                  <c:v>155.57948102200001</c:v>
                </c:pt>
                <c:pt idx="1205">
                  <c:v>157.678616893</c:v>
                </c:pt>
                <c:pt idx="1206">
                  <c:v>160.006119579</c:v>
                </c:pt>
                <c:pt idx="1207">
                  <c:v>162.62386287999999</c:v>
                </c:pt>
                <c:pt idx="1208">
                  <c:v>165.24160617999999</c:v>
                </c:pt>
                <c:pt idx="1209">
                  <c:v>167.85934948100001</c:v>
                </c:pt>
                <c:pt idx="1210">
                  <c:v>170.518638823</c:v>
                </c:pt>
                <c:pt idx="1211">
                  <c:v>173.22173365200001</c:v>
                </c:pt>
                <c:pt idx="1212">
                  <c:v>175.92482848099999</c:v>
                </c:pt>
                <c:pt idx="1213">
                  <c:v>178.62792330900001</c:v>
                </c:pt>
                <c:pt idx="1214">
                  <c:v>181.33101813799999</c:v>
                </c:pt>
                <c:pt idx="1215">
                  <c:v>184.034112967</c:v>
                </c:pt>
                <c:pt idx="1216">
                  <c:v>187.148716197</c:v>
                </c:pt>
                <c:pt idx="1217">
                  <c:v>190.67344726900001</c:v>
                </c:pt>
                <c:pt idx="1218">
                  <c:v>194.19817834200001</c:v>
                </c:pt>
                <c:pt idx="1219">
                  <c:v>197.72020841899999</c:v>
                </c:pt>
                <c:pt idx="1220">
                  <c:v>201.151661386</c:v>
                </c:pt>
                <c:pt idx="1221">
                  <c:v>204.583114352</c:v>
                </c:pt>
                <c:pt idx="1222">
                  <c:v>208.01456731900001</c:v>
                </c:pt>
                <c:pt idx="1223">
                  <c:v>211.44602028599999</c:v>
                </c:pt>
                <c:pt idx="1224">
                  <c:v>214.87747325300001</c:v>
                </c:pt>
                <c:pt idx="1225">
                  <c:v>218.308926219</c:v>
                </c:pt>
                <c:pt idx="1226">
                  <c:v>222.665913902</c:v>
                </c:pt>
                <c:pt idx="1227">
                  <c:v>227.21010594500001</c:v>
                </c:pt>
                <c:pt idx="1228">
                  <c:v>231.75429798799999</c:v>
                </c:pt>
                <c:pt idx="1229">
                  <c:v>236.33678660000001</c:v>
                </c:pt>
                <c:pt idx="1230">
                  <c:v>240.94032475700001</c:v>
                </c:pt>
                <c:pt idx="1231">
                  <c:v>245.54386291399999</c:v>
                </c:pt>
                <c:pt idx="1232">
                  <c:v>250.14740107099999</c:v>
                </c:pt>
                <c:pt idx="1233">
                  <c:v>254.750939227</c:v>
                </c:pt>
                <c:pt idx="1234">
                  <c:v>259.35447738400001</c:v>
                </c:pt>
                <c:pt idx="1235">
                  <c:v>264.77006627499998</c:v>
                </c:pt>
                <c:pt idx="1236">
                  <c:v>271.52808338400001</c:v>
                </c:pt>
                <c:pt idx="1237">
                  <c:v>278.28610049299999</c:v>
                </c:pt>
                <c:pt idx="1238">
                  <c:v>284.95954836800001</c:v>
                </c:pt>
                <c:pt idx="1239">
                  <c:v>291.48065447699997</c:v>
                </c:pt>
                <c:pt idx="1240">
                  <c:v>298.001760585</c:v>
                </c:pt>
                <c:pt idx="1241">
                  <c:v>304.52286669300003</c:v>
                </c:pt>
                <c:pt idx="1242">
                  <c:v>311.04397280199998</c:v>
                </c:pt>
                <c:pt idx="1243">
                  <c:v>317.56507891000001</c:v>
                </c:pt>
                <c:pt idx="1244">
                  <c:v>324.31529046499998</c:v>
                </c:pt>
                <c:pt idx="1245">
                  <c:v>333.68176069800001</c:v>
                </c:pt>
                <c:pt idx="1246">
                  <c:v>343.04823093099998</c:v>
                </c:pt>
                <c:pt idx="1247">
                  <c:v>352.51402116399998</c:v>
                </c:pt>
                <c:pt idx="1248">
                  <c:v>362.55935860099999</c:v>
                </c:pt>
                <c:pt idx="1249">
                  <c:v>372.60469603799999</c:v>
                </c:pt>
                <c:pt idx="1250">
                  <c:v>382.65003347499999</c:v>
                </c:pt>
                <c:pt idx="1251">
                  <c:v>392.69537091199999</c:v>
                </c:pt>
                <c:pt idx="1252">
                  <c:v>402.74070834899999</c:v>
                </c:pt>
                <c:pt idx="1253">
                  <c:v>412.78604578599999</c:v>
                </c:pt>
                <c:pt idx="1254">
                  <c:v>426.33103229099999</c:v>
                </c:pt>
                <c:pt idx="1255">
                  <c:v>440.259268754</c:v>
                </c:pt>
                <c:pt idx="1256">
                  <c:v>454.18750521800001</c:v>
                </c:pt>
                <c:pt idx="1257">
                  <c:v>468.77027422600003</c:v>
                </c:pt>
                <c:pt idx="1258">
                  <c:v>483.37088414300001</c:v>
                </c:pt>
                <c:pt idx="1259">
                  <c:v>497.97149405900001</c:v>
                </c:pt>
                <c:pt idx="1260">
                  <c:v>512.57210397599999</c:v>
                </c:pt>
                <c:pt idx="1261">
                  <c:v>527.17271389300004</c:v>
                </c:pt>
                <c:pt idx="1262">
                  <c:v>541.77332380899998</c:v>
                </c:pt>
                <c:pt idx="1263">
                  <c:v>560.88256163100004</c:v>
                </c:pt>
                <c:pt idx="1264">
                  <c:v>581.09824682500005</c:v>
                </c:pt>
                <c:pt idx="1265">
                  <c:v>601.31393202000004</c:v>
                </c:pt>
                <c:pt idx="1266">
                  <c:v>621.65910952399997</c:v>
                </c:pt>
                <c:pt idx="1267">
                  <c:v>642.04365810900003</c:v>
                </c:pt>
                <c:pt idx="1268">
                  <c:v>662.42820669499997</c:v>
                </c:pt>
                <c:pt idx="1269">
                  <c:v>682.81275528000003</c:v>
                </c:pt>
                <c:pt idx="1270">
                  <c:v>703.19730386499998</c:v>
                </c:pt>
                <c:pt idx="1271">
                  <c:v>723.58185245100003</c:v>
                </c:pt>
                <c:pt idx="1272">
                  <c:v>744.52345608400003</c:v>
                </c:pt>
                <c:pt idx="1273">
                  <c:v>765.65365047700004</c:v>
                </c:pt>
                <c:pt idx="1274">
                  <c:v>786.78384487000005</c:v>
                </c:pt>
                <c:pt idx="1275">
                  <c:v>807.66733237100004</c:v>
                </c:pt>
                <c:pt idx="1276">
                  <c:v>828.24784109799998</c:v>
                </c:pt>
                <c:pt idx="1277">
                  <c:v>848.82834982500003</c:v>
                </c:pt>
                <c:pt idx="1278">
                  <c:v>869.40885855299996</c:v>
                </c:pt>
                <c:pt idx="1279">
                  <c:v>889.98936728000001</c:v>
                </c:pt>
                <c:pt idx="1280">
                  <c:v>910.56987600800005</c:v>
                </c:pt>
                <c:pt idx="1281">
                  <c:v>924.74368862699998</c:v>
                </c:pt>
                <c:pt idx="1282">
                  <c:v>936.13929011100004</c:v>
                </c:pt>
                <c:pt idx="1283">
                  <c:v>947.53489159499998</c:v>
                </c:pt>
                <c:pt idx="1284">
                  <c:v>958.93049307900003</c:v>
                </c:pt>
                <c:pt idx="1285">
                  <c:v>969.52960553699995</c:v>
                </c:pt>
                <c:pt idx="1286">
                  <c:v>980.11865542199996</c:v>
                </c:pt>
                <c:pt idx="1287">
                  <c:v>990.70770530799996</c:v>
                </c:pt>
                <c:pt idx="1288">
                  <c:v>1001.29675519</c:v>
                </c:pt>
                <c:pt idx="1289">
                  <c:v>1011.88580508</c:v>
                </c:pt>
                <c:pt idx="1290">
                  <c:v>1017.88720132</c:v>
                </c:pt>
                <c:pt idx="1291">
                  <c:v>1021.34713365</c:v>
                </c:pt>
                <c:pt idx="1292">
                  <c:v>1024.8070659800001</c:v>
                </c:pt>
                <c:pt idx="1293">
                  <c:v>1028.26699831</c:v>
                </c:pt>
                <c:pt idx="1294">
                  <c:v>1031.1172635999999</c:v>
                </c:pt>
                <c:pt idx="1295">
                  <c:v>1033.05098189</c:v>
                </c:pt>
                <c:pt idx="1296">
                  <c:v>1034.98470017</c:v>
                </c:pt>
                <c:pt idx="1297">
                  <c:v>1036.9184184600001</c:v>
                </c:pt>
                <c:pt idx="1298">
                  <c:v>1038.85213675</c:v>
                </c:pt>
                <c:pt idx="1299">
                  <c:v>1039.73231003</c:v>
                </c:pt>
                <c:pt idx="1300">
                  <c:v>1039.83635353</c:v>
                </c:pt>
                <c:pt idx="1301">
                  <c:v>1039.9403970200001</c:v>
                </c:pt>
                <c:pt idx="1302">
                  <c:v>1040.04444051</c:v>
                </c:pt>
                <c:pt idx="1303">
                  <c:v>1040.1484840099999</c:v>
                </c:pt>
                <c:pt idx="1304">
                  <c:v>1038.2200684899999</c:v>
                </c:pt>
                <c:pt idx="1305">
                  <c:v>1035.5001477400001</c:v>
                </c:pt>
                <c:pt idx="1306">
                  <c:v>1032.780227</c:v>
                </c:pt>
                <c:pt idx="1307">
                  <c:v>1030.0603062600001</c:v>
                </c:pt>
                <c:pt idx="1308">
                  <c:v>1027.6371321700001</c:v>
                </c:pt>
                <c:pt idx="1309">
                  <c:v>1025.5097569</c:v>
                </c:pt>
                <c:pt idx="1310">
                  <c:v>1023.3823816300001</c:v>
                </c:pt>
                <c:pt idx="1311">
                  <c:v>1021.25500637</c:v>
                </c:pt>
                <c:pt idx="1312">
                  <c:v>1019.1276311</c:v>
                </c:pt>
                <c:pt idx="1313">
                  <c:v>1016.99617929</c:v>
                </c:pt>
                <c:pt idx="1314">
                  <c:v>1010.70239574</c:v>
                </c:pt>
                <c:pt idx="1315">
                  <c:v>1004.40861219</c:v>
                </c:pt>
                <c:pt idx="1316">
                  <c:v>998.11482864599998</c:v>
                </c:pt>
                <c:pt idx="1317">
                  <c:v>993.31298583199998</c:v>
                </c:pt>
                <c:pt idx="1318">
                  <c:v>990.52656666300004</c:v>
                </c:pt>
                <c:pt idx="1319">
                  <c:v>987.74014749399998</c:v>
                </c:pt>
                <c:pt idx="1320">
                  <c:v>984.95372832400005</c:v>
                </c:pt>
                <c:pt idx="1321">
                  <c:v>982.167309155</c:v>
                </c:pt>
                <c:pt idx="1322">
                  <c:v>979.38088998600006</c:v>
                </c:pt>
                <c:pt idx="1323">
                  <c:v>974.69459579600004</c:v>
                </c:pt>
                <c:pt idx="1324">
                  <c:v>964.15301337400001</c:v>
                </c:pt>
                <c:pt idx="1325">
                  <c:v>953.61143095199998</c:v>
                </c:pt>
                <c:pt idx="1326">
                  <c:v>944.75591371099995</c:v>
                </c:pt>
                <c:pt idx="1327">
                  <c:v>938.81628703700005</c:v>
                </c:pt>
                <c:pt idx="1328">
                  <c:v>932.87666036300004</c:v>
                </c:pt>
                <c:pt idx="1329">
                  <c:v>926.93703368900003</c:v>
                </c:pt>
                <c:pt idx="1330">
                  <c:v>920.99740701400003</c:v>
                </c:pt>
                <c:pt idx="1331">
                  <c:v>915.05778034000002</c:v>
                </c:pt>
                <c:pt idx="1332">
                  <c:v>909.11815366600001</c:v>
                </c:pt>
                <c:pt idx="1333">
                  <c:v>899.73944109000001</c:v>
                </c:pt>
                <c:pt idx="1334">
                  <c:v>887.10923123500004</c:v>
                </c:pt>
                <c:pt idx="1335">
                  <c:v>874.66840124099997</c:v>
                </c:pt>
                <c:pt idx="1336">
                  <c:v>862.57628795899996</c:v>
                </c:pt>
                <c:pt idx="1337">
                  <c:v>850.48417467700006</c:v>
                </c:pt>
                <c:pt idx="1338">
                  <c:v>838.39206139500004</c:v>
                </c:pt>
                <c:pt idx="1339">
                  <c:v>826.29994811300003</c:v>
                </c:pt>
                <c:pt idx="1340">
                  <c:v>814.20783483000002</c:v>
                </c:pt>
                <c:pt idx="1341">
                  <c:v>802.11572154800001</c:v>
                </c:pt>
                <c:pt idx="1342">
                  <c:v>790.023608266</c:v>
                </c:pt>
                <c:pt idx="1343">
                  <c:v>778.55458671700001</c:v>
                </c:pt>
                <c:pt idx="1344">
                  <c:v>766.16317687599997</c:v>
                </c:pt>
                <c:pt idx="1345">
                  <c:v>752.49647687599997</c:v>
                </c:pt>
                <c:pt idx="1346">
                  <c:v>738.82977687699997</c:v>
                </c:pt>
                <c:pt idx="1347">
                  <c:v>725.16307687799997</c:v>
                </c:pt>
                <c:pt idx="1348">
                  <c:v>711.49637687899997</c:v>
                </c:pt>
                <c:pt idx="1349">
                  <c:v>697.82967687899998</c:v>
                </c:pt>
                <c:pt idx="1350">
                  <c:v>684.16297687999997</c:v>
                </c:pt>
                <c:pt idx="1351">
                  <c:v>670.49627688099997</c:v>
                </c:pt>
                <c:pt idx="1352">
                  <c:v>657.96290041199995</c:v>
                </c:pt>
                <c:pt idx="1353">
                  <c:v>646.47695092499998</c:v>
                </c:pt>
                <c:pt idx="1354">
                  <c:v>634.70686457800002</c:v>
                </c:pt>
                <c:pt idx="1355">
                  <c:v>622.93677823099995</c:v>
                </c:pt>
                <c:pt idx="1356">
                  <c:v>611.24727835900001</c:v>
                </c:pt>
                <c:pt idx="1357">
                  <c:v>599.64086803400005</c:v>
                </c:pt>
                <c:pt idx="1358">
                  <c:v>588.03445770899998</c:v>
                </c:pt>
                <c:pt idx="1359">
                  <c:v>576.42804738400002</c:v>
                </c:pt>
                <c:pt idx="1360">
                  <c:v>564.82163705899995</c:v>
                </c:pt>
                <c:pt idx="1361">
                  <c:v>552.58563014499998</c:v>
                </c:pt>
                <c:pt idx="1362">
                  <c:v>543.076506236</c:v>
                </c:pt>
                <c:pt idx="1363">
                  <c:v>534.13197394999997</c:v>
                </c:pt>
                <c:pt idx="1364">
                  <c:v>525.18744166399995</c:v>
                </c:pt>
                <c:pt idx="1365">
                  <c:v>516.24290937800004</c:v>
                </c:pt>
                <c:pt idx="1366">
                  <c:v>507.298377093</c:v>
                </c:pt>
                <c:pt idx="1367">
                  <c:v>498.35384480699997</c:v>
                </c:pt>
                <c:pt idx="1368">
                  <c:v>489.395421726</c:v>
                </c:pt>
                <c:pt idx="1369">
                  <c:v>479.46898104100001</c:v>
                </c:pt>
                <c:pt idx="1370">
                  <c:v>469.54254035700001</c:v>
                </c:pt>
                <c:pt idx="1371">
                  <c:v>459.61609967300001</c:v>
                </c:pt>
                <c:pt idx="1372">
                  <c:v>450.63377651399998</c:v>
                </c:pt>
                <c:pt idx="1373">
                  <c:v>444.034944983</c:v>
                </c:pt>
                <c:pt idx="1374">
                  <c:v>437.43611345099998</c:v>
                </c:pt>
                <c:pt idx="1375">
                  <c:v>430.83728191900002</c:v>
                </c:pt>
                <c:pt idx="1376">
                  <c:v>424.17766075200001</c:v>
                </c:pt>
                <c:pt idx="1377">
                  <c:v>417.22519895800002</c:v>
                </c:pt>
                <c:pt idx="1378">
                  <c:v>410.27273716399998</c:v>
                </c:pt>
                <c:pt idx="1379">
                  <c:v>403.32027537099998</c:v>
                </c:pt>
                <c:pt idx="1380">
                  <c:v>396.36781357699999</c:v>
                </c:pt>
                <c:pt idx="1381">
                  <c:v>389.41535178300001</c:v>
                </c:pt>
                <c:pt idx="1382">
                  <c:v>384.13703201200002</c:v>
                </c:pt>
                <c:pt idx="1383">
                  <c:v>379.27149165200001</c:v>
                </c:pt>
                <c:pt idx="1384">
                  <c:v>373.95414407300001</c:v>
                </c:pt>
                <c:pt idx="1385">
                  <c:v>368.636796495</c:v>
                </c:pt>
                <c:pt idx="1386">
                  <c:v>363.319448916</c:v>
                </c:pt>
                <c:pt idx="1387">
                  <c:v>358.002101337</c:v>
                </c:pt>
                <c:pt idx="1388">
                  <c:v>352.68475375899999</c:v>
                </c:pt>
                <c:pt idx="1389">
                  <c:v>348.15437073800001</c:v>
                </c:pt>
                <c:pt idx="1390">
                  <c:v>343.86664593900002</c:v>
                </c:pt>
                <c:pt idx="1391">
                  <c:v>339.57892114100002</c:v>
                </c:pt>
                <c:pt idx="1392">
                  <c:v>335.29119634199998</c:v>
                </c:pt>
                <c:pt idx="1393">
                  <c:v>331.00347154299999</c:v>
                </c:pt>
                <c:pt idx="1394">
                  <c:v>326.715746744</c:v>
                </c:pt>
                <c:pt idx="1395">
                  <c:v>321.953488703</c:v>
                </c:pt>
                <c:pt idx="1396">
                  <c:v>317.170806476</c:v>
                </c:pt>
                <c:pt idx="1397">
                  <c:v>312.388124248</c:v>
                </c:pt>
                <c:pt idx="1398">
                  <c:v>307.60544202</c:v>
                </c:pt>
                <c:pt idx="1399">
                  <c:v>303.25238922400001</c:v>
                </c:pt>
                <c:pt idx="1400">
                  <c:v>298.934051367</c:v>
                </c:pt>
                <c:pt idx="1401">
                  <c:v>294.61571350899999</c:v>
                </c:pt>
                <c:pt idx="1402">
                  <c:v>290.45299751800002</c:v>
                </c:pt>
                <c:pt idx="1403">
                  <c:v>287.68605865299998</c:v>
                </c:pt>
                <c:pt idx="1404">
                  <c:v>284.91911978799999</c:v>
                </c:pt>
                <c:pt idx="1405">
                  <c:v>282.152180923</c:v>
                </c:pt>
                <c:pt idx="1406">
                  <c:v>279.38524205800002</c:v>
                </c:pt>
                <c:pt idx="1407">
                  <c:v>276.61830319299997</c:v>
                </c:pt>
                <c:pt idx="1408">
                  <c:v>273.85136432799999</c:v>
                </c:pt>
                <c:pt idx="1409">
                  <c:v>270.954021582</c:v>
                </c:pt>
                <c:pt idx="1410">
                  <c:v>267.75218933399998</c:v>
                </c:pt>
                <c:pt idx="1411">
                  <c:v>264.55035708700001</c:v>
                </c:pt>
                <c:pt idx="1412">
                  <c:v>261.34852483999998</c:v>
                </c:pt>
                <c:pt idx="1413">
                  <c:v>258.14669259200002</c:v>
                </c:pt>
                <c:pt idx="1414">
                  <c:v>254.944860345</c:v>
                </c:pt>
                <c:pt idx="1415">
                  <c:v>251.74302809700001</c:v>
                </c:pt>
                <c:pt idx="1416">
                  <c:v>249.18712446800001</c:v>
                </c:pt>
                <c:pt idx="1417">
                  <c:v>247.146820351</c:v>
                </c:pt>
                <c:pt idx="1418">
                  <c:v>245.10651623300001</c:v>
                </c:pt>
                <c:pt idx="1419">
                  <c:v>242.83905387799999</c:v>
                </c:pt>
                <c:pt idx="1420">
                  <c:v>240.48326906400001</c:v>
                </c:pt>
                <c:pt idx="1421">
                  <c:v>238.12748425000001</c:v>
                </c:pt>
                <c:pt idx="1422">
                  <c:v>235.77169943600001</c:v>
                </c:pt>
                <c:pt idx="1423">
                  <c:v>233.415914622</c:v>
                </c:pt>
                <c:pt idx="1424">
                  <c:v>231.060129808</c:v>
                </c:pt>
                <c:pt idx="1425">
                  <c:v>228.70434499500001</c:v>
                </c:pt>
                <c:pt idx="1426">
                  <c:v>226.34856018100001</c:v>
                </c:pt>
                <c:pt idx="1427">
                  <c:v>223.99277536700001</c:v>
                </c:pt>
                <c:pt idx="1428">
                  <c:v>222.058465047</c:v>
                </c:pt>
                <c:pt idx="1429">
                  <c:v>220.15209262600001</c:v>
                </c:pt>
                <c:pt idx="1430">
                  <c:v>218.28408657599999</c:v>
                </c:pt>
                <c:pt idx="1431">
                  <c:v>216.421604132</c:v>
                </c:pt>
                <c:pt idx="1432">
                  <c:v>214.559121688</c:v>
                </c:pt>
                <c:pt idx="1433">
                  <c:v>212.69663924400001</c:v>
                </c:pt>
                <c:pt idx="1434">
                  <c:v>210.834156799</c:v>
                </c:pt>
                <c:pt idx="1435">
                  <c:v>208.971674355</c:v>
                </c:pt>
                <c:pt idx="1436">
                  <c:v>207.10919191100001</c:v>
                </c:pt>
                <c:pt idx="1437">
                  <c:v>205.191155471</c:v>
                </c:pt>
                <c:pt idx="1438">
                  <c:v>203.170463668</c:v>
                </c:pt>
                <c:pt idx="1439">
                  <c:v>201.39885851</c:v>
                </c:pt>
                <c:pt idx="1440">
                  <c:v>199.871587866</c:v>
                </c:pt>
                <c:pt idx="1441">
                  <c:v>198.34431722100001</c:v>
                </c:pt>
                <c:pt idx="1442">
                  <c:v>196.81704657700001</c:v>
                </c:pt>
                <c:pt idx="1443">
                  <c:v>195.28977593299999</c:v>
                </c:pt>
                <c:pt idx="1444">
                  <c:v>193.762505288</c:v>
                </c:pt>
                <c:pt idx="1445">
                  <c:v>192.235234644</c:v>
                </c:pt>
                <c:pt idx="1446">
                  <c:v>190.65676793200001</c:v>
                </c:pt>
                <c:pt idx="1447">
                  <c:v>188.982208388</c:v>
                </c:pt>
                <c:pt idx="1448">
                  <c:v>187.307648844</c:v>
                </c:pt>
                <c:pt idx="1449">
                  <c:v>185.63308929999999</c:v>
                </c:pt>
                <c:pt idx="1450">
                  <c:v>184.00422143899999</c:v>
                </c:pt>
                <c:pt idx="1451">
                  <c:v>182.73754143100001</c:v>
                </c:pt>
                <c:pt idx="1452">
                  <c:v>181.470861423</c:v>
                </c:pt>
                <c:pt idx="1453">
                  <c:v>180.20418141600001</c:v>
                </c:pt>
                <c:pt idx="1454">
                  <c:v>178.937501408</c:v>
                </c:pt>
                <c:pt idx="1455">
                  <c:v>177.617786373</c:v>
                </c:pt>
                <c:pt idx="1456">
                  <c:v>176.20389682000001</c:v>
                </c:pt>
                <c:pt idx="1457">
                  <c:v>174.790007266</c:v>
                </c:pt>
                <c:pt idx="1458">
                  <c:v>173.37611771300001</c:v>
                </c:pt>
                <c:pt idx="1459">
                  <c:v>171.96222816</c:v>
                </c:pt>
                <c:pt idx="1460">
                  <c:v>170.54833860599999</c:v>
                </c:pt>
                <c:pt idx="1461">
                  <c:v>169.134449053</c:v>
                </c:pt>
                <c:pt idx="1462">
                  <c:v>167.861511724</c:v>
                </c:pt>
                <c:pt idx="1463">
                  <c:v>166.74516278499999</c:v>
                </c:pt>
                <c:pt idx="1464">
                  <c:v>165.60997506199999</c:v>
                </c:pt>
                <c:pt idx="1465">
                  <c:v>164.439640701</c:v>
                </c:pt>
                <c:pt idx="1466">
                  <c:v>163.26930634000001</c:v>
                </c:pt>
                <c:pt idx="1467">
                  <c:v>162.098971979</c:v>
                </c:pt>
                <c:pt idx="1468">
                  <c:v>160.92863761800001</c:v>
                </c:pt>
                <c:pt idx="1469">
                  <c:v>159.75830325699999</c:v>
                </c:pt>
                <c:pt idx="1470">
                  <c:v>158.58796889600001</c:v>
                </c:pt>
                <c:pt idx="1471">
                  <c:v>157.42442127999999</c:v>
                </c:pt>
                <c:pt idx="1472">
                  <c:v>156.27040383100001</c:v>
                </c:pt>
                <c:pt idx="1473">
                  <c:v>155.08980465900001</c:v>
                </c:pt>
                <c:pt idx="1474">
                  <c:v>154.01112305000001</c:v>
                </c:pt>
                <c:pt idx="1475">
                  <c:v>153.00474649399999</c:v>
                </c:pt>
                <c:pt idx="1476">
                  <c:v>151.998369938</c:v>
                </c:pt>
                <c:pt idx="1477">
                  <c:v>150.99199338099999</c:v>
                </c:pt>
                <c:pt idx="1478">
                  <c:v>149.98561682499999</c:v>
                </c:pt>
                <c:pt idx="1479">
                  <c:v>148.979240269</c:v>
                </c:pt>
                <c:pt idx="1480">
                  <c:v>147.97286371300001</c:v>
                </c:pt>
                <c:pt idx="1481">
                  <c:v>146.966487156</c:v>
                </c:pt>
                <c:pt idx="1482">
                  <c:v>145.94024703599999</c:v>
                </c:pt>
                <c:pt idx="1483">
                  <c:v>144.878210677</c:v>
                </c:pt>
                <c:pt idx="1484">
                  <c:v>143.816174319</c:v>
                </c:pt>
                <c:pt idx="1485">
                  <c:v>142.754137961</c:v>
                </c:pt>
                <c:pt idx="1486">
                  <c:v>141.89656393999999</c:v>
                </c:pt>
                <c:pt idx="1487">
                  <c:v>141.052631937</c:v>
                </c:pt>
                <c:pt idx="1488">
                  <c:v>140.20869993299999</c:v>
                </c:pt>
                <c:pt idx="1489">
                  <c:v>139.36476793</c:v>
                </c:pt>
                <c:pt idx="1490">
                  <c:v>138.52083592700001</c:v>
                </c:pt>
                <c:pt idx="1491">
                  <c:v>137.660314742</c:v>
                </c:pt>
                <c:pt idx="1492">
                  <c:v>136.75417087400001</c:v>
                </c:pt>
                <c:pt idx="1493">
                  <c:v>135.848027006</c:v>
                </c:pt>
                <c:pt idx="1494">
                  <c:v>134.94188313800001</c:v>
                </c:pt>
                <c:pt idx="1495">
                  <c:v>134.03573926999999</c:v>
                </c:pt>
                <c:pt idx="1496">
                  <c:v>133.12959540200001</c:v>
                </c:pt>
                <c:pt idx="1497">
                  <c:v>132.24848623599999</c:v>
                </c:pt>
                <c:pt idx="1498">
                  <c:v>131.496660547</c:v>
                </c:pt>
                <c:pt idx="1499">
                  <c:v>130.74483485900001</c:v>
                </c:pt>
                <c:pt idx="1500">
                  <c:v>129.99300916999999</c:v>
                </c:pt>
                <c:pt idx="1501">
                  <c:v>129.21506924799999</c:v>
                </c:pt>
                <c:pt idx="1502">
                  <c:v>128.42870838799999</c:v>
                </c:pt>
                <c:pt idx="1503">
                  <c:v>127.642347528</c:v>
                </c:pt>
                <c:pt idx="1504">
                  <c:v>126.855986668</c:v>
                </c:pt>
                <c:pt idx="1505">
                  <c:v>126.069625808</c:v>
                </c:pt>
                <c:pt idx="1506">
                  <c:v>125.283264948</c:v>
                </c:pt>
                <c:pt idx="1507">
                  <c:v>124.49690408799999</c:v>
                </c:pt>
                <c:pt idx="1508">
                  <c:v>123.71054322800001</c:v>
                </c:pt>
                <c:pt idx="1509">
                  <c:v>122.982972932</c:v>
                </c:pt>
                <c:pt idx="1510">
                  <c:v>122.32454226199999</c:v>
                </c:pt>
                <c:pt idx="1511">
                  <c:v>121.648398681</c:v>
                </c:pt>
                <c:pt idx="1512">
                  <c:v>120.920435252</c:v>
                </c:pt>
                <c:pt idx="1513">
                  <c:v>120.192471822</c:v>
                </c:pt>
                <c:pt idx="1514">
                  <c:v>119.464508393</c:v>
                </c:pt>
                <c:pt idx="1515">
                  <c:v>118.736544964</c:v>
                </c:pt>
                <c:pt idx="1516">
                  <c:v>118.008581535</c:v>
                </c:pt>
                <c:pt idx="1517">
                  <c:v>117.28061810600001</c:v>
                </c:pt>
                <c:pt idx="1518">
                  <c:v>116.552654676</c:v>
                </c:pt>
                <c:pt idx="1519">
                  <c:v>115.824691247</c:v>
                </c:pt>
                <c:pt idx="1520">
                  <c:v>115.183482947</c:v>
                </c:pt>
                <c:pt idx="1521">
                  <c:v>114.577538648</c:v>
                </c:pt>
                <c:pt idx="1522">
                  <c:v>113.94355884399999</c:v>
                </c:pt>
                <c:pt idx="1523">
                  <c:v>113.29460405499999</c:v>
                </c:pt>
                <c:pt idx="1524">
                  <c:v>112.64564926600001</c:v>
                </c:pt>
                <c:pt idx="1525">
                  <c:v>111.99669447700001</c:v>
                </c:pt>
                <c:pt idx="1526">
                  <c:v>111.347739687</c:v>
                </c:pt>
                <c:pt idx="1527">
                  <c:v>110.698784898</c:v>
                </c:pt>
                <c:pt idx="1528">
                  <c:v>110.049830109</c:v>
                </c:pt>
                <c:pt idx="1529">
                  <c:v>109.40087532</c:v>
                </c:pt>
                <c:pt idx="1530">
                  <c:v>108.790031457</c:v>
                </c:pt>
                <c:pt idx="1531">
                  <c:v>108.23654183399999</c:v>
                </c:pt>
                <c:pt idx="1532">
                  <c:v>107.67615382300001</c:v>
                </c:pt>
                <c:pt idx="1533">
                  <c:v>107.091808523</c:v>
                </c:pt>
                <c:pt idx="1534">
                  <c:v>106.507463222</c:v>
                </c:pt>
                <c:pt idx="1535">
                  <c:v>105.923117921</c:v>
                </c:pt>
                <c:pt idx="1536">
                  <c:v>105.33877262</c:v>
                </c:pt>
                <c:pt idx="1537">
                  <c:v>104.75442732</c:v>
                </c:pt>
                <c:pt idx="1538">
                  <c:v>104.17008201900001</c:v>
                </c:pt>
                <c:pt idx="1539">
                  <c:v>103.58573671800001</c:v>
                </c:pt>
                <c:pt idx="1540">
                  <c:v>103.02973642800001</c:v>
                </c:pt>
                <c:pt idx="1541">
                  <c:v>102.52030565699999</c:v>
                </c:pt>
                <c:pt idx="1542">
                  <c:v>102.010874886</c:v>
                </c:pt>
                <c:pt idx="1543">
                  <c:v>101.470426467</c:v>
                </c:pt>
                <c:pt idx="1544">
                  <c:v>100.926633221</c:v>
                </c:pt>
                <c:pt idx="1545">
                  <c:v>100.382839975</c:v>
                </c:pt>
                <c:pt idx="1546">
                  <c:v>99.839046729100005</c:v>
                </c:pt>
                <c:pt idx="1547">
                  <c:v>99.295253482999996</c:v>
                </c:pt>
                <c:pt idx="1548">
                  <c:v>98.751460237000003</c:v>
                </c:pt>
                <c:pt idx="1549">
                  <c:v>98.207666990999996</c:v>
                </c:pt>
                <c:pt idx="1550">
                  <c:v>97.6998610773</c:v>
                </c:pt>
                <c:pt idx="1551">
                  <c:v>97.225809421099996</c:v>
                </c:pt>
                <c:pt idx="1552">
                  <c:v>96.751757764900006</c:v>
                </c:pt>
                <c:pt idx="1553">
                  <c:v>96.263092380100005</c:v>
                </c:pt>
                <c:pt idx="1554">
                  <c:v>95.763436576100005</c:v>
                </c:pt>
                <c:pt idx="1555">
                  <c:v>95.263780772100006</c:v>
                </c:pt>
                <c:pt idx="1556">
                  <c:v>94.764124968100006</c:v>
                </c:pt>
                <c:pt idx="1557">
                  <c:v>94.264469164199994</c:v>
                </c:pt>
                <c:pt idx="1558">
                  <c:v>93.764813360199994</c:v>
                </c:pt>
                <c:pt idx="1559">
                  <c:v>93.265157556199995</c:v>
                </c:pt>
                <c:pt idx="1560">
                  <c:v>92.821685715800001</c:v>
                </c:pt>
                <c:pt idx="1561">
                  <c:v>92.387018668500005</c:v>
                </c:pt>
                <c:pt idx="1562">
                  <c:v>91.952351621199995</c:v>
                </c:pt>
                <c:pt idx="1563">
                  <c:v>91.507683370400002</c:v>
                </c:pt>
                <c:pt idx="1564">
                  <c:v>91.042770487300004</c:v>
                </c:pt>
                <c:pt idx="1565">
                  <c:v>90.577857604100004</c:v>
                </c:pt>
                <c:pt idx="1566">
                  <c:v>90.112944721000005</c:v>
                </c:pt>
                <c:pt idx="1567">
                  <c:v>89.648031837800005</c:v>
                </c:pt>
                <c:pt idx="1568">
                  <c:v>89.183118954700006</c:v>
                </c:pt>
                <c:pt idx="1569">
                  <c:v>88.736783916299999</c:v>
                </c:pt>
                <c:pt idx="1570">
                  <c:v>88.325074504699998</c:v>
                </c:pt>
                <c:pt idx="1571">
                  <c:v>87.913365093099998</c:v>
                </c:pt>
                <c:pt idx="1572">
                  <c:v>87.501655681499997</c:v>
                </c:pt>
                <c:pt idx="1573">
                  <c:v>87.087719796000002</c:v>
                </c:pt>
                <c:pt idx="1574">
                  <c:v>86.6579233211</c:v>
                </c:pt>
                <c:pt idx="1575">
                  <c:v>86.228126846099997</c:v>
                </c:pt>
                <c:pt idx="1576">
                  <c:v>85.798330371199995</c:v>
                </c:pt>
                <c:pt idx="1577">
                  <c:v>85.368533896200006</c:v>
                </c:pt>
                <c:pt idx="1578">
                  <c:v>84.938737421300004</c:v>
                </c:pt>
                <c:pt idx="1579">
                  <c:v>84.550599115500006</c:v>
                </c:pt>
                <c:pt idx="1580">
                  <c:v>84.165167538399999</c:v>
                </c:pt>
                <c:pt idx="1581">
                  <c:v>83.779735961200004</c:v>
                </c:pt>
                <c:pt idx="1582">
                  <c:v>83.394304384099996</c:v>
                </c:pt>
                <c:pt idx="1583">
                  <c:v>83.008872807000003</c:v>
                </c:pt>
                <c:pt idx="1584">
                  <c:v>82.603446106000007</c:v>
                </c:pt>
                <c:pt idx="1585">
                  <c:v>82.197294142000004</c:v>
                </c:pt>
                <c:pt idx="1586">
                  <c:v>81.791142178000001</c:v>
                </c:pt>
                <c:pt idx="1587">
                  <c:v>81.384990213899997</c:v>
                </c:pt>
                <c:pt idx="1588">
                  <c:v>81.004550937199994</c:v>
                </c:pt>
                <c:pt idx="1589">
                  <c:v>80.642236249700005</c:v>
                </c:pt>
                <c:pt idx="1590">
                  <c:v>80.2799215621</c:v>
                </c:pt>
                <c:pt idx="1591">
                  <c:v>79.917606874599997</c:v>
                </c:pt>
                <c:pt idx="1592">
                  <c:v>79.555292187099994</c:v>
                </c:pt>
                <c:pt idx="1593">
                  <c:v>79.192977499600005</c:v>
                </c:pt>
                <c:pt idx="1594">
                  <c:v>78.820062248799999</c:v>
                </c:pt>
                <c:pt idx="1595">
                  <c:v>78.444907748399999</c:v>
                </c:pt>
                <c:pt idx="1596">
                  <c:v>78.0697532481</c:v>
                </c:pt>
                <c:pt idx="1597">
                  <c:v>77.703851939900005</c:v>
                </c:pt>
                <c:pt idx="1598">
                  <c:v>77.363583931899996</c:v>
                </c:pt>
                <c:pt idx="1599">
                  <c:v>77.023315924000002</c:v>
                </c:pt>
                <c:pt idx="1600">
                  <c:v>76.683047916000007</c:v>
                </c:pt>
                <c:pt idx="1601">
                  <c:v>76.342779908099999</c:v>
                </c:pt>
                <c:pt idx="1602">
                  <c:v>76.002511900100004</c:v>
                </c:pt>
                <c:pt idx="1603">
                  <c:v>75.662243892199996</c:v>
                </c:pt>
                <c:pt idx="1604">
                  <c:v>75.310547147400001</c:v>
                </c:pt>
                <c:pt idx="1605">
                  <c:v>74.953367995600004</c:v>
                </c:pt>
                <c:pt idx="1606">
                  <c:v>74.596188843700006</c:v>
                </c:pt>
                <c:pt idx="1607">
                  <c:v>74.273748513000001</c:v>
                </c:pt>
                <c:pt idx="1608">
                  <c:v>73.952899121399994</c:v>
                </c:pt>
                <c:pt idx="1609">
                  <c:v>73.6320497297</c:v>
                </c:pt>
                <c:pt idx="1610">
                  <c:v>73.311200338099994</c:v>
                </c:pt>
                <c:pt idx="1611">
                  <c:v>72.990350946500001</c:v>
                </c:pt>
                <c:pt idx="1612">
                  <c:v>72.669501554899995</c:v>
                </c:pt>
                <c:pt idx="1613">
                  <c:v>72.348652163300002</c:v>
                </c:pt>
                <c:pt idx="1614">
                  <c:v>72.021334522900005</c:v>
                </c:pt>
                <c:pt idx="1615">
                  <c:v>71.687552869399994</c:v>
                </c:pt>
                <c:pt idx="1616">
                  <c:v>71.373267135399999</c:v>
                </c:pt>
                <c:pt idx="1617">
                  <c:v>71.069590222200006</c:v>
                </c:pt>
                <c:pt idx="1618">
                  <c:v>70.765913308899997</c:v>
                </c:pt>
                <c:pt idx="1619">
                  <c:v>70.462236395700003</c:v>
                </c:pt>
                <c:pt idx="1620">
                  <c:v>70.158559482399994</c:v>
                </c:pt>
                <c:pt idx="1621">
                  <c:v>69.854882569200001</c:v>
                </c:pt>
                <c:pt idx="1622">
                  <c:v>69.551205655900006</c:v>
                </c:pt>
                <c:pt idx="1623">
                  <c:v>69.247528742699998</c:v>
                </c:pt>
                <c:pt idx="1624">
                  <c:v>68.940852962600005</c:v>
                </c:pt>
                <c:pt idx="1625">
                  <c:v>68.634899935199996</c:v>
                </c:pt>
                <c:pt idx="1626">
                  <c:v>68.347173972500002</c:v>
                </c:pt>
                <c:pt idx="1627">
                  <c:v>68.059448009899995</c:v>
                </c:pt>
                <c:pt idx="1628">
                  <c:v>67.771722047300003</c:v>
                </c:pt>
                <c:pt idx="1629">
                  <c:v>67.483996084599994</c:v>
                </c:pt>
                <c:pt idx="1630">
                  <c:v>67.196270122000001</c:v>
                </c:pt>
                <c:pt idx="1631">
                  <c:v>66.908544159300007</c:v>
                </c:pt>
                <c:pt idx="1632">
                  <c:v>66.6208181967</c:v>
                </c:pt>
                <c:pt idx="1633">
                  <c:v>66.333092234099993</c:v>
                </c:pt>
                <c:pt idx="1634">
                  <c:v>66.045538259899999</c:v>
                </c:pt>
                <c:pt idx="1635">
                  <c:v>65.773126647599994</c:v>
                </c:pt>
                <c:pt idx="1636">
                  <c:v>65.500412503500002</c:v>
                </c:pt>
                <c:pt idx="1637">
                  <c:v>65.227698359399994</c:v>
                </c:pt>
                <c:pt idx="1638">
                  <c:v>64.954984215300001</c:v>
                </c:pt>
                <c:pt idx="1639">
                  <c:v>64.682270071199994</c:v>
                </c:pt>
                <c:pt idx="1640">
                  <c:v>64.409555927100001</c:v>
                </c:pt>
                <c:pt idx="1641">
                  <c:v>64.136841782999994</c:v>
                </c:pt>
                <c:pt idx="1642">
                  <c:v>63.864127638900001</c:v>
                </c:pt>
                <c:pt idx="1643">
                  <c:v>63.591413494800001</c:v>
                </c:pt>
                <c:pt idx="1644">
                  <c:v>63.333817894500001</c:v>
                </c:pt>
                <c:pt idx="1645">
                  <c:v>63.079643771000001</c:v>
                </c:pt>
                <c:pt idx="1646">
                  <c:v>62.8221260356</c:v>
                </c:pt>
                <c:pt idx="1647">
                  <c:v>62.5646083002</c:v>
                </c:pt>
                <c:pt idx="1648">
                  <c:v>62.307090564699998</c:v>
                </c:pt>
                <c:pt idx="1649">
                  <c:v>62.049572829299997</c:v>
                </c:pt>
                <c:pt idx="1650">
                  <c:v>61.792055093899997</c:v>
                </c:pt>
                <c:pt idx="1651">
                  <c:v>61.534537358400001</c:v>
                </c:pt>
                <c:pt idx="1652">
                  <c:v>61.277019623000001</c:v>
                </c:pt>
                <c:pt idx="1653">
                  <c:v>61.025328809000001</c:v>
                </c:pt>
                <c:pt idx="1654">
                  <c:v>60.789794422500002</c:v>
                </c:pt>
                <c:pt idx="1655">
                  <c:v>60.552412599199997</c:v>
                </c:pt>
                <c:pt idx="1656">
                  <c:v>60.307655372100001</c:v>
                </c:pt>
                <c:pt idx="1657">
                  <c:v>60.062898144999998</c:v>
                </c:pt>
                <c:pt idx="1658">
                  <c:v>59.818140917900003</c:v>
                </c:pt>
                <c:pt idx="1659">
                  <c:v>59.5733836908</c:v>
                </c:pt>
                <c:pt idx="1660">
                  <c:v>59.328626463699997</c:v>
                </c:pt>
                <c:pt idx="1661">
                  <c:v>59.083869236600002</c:v>
                </c:pt>
                <c:pt idx="1662">
                  <c:v>58.839112009499999</c:v>
                </c:pt>
                <c:pt idx="1663">
                  <c:v>58.610909086100001</c:v>
                </c:pt>
                <c:pt idx="1664">
                  <c:v>58.385753590900002</c:v>
                </c:pt>
                <c:pt idx="1665">
                  <c:v>58.160598095600001</c:v>
                </c:pt>
                <c:pt idx="1666">
                  <c:v>57.930351061499998</c:v>
                </c:pt>
                <c:pt idx="1667">
                  <c:v>57.698638011600003</c:v>
                </c:pt>
                <c:pt idx="1668">
                  <c:v>57.466924961799997</c:v>
                </c:pt>
                <c:pt idx="1669">
                  <c:v>57.235211911900002</c:v>
                </c:pt>
                <c:pt idx="1670">
                  <c:v>57.003498862100002</c:v>
                </c:pt>
                <c:pt idx="1671">
                  <c:v>56.771785812200001</c:v>
                </c:pt>
                <c:pt idx="1672">
                  <c:v>56.546522065200001</c:v>
                </c:pt>
                <c:pt idx="1673">
                  <c:v>56.3309009305</c:v>
                </c:pt>
                <c:pt idx="1674">
                  <c:v>56.115279795900001</c:v>
                </c:pt>
                <c:pt idx="1675">
                  <c:v>55.899658661300002</c:v>
                </c:pt>
                <c:pt idx="1676">
                  <c:v>55.6818555973</c:v>
                </c:pt>
                <c:pt idx="1677">
                  <c:v>55.460301361500001</c:v>
                </c:pt>
                <c:pt idx="1678">
                  <c:v>55.238747125800003</c:v>
                </c:pt>
                <c:pt idx="1679">
                  <c:v>55.017192889999997</c:v>
                </c:pt>
                <c:pt idx="1680">
                  <c:v>54.795638654199998</c:v>
                </c:pt>
                <c:pt idx="1681">
                  <c:v>54.5740844185</c:v>
                </c:pt>
                <c:pt idx="1682">
                  <c:v>54.3688364892</c:v>
                </c:pt>
                <c:pt idx="1683">
                  <c:v>54.164616811499997</c:v>
                </c:pt>
                <c:pt idx="1684">
                  <c:v>53.960397133800001</c:v>
                </c:pt>
                <c:pt idx="1685">
                  <c:v>53.756177456099998</c:v>
                </c:pt>
                <c:pt idx="1686">
                  <c:v>53.551957778400002</c:v>
                </c:pt>
                <c:pt idx="1687">
                  <c:v>53.340776587000001</c:v>
                </c:pt>
                <c:pt idx="1688">
                  <c:v>53.129554196900003</c:v>
                </c:pt>
                <c:pt idx="1689">
                  <c:v>52.918331806700003</c:v>
                </c:pt>
                <c:pt idx="1690">
                  <c:v>52.707109416599998</c:v>
                </c:pt>
                <c:pt idx="1691">
                  <c:v>52.503516441899997</c:v>
                </c:pt>
                <c:pt idx="1692">
                  <c:v>52.308385005399998</c:v>
                </c:pt>
                <c:pt idx="1693">
                  <c:v>52.113253568799998</c:v>
                </c:pt>
                <c:pt idx="1694">
                  <c:v>51.918122132199997</c:v>
                </c:pt>
                <c:pt idx="1695">
                  <c:v>51.722990695599997</c:v>
                </c:pt>
                <c:pt idx="1696">
                  <c:v>51.527859259000003</c:v>
                </c:pt>
                <c:pt idx="1697">
                  <c:v>51.3281184684</c:v>
                </c:pt>
                <c:pt idx="1698">
                  <c:v>51.1261443665</c:v>
                </c:pt>
                <c:pt idx="1699">
                  <c:v>50.924170264600001</c:v>
                </c:pt>
                <c:pt idx="1700">
                  <c:v>50.722709686599998</c:v>
                </c:pt>
                <c:pt idx="1701">
                  <c:v>50.535246629</c:v>
                </c:pt>
                <c:pt idx="1702">
                  <c:v>50.347783571500003</c:v>
                </c:pt>
                <c:pt idx="1703">
                  <c:v>50.160320513999999</c:v>
                </c:pt>
                <c:pt idx="1704">
                  <c:v>49.9728574564</c:v>
                </c:pt>
                <c:pt idx="1705">
                  <c:v>49.785394398900003</c:v>
                </c:pt>
                <c:pt idx="1706">
                  <c:v>49.597931341399999</c:v>
                </c:pt>
                <c:pt idx="1707">
                  <c:v>49.408356587</c:v>
                </c:pt>
                <c:pt idx="1708">
                  <c:v>49.215798549699997</c:v>
                </c:pt>
                <c:pt idx="1709">
                  <c:v>49.023240512299999</c:v>
                </c:pt>
                <c:pt idx="1710">
                  <c:v>48.838822659400002</c:v>
                </c:pt>
                <c:pt idx="1711">
                  <c:v>48.659686648799997</c:v>
                </c:pt>
                <c:pt idx="1712">
                  <c:v>48.480550638099999</c:v>
                </c:pt>
                <c:pt idx="1713">
                  <c:v>48.301414627500002</c:v>
                </c:pt>
                <c:pt idx="1714">
                  <c:v>48.122278616899997</c:v>
                </c:pt>
                <c:pt idx="1715">
                  <c:v>47.9431426063</c:v>
                </c:pt>
                <c:pt idx="1716">
                  <c:v>47.764006595600002</c:v>
                </c:pt>
                <c:pt idx="1717">
                  <c:v>47.583881336799998</c:v>
                </c:pt>
                <c:pt idx="1718">
                  <c:v>47.399629663900001</c:v>
                </c:pt>
                <c:pt idx="1719">
                  <c:v>47.217744493399998</c:v>
                </c:pt>
                <c:pt idx="1720">
                  <c:v>47.045909745199999</c:v>
                </c:pt>
                <c:pt idx="1721">
                  <c:v>46.874074997100003</c:v>
                </c:pt>
                <c:pt idx="1722">
                  <c:v>46.702240248899997</c:v>
                </c:pt>
                <c:pt idx="1723">
                  <c:v>46.530405500699999</c:v>
                </c:pt>
                <c:pt idx="1724">
                  <c:v>46.358570752600002</c:v>
                </c:pt>
                <c:pt idx="1725">
                  <c:v>46.186736004399997</c:v>
                </c:pt>
                <c:pt idx="1726">
                  <c:v>46.014901256199998</c:v>
                </c:pt>
                <c:pt idx="1727">
                  <c:v>45.842917308099999</c:v>
                </c:pt>
                <c:pt idx="1728">
                  <c:v>45.665776877100001</c:v>
                </c:pt>
                <c:pt idx="1729">
                  <c:v>45.498792579800003</c:v>
                </c:pt>
                <c:pt idx="1730">
                  <c:v>45.334269946299997</c:v>
                </c:pt>
                <c:pt idx="1731">
                  <c:v>45.169747312799998</c:v>
                </c:pt>
                <c:pt idx="1732">
                  <c:v>45.005224679299999</c:v>
                </c:pt>
                <c:pt idx="1733">
                  <c:v>44.840702045699999</c:v>
                </c:pt>
                <c:pt idx="1734">
                  <c:v>44.6761794122</c:v>
                </c:pt>
                <c:pt idx="1735">
                  <c:v>44.511656778700001</c:v>
                </c:pt>
                <c:pt idx="1736">
                  <c:v>44.347134145200002</c:v>
                </c:pt>
                <c:pt idx="1737">
                  <c:v>44.182611511600001</c:v>
                </c:pt>
                <c:pt idx="1738">
                  <c:v>44.018401270399998</c:v>
                </c:pt>
                <c:pt idx="1739">
                  <c:v>43.860015499399999</c:v>
                </c:pt>
                <c:pt idx="1740">
                  <c:v>43.701629728500002</c:v>
                </c:pt>
                <c:pt idx="1741">
                  <c:v>43.543243957500003</c:v>
                </c:pt>
                <c:pt idx="1742">
                  <c:v>43.384858186599999</c:v>
                </c:pt>
                <c:pt idx="1743">
                  <c:v>43.226472415700002</c:v>
                </c:pt>
                <c:pt idx="1744">
                  <c:v>43.068196301999997</c:v>
                </c:pt>
                <c:pt idx="1745">
                  <c:v>42.909967547699999</c:v>
                </c:pt>
                <c:pt idx="1746">
                  <c:v>42.751738793500003</c:v>
                </c:pt>
                <c:pt idx="1747">
                  <c:v>42.594272878200002</c:v>
                </c:pt>
                <c:pt idx="1748">
                  <c:v>42.442848206199997</c:v>
                </c:pt>
                <c:pt idx="1749">
                  <c:v>42.290500709100002</c:v>
                </c:pt>
                <c:pt idx="1750">
                  <c:v>42.138153211999999</c:v>
                </c:pt>
                <c:pt idx="1751">
                  <c:v>41.985805714800001</c:v>
                </c:pt>
                <c:pt idx="1752">
                  <c:v>41.833458217699999</c:v>
                </c:pt>
                <c:pt idx="1753">
                  <c:v>41.681110720600003</c:v>
                </c:pt>
                <c:pt idx="1754">
                  <c:v>41.528763223399999</c:v>
                </c:pt>
                <c:pt idx="1755">
                  <c:v>41.376415726300003</c:v>
                </c:pt>
                <c:pt idx="1756">
                  <c:v>41.2240682292</c:v>
                </c:pt>
                <c:pt idx="1757">
                  <c:v>41.079778333900002</c:v>
                </c:pt>
                <c:pt idx="1758">
                  <c:v>40.936754842100001</c:v>
                </c:pt>
                <c:pt idx="1759">
                  <c:v>40.792981841</c:v>
                </c:pt>
                <c:pt idx="1760">
                  <c:v>40.649208839899998</c:v>
                </c:pt>
                <c:pt idx="1761">
                  <c:v>40.505435838799997</c:v>
                </c:pt>
                <c:pt idx="1762">
                  <c:v>40.361662837700003</c:v>
                </c:pt>
                <c:pt idx="1763">
                  <c:v>40.217889836600001</c:v>
                </c:pt>
                <c:pt idx="1764">
                  <c:v>40.0741168355</c:v>
                </c:pt>
                <c:pt idx="1765">
                  <c:v>39.930343834399999</c:v>
                </c:pt>
                <c:pt idx="1766">
                  <c:v>39.789340520000003</c:v>
                </c:pt>
                <c:pt idx="1767">
                  <c:v>39.6523226857</c:v>
                </c:pt>
                <c:pt idx="1768">
                  <c:v>39.513289878400002</c:v>
                </c:pt>
                <c:pt idx="1769">
                  <c:v>39.372972117899998</c:v>
                </c:pt>
                <c:pt idx="1770">
                  <c:v>39.232654357400001</c:v>
                </c:pt>
                <c:pt idx="1771">
                  <c:v>39.092336596899997</c:v>
                </c:pt>
                <c:pt idx="1772">
                  <c:v>38.952018836400001</c:v>
                </c:pt>
                <c:pt idx="1773">
                  <c:v>38.811701075899997</c:v>
                </c:pt>
                <c:pt idx="1774">
                  <c:v>38.6713833154</c:v>
                </c:pt>
                <c:pt idx="1775">
                  <c:v>38.532016158399998</c:v>
                </c:pt>
                <c:pt idx="1776">
                  <c:v>38.401831800799997</c:v>
                </c:pt>
                <c:pt idx="1777">
                  <c:v>38.271647443200003</c:v>
                </c:pt>
                <c:pt idx="1778">
                  <c:v>38.139809173000003</c:v>
                </c:pt>
                <c:pt idx="1779">
                  <c:v>38.0065477128</c:v>
                </c:pt>
                <c:pt idx="1780">
                  <c:v>37.873286252600003</c:v>
                </c:pt>
                <c:pt idx="1781">
                  <c:v>37.7400247924</c:v>
                </c:pt>
                <c:pt idx="1782">
                  <c:v>37.606763332200003</c:v>
                </c:pt>
                <c:pt idx="1783">
                  <c:v>37.473501871899998</c:v>
                </c:pt>
                <c:pt idx="1784">
                  <c:v>37.340240411700002</c:v>
                </c:pt>
                <c:pt idx="1785">
                  <c:v>37.213303109500004</c:v>
                </c:pt>
                <c:pt idx="1786">
                  <c:v>37.088044091900002</c:v>
                </c:pt>
                <c:pt idx="1787">
                  <c:v>36.962785074300001</c:v>
                </c:pt>
                <c:pt idx="1788">
                  <c:v>36.836411501400001</c:v>
                </c:pt>
                <c:pt idx="1789">
                  <c:v>36.7087745599</c:v>
                </c:pt>
                <c:pt idx="1790">
                  <c:v>36.581137618500001</c:v>
                </c:pt>
                <c:pt idx="1791">
                  <c:v>36.453500677100003</c:v>
                </c:pt>
                <c:pt idx="1792">
                  <c:v>36.325863735600002</c:v>
                </c:pt>
                <c:pt idx="1793">
                  <c:v>36.198226794199996</c:v>
                </c:pt>
                <c:pt idx="1794">
                  <c:v>36.074381568600003</c:v>
                </c:pt>
                <c:pt idx="1795">
                  <c:v>35.954441640299997</c:v>
                </c:pt>
                <c:pt idx="1796">
                  <c:v>35.834501711999998</c:v>
                </c:pt>
                <c:pt idx="1797">
                  <c:v>35.714561783699999</c:v>
                </c:pt>
                <c:pt idx="1798">
                  <c:v>35.593705135500002</c:v>
                </c:pt>
                <c:pt idx="1799">
                  <c:v>35.471484551000003</c:v>
                </c:pt>
                <c:pt idx="1800">
                  <c:v>35.349263966499997</c:v>
                </c:pt>
                <c:pt idx="1801">
                  <c:v>35.227043381999998</c:v>
                </c:pt>
                <c:pt idx="1802">
                  <c:v>35.104822797499999</c:v>
                </c:pt>
                <c:pt idx="1803">
                  <c:v>34.9841051788</c:v>
                </c:pt>
                <c:pt idx="1804">
                  <c:v>34.8693758151</c:v>
                </c:pt>
                <c:pt idx="1805">
                  <c:v>34.754646451399999</c:v>
                </c:pt>
                <c:pt idx="1806">
                  <c:v>34.639917087599997</c:v>
                </c:pt>
                <c:pt idx="1807">
                  <c:v>34.525187723899997</c:v>
                </c:pt>
                <c:pt idx="1808">
                  <c:v>34.409775396699999</c:v>
                </c:pt>
                <c:pt idx="1809">
                  <c:v>34.293016276199999</c:v>
                </c:pt>
                <c:pt idx="1810">
                  <c:v>34.176257155800002</c:v>
                </c:pt>
                <c:pt idx="1811">
                  <c:v>34.059498035300003</c:v>
                </c:pt>
                <c:pt idx="1812">
                  <c:v>33.942738914800003</c:v>
                </c:pt>
                <c:pt idx="1813">
                  <c:v>33.832356786299997</c:v>
                </c:pt>
                <c:pt idx="1814">
                  <c:v>33.722601517999998</c:v>
                </c:pt>
                <c:pt idx="1815">
                  <c:v>33.6128462498</c:v>
                </c:pt>
                <c:pt idx="1816">
                  <c:v>33.503090981500002</c:v>
                </c:pt>
                <c:pt idx="1817">
                  <c:v>33.393335713299997</c:v>
                </c:pt>
                <c:pt idx="1818">
                  <c:v>33.283329565300001</c:v>
                </c:pt>
                <c:pt idx="1819">
                  <c:v>33.172653598300002</c:v>
                </c:pt>
                <c:pt idx="1820">
                  <c:v>33.061977631200001</c:v>
                </c:pt>
                <c:pt idx="1821">
                  <c:v>32.951301664200003</c:v>
                </c:pt>
                <c:pt idx="1822">
                  <c:v>32.844029825200003</c:v>
                </c:pt>
                <c:pt idx="1823">
                  <c:v>32.738852287299999</c:v>
                </c:pt>
                <c:pt idx="1824">
                  <c:v>32.633674749400001</c:v>
                </c:pt>
                <c:pt idx="1825">
                  <c:v>32.528497211500003</c:v>
                </c:pt>
                <c:pt idx="1826">
                  <c:v>32.423319673599998</c:v>
                </c:pt>
                <c:pt idx="1827">
                  <c:v>32.3181421357</c:v>
                </c:pt>
                <c:pt idx="1828">
                  <c:v>32.212536464700001</c:v>
                </c:pt>
                <c:pt idx="1829">
                  <c:v>32.105332477600001</c:v>
                </c:pt>
                <c:pt idx="1830">
                  <c:v>31.998128490599999</c:v>
                </c:pt>
                <c:pt idx="1831">
                  <c:v>31.893002510799999</c:v>
                </c:pt>
                <c:pt idx="1832">
                  <c:v>31.792174839499999</c:v>
                </c:pt>
                <c:pt idx="1833">
                  <c:v>31.6913471682</c:v>
                </c:pt>
                <c:pt idx="1834">
                  <c:v>31.590519496900001</c:v>
                </c:pt>
                <c:pt idx="1835">
                  <c:v>31.4896918255</c:v>
                </c:pt>
                <c:pt idx="1836">
                  <c:v>31.3888641542</c:v>
                </c:pt>
                <c:pt idx="1837">
                  <c:v>31.288036482900001</c:v>
                </c:pt>
                <c:pt idx="1838">
                  <c:v>31.186968251100001</c:v>
                </c:pt>
                <c:pt idx="1839">
                  <c:v>31.084546667000001</c:v>
                </c:pt>
                <c:pt idx="1840">
                  <c:v>30.9822991383</c:v>
                </c:pt>
                <c:pt idx="1841">
                  <c:v>30.885694251</c:v>
                </c:pt>
                <c:pt idx="1842">
                  <c:v>30.7890893637</c:v>
                </c:pt>
                <c:pt idx="1843">
                  <c:v>30.692484476400001</c:v>
                </c:pt>
                <c:pt idx="1844">
                  <c:v>30.595879589100001</c:v>
                </c:pt>
                <c:pt idx="1845">
                  <c:v>30.499274701800001</c:v>
                </c:pt>
                <c:pt idx="1846">
                  <c:v>30.402669814500001</c:v>
                </c:pt>
                <c:pt idx="1847">
                  <c:v>30.306064927200001</c:v>
                </c:pt>
                <c:pt idx="1848">
                  <c:v>30.209329373100001</c:v>
                </c:pt>
                <c:pt idx="1849">
                  <c:v>30.111337226</c:v>
                </c:pt>
                <c:pt idx="1850">
                  <c:v>30.017431634400001</c:v>
                </c:pt>
                <c:pt idx="1851">
                  <c:v>29.9250639959</c:v>
                </c:pt>
                <c:pt idx="1852">
                  <c:v>29.832696357500001</c:v>
                </c:pt>
                <c:pt idx="1853">
                  <c:v>29.740328719000001</c:v>
                </c:pt>
                <c:pt idx="1854">
                  <c:v>29.647961080599998</c:v>
                </c:pt>
                <c:pt idx="1855">
                  <c:v>29.555593442199999</c:v>
                </c:pt>
                <c:pt idx="1856">
                  <c:v>29.463225803699999</c:v>
                </c:pt>
                <c:pt idx="1857">
                  <c:v>29.3708581653</c:v>
                </c:pt>
                <c:pt idx="1858">
                  <c:v>29.278434239199999</c:v>
                </c:pt>
                <c:pt idx="1859">
                  <c:v>29.18650362</c:v>
                </c:pt>
                <c:pt idx="1860">
                  <c:v>29.097274523100001</c:v>
                </c:pt>
                <c:pt idx="1861">
                  <c:v>29.008045426199999</c:v>
                </c:pt>
                <c:pt idx="1862">
                  <c:v>28.9188163293</c:v>
                </c:pt>
                <c:pt idx="1863">
                  <c:v>28.829587232400002</c:v>
                </c:pt>
                <c:pt idx="1864">
                  <c:v>28.740358135499999</c:v>
                </c:pt>
                <c:pt idx="1865">
                  <c:v>28.651129038699999</c:v>
                </c:pt>
                <c:pt idx="1866">
                  <c:v>28.5618999418</c:v>
                </c:pt>
                <c:pt idx="1867">
                  <c:v>28.4726986334</c:v>
                </c:pt>
                <c:pt idx="1868">
                  <c:v>28.384085211799999</c:v>
                </c:pt>
                <c:pt idx="1869">
                  <c:v>28.299018447200002</c:v>
                </c:pt>
                <c:pt idx="1870">
                  <c:v>28.213920405</c:v>
                </c:pt>
                <c:pt idx="1871">
                  <c:v>28.128822362800001</c:v>
                </c:pt>
                <c:pt idx="1872">
                  <c:v>28.043724320500001</c:v>
                </c:pt>
                <c:pt idx="1873">
                  <c:v>27.958626278299999</c:v>
                </c:pt>
                <c:pt idx="1874">
                  <c:v>27.873528235999999</c:v>
                </c:pt>
                <c:pt idx="1875">
                  <c:v>27.7884301938</c:v>
                </c:pt>
                <c:pt idx="1876">
                  <c:v>27.7033321515</c:v>
                </c:pt>
                <c:pt idx="1877">
                  <c:v>27.618234109300001</c:v>
                </c:pt>
                <c:pt idx="1878">
                  <c:v>27.5364324357</c:v>
                </c:pt>
                <c:pt idx="1879">
                  <c:v>27.455013025900001</c:v>
                </c:pt>
                <c:pt idx="1880">
                  <c:v>27.3735414129</c:v>
                </c:pt>
                <c:pt idx="1881">
                  <c:v>27.2920697998</c:v>
                </c:pt>
                <c:pt idx="1882">
                  <c:v>27.210598186799999</c:v>
                </c:pt>
                <c:pt idx="1883">
                  <c:v>27.129126573699999</c:v>
                </c:pt>
                <c:pt idx="1884">
                  <c:v>27.047654960700001</c:v>
                </c:pt>
                <c:pt idx="1885">
                  <c:v>26.966183347600001</c:v>
                </c:pt>
                <c:pt idx="1886">
                  <c:v>26.8847117346</c:v>
                </c:pt>
                <c:pt idx="1887">
                  <c:v>26.804948517300001</c:v>
                </c:pt>
                <c:pt idx="1888">
                  <c:v>26.7274377271</c:v>
                </c:pt>
                <c:pt idx="1889">
                  <c:v>26.648861437099999</c:v>
                </c:pt>
                <c:pt idx="1890">
                  <c:v>26.570065592900001</c:v>
                </c:pt>
                <c:pt idx="1891">
                  <c:v>26.491269748699999</c:v>
                </c:pt>
                <c:pt idx="1892">
                  <c:v>26.412473904500001</c:v>
                </c:pt>
                <c:pt idx="1893">
                  <c:v>26.333678060299999</c:v>
                </c:pt>
                <c:pt idx="1894">
                  <c:v>26.2548822161</c:v>
                </c:pt>
                <c:pt idx="1895">
                  <c:v>26.176086371899999</c:v>
                </c:pt>
                <c:pt idx="1896">
                  <c:v>26.0975480189</c:v>
                </c:pt>
                <c:pt idx="1897">
                  <c:v>26.022909026899999</c:v>
                </c:pt>
                <c:pt idx="1898">
                  <c:v>25.948270034899998</c:v>
                </c:pt>
                <c:pt idx="1899">
                  <c:v>25.873030993099999</c:v>
                </c:pt>
                <c:pt idx="1900">
                  <c:v>25.797543867600002</c:v>
                </c:pt>
                <c:pt idx="1901">
                  <c:v>25.722056742199999</c:v>
                </c:pt>
                <c:pt idx="1902">
                  <c:v>25.646569616699999</c:v>
                </c:pt>
                <c:pt idx="1903">
                  <c:v>25.571082491199999</c:v>
                </c:pt>
                <c:pt idx="1904">
                  <c:v>25.495595365700002</c:v>
                </c:pt>
                <c:pt idx="1905">
                  <c:v>25.420108240200001</c:v>
                </c:pt>
                <c:pt idx="1906">
                  <c:v>25.347242528199999</c:v>
                </c:pt>
                <c:pt idx="1907">
                  <c:v>25.275753101700001</c:v>
                </c:pt>
                <c:pt idx="1908">
                  <c:v>25.204263675100002</c:v>
                </c:pt>
                <c:pt idx="1909">
                  <c:v>25.132251583999999</c:v>
                </c:pt>
                <c:pt idx="1910">
                  <c:v>25.059792530199999</c:v>
                </c:pt>
                <c:pt idx="1911">
                  <c:v>24.987333476500002</c:v>
                </c:pt>
                <c:pt idx="1912">
                  <c:v>24.914874422800001</c:v>
                </c:pt>
                <c:pt idx="1913">
                  <c:v>24.842415369099999</c:v>
                </c:pt>
                <c:pt idx="1914">
                  <c:v>24.7699563153</c:v>
                </c:pt>
                <c:pt idx="1915">
                  <c:v>24.698153124299999</c:v>
                </c:pt>
                <c:pt idx="1916">
                  <c:v>24.629102577800001</c:v>
                </c:pt>
                <c:pt idx="1917">
                  <c:v>24.5600520313</c:v>
                </c:pt>
                <c:pt idx="1918">
                  <c:v>24.4910014849</c:v>
                </c:pt>
                <c:pt idx="1919">
                  <c:v>24.421864494200001</c:v>
                </c:pt>
                <c:pt idx="1920">
                  <c:v>24.352546395699999</c:v>
                </c:pt>
                <c:pt idx="1921">
                  <c:v>24.283228297200001</c:v>
                </c:pt>
                <c:pt idx="1922">
                  <c:v>24.213910198699999</c:v>
                </c:pt>
                <c:pt idx="1923">
                  <c:v>24.144592100200001</c:v>
                </c:pt>
                <c:pt idx="1924">
                  <c:v>24.075274001699999</c:v>
                </c:pt>
                <c:pt idx="1925">
                  <c:v>24.0079273548</c:v>
                </c:pt>
                <c:pt idx="1926">
                  <c:v>23.9416655924</c:v>
                </c:pt>
                <c:pt idx="1927">
                  <c:v>23.87540383</c:v>
                </c:pt>
                <c:pt idx="1928">
                  <c:v>23.8091420676</c:v>
                </c:pt>
                <c:pt idx="1929">
                  <c:v>23.742828811399999</c:v>
                </c:pt>
                <c:pt idx="1930">
                  <c:v>23.675914278099999</c:v>
                </c:pt>
                <c:pt idx="1931">
                  <c:v>23.6089997447</c:v>
                </c:pt>
                <c:pt idx="1932">
                  <c:v>23.542085211300002</c:v>
                </c:pt>
                <c:pt idx="1933">
                  <c:v>23.4751706779</c:v>
                </c:pt>
                <c:pt idx="1934">
                  <c:v>23.408256144500001</c:v>
                </c:pt>
                <c:pt idx="1935">
                  <c:v>23.344684555000001</c:v>
                </c:pt>
                <c:pt idx="1936">
                  <c:v>23.2811603916</c:v>
                </c:pt>
                <c:pt idx="1937">
                  <c:v>23.217636228100002</c:v>
                </c:pt>
                <c:pt idx="1938">
                  <c:v>23.1541120646</c:v>
                </c:pt>
                <c:pt idx="1939">
                  <c:v>23.090587901100001</c:v>
                </c:pt>
                <c:pt idx="1940">
                  <c:v>23.02694898</c:v>
                </c:pt>
                <c:pt idx="1941">
                  <c:v>22.963292977799998</c:v>
                </c:pt>
                <c:pt idx="1942">
                  <c:v>22.8996369756</c:v>
                </c:pt>
                <c:pt idx="1943">
                  <c:v>22.835980973400002</c:v>
                </c:pt>
                <c:pt idx="1944">
                  <c:v>22.772949949899999</c:v>
                </c:pt>
                <c:pt idx="1945">
                  <c:v>22.712395474200001</c:v>
                </c:pt>
                <c:pt idx="1946">
                  <c:v>22.651840998600001</c:v>
                </c:pt>
                <c:pt idx="1947">
                  <c:v>22.591286523000001</c:v>
                </c:pt>
                <c:pt idx="1948">
                  <c:v>22.530732047299999</c:v>
                </c:pt>
                <c:pt idx="1949">
                  <c:v>22.470177571699999</c:v>
                </c:pt>
                <c:pt idx="1950">
                  <c:v>22.4091427591</c:v>
                </c:pt>
                <c:pt idx="1951">
                  <c:v>22.348008377700001</c:v>
                </c:pt>
                <c:pt idx="1952">
                  <c:v>22.286873996299999</c:v>
                </c:pt>
                <c:pt idx="1953">
                  <c:v>22.2257396149</c:v>
                </c:pt>
                <c:pt idx="1954">
                  <c:v>22.1653172561</c:v>
                </c:pt>
                <c:pt idx="1955">
                  <c:v>22.1066154544</c:v>
                </c:pt>
                <c:pt idx="1956">
                  <c:v>22.047913652799998</c:v>
                </c:pt>
                <c:pt idx="1957">
                  <c:v>21.989211851099999</c:v>
                </c:pt>
                <c:pt idx="1958">
                  <c:v>21.9305100495</c:v>
                </c:pt>
                <c:pt idx="1959">
                  <c:v>21.871858334700001</c:v>
                </c:pt>
                <c:pt idx="1960">
                  <c:v>21.813473056199999</c:v>
                </c:pt>
                <c:pt idx="1961">
                  <c:v>21.755087777699998</c:v>
                </c:pt>
                <c:pt idx="1962">
                  <c:v>21.696702499200001</c:v>
                </c:pt>
                <c:pt idx="1963">
                  <c:v>21.638317220600001</c:v>
                </c:pt>
                <c:pt idx="1964">
                  <c:v>21.5802620696</c:v>
                </c:pt>
                <c:pt idx="1965">
                  <c:v>21.524498763099999</c:v>
                </c:pt>
                <c:pt idx="1966">
                  <c:v>21.468735456600001</c:v>
                </c:pt>
                <c:pt idx="1967">
                  <c:v>21.412972150000002</c:v>
                </c:pt>
                <c:pt idx="1968">
                  <c:v>21.3572088435</c:v>
                </c:pt>
                <c:pt idx="1969">
                  <c:v>21.3016511101</c:v>
                </c:pt>
                <c:pt idx="1970">
                  <c:v>21.246136330799999</c:v>
                </c:pt>
                <c:pt idx="1971">
                  <c:v>21.1906215516</c:v>
                </c:pt>
                <c:pt idx="1972">
                  <c:v>21.135106772299999</c:v>
                </c:pt>
                <c:pt idx="1973">
                  <c:v>21.079591993099999</c:v>
                </c:pt>
                <c:pt idx="1974">
                  <c:v>21.0240772139</c:v>
                </c:pt>
                <c:pt idx="1975">
                  <c:v>20.968562434599999</c:v>
                </c:pt>
                <c:pt idx="1976">
                  <c:v>20.915435089399999</c:v>
                </c:pt>
                <c:pt idx="1977">
                  <c:v>20.8623841229</c:v>
                </c:pt>
                <c:pt idx="1978">
                  <c:v>20.809333156499999</c:v>
                </c:pt>
                <c:pt idx="1979">
                  <c:v>20.756799081099999</c:v>
                </c:pt>
                <c:pt idx="1980">
                  <c:v>20.704282983199999</c:v>
                </c:pt>
                <c:pt idx="1981">
                  <c:v>20.651766885200001</c:v>
                </c:pt>
                <c:pt idx="1982">
                  <c:v>20.599250787300001</c:v>
                </c:pt>
                <c:pt idx="1983">
                  <c:v>20.546734689400001</c:v>
                </c:pt>
                <c:pt idx="1984">
                  <c:v>20.494218591399999</c:v>
                </c:pt>
                <c:pt idx="1985">
                  <c:v>20.441702493499999</c:v>
                </c:pt>
                <c:pt idx="1986">
                  <c:v>20.389186395500001</c:v>
                </c:pt>
                <c:pt idx="1987">
                  <c:v>20.336670297600001</c:v>
                </c:pt>
                <c:pt idx="1988">
                  <c:v>20.285997869799999</c:v>
                </c:pt>
                <c:pt idx="1989">
                  <c:v>20.236014137000002</c:v>
                </c:pt>
                <c:pt idx="1990">
                  <c:v>20.186495168499999</c:v>
                </c:pt>
                <c:pt idx="1991">
                  <c:v>20.136976199999999</c:v>
                </c:pt>
                <c:pt idx="1992">
                  <c:v>20.087457231599998</c:v>
                </c:pt>
                <c:pt idx="1993">
                  <c:v>20.037938263099999</c:v>
                </c:pt>
                <c:pt idx="1994">
                  <c:v>19.9884192946</c:v>
                </c:pt>
                <c:pt idx="1995">
                  <c:v>19.938900326199999</c:v>
                </c:pt>
                <c:pt idx="1996">
                  <c:v>19.8893813577</c:v>
                </c:pt>
                <c:pt idx="1997">
                  <c:v>19.8398623892</c:v>
                </c:pt>
                <c:pt idx="1998">
                  <c:v>19.790343420700001</c:v>
                </c:pt>
                <c:pt idx="1999">
                  <c:v>19.7408244523</c:v>
                </c:pt>
                <c:pt idx="2000">
                  <c:v>19.691305483800001</c:v>
                </c:pt>
                <c:pt idx="2001">
                  <c:v>19.644056858500001</c:v>
                </c:pt>
                <c:pt idx="2002">
                  <c:v>19.597947453700002</c:v>
                </c:pt>
                <c:pt idx="2003">
                  <c:v>19.551783782600001</c:v>
                </c:pt>
                <c:pt idx="2004">
                  <c:v>19.505620111599999</c:v>
                </c:pt>
                <c:pt idx="2005">
                  <c:v>19.459456440499999</c:v>
                </c:pt>
                <c:pt idx="2006">
                  <c:v>19.413292769400002</c:v>
                </c:pt>
                <c:pt idx="2007">
                  <c:v>19.367129098300001</c:v>
                </c:pt>
                <c:pt idx="2008">
                  <c:v>19.320965427200001</c:v>
                </c:pt>
                <c:pt idx="2009">
                  <c:v>19.2748017561</c:v>
                </c:pt>
                <c:pt idx="2010">
                  <c:v>19.228638085</c:v>
                </c:pt>
                <c:pt idx="2011">
                  <c:v>19.182474414000001</c:v>
                </c:pt>
                <c:pt idx="2012">
                  <c:v>19.138011687799999</c:v>
                </c:pt>
                <c:pt idx="2013">
                  <c:v>19.094097067300002</c:v>
                </c:pt>
                <c:pt idx="2014">
                  <c:v>19.050182445000001</c:v>
                </c:pt>
                <c:pt idx="2015">
                  <c:v>19.0062678209</c:v>
                </c:pt>
                <c:pt idx="2016">
                  <c:v>18.9623531949</c:v>
                </c:pt>
                <c:pt idx="2017">
                  <c:v>18.918438567100001</c:v>
                </c:pt>
                <c:pt idx="2018">
                  <c:v>18.874740126399999</c:v>
                </c:pt>
                <c:pt idx="2019">
                  <c:v>18.8316362367</c:v>
                </c:pt>
                <c:pt idx="2020">
                  <c:v>18.7892805348</c:v>
                </c:pt>
                <c:pt idx="2021">
                  <c:v>18.7478574165</c:v>
                </c:pt>
                <c:pt idx="2022">
                  <c:v>18.706398182800001</c:v>
                </c:pt>
                <c:pt idx="2023">
                  <c:v>18.664590951400001</c:v>
                </c:pt>
                <c:pt idx="2024">
                  <c:v>18.622783720000001</c:v>
                </c:pt>
                <c:pt idx="2025">
                  <c:v>18.580976488499999</c:v>
                </c:pt>
                <c:pt idx="2026">
                  <c:v>18.539169257099999</c:v>
                </c:pt>
                <c:pt idx="2027">
                  <c:v>18.497362025699999</c:v>
                </c:pt>
                <c:pt idx="2028">
                  <c:v>18.4555920042</c:v>
                </c:pt>
                <c:pt idx="2029">
                  <c:v>18.414515079099999</c:v>
                </c:pt>
                <c:pt idx="2030">
                  <c:v>18.373438153999999</c:v>
                </c:pt>
                <c:pt idx="2031">
                  <c:v>18.3323612288</c:v>
                </c:pt>
                <c:pt idx="2032">
                  <c:v>18.291284303699999</c:v>
                </c:pt>
                <c:pt idx="2033">
                  <c:v>18.250438025200001</c:v>
                </c:pt>
                <c:pt idx="2034">
                  <c:v>18.2098142633</c:v>
                </c:pt>
                <c:pt idx="2035">
                  <c:v>18.169190501399999</c:v>
                </c:pt>
                <c:pt idx="2036">
                  <c:v>18.128566739499998</c:v>
                </c:pt>
                <c:pt idx="2037">
                  <c:v>18.088523012300001</c:v>
                </c:pt>
                <c:pt idx="2038">
                  <c:v>18.049175910799999</c:v>
                </c:pt>
                <c:pt idx="2039">
                  <c:v>18.009828809399998</c:v>
                </c:pt>
                <c:pt idx="2040">
                  <c:v>17.970481707899999</c:v>
                </c:pt>
                <c:pt idx="2041">
                  <c:v>17.931134606400001</c:v>
                </c:pt>
                <c:pt idx="2042">
                  <c:v>17.891787504900002</c:v>
                </c:pt>
                <c:pt idx="2043">
                  <c:v>17.852048980199999</c:v>
                </c:pt>
                <c:pt idx="2044">
                  <c:v>17.812050245999998</c:v>
                </c:pt>
                <c:pt idx="2045">
                  <c:v>17.772051511899999</c:v>
                </c:pt>
                <c:pt idx="2046">
                  <c:v>17.7342089992</c:v>
                </c:pt>
                <c:pt idx="2047">
                  <c:v>17.698256953400001</c:v>
                </c:pt>
                <c:pt idx="2048">
                  <c:v>17.660849000300001</c:v>
                </c:pt>
                <c:pt idx="2049">
                  <c:v>17.622014885199999</c:v>
                </c:pt>
                <c:pt idx="2050">
                  <c:v>17.583180769999998</c:v>
                </c:pt>
                <c:pt idx="2051">
                  <c:v>17.5443466549</c:v>
                </c:pt>
                <c:pt idx="2052">
                  <c:v>17.505512539800002</c:v>
                </c:pt>
                <c:pt idx="2053">
                  <c:v>17.4666784247</c:v>
                </c:pt>
                <c:pt idx="2054">
                  <c:v>17.427844309499999</c:v>
                </c:pt>
                <c:pt idx="2055">
                  <c:v>17.388259698700001</c:v>
                </c:pt>
                <c:pt idx="2056">
                  <c:v>17.346591605299999</c:v>
                </c:pt>
                <c:pt idx="2057">
                  <c:v>17.3049235119</c:v>
                </c:pt>
                <c:pt idx="2058">
                  <c:v>17.263255418499998</c:v>
                </c:pt>
                <c:pt idx="2059">
                  <c:v>17.2215873251</c:v>
                </c:pt>
                <c:pt idx="2060">
                  <c:v>17.179919231700001</c:v>
                </c:pt>
                <c:pt idx="2061">
                  <c:v>17.138251138299999</c:v>
                </c:pt>
                <c:pt idx="2062">
                  <c:v>17.096583044900001</c:v>
                </c:pt>
                <c:pt idx="2063">
                  <c:v>17.054914951499999</c:v>
                </c:pt>
                <c:pt idx="2064">
                  <c:v>17.0153809643</c:v>
                </c:pt>
                <c:pt idx="2065">
                  <c:v>16.976011786299999</c:v>
                </c:pt>
                <c:pt idx="2066">
                  <c:v>16.936391205300001</c:v>
                </c:pt>
                <c:pt idx="2067">
                  <c:v>16.895697369099999</c:v>
                </c:pt>
                <c:pt idx="2068">
                  <c:v>16.8523569458</c:v>
                </c:pt>
                <c:pt idx="2069">
                  <c:v>16.8090165224</c:v>
                </c:pt>
                <c:pt idx="2070">
                  <c:v>16.765676099</c:v>
                </c:pt>
                <c:pt idx="2071">
                  <c:v>16.7223356756</c:v>
                </c:pt>
                <c:pt idx="2072">
                  <c:v>16.6789952522</c:v>
                </c:pt>
                <c:pt idx="2073">
                  <c:v>16.6356548288</c:v>
                </c:pt>
                <c:pt idx="2074">
                  <c:v>16.5923144054</c:v>
                </c:pt>
                <c:pt idx="2075">
                  <c:v>16.5516100999</c:v>
                </c:pt>
                <c:pt idx="2076">
                  <c:v>16.5175838123</c:v>
                </c:pt>
                <c:pt idx="2077">
                  <c:v>16.4835575247</c:v>
                </c:pt>
                <c:pt idx="2078">
                  <c:v>16.4495312371</c:v>
                </c:pt>
                <c:pt idx="2079">
                  <c:v>16.415504949500001</c:v>
                </c:pt>
                <c:pt idx="2080">
                  <c:v>16.381478661799999</c:v>
                </c:pt>
                <c:pt idx="2081">
                  <c:v>16.3465739351</c:v>
                </c:pt>
                <c:pt idx="2082">
                  <c:v>16.311451339000001</c:v>
                </c:pt>
                <c:pt idx="2083">
                  <c:v>16.276328742899999</c:v>
                </c:pt>
                <c:pt idx="2084">
                  <c:v>16.2412061468</c:v>
                </c:pt>
                <c:pt idx="2085">
                  <c:v>16.206083550700001</c:v>
                </c:pt>
                <c:pt idx="2086">
                  <c:v>16.172073627300001</c:v>
                </c:pt>
                <c:pt idx="2087">
                  <c:v>16.138244305600001</c:v>
                </c:pt>
                <c:pt idx="2088">
                  <c:v>16.1044149839</c:v>
                </c:pt>
                <c:pt idx="2089">
                  <c:v>16.070585662199999</c:v>
                </c:pt>
                <c:pt idx="2090">
                  <c:v>16.036756340499998</c:v>
                </c:pt>
                <c:pt idx="2091">
                  <c:v>16.002927018800001</c:v>
                </c:pt>
                <c:pt idx="2092">
                  <c:v>15.9690976971</c:v>
                </c:pt>
                <c:pt idx="2093">
                  <c:v>15.9354200601</c:v>
                </c:pt>
                <c:pt idx="2094">
                  <c:v>15.9018940608</c:v>
                </c:pt>
                <c:pt idx="2095">
                  <c:v>15.8683680616</c:v>
                </c:pt>
                <c:pt idx="2096">
                  <c:v>15.834447212100001</c:v>
                </c:pt>
                <c:pt idx="2097">
                  <c:v>15.8000469423</c:v>
                </c:pt>
                <c:pt idx="2098">
                  <c:v>15.7655126138</c:v>
                </c:pt>
                <c:pt idx="2099">
                  <c:v>15.7308896969</c:v>
                </c:pt>
                <c:pt idx="2100">
                  <c:v>15.6962667799</c:v>
                </c:pt>
                <c:pt idx="2101">
                  <c:v>15.661643863</c:v>
                </c:pt>
                <c:pt idx="2102">
                  <c:v>15.627020946</c:v>
                </c:pt>
                <c:pt idx="2103">
                  <c:v>15.5923980291</c:v>
                </c:pt>
                <c:pt idx="2104">
                  <c:v>15.5577751122</c:v>
                </c:pt>
                <c:pt idx="2105">
                  <c:v>15.5231521952</c:v>
                </c:pt>
                <c:pt idx="2106">
                  <c:v>15.4881826412</c:v>
                </c:pt>
                <c:pt idx="2107">
                  <c:v>15.4523979522</c:v>
                </c:pt>
                <c:pt idx="2108">
                  <c:v>15.4166132632</c:v>
                </c:pt>
                <c:pt idx="2109">
                  <c:v>15.380828574100001</c:v>
                </c:pt>
                <c:pt idx="2110">
                  <c:v>15.345043885100001</c:v>
                </c:pt>
                <c:pt idx="2111">
                  <c:v>15.309259196099999</c:v>
                </c:pt>
                <c:pt idx="2112">
                  <c:v>15.2745701868</c:v>
                </c:pt>
                <c:pt idx="2113">
                  <c:v>15.2413997625</c:v>
                </c:pt>
                <c:pt idx="2114">
                  <c:v>15.208229338100001</c:v>
                </c:pt>
                <c:pt idx="2115">
                  <c:v>15.175058913699999</c:v>
                </c:pt>
                <c:pt idx="2116">
                  <c:v>15.141888489399999</c:v>
                </c:pt>
                <c:pt idx="2117">
                  <c:v>15.108718065</c:v>
                </c:pt>
                <c:pt idx="2118">
                  <c:v>15.0755476407</c:v>
                </c:pt>
                <c:pt idx="2119">
                  <c:v>15.042536543800001</c:v>
                </c:pt>
                <c:pt idx="2120">
                  <c:v>15.009672008900001</c:v>
                </c:pt>
                <c:pt idx="2121">
                  <c:v>14.976807474099999</c:v>
                </c:pt>
                <c:pt idx="2122">
                  <c:v>14.943942939299999</c:v>
                </c:pt>
                <c:pt idx="2123">
                  <c:v>14.9110784044</c:v>
                </c:pt>
                <c:pt idx="2124">
                  <c:v>14.8782138696</c:v>
                </c:pt>
                <c:pt idx="2125">
                  <c:v>14.8453493348</c:v>
                </c:pt>
                <c:pt idx="2126">
                  <c:v>14.8124848</c:v>
                </c:pt>
                <c:pt idx="2127">
                  <c:v>14.7796202651</c:v>
                </c:pt>
                <c:pt idx="2128">
                  <c:v>14.7467557303</c:v>
                </c:pt>
                <c:pt idx="2129">
                  <c:v>14.7138911955</c:v>
                </c:pt>
                <c:pt idx="2130">
                  <c:v>14.681026660700001</c:v>
                </c:pt>
                <c:pt idx="2131">
                  <c:v>14.648162125800001</c:v>
                </c:pt>
                <c:pt idx="2132">
                  <c:v>14.615297590999999</c:v>
                </c:pt>
                <c:pt idx="2133">
                  <c:v>14.582753977899999</c:v>
                </c:pt>
                <c:pt idx="2134">
                  <c:v>14.5505935015</c:v>
                </c:pt>
                <c:pt idx="2135">
                  <c:v>14.5184330252</c:v>
                </c:pt>
                <c:pt idx="2136">
                  <c:v>14.486272548800001</c:v>
                </c:pt>
                <c:pt idx="2137">
                  <c:v>14.454112072399999</c:v>
                </c:pt>
                <c:pt idx="2138">
                  <c:v>14.4219515961</c:v>
                </c:pt>
                <c:pt idx="2139">
                  <c:v>14.3897911197</c:v>
                </c:pt>
                <c:pt idx="2140">
                  <c:v>14.3576306434</c:v>
                </c:pt>
                <c:pt idx="2141">
                  <c:v>14.325470167000001</c:v>
                </c:pt>
                <c:pt idx="2142">
                  <c:v>14.293309690699999</c:v>
                </c:pt>
                <c:pt idx="2143">
                  <c:v>14.2611492143</c:v>
                </c:pt>
                <c:pt idx="2144">
                  <c:v>14.228988738</c:v>
                </c:pt>
                <c:pt idx="2145">
                  <c:v>14.1968282616</c:v>
                </c:pt>
                <c:pt idx="2146">
                  <c:v>14.164667785200001</c:v>
                </c:pt>
                <c:pt idx="2147">
                  <c:v>14.1326062929</c:v>
                </c:pt>
                <c:pt idx="2148">
                  <c:v>14.100719895099999</c:v>
                </c:pt>
                <c:pt idx="2149">
                  <c:v>14.0688334973</c:v>
                </c:pt>
                <c:pt idx="2150">
                  <c:v>14.036947099500001</c:v>
                </c:pt>
                <c:pt idx="2151">
                  <c:v>14.0050607017</c:v>
                </c:pt>
                <c:pt idx="2152">
                  <c:v>13.9731743038</c:v>
                </c:pt>
                <c:pt idx="2153">
                  <c:v>13.941287905999999</c:v>
                </c:pt>
                <c:pt idx="2154">
                  <c:v>13.9094015082</c:v>
                </c:pt>
                <c:pt idx="2155">
                  <c:v>13.877515110399999</c:v>
                </c:pt>
                <c:pt idx="2156">
                  <c:v>13.8456287126</c:v>
                </c:pt>
                <c:pt idx="2157">
                  <c:v>13.814519864099999</c:v>
                </c:pt>
                <c:pt idx="2158">
                  <c:v>13.783829964700001</c:v>
                </c:pt>
                <c:pt idx="2159">
                  <c:v>13.7531400653</c:v>
                </c:pt>
                <c:pt idx="2160">
                  <c:v>13.7224501659</c:v>
                </c:pt>
                <c:pt idx="2161">
                  <c:v>13.691250075399999</c:v>
                </c:pt>
                <c:pt idx="2162">
                  <c:v>13.659648658</c:v>
                </c:pt>
                <c:pt idx="2163">
                  <c:v>13.628047240500001</c:v>
                </c:pt>
                <c:pt idx="2164">
                  <c:v>13.596445823</c:v>
                </c:pt>
                <c:pt idx="2165">
                  <c:v>13.564844405600001</c:v>
                </c:pt>
                <c:pt idx="2166">
                  <c:v>13.5332429881</c:v>
                </c:pt>
                <c:pt idx="2167">
                  <c:v>13.5016526168</c:v>
                </c:pt>
                <c:pt idx="2168">
                  <c:v>13.4700643541</c:v>
                </c:pt>
                <c:pt idx="2169">
                  <c:v>13.4384760915</c:v>
                </c:pt>
                <c:pt idx="2170">
                  <c:v>13.4068878288</c:v>
                </c:pt>
                <c:pt idx="2171">
                  <c:v>13.375299566100001</c:v>
                </c:pt>
                <c:pt idx="2172">
                  <c:v>13.343711303499999</c:v>
                </c:pt>
                <c:pt idx="2173">
                  <c:v>13.3121230408</c:v>
                </c:pt>
                <c:pt idx="2174">
                  <c:v>13.2805347782</c:v>
                </c:pt>
                <c:pt idx="2175">
                  <c:v>13.248313875599999</c:v>
                </c:pt>
                <c:pt idx="2176">
                  <c:v>13.2157659142</c:v>
                </c:pt>
                <c:pt idx="2177">
                  <c:v>13.1832179528</c:v>
                </c:pt>
                <c:pt idx="2178">
                  <c:v>13.150669991399999</c:v>
                </c:pt>
                <c:pt idx="2179">
                  <c:v>13.11812203</c:v>
                </c:pt>
                <c:pt idx="2180">
                  <c:v>13.0855740686</c:v>
                </c:pt>
                <c:pt idx="2181">
                  <c:v>13.055294825000001</c:v>
                </c:pt>
                <c:pt idx="2182">
                  <c:v>13.025293210199999</c:v>
                </c:pt>
                <c:pt idx="2183">
                  <c:v>12.995291595499999</c:v>
                </c:pt>
                <c:pt idx="2184">
                  <c:v>12.9652899807</c:v>
                </c:pt>
                <c:pt idx="2185">
                  <c:v>12.9352883659</c:v>
                </c:pt>
                <c:pt idx="2186">
                  <c:v>12.9052867512</c:v>
                </c:pt>
                <c:pt idx="2187">
                  <c:v>12.8752851364</c:v>
                </c:pt>
                <c:pt idx="2188">
                  <c:v>12.845283521600001</c:v>
                </c:pt>
                <c:pt idx="2189">
                  <c:v>12.814528645399999</c:v>
                </c:pt>
                <c:pt idx="2190">
                  <c:v>12.783255097</c:v>
                </c:pt>
                <c:pt idx="2191">
                  <c:v>12.7519815487</c:v>
                </c:pt>
                <c:pt idx="2192">
                  <c:v>12.7207080003</c:v>
                </c:pt>
                <c:pt idx="2193">
                  <c:v>12.689434452</c:v>
                </c:pt>
                <c:pt idx="2194">
                  <c:v>12.658160903700001</c:v>
                </c:pt>
                <c:pt idx="2195">
                  <c:v>12.626887355299999</c:v>
                </c:pt>
                <c:pt idx="2196">
                  <c:v>12.595613806999999</c:v>
                </c:pt>
                <c:pt idx="2197">
                  <c:v>12.5643402586</c:v>
                </c:pt>
                <c:pt idx="2198">
                  <c:v>12.5330667103</c:v>
                </c:pt>
                <c:pt idx="2199">
                  <c:v>12.5017931619</c:v>
                </c:pt>
                <c:pt idx="2200">
                  <c:v>12.4705196136</c:v>
                </c:pt>
                <c:pt idx="2201">
                  <c:v>12.439320688</c:v>
                </c:pt>
                <c:pt idx="2202">
                  <c:v>12.408919173899999</c:v>
                </c:pt>
                <c:pt idx="2203">
                  <c:v>12.378041187399999</c:v>
                </c:pt>
                <c:pt idx="2204">
                  <c:v>12.3452674527</c:v>
                </c:pt>
                <c:pt idx="2205">
                  <c:v>12.315066653000001</c:v>
                </c:pt>
                <c:pt idx="2206">
                  <c:v>12.284909119</c:v>
                </c:pt>
                <c:pt idx="2207">
                  <c:v>12.254751585099999</c:v>
                </c:pt>
                <c:pt idx="2208">
                  <c:v>12.2245940511</c:v>
                </c:pt>
                <c:pt idx="2209">
                  <c:v>12.1944365171</c:v>
                </c:pt>
                <c:pt idx="2210">
                  <c:v>12.164278983199999</c:v>
                </c:pt>
                <c:pt idx="2211">
                  <c:v>12.1341214492</c:v>
                </c:pt>
                <c:pt idx="2212">
                  <c:v>12.1039639153</c:v>
                </c:pt>
                <c:pt idx="2213">
                  <c:v>12.073806381300001</c:v>
                </c:pt>
                <c:pt idx="2214">
                  <c:v>12.0436488473</c:v>
                </c:pt>
                <c:pt idx="2215">
                  <c:v>12.013491313399999</c:v>
                </c:pt>
                <c:pt idx="2216">
                  <c:v>11.983333779400001</c:v>
                </c:pt>
                <c:pt idx="2217">
                  <c:v>11.9531762454</c:v>
                </c:pt>
                <c:pt idx="2218">
                  <c:v>11.9221005541</c:v>
                </c:pt>
                <c:pt idx="2219">
                  <c:v>11.889898631499999</c:v>
                </c:pt>
                <c:pt idx="2220">
                  <c:v>11.857696708900001</c:v>
                </c:pt>
                <c:pt idx="2221">
                  <c:v>11.8254947863</c:v>
                </c:pt>
                <c:pt idx="2222">
                  <c:v>11.7932928638</c:v>
                </c:pt>
                <c:pt idx="2223">
                  <c:v>11.761090941200001</c:v>
                </c:pt>
                <c:pt idx="2224">
                  <c:v>11.7288890186</c:v>
                </c:pt>
                <c:pt idx="2225">
                  <c:v>11.696687096</c:v>
                </c:pt>
                <c:pt idx="2226">
                  <c:v>11.664485173399999</c:v>
                </c:pt>
                <c:pt idx="2227">
                  <c:v>11.6322832508</c:v>
                </c:pt>
                <c:pt idx="2228">
                  <c:v>11.6000813282</c:v>
                </c:pt>
                <c:pt idx="2229">
                  <c:v>11.5679696485</c:v>
                </c:pt>
                <c:pt idx="2230">
                  <c:v>11.5389835637</c:v>
                </c:pt>
                <c:pt idx="2231">
                  <c:v>11.509997478900001</c:v>
                </c:pt>
                <c:pt idx="2232">
                  <c:v>11.481011394199999</c:v>
                </c:pt>
                <c:pt idx="2233">
                  <c:v>11.452078935999999</c:v>
                </c:pt>
                <c:pt idx="2234">
                  <c:v>11.427654525299999</c:v>
                </c:pt>
                <c:pt idx="2235">
                  <c:v>11.403230114499999</c:v>
                </c:pt>
                <c:pt idx="2236">
                  <c:v>11.378805703799999</c:v>
                </c:pt>
                <c:pt idx="2237">
                  <c:v>11.354381292999999</c:v>
                </c:pt>
                <c:pt idx="2238">
                  <c:v>11.329956882299999</c:v>
                </c:pt>
                <c:pt idx="2239">
                  <c:v>11.3058533982</c:v>
                </c:pt>
                <c:pt idx="2240">
                  <c:v>11.282007463999999</c:v>
                </c:pt>
                <c:pt idx="2241">
                  <c:v>11.258161529900001</c:v>
                </c:pt>
                <c:pt idx="2242">
                  <c:v>11.2343155957</c:v>
                </c:pt>
                <c:pt idx="2243">
                  <c:v>11.210469661599999</c:v>
                </c:pt>
                <c:pt idx="2244">
                  <c:v>11.186623727400001</c:v>
                </c:pt>
                <c:pt idx="2245">
                  <c:v>11.1627777933</c:v>
                </c:pt>
                <c:pt idx="2246">
                  <c:v>11.1389318592</c:v>
                </c:pt>
                <c:pt idx="2247">
                  <c:v>11.115085925000001</c:v>
                </c:pt>
                <c:pt idx="2248">
                  <c:v>11.0912399909</c:v>
                </c:pt>
                <c:pt idx="2249">
                  <c:v>11.068245768000001</c:v>
                </c:pt>
                <c:pt idx="2250">
                  <c:v>11.0478176604</c:v>
                </c:pt>
                <c:pt idx="2251">
                  <c:v>11.027389552900001</c:v>
                </c:pt>
                <c:pt idx="2252">
                  <c:v>11.0069614453</c:v>
                </c:pt>
                <c:pt idx="2253">
                  <c:v>10.986533337699999</c:v>
                </c:pt>
                <c:pt idx="2254">
                  <c:v>10.9661052301</c:v>
                </c:pt>
                <c:pt idx="2255">
                  <c:v>10.945677122499999</c:v>
                </c:pt>
                <c:pt idx="2256">
                  <c:v>10.925249015</c:v>
                </c:pt>
                <c:pt idx="2257">
                  <c:v>10.9048209074</c:v>
                </c:pt>
                <c:pt idx="2258">
                  <c:v>10.884392799800001</c:v>
                </c:pt>
                <c:pt idx="2259">
                  <c:v>10.863818562900001</c:v>
                </c:pt>
                <c:pt idx="2260">
                  <c:v>10.843117642499999</c:v>
                </c:pt>
                <c:pt idx="2261">
                  <c:v>10.8224167221</c:v>
                </c:pt>
                <c:pt idx="2262">
                  <c:v>10.8017158016</c:v>
                </c:pt>
                <c:pt idx="2263">
                  <c:v>10.781014881200001</c:v>
                </c:pt>
                <c:pt idx="2264">
                  <c:v>10.7603139607</c:v>
                </c:pt>
                <c:pt idx="2265">
                  <c:v>10.7396017872</c:v>
                </c:pt>
                <c:pt idx="2266">
                  <c:v>10.718652717399999</c:v>
                </c:pt>
                <c:pt idx="2267">
                  <c:v>10.697703647599999</c:v>
                </c:pt>
                <c:pt idx="2268">
                  <c:v>10.676754577900001</c:v>
                </c:pt>
                <c:pt idx="2269">
                  <c:v>10.6558055081</c:v>
                </c:pt>
                <c:pt idx="2270">
                  <c:v>10.6348816638</c:v>
                </c:pt>
                <c:pt idx="2271">
                  <c:v>10.614210680299999</c:v>
                </c:pt>
                <c:pt idx="2272">
                  <c:v>10.593539696800001</c:v>
                </c:pt>
                <c:pt idx="2273">
                  <c:v>10.5728687134</c:v>
                </c:pt>
                <c:pt idx="2274">
                  <c:v>10.5521977299</c:v>
                </c:pt>
                <c:pt idx="2275">
                  <c:v>10.531526746500001</c:v>
                </c:pt>
                <c:pt idx="2276">
                  <c:v>10.510855763</c:v>
                </c:pt>
                <c:pt idx="2277">
                  <c:v>10.4901847795</c:v>
                </c:pt>
                <c:pt idx="2278">
                  <c:v>10.469513796099999</c:v>
                </c:pt>
                <c:pt idx="2279">
                  <c:v>10.448842812600001</c:v>
                </c:pt>
                <c:pt idx="2280">
                  <c:v>10.4281718292</c:v>
                </c:pt>
                <c:pt idx="2281">
                  <c:v>10.4075008457</c:v>
                </c:pt>
                <c:pt idx="2282">
                  <c:v>10.386829862300001</c:v>
                </c:pt>
                <c:pt idx="2283">
                  <c:v>10.3661588788</c:v>
                </c:pt>
                <c:pt idx="2284">
                  <c:v>10.3454655329</c:v>
                </c:pt>
                <c:pt idx="2285">
                  <c:v>10.3247064039</c:v>
                </c:pt>
                <c:pt idx="2286">
                  <c:v>10.303947275000001</c:v>
                </c:pt>
                <c:pt idx="2287">
                  <c:v>10.283188146000001</c:v>
                </c:pt>
                <c:pt idx="2288">
                  <c:v>10.262429017100001</c:v>
                </c:pt>
                <c:pt idx="2289">
                  <c:v>10.241669888100001</c:v>
                </c:pt>
                <c:pt idx="2290">
                  <c:v>10.220910759200001</c:v>
                </c:pt>
                <c:pt idx="2291">
                  <c:v>10.200151630200001</c:v>
                </c:pt>
                <c:pt idx="2292">
                  <c:v>10.179392501300001</c:v>
                </c:pt>
                <c:pt idx="2293">
                  <c:v>10.158633372300001</c:v>
                </c:pt>
                <c:pt idx="2294">
                  <c:v>10.137874243400001</c:v>
                </c:pt>
                <c:pt idx="2295">
                  <c:v>10.117115114400001</c:v>
                </c:pt>
                <c:pt idx="2296">
                  <c:v>10.096355985500001</c:v>
                </c:pt>
                <c:pt idx="2297">
                  <c:v>10.075596856500001</c:v>
                </c:pt>
                <c:pt idx="2298">
                  <c:v>10.054837727600001</c:v>
                </c:pt>
                <c:pt idx="2299">
                  <c:v>10.034078598600001</c:v>
                </c:pt>
                <c:pt idx="2300">
                  <c:v>10.013319469700001</c:v>
                </c:pt>
                <c:pt idx="2301">
                  <c:v>9.9925603407099999</c:v>
                </c:pt>
                <c:pt idx="2302">
                  <c:v>9.9737648304499995</c:v>
                </c:pt>
                <c:pt idx="2303">
                  <c:v>9.9553920792900001</c:v>
                </c:pt>
                <c:pt idx="2304">
                  <c:v>9.9370193281199999</c:v>
                </c:pt>
                <c:pt idx="2305">
                  <c:v>9.9186465769600005</c:v>
                </c:pt>
                <c:pt idx="2306">
                  <c:v>9.9000948195500005</c:v>
                </c:pt>
                <c:pt idx="2307">
                  <c:v>9.8811974560200007</c:v>
                </c:pt>
                <c:pt idx="2308">
                  <c:v>9.8623000924900008</c:v>
                </c:pt>
                <c:pt idx="2309">
                  <c:v>9.8434027289700001</c:v>
                </c:pt>
                <c:pt idx="2310">
                  <c:v>9.8245053654400003</c:v>
                </c:pt>
                <c:pt idx="2311">
                  <c:v>9.8056080019100005</c:v>
                </c:pt>
                <c:pt idx="2312">
                  <c:v>9.7864611255400007</c:v>
                </c:pt>
                <c:pt idx="2313">
                  <c:v>9.7672802254200004</c:v>
                </c:pt>
                <c:pt idx="2314">
                  <c:v>9.7480993253000001</c:v>
                </c:pt>
                <c:pt idx="2315">
                  <c:v>9.7289184251700007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A69-E94C-898F-B88ED46D486D}"/>
            </c:ext>
          </c:extLst>
        </c:ser>
        <c:ser>
          <c:idx val="2"/>
          <c:order val="3"/>
          <c:tx>
            <c:strRef>
              <c:f>All!$G$1</c:f>
              <c:strCache>
                <c:ptCount val="1"/>
                <c:pt idx="0">
                  <c:v>HES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All!$D$194:$D$2510</c:f>
              <c:numCache>
                <c:formatCode>General</c:formatCode>
                <c:ptCount val="2317"/>
                <c:pt idx="0">
                  <c:v>-200</c:v>
                </c:pt>
                <c:pt idx="1">
                  <c:v>-199.481865285</c:v>
                </c:pt>
                <c:pt idx="2">
                  <c:v>-198.96373057</c:v>
                </c:pt>
                <c:pt idx="3">
                  <c:v>-198.44559585499999</c:v>
                </c:pt>
                <c:pt idx="4">
                  <c:v>-197.92746113999999</c:v>
                </c:pt>
                <c:pt idx="5">
                  <c:v>-197.40932642499999</c:v>
                </c:pt>
                <c:pt idx="6">
                  <c:v>-196.89119170999999</c:v>
                </c:pt>
                <c:pt idx="7">
                  <c:v>-196.37305699500001</c:v>
                </c:pt>
                <c:pt idx="8">
                  <c:v>-195.85492228000001</c:v>
                </c:pt>
                <c:pt idx="9">
                  <c:v>-195.33678756500001</c:v>
                </c:pt>
                <c:pt idx="10">
                  <c:v>-194.81865285000001</c:v>
                </c:pt>
                <c:pt idx="11">
                  <c:v>-194.300518135</c:v>
                </c:pt>
                <c:pt idx="12">
                  <c:v>-193.78238342</c:v>
                </c:pt>
                <c:pt idx="13">
                  <c:v>-193.264248705</c:v>
                </c:pt>
                <c:pt idx="14">
                  <c:v>-192.74611399</c:v>
                </c:pt>
                <c:pt idx="15">
                  <c:v>-192.227979275</c:v>
                </c:pt>
                <c:pt idx="16">
                  <c:v>-191.70984455999999</c:v>
                </c:pt>
                <c:pt idx="17">
                  <c:v>-191.19170984499999</c:v>
                </c:pt>
                <c:pt idx="18">
                  <c:v>-190.67357512999999</c:v>
                </c:pt>
                <c:pt idx="19">
                  <c:v>-190.15544041499999</c:v>
                </c:pt>
                <c:pt idx="20">
                  <c:v>-189.637305699</c:v>
                </c:pt>
                <c:pt idx="21">
                  <c:v>-189.11917098399999</c:v>
                </c:pt>
                <c:pt idx="22">
                  <c:v>-188.60103626899999</c:v>
                </c:pt>
                <c:pt idx="23">
                  <c:v>-188.08290155399999</c:v>
                </c:pt>
                <c:pt idx="24">
                  <c:v>-187.56476683899999</c:v>
                </c:pt>
                <c:pt idx="25">
                  <c:v>-187.04663212400001</c:v>
                </c:pt>
                <c:pt idx="26">
                  <c:v>-186.52849740900001</c:v>
                </c:pt>
                <c:pt idx="27">
                  <c:v>-186.01036269400001</c:v>
                </c:pt>
                <c:pt idx="28">
                  <c:v>-185.49222797900001</c:v>
                </c:pt>
                <c:pt idx="29">
                  <c:v>-184.974093264</c:v>
                </c:pt>
                <c:pt idx="30">
                  <c:v>-184.455958549</c:v>
                </c:pt>
                <c:pt idx="31">
                  <c:v>-183.937823834</c:v>
                </c:pt>
                <c:pt idx="32">
                  <c:v>-183.419689119</c:v>
                </c:pt>
                <c:pt idx="33">
                  <c:v>-182.901554404</c:v>
                </c:pt>
                <c:pt idx="34">
                  <c:v>-182.38341968899999</c:v>
                </c:pt>
                <c:pt idx="35">
                  <c:v>-181.86528497399999</c:v>
                </c:pt>
                <c:pt idx="36">
                  <c:v>-181.34715025899999</c:v>
                </c:pt>
                <c:pt idx="37">
                  <c:v>-180.82901554399999</c:v>
                </c:pt>
                <c:pt idx="38">
                  <c:v>-180.31088082900001</c:v>
                </c:pt>
                <c:pt idx="39">
                  <c:v>-179.79274611400001</c:v>
                </c:pt>
                <c:pt idx="40">
                  <c:v>-179.27461139900001</c:v>
                </c:pt>
                <c:pt idx="41">
                  <c:v>-178.75647668400001</c:v>
                </c:pt>
                <c:pt idx="42">
                  <c:v>-178.238341969</c:v>
                </c:pt>
                <c:pt idx="43">
                  <c:v>-177.720207254</c:v>
                </c:pt>
                <c:pt idx="44">
                  <c:v>-177.202072539</c:v>
                </c:pt>
                <c:pt idx="45">
                  <c:v>-176.683937824</c:v>
                </c:pt>
                <c:pt idx="46">
                  <c:v>-176.165803109</c:v>
                </c:pt>
                <c:pt idx="47">
                  <c:v>-175.64766839399999</c:v>
                </c:pt>
                <c:pt idx="48">
                  <c:v>-175.12953367899999</c:v>
                </c:pt>
                <c:pt idx="49">
                  <c:v>-174.61139896399999</c:v>
                </c:pt>
                <c:pt idx="50">
                  <c:v>-174.09326424899999</c:v>
                </c:pt>
                <c:pt idx="51">
                  <c:v>-173.57512953400001</c:v>
                </c:pt>
                <c:pt idx="52">
                  <c:v>-173.05699481900001</c:v>
                </c:pt>
                <c:pt idx="53">
                  <c:v>-172.53886010400001</c:v>
                </c:pt>
                <c:pt idx="54">
                  <c:v>-172.02072538900001</c:v>
                </c:pt>
                <c:pt idx="55">
                  <c:v>-171.502590674</c:v>
                </c:pt>
                <c:pt idx="56">
                  <c:v>-170.984455959</c:v>
                </c:pt>
                <c:pt idx="57">
                  <c:v>-170.466321244</c:v>
                </c:pt>
                <c:pt idx="58">
                  <c:v>-169.94818652800001</c:v>
                </c:pt>
                <c:pt idx="59">
                  <c:v>-169.43005181300001</c:v>
                </c:pt>
                <c:pt idx="60">
                  <c:v>-168.911917098</c:v>
                </c:pt>
                <c:pt idx="61">
                  <c:v>-168.393782383</c:v>
                </c:pt>
                <c:pt idx="62">
                  <c:v>-167.875647668</c:v>
                </c:pt>
                <c:pt idx="63">
                  <c:v>-167.357512953</c:v>
                </c:pt>
                <c:pt idx="64">
                  <c:v>-166.83937823799999</c:v>
                </c:pt>
                <c:pt idx="65">
                  <c:v>-166.32124352299999</c:v>
                </c:pt>
                <c:pt idx="66">
                  <c:v>-165.80310880799999</c:v>
                </c:pt>
                <c:pt idx="67">
                  <c:v>-165.28497409299999</c:v>
                </c:pt>
                <c:pt idx="68">
                  <c:v>-164.76683937799999</c:v>
                </c:pt>
                <c:pt idx="69">
                  <c:v>-164.24870466300001</c:v>
                </c:pt>
                <c:pt idx="70">
                  <c:v>-163.73056994800001</c:v>
                </c:pt>
                <c:pt idx="71">
                  <c:v>-163.21243523300001</c:v>
                </c:pt>
                <c:pt idx="72">
                  <c:v>-162.69430051800001</c:v>
                </c:pt>
                <c:pt idx="73">
                  <c:v>-162.176165803</c:v>
                </c:pt>
                <c:pt idx="74">
                  <c:v>-161.658031088</c:v>
                </c:pt>
                <c:pt idx="75">
                  <c:v>-161.139896373</c:v>
                </c:pt>
                <c:pt idx="76">
                  <c:v>-160.621761658</c:v>
                </c:pt>
                <c:pt idx="77">
                  <c:v>-160.10362694299999</c:v>
                </c:pt>
                <c:pt idx="78">
                  <c:v>-159.58549222799999</c:v>
                </c:pt>
                <c:pt idx="79">
                  <c:v>-159.06735751299999</c:v>
                </c:pt>
                <c:pt idx="80">
                  <c:v>-158.54922279799999</c:v>
                </c:pt>
                <c:pt idx="81">
                  <c:v>-158.03108808299999</c:v>
                </c:pt>
                <c:pt idx="82">
                  <c:v>-157.51295336800001</c:v>
                </c:pt>
                <c:pt idx="83">
                  <c:v>-156.99481865300001</c:v>
                </c:pt>
                <c:pt idx="84">
                  <c:v>-156.47668393800001</c:v>
                </c:pt>
                <c:pt idx="85">
                  <c:v>-155.95854922300001</c:v>
                </c:pt>
                <c:pt idx="86">
                  <c:v>-155.440414508</c:v>
                </c:pt>
                <c:pt idx="87">
                  <c:v>-154.922279793</c:v>
                </c:pt>
                <c:pt idx="88">
                  <c:v>-154.404145078</c:v>
                </c:pt>
                <c:pt idx="89">
                  <c:v>-153.886010363</c:v>
                </c:pt>
                <c:pt idx="90">
                  <c:v>-153.36787564799999</c:v>
                </c:pt>
                <c:pt idx="91">
                  <c:v>-152.84974093299999</c:v>
                </c:pt>
                <c:pt idx="92">
                  <c:v>-152.33160621799999</c:v>
                </c:pt>
                <c:pt idx="93">
                  <c:v>-151.81347150299999</c:v>
                </c:pt>
                <c:pt idx="94">
                  <c:v>-151.29533678799999</c:v>
                </c:pt>
                <c:pt idx="95">
                  <c:v>-150.77720207300001</c:v>
                </c:pt>
                <c:pt idx="96">
                  <c:v>-150.25906735800001</c:v>
                </c:pt>
                <c:pt idx="97">
                  <c:v>-149.74093264199999</c:v>
                </c:pt>
                <c:pt idx="98">
                  <c:v>-149.22279792699999</c:v>
                </c:pt>
                <c:pt idx="99">
                  <c:v>-148.70466321200001</c:v>
                </c:pt>
                <c:pt idx="100">
                  <c:v>-148.18652849700001</c:v>
                </c:pt>
                <c:pt idx="101">
                  <c:v>-147.66839378200001</c:v>
                </c:pt>
                <c:pt idx="102">
                  <c:v>-147.15025906700001</c:v>
                </c:pt>
                <c:pt idx="103">
                  <c:v>-146.63212435200001</c:v>
                </c:pt>
                <c:pt idx="104">
                  <c:v>-146.113989637</c:v>
                </c:pt>
                <c:pt idx="105">
                  <c:v>-145.595854922</c:v>
                </c:pt>
                <c:pt idx="106">
                  <c:v>-145.077720207</c:v>
                </c:pt>
                <c:pt idx="107">
                  <c:v>-144.559585492</c:v>
                </c:pt>
                <c:pt idx="108">
                  <c:v>-144.04145077699999</c:v>
                </c:pt>
                <c:pt idx="109">
                  <c:v>-143.52331606199999</c:v>
                </c:pt>
                <c:pt idx="110">
                  <c:v>-143.00518134699999</c:v>
                </c:pt>
                <c:pt idx="111">
                  <c:v>-142.48704663199999</c:v>
                </c:pt>
                <c:pt idx="112">
                  <c:v>-141.96891191700001</c:v>
                </c:pt>
                <c:pt idx="113">
                  <c:v>-141.45077720200001</c:v>
                </c:pt>
                <c:pt idx="114">
                  <c:v>-140.93264248700001</c:v>
                </c:pt>
                <c:pt idx="115">
                  <c:v>-140.41450777200001</c:v>
                </c:pt>
                <c:pt idx="116">
                  <c:v>-139.89637305700001</c:v>
                </c:pt>
                <c:pt idx="117">
                  <c:v>-139.378238342</c:v>
                </c:pt>
                <c:pt idx="118">
                  <c:v>-138.860103627</c:v>
                </c:pt>
                <c:pt idx="119">
                  <c:v>-138.341968912</c:v>
                </c:pt>
                <c:pt idx="120">
                  <c:v>-137.823834197</c:v>
                </c:pt>
                <c:pt idx="121">
                  <c:v>-137.30569948199999</c:v>
                </c:pt>
                <c:pt idx="122">
                  <c:v>-136.78756476699999</c:v>
                </c:pt>
                <c:pt idx="123">
                  <c:v>-136.26943005199999</c:v>
                </c:pt>
                <c:pt idx="124">
                  <c:v>-135.75129533699999</c:v>
                </c:pt>
                <c:pt idx="125">
                  <c:v>-135.23316062200001</c:v>
                </c:pt>
                <c:pt idx="126">
                  <c:v>-134.71502590700001</c:v>
                </c:pt>
                <c:pt idx="127">
                  <c:v>-134.19689119200001</c:v>
                </c:pt>
                <c:pt idx="128">
                  <c:v>-133.67875647700001</c:v>
                </c:pt>
                <c:pt idx="129">
                  <c:v>-133.16062176200001</c:v>
                </c:pt>
                <c:pt idx="130">
                  <c:v>-132.642487047</c:v>
                </c:pt>
                <c:pt idx="131">
                  <c:v>-132.124352332</c:v>
                </c:pt>
                <c:pt idx="132">
                  <c:v>-131.606217617</c:v>
                </c:pt>
                <c:pt idx="133">
                  <c:v>-131.088082902</c:v>
                </c:pt>
                <c:pt idx="134">
                  <c:v>-130.56994818699999</c:v>
                </c:pt>
                <c:pt idx="135">
                  <c:v>-130.05181347199999</c:v>
                </c:pt>
                <c:pt idx="136">
                  <c:v>-129.533678756</c:v>
                </c:pt>
                <c:pt idx="137">
                  <c:v>-129.015544041</c:v>
                </c:pt>
                <c:pt idx="138">
                  <c:v>-128.497409326</c:v>
                </c:pt>
                <c:pt idx="139">
                  <c:v>-127.97927461099999</c:v>
                </c:pt>
                <c:pt idx="140">
                  <c:v>-127.46113989600001</c:v>
                </c:pt>
                <c:pt idx="141">
                  <c:v>-126.943005181</c:v>
                </c:pt>
                <c:pt idx="142">
                  <c:v>-126.424870466</c:v>
                </c:pt>
                <c:pt idx="143">
                  <c:v>-125.906735751</c:v>
                </c:pt>
                <c:pt idx="144">
                  <c:v>-125.388601036</c:v>
                </c:pt>
                <c:pt idx="145">
                  <c:v>-124.87046632099999</c:v>
                </c:pt>
                <c:pt idx="146">
                  <c:v>-124.35233160600001</c:v>
                </c:pt>
                <c:pt idx="147">
                  <c:v>-123.834196891</c:v>
                </c:pt>
                <c:pt idx="148">
                  <c:v>-123.316062176</c:v>
                </c:pt>
                <c:pt idx="149">
                  <c:v>-122.797927461</c:v>
                </c:pt>
                <c:pt idx="150">
                  <c:v>-122.279792746</c:v>
                </c:pt>
                <c:pt idx="151">
                  <c:v>-121.761658031</c:v>
                </c:pt>
                <c:pt idx="152">
                  <c:v>-121.24352331599999</c:v>
                </c:pt>
                <c:pt idx="153">
                  <c:v>-120.72538860100001</c:v>
                </c:pt>
                <c:pt idx="154">
                  <c:v>-120.207253886</c:v>
                </c:pt>
                <c:pt idx="155">
                  <c:v>-119.689119171</c:v>
                </c:pt>
                <c:pt idx="156">
                  <c:v>-119.170984456</c:v>
                </c:pt>
                <c:pt idx="157">
                  <c:v>-118.652849741</c:v>
                </c:pt>
                <c:pt idx="158">
                  <c:v>-118.13471502599999</c:v>
                </c:pt>
                <c:pt idx="159">
                  <c:v>-117.61658031100001</c:v>
                </c:pt>
                <c:pt idx="160">
                  <c:v>-117.098445596</c:v>
                </c:pt>
                <c:pt idx="161">
                  <c:v>-116.580310881</c:v>
                </c:pt>
                <c:pt idx="162">
                  <c:v>-116.062176166</c:v>
                </c:pt>
                <c:pt idx="163">
                  <c:v>-115.544041451</c:v>
                </c:pt>
                <c:pt idx="164">
                  <c:v>-115.025906736</c:v>
                </c:pt>
                <c:pt idx="165">
                  <c:v>-114.50777202099999</c:v>
                </c:pt>
                <c:pt idx="166">
                  <c:v>-113.98963730600001</c:v>
                </c:pt>
                <c:pt idx="167">
                  <c:v>-113.471502591</c:v>
                </c:pt>
                <c:pt idx="168">
                  <c:v>-112.953367876</c:v>
                </c:pt>
                <c:pt idx="169">
                  <c:v>-112.435233161</c:v>
                </c:pt>
                <c:pt idx="170">
                  <c:v>-111.917098446</c:v>
                </c:pt>
                <c:pt idx="171">
                  <c:v>-111.39896373099999</c:v>
                </c:pt>
                <c:pt idx="172">
                  <c:v>-110.88082901600001</c:v>
                </c:pt>
                <c:pt idx="173">
                  <c:v>-110.362694301</c:v>
                </c:pt>
                <c:pt idx="174">
                  <c:v>-109.844559585</c:v>
                </c:pt>
                <c:pt idx="175">
                  <c:v>-109.32642487</c:v>
                </c:pt>
                <c:pt idx="176">
                  <c:v>-108.80829015499999</c:v>
                </c:pt>
                <c:pt idx="177">
                  <c:v>-108.29015544000001</c:v>
                </c:pt>
                <c:pt idx="178">
                  <c:v>-107.772020725</c:v>
                </c:pt>
                <c:pt idx="179">
                  <c:v>-107.25388601</c:v>
                </c:pt>
                <c:pt idx="180">
                  <c:v>-106.735751295</c:v>
                </c:pt>
                <c:pt idx="181">
                  <c:v>-106.21761658</c:v>
                </c:pt>
                <c:pt idx="182">
                  <c:v>-105.699481865</c:v>
                </c:pt>
                <c:pt idx="183">
                  <c:v>-105.18134714999999</c:v>
                </c:pt>
                <c:pt idx="184">
                  <c:v>-104.66321243500001</c:v>
                </c:pt>
                <c:pt idx="185">
                  <c:v>-104.14507772</c:v>
                </c:pt>
                <c:pt idx="186">
                  <c:v>-103.626943005</c:v>
                </c:pt>
                <c:pt idx="187">
                  <c:v>-103.10880829</c:v>
                </c:pt>
                <c:pt idx="188">
                  <c:v>-102.590673575</c:v>
                </c:pt>
                <c:pt idx="189">
                  <c:v>-102.07253885999999</c:v>
                </c:pt>
                <c:pt idx="190">
                  <c:v>-101.55440414500001</c:v>
                </c:pt>
                <c:pt idx="191">
                  <c:v>-101.03626943</c:v>
                </c:pt>
                <c:pt idx="192">
                  <c:v>-100.518134715</c:v>
                </c:pt>
                <c:pt idx="193">
                  <c:v>-100</c:v>
                </c:pt>
                <c:pt idx="194">
                  <c:v>-99.481865284999998</c:v>
                </c:pt>
                <c:pt idx="195">
                  <c:v>-98.963730569899994</c:v>
                </c:pt>
                <c:pt idx="196">
                  <c:v>-98.445595854900006</c:v>
                </c:pt>
                <c:pt idx="197">
                  <c:v>-97.927461139900004</c:v>
                </c:pt>
                <c:pt idx="198">
                  <c:v>-97.409326424900001</c:v>
                </c:pt>
                <c:pt idx="199">
                  <c:v>-96.891191709799998</c:v>
                </c:pt>
                <c:pt idx="200">
                  <c:v>-96.373056994799995</c:v>
                </c:pt>
                <c:pt idx="201">
                  <c:v>-95.854922279799993</c:v>
                </c:pt>
                <c:pt idx="202">
                  <c:v>-95.336787564800005</c:v>
                </c:pt>
                <c:pt idx="203">
                  <c:v>-94.818652849700001</c:v>
                </c:pt>
                <c:pt idx="204">
                  <c:v>-94.300518134699999</c:v>
                </c:pt>
                <c:pt idx="205">
                  <c:v>-93.782383419699997</c:v>
                </c:pt>
                <c:pt idx="206">
                  <c:v>-93.264248704699995</c:v>
                </c:pt>
                <c:pt idx="207">
                  <c:v>-92.746113989600005</c:v>
                </c:pt>
                <c:pt idx="208">
                  <c:v>-92.227979274600003</c:v>
                </c:pt>
                <c:pt idx="209">
                  <c:v>-91.7098445596</c:v>
                </c:pt>
                <c:pt idx="210">
                  <c:v>-91.191709844599998</c:v>
                </c:pt>
                <c:pt idx="211">
                  <c:v>-90.673575129499994</c:v>
                </c:pt>
                <c:pt idx="212">
                  <c:v>-90.155440414500006</c:v>
                </c:pt>
                <c:pt idx="213">
                  <c:v>-89.637305699500004</c:v>
                </c:pt>
                <c:pt idx="214">
                  <c:v>-89.119170984500002</c:v>
                </c:pt>
                <c:pt idx="215">
                  <c:v>-88.601036269399998</c:v>
                </c:pt>
                <c:pt idx="216">
                  <c:v>-88.082901554399996</c:v>
                </c:pt>
                <c:pt idx="217">
                  <c:v>-87.564766839399994</c:v>
                </c:pt>
                <c:pt idx="218">
                  <c:v>-87.046632124400006</c:v>
                </c:pt>
                <c:pt idx="219">
                  <c:v>-86.528497409300002</c:v>
                </c:pt>
                <c:pt idx="220">
                  <c:v>-86.010362694299999</c:v>
                </c:pt>
                <c:pt idx="221">
                  <c:v>-85.492227979299997</c:v>
                </c:pt>
                <c:pt idx="222">
                  <c:v>-84.974093264199993</c:v>
                </c:pt>
                <c:pt idx="223">
                  <c:v>-84.455958549200005</c:v>
                </c:pt>
                <c:pt idx="224">
                  <c:v>-83.937823834200003</c:v>
                </c:pt>
                <c:pt idx="225">
                  <c:v>-83.419689119200001</c:v>
                </c:pt>
                <c:pt idx="226">
                  <c:v>-82.901554404099997</c:v>
                </c:pt>
                <c:pt idx="227">
                  <c:v>-82.383419689099995</c:v>
                </c:pt>
                <c:pt idx="228">
                  <c:v>-81.865284974100007</c:v>
                </c:pt>
                <c:pt idx="229">
                  <c:v>-81.347150259100005</c:v>
                </c:pt>
                <c:pt idx="230">
                  <c:v>-80.829015544000001</c:v>
                </c:pt>
                <c:pt idx="231">
                  <c:v>-80.310880828999998</c:v>
                </c:pt>
                <c:pt idx="232">
                  <c:v>-79.792746113999996</c:v>
                </c:pt>
                <c:pt idx="233">
                  <c:v>-79.274611398999994</c:v>
                </c:pt>
                <c:pt idx="234">
                  <c:v>-78.756476683900004</c:v>
                </c:pt>
                <c:pt idx="235">
                  <c:v>-78.238341968900002</c:v>
                </c:pt>
                <c:pt idx="236">
                  <c:v>-77.7202072539</c:v>
                </c:pt>
                <c:pt idx="237">
                  <c:v>-77.202072538899998</c:v>
                </c:pt>
                <c:pt idx="238">
                  <c:v>-76.683937823799994</c:v>
                </c:pt>
                <c:pt idx="239">
                  <c:v>-76.165803108800006</c:v>
                </c:pt>
                <c:pt idx="240">
                  <c:v>-75.647668393800004</c:v>
                </c:pt>
                <c:pt idx="241">
                  <c:v>-75.129533678800001</c:v>
                </c:pt>
                <c:pt idx="242">
                  <c:v>-74.611398963699997</c:v>
                </c:pt>
                <c:pt idx="243">
                  <c:v>-74.093264248699995</c:v>
                </c:pt>
                <c:pt idx="244">
                  <c:v>-73.575129533699993</c:v>
                </c:pt>
                <c:pt idx="245">
                  <c:v>-73.056994818700005</c:v>
                </c:pt>
                <c:pt idx="246">
                  <c:v>-72.538860103600001</c:v>
                </c:pt>
                <c:pt idx="247">
                  <c:v>-72.020725388599999</c:v>
                </c:pt>
                <c:pt idx="248">
                  <c:v>-71.502590673599997</c:v>
                </c:pt>
                <c:pt idx="249">
                  <c:v>-70.984455958500007</c:v>
                </c:pt>
                <c:pt idx="250">
                  <c:v>-70.466321243500005</c:v>
                </c:pt>
                <c:pt idx="251">
                  <c:v>-69.948186528500003</c:v>
                </c:pt>
                <c:pt idx="252">
                  <c:v>-69.4300518135</c:v>
                </c:pt>
                <c:pt idx="253">
                  <c:v>-68.911917098399996</c:v>
                </c:pt>
                <c:pt idx="254">
                  <c:v>-68.393782383399994</c:v>
                </c:pt>
                <c:pt idx="255">
                  <c:v>-67.875647668400006</c:v>
                </c:pt>
                <c:pt idx="256">
                  <c:v>-67.357512953400004</c:v>
                </c:pt>
                <c:pt idx="257">
                  <c:v>-66.8393782383</c:v>
                </c:pt>
                <c:pt idx="258">
                  <c:v>-66.321243523299998</c:v>
                </c:pt>
                <c:pt idx="259">
                  <c:v>-65.803108808299996</c:v>
                </c:pt>
                <c:pt idx="260">
                  <c:v>-65.284974093299994</c:v>
                </c:pt>
                <c:pt idx="261">
                  <c:v>-64.766839378200004</c:v>
                </c:pt>
                <c:pt idx="262">
                  <c:v>-64.248704663200002</c:v>
                </c:pt>
                <c:pt idx="263">
                  <c:v>-63.730569948199999</c:v>
                </c:pt>
                <c:pt idx="264">
                  <c:v>-63.212435233199997</c:v>
                </c:pt>
                <c:pt idx="265">
                  <c:v>-62.6943005181</c:v>
                </c:pt>
                <c:pt idx="266">
                  <c:v>-62.176165803099998</c:v>
                </c:pt>
                <c:pt idx="267">
                  <c:v>-61.658031088100003</c:v>
                </c:pt>
                <c:pt idx="268">
                  <c:v>-61.139896373100001</c:v>
                </c:pt>
                <c:pt idx="269">
                  <c:v>-60.621761657999997</c:v>
                </c:pt>
                <c:pt idx="270">
                  <c:v>-60.103626943000002</c:v>
                </c:pt>
                <c:pt idx="271">
                  <c:v>-59.585492228</c:v>
                </c:pt>
                <c:pt idx="272">
                  <c:v>-59.067357512999997</c:v>
                </c:pt>
                <c:pt idx="273">
                  <c:v>-58.549222797900001</c:v>
                </c:pt>
                <c:pt idx="274">
                  <c:v>-58.031088082899998</c:v>
                </c:pt>
                <c:pt idx="275">
                  <c:v>-57.512953367900003</c:v>
                </c:pt>
                <c:pt idx="276">
                  <c:v>-56.994818652799999</c:v>
                </c:pt>
                <c:pt idx="277">
                  <c:v>-56.476683937799997</c:v>
                </c:pt>
                <c:pt idx="278">
                  <c:v>-55.958549222800002</c:v>
                </c:pt>
                <c:pt idx="279">
                  <c:v>-55.4404145078</c:v>
                </c:pt>
                <c:pt idx="280">
                  <c:v>-54.922279792700003</c:v>
                </c:pt>
                <c:pt idx="281">
                  <c:v>-54.404145077700001</c:v>
                </c:pt>
                <c:pt idx="282">
                  <c:v>-53.886010362699999</c:v>
                </c:pt>
                <c:pt idx="283">
                  <c:v>-53.367875647699996</c:v>
                </c:pt>
                <c:pt idx="284">
                  <c:v>-52.8497409326</c:v>
                </c:pt>
                <c:pt idx="285">
                  <c:v>-52.331606217599997</c:v>
                </c:pt>
                <c:pt idx="286">
                  <c:v>-51.813471502600002</c:v>
                </c:pt>
                <c:pt idx="287">
                  <c:v>-51.2953367876</c:v>
                </c:pt>
                <c:pt idx="288">
                  <c:v>-50.777202072500003</c:v>
                </c:pt>
                <c:pt idx="289">
                  <c:v>-50.259067357500001</c:v>
                </c:pt>
                <c:pt idx="290">
                  <c:v>-49.740932642499999</c:v>
                </c:pt>
                <c:pt idx="291">
                  <c:v>-49.222797927499997</c:v>
                </c:pt>
                <c:pt idx="292">
                  <c:v>-48.7046632124</c:v>
                </c:pt>
                <c:pt idx="293">
                  <c:v>-48.186528497399998</c:v>
                </c:pt>
                <c:pt idx="294">
                  <c:v>-47.668393782400003</c:v>
                </c:pt>
                <c:pt idx="295">
                  <c:v>-47.1502590674</c:v>
                </c:pt>
                <c:pt idx="296">
                  <c:v>-46.632124352300004</c:v>
                </c:pt>
                <c:pt idx="297">
                  <c:v>-46.113989637300001</c:v>
                </c:pt>
                <c:pt idx="298">
                  <c:v>-45.595854922299999</c:v>
                </c:pt>
                <c:pt idx="299">
                  <c:v>-45.077720207299997</c:v>
                </c:pt>
                <c:pt idx="300">
                  <c:v>-44.5595854922</c:v>
                </c:pt>
                <c:pt idx="301">
                  <c:v>-44.041450777199998</c:v>
                </c:pt>
                <c:pt idx="302">
                  <c:v>-43.523316062200003</c:v>
                </c:pt>
                <c:pt idx="303">
                  <c:v>-43.005181347200001</c:v>
                </c:pt>
                <c:pt idx="304">
                  <c:v>-42.487046632099997</c:v>
                </c:pt>
                <c:pt idx="305">
                  <c:v>-41.968911917100002</c:v>
                </c:pt>
                <c:pt idx="306">
                  <c:v>-41.450777202099999</c:v>
                </c:pt>
                <c:pt idx="307">
                  <c:v>-40.932642487000003</c:v>
                </c:pt>
                <c:pt idx="308">
                  <c:v>-40.414507772</c:v>
                </c:pt>
                <c:pt idx="309">
                  <c:v>-39.896373056999998</c:v>
                </c:pt>
                <c:pt idx="310">
                  <c:v>-39.378238342000003</c:v>
                </c:pt>
                <c:pt idx="311">
                  <c:v>-38.860103626899999</c:v>
                </c:pt>
                <c:pt idx="312">
                  <c:v>-38.341968911899997</c:v>
                </c:pt>
                <c:pt idx="313">
                  <c:v>-37.823834196900002</c:v>
                </c:pt>
                <c:pt idx="314">
                  <c:v>-37.3056994819</c:v>
                </c:pt>
                <c:pt idx="315">
                  <c:v>-36.787564766800003</c:v>
                </c:pt>
                <c:pt idx="316">
                  <c:v>-36.269430051800001</c:v>
                </c:pt>
                <c:pt idx="317">
                  <c:v>-35.751295336799998</c:v>
                </c:pt>
                <c:pt idx="318">
                  <c:v>-35.233160621800003</c:v>
                </c:pt>
                <c:pt idx="319">
                  <c:v>-34.715025906699999</c:v>
                </c:pt>
                <c:pt idx="320">
                  <c:v>-34.196891191699997</c:v>
                </c:pt>
                <c:pt idx="321">
                  <c:v>-33.678756476700002</c:v>
                </c:pt>
                <c:pt idx="322">
                  <c:v>-33.1606217617</c:v>
                </c:pt>
                <c:pt idx="323">
                  <c:v>-32.642487046600003</c:v>
                </c:pt>
                <c:pt idx="324">
                  <c:v>-32.124352331600001</c:v>
                </c:pt>
                <c:pt idx="325">
                  <c:v>-31.606217616599999</c:v>
                </c:pt>
                <c:pt idx="326">
                  <c:v>-31.0880829016</c:v>
                </c:pt>
                <c:pt idx="327">
                  <c:v>-30.5699481865</c:v>
                </c:pt>
                <c:pt idx="328">
                  <c:v>-30.051813471500001</c:v>
                </c:pt>
                <c:pt idx="329">
                  <c:v>-29.533678756499999</c:v>
                </c:pt>
                <c:pt idx="330">
                  <c:v>-29.0155440415</c:v>
                </c:pt>
                <c:pt idx="331">
                  <c:v>-28.4974093264</c:v>
                </c:pt>
                <c:pt idx="332">
                  <c:v>-27.979274611400001</c:v>
                </c:pt>
                <c:pt idx="333">
                  <c:v>-27.461139896399999</c:v>
                </c:pt>
                <c:pt idx="334">
                  <c:v>-26.943005181299998</c:v>
                </c:pt>
                <c:pt idx="335">
                  <c:v>-26.4248704663</c:v>
                </c:pt>
                <c:pt idx="336">
                  <c:v>-25.906735751300001</c:v>
                </c:pt>
                <c:pt idx="337">
                  <c:v>-25.388601036299999</c:v>
                </c:pt>
                <c:pt idx="338">
                  <c:v>-24.870466321199999</c:v>
                </c:pt>
                <c:pt idx="339">
                  <c:v>-24.3523316062</c:v>
                </c:pt>
                <c:pt idx="340">
                  <c:v>-23.834196891200001</c:v>
                </c:pt>
                <c:pt idx="341">
                  <c:v>-23.316062176199999</c:v>
                </c:pt>
                <c:pt idx="342">
                  <c:v>-22.797927461099999</c:v>
                </c:pt>
                <c:pt idx="343">
                  <c:v>-22.2797927461</c:v>
                </c:pt>
                <c:pt idx="344">
                  <c:v>-21.761658031100001</c:v>
                </c:pt>
                <c:pt idx="345">
                  <c:v>-21.243523316099999</c:v>
                </c:pt>
                <c:pt idx="346">
                  <c:v>-20.725388600999999</c:v>
                </c:pt>
                <c:pt idx="347">
                  <c:v>-20.207253886</c:v>
                </c:pt>
                <c:pt idx="348">
                  <c:v>-19.689119171000002</c:v>
                </c:pt>
                <c:pt idx="349">
                  <c:v>-19.170984455999999</c:v>
                </c:pt>
                <c:pt idx="350">
                  <c:v>-18.652849740899999</c:v>
                </c:pt>
                <c:pt idx="351">
                  <c:v>-18.1347150259</c:v>
                </c:pt>
                <c:pt idx="352">
                  <c:v>-17.616580310900002</c:v>
                </c:pt>
                <c:pt idx="353">
                  <c:v>-17.098445595899999</c:v>
                </c:pt>
                <c:pt idx="354">
                  <c:v>-16.580310880799999</c:v>
                </c:pt>
                <c:pt idx="355">
                  <c:v>-16.0621761658</c:v>
                </c:pt>
                <c:pt idx="356">
                  <c:v>-15.5440414508</c:v>
                </c:pt>
                <c:pt idx="357">
                  <c:v>-15.0259067358</c:v>
                </c:pt>
                <c:pt idx="358">
                  <c:v>-14.507772020699999</c:v>
                </c:pt>
                <c:pt idx="359">
                  <c:v>-13.989637305700001</c:v>
                </c:pt>
                <c:pt idx="360">
                  <c:v>-13.4715025907</c:v>
                </c:pt>
                <c:pt idx="361">
                  <c:v>-12.9533678756</c:v>
                </c:pt>
                <c:pt idx="362">
                  <c:v>-12.435233160599999</c:v>
                </c:pt>
                <c:pt idx="363">
                  <c:v>-11.917098445600001</c:v>
                </c:pt>
                <c:pt idx="364">
                  <c:v>-11.3989637306</c:v>
                </c:pt>
                <c:pt idx="365">
                  <c:v>-10.8808290155</c:v>
                </c:pt>
                <c:pt idx="366">
                  <c:v>-10.362694300499999</c:v>
                </c:pt>
                <c:pt idx="367">
                  <c:v>-9.8445595854899999</c:v>
                </c:pt>
                <c:pt idx="368">
                  <c:v>-9.3264248704699995</c:v>
                </c:pt>
                <c:pt idx="369">
                  <c:v>-8.8082901554399999</c:v>
                </c:pt>
                <c:pt idx="370">
                  <c:v>-8.2901554404100004</c:v>
                </c:pt>
                <c:pt idx="371">
                  <c:v>-7.77202072539</c:v>
                </c:pt>
                <c:pt idx="372">
                  <c:v>-7.2538860103599996</c:v>
                </c:pt>
                <c:pt idx="373">
                  <c:v>-6.7357512953400001</c:v>
                </c:pt>
                <c:pt idx="374">
                  <c:v>-6.2176165803099996</c:v>
                </c:pt>
                <c:pt idx="375">
                  <c:v>-5.6994818652800001</c:v>
                </c:pt>
                <c:pt idx="376">
                  <c:v>-5.1813471502599997</c:v>
                </c:pt>
                <c:pt idx="377">
                  <c:v>-4.6632124352300002</c:v>
                </c:pt>
                <c:pt idx="378">
                  <c:v>-4.1450777202099998</c:v>
                </c:pt>
                <c:pt idx="379">
                  <c:v>-3.6269430051799998</c:v>
                </c:pt>
                <c:pt idx="380">
                  <c:v>-3.1088082901599998</c:v>
                </c:pt>
                <c:pt idx="381">
                  <c:v>-2.5906735751299999</c:v>
                </c:pt>
                <c:pt idx="382">
                  <c:v>-2.0725388600999999</c:v>
                </c:pt>
                <c:pt idx="383">
                  <c:v>-1.5544041450799999</c:v>
                </c:pt>
                <c:pt idx="384">
                  <c:v>-1.0362694300499999</c:v>
                </c:pt>
                <c:pt idx="385">
                  <c:v>-0.51813471502599995</c:v>
                </c:pt>
                <c:pt idx="386" formatCode="0.00E+00">
                  <c:v>0</c:v>
                </c:pt>
                <c:pt idx="387">
                  <c:v>0.51813471502599995</c:v>
                </c:pt>
                <c:pt idx="388">
                  <c:v>1.0362694300499999</c:v>
                </c:pt>
                <c:pt idx="389">
                  <c:v>1.5544041450799999</c:v>
                </c:pt>
                <c:pt idx="390">
                  <c:v>2.0725388600999999</c:v>
                </c:pt>
                <c:pt idx="391">
                  <c:v>2.5906735751299999</c:v>
                </c:pt>
                <c:pt idx="392">
                  <c:v>3.1088082901599998</c:v>
                </c:pt>
                <c:pt idx="393">
                  <c:v>3.6269430051799998</c:v>
                </c:pt>
                <c:pt idx="394">
                  <c:v>4.1450777202099998</c:v>
                </c:pt>
                <c:pt idx="395">
                  <c:v>4.6632124352300002</c:v>
                </c:pt>
                <c:pt idx="396">
                  <c:v>5.1813471502599997</c:v>
                </c:pt>
                <c:pt idx="397">
                  <c:v>5.6994818652800001</c:v>
                </c:pt>
                <c:pt idx="398">
                  <c:v>6.2176165803099996</c:v>
                </c:pt>
                <c:pt idx="399">
                  <c:v>6.7357512953400001</c:v>
                </c:pt>
                <c:pt idx="400">
                  <c:v>7.2538860103599996</c:v>
                </c:pt>
                <c:pt idx="401">
                  <c:v>7.77202072539</c:v>
                </c:pt>
                <c:pt idx="402">
                  <c:v>8.2901554404100004</c:v>
                </c:pt>
                <c:pt idx="403">
                  <c:v>8.8082901554399999</c:v>
                </c:pt>
                <c:pt idx="404">
                  <c:v>9.3264248704699995</c:v>
                </c:pt>
                <c:pt idx="405">
                  <c:v>9.8445595854899999</c:v>
                </c:pt>
                <c:pt idx="406">
                  <c:v>10.362694300499999</c:v>
                </c:pt>
                <c:pt idx="407">
                  <c:v>10.8808290155</c:v>
                </c:pt>
                <c:pt idx="408">
                  <c:v>11.3989637306</c:v>
                </c:pt>
                <c:pt idx="409">
                  <c:v>11.917098445600001</c:v>
                </c:pt>
                <c:pt idx="410">
                  <c:v>12.435233160599999</c:v>
                </c:pt>
                <c:pt idx="411">
                  <c:v>12.9533678756</c:v>
                </c:pt>
                <c:pt idx="412">
                  <c:v>13.4715025907</c:v>
                </c:pt>
                <c:pt idx="413">
                  <c:v>13.989637305700001</c:v>
                </c:pt>
                <c:pt idx="414">
                  <c:v>14.507772020699999</c:v>
                </c:pt>
                <c:pt idx="415">
                  <c:v>15.0259067358</c:v>
                </c:pt>
                <c:pt idx="416">
                  <c:v>15.5440414508</c:v>
                </c:pt>
                <c:pt idx="417">
                  <c:v>16.0621761658</c:v>
                </c:pt>
                <c:pt idx="418">
                  <c:v>16.580310880799999</c:v>
                </c:pt>
                <c:pt idx="419">
                  <c:v>17.098445595899999</c:v>
                </c:pt>
                <c:pt idx="420">
                  <c:v>17.616580310900002</c:v>
                </c:pt>
                <c:pt idx="421">
                  <c:v>18.1347150259</c:v>
                </c:pt>
                <c:pt idx="422">
                  <c:v>18.652849740899999</c:v>
                </c:pt>
                <c:pt idx="423">
                  <c:v>19.170984455999999</c:v>
                </c:pt>
                <c:pt idx="424">
                  <c:v>19.689119171000002</c:v>
                </c:pt>
                <c:pt idx="425">
                  <c:v>20.207253886</c:v>
                </c:pt>
                <c:pt idx="426">
                  <c:v>20.725388600999999</c:v>
                </c:pt>
                <c:pt idx="427">
                  <c:v>21.243523316099999</c:v>
                </c:pt>
                <c:pt idx="428">
                  <c:v>21.761658031100001</c:v>
                </c:pt>
                <c:pt idx="429">
                  <c:v>22.2797927461</c:v>
                </c:pt>
                <c:pt idx="430">
                  <c:v>22.797927461099999</c:v>
                </c:pt>
                <c:pt idx="431">
                  <c:v>23.316062176199999</c:v>
                </c:pt>
                <c:pt idx="432">
                  <c:v>23.834196891200001</c:v>
                </c:pt>
                <c:pt idx="433">
                  <c:v>24.3523316062</c:v>
                </c:pt>
                <c:pt idx="434">
                  <c:v>24.870466321199999</c:v>
                </c:pt>
                <c:pt idx="435">
                  <c:v>25.388601036299999</c:v>
                </c:pt>
                <c:pt idx="436">
                  <c:v>25.906735751300001</c:v>
                </c:pt>
                <c:pt idx="437">
                  <c:v>26.4248704663</c:v>
                </c:pt>
                <c:pt idx="438">
                  <c:v>26.943005181299998</c:v>
                </c:pt>
                <c:pt idx="439">
                  <c:v>27.461139896399999</c:v>
                </c:pt>
                <c:pt idx="440">
                  <c:v>27.979274611400001</c:v>
                </c:pt>
                <c:pt idx="441">
                  <c:v>28.4974093264</c:v>
                </c:pt>
                <c:pt idx="442">
                  <c:v>29.0155440415</c:v>
                </c:pt>
                <c:pt idx="443">
                  <c:v>29.533678756499999</c:v>
                </c:pt>
                <c:pt idx="444">
                  <c:v>30.051813471500001</c:v>
                </c:pt>
                <c:pt idx="445">
                  <c:v>30.5699481865</c:v>
                </c:pt>
                <c:pt idx="446">
                  <c:v>31.0880829016</c:v>
                </c:pt>
                <c:pt idx="447">
                  <c:v>31.606217616599999</c:v>
                </c:pt>
                <c:pt idx="448">
                  <c:v>32.124352331600001</c:v>
                </c:pt>
                <c:pt idx="449">
                  <c:v>32.642487046600003</c:v>
                </c:pt>
                <c:pt idx="450">
                  <c:v>33.1606217617</c:v>
                </c:pt>
                <c:pt idx="451">
                  <c:v>33.678756476700002</c:v>
                </c:pt>
                <c:pt idx="452">
                  <c:v>34.196891191699997</c:v>
                </c:pt>
                <c:pt idx="453">
                  <c:v>34.715025906699999</c:v>
                </c:pt>
                <c:pt idx="454">
                  <c:v>35.233160621800003</c:v>
                </c:pt>
                <c:pt idx="455">
                  <c:v>35.751295336799998</c:v>
                </c:pt>
                <c:pt idx="456">
                  <c:v>36.269430051800001</c:v>
                </c:pt>
                <c:pt idx="457">
                  <c:v>36.787564766800003</c:v>
                </c:pt>
                <c:pt idx="458">
                  <c:v>37.3056994819</c:v>
                </c:pt>
                <c:pt idx="459">
                  <c:v>37.823834196900002</c:v>
                </c:pt>
                <c:pt idx="460">
                  <c:v>38.341968911899997</c:v>
                </c:pt>
                <c:pt idx="461">
                  <c:v>38.860103626899999</c:v>
                </c:pt>
                <c:pt idx="462">
                  <c:v>39.378238342000003</c:v>
                </c:pt>
                <c:pt idx="463">
                  <c:v>39.896373056999998</c:v>
                </c:pt>
                <c:pt idx="464">
                  <c:v>40.414507772</c:v>
                </c:pt>
                <c:pt idx="465">
                  <c:v>40.932642487000003</c:v>
                </c:pt>
                <c:pt idx="466">
                  <c:v>41.450777202099999</c:v>
                </c:pt>
                <c:pt idx="467">
                  <c:v>41.968911917100002</c:v>
                </c:pt>
                <c:pt idx="468">
                  <c:v>42.487046632099997</c:v>
                </c:pt>
                <c:pt idx="469">
                  <c:v>43.005181347200001</c:v>
                </c:pt>
                <c:pt idx="470">
                  <c:v>43.523316062200003</c:v>
                </c:pt>
                <c:pt idx="471">
                  <c:v>44.041450777199998</c:v>
                </c:pt>
                <c:pt idx="472">
                  <c:v>44.5595854922</c:v>
                </c:pt>
                <c:pt idx="473">
                  <c:v>45.077720207299997</c:v>
                </c:pt>
                <c:pt idx="474">
                  <c:v>45.595854922299999</c:v>
                </c:pt>
                <c:pt idx="475">
                  <c:v>46.113989637300001</c:v>
                </c:pt>
                <c:pt idx="476">
                  <c:v>46.632124352300004</c:v>
                </c:pt>
                <c:pt idx="477">
                  <c:v>47.1502590674</c:v>
                </c:pt>
                <c:pt idx="478">
                  <c:v>47.668393782400003</c:v>
                </c:pt>
                <c:pt idx="479">
                  <c:v>48.186528497399998</c:v>
                </c:pt>
                <c:pt idx="480">
                  <c:v>48.7046632124</c:v>
                </c:pt>
                <c:pt idx="481">
                  <c:v>49.222797927499997</c:v>
                </c:pt>
                <c:pt idx="482">
                  <c:v>49.740932642499999</c:v>
                </c:pt>
                <c:pt idx="483">
                  <c:v>50.259067357500001</c:v>
                </c:pt>
                <c:pt idx="484">
                  <c:v>50.777202072500003</c:v>
                </c:pt>
                <c:pt idx="485">
                  <c:v>51.2953367876</c:v>
                </c:pt>
                <c:pt idx="486">
                  <c:v>51.813471502600002</c:v>
                </c:pt>
                <c:pt idx="487">
                  <c:v>52.331606217599997</c:v>
                </c:pt>
                <c:pt idx="488">
                  <c:v>52.8497409326</c:v>
                </c:pt>
                <c:pt idx="489">
                  <c:v>53.367875647699996</c:v>
                </c:pt>
                <c:pt idx="490">
                  <c:v>53.886010362699999</c:v>
                </c:pt>
                <c:pt idx="491">
                  <c:v>54.404145077700001</c:v>
                </c:pt>
                <c:pt idx="492">
                  <c:v>54.922279792700003</c:v>
                </c:pt>
                <c:pt idx="493">
                  <c:v>55.4404145078</c:v>
                </c:pt>
                <c:pt idx="494">
                  <c:v>55.958549222800002</c:v>
                </c:pt>
                <c:pt idx="495">
                  <c:v>56.476683937799997</c:v>
                </c:pt>
                <c:pt idx="496">
                  <c:v>56.994818652799999</c:v>
                </c:pt>
                <c:pt idx="497">
                  <c:v>57.512953367900003</c:v>
                </c:pt>
                <c:pt idx="498">
                  <c:v>58.031088082899998</c:v>
                </c:pt>
                <c:pt idx="499">
                  <c:v>58.549222797900001</c:v>
                </c:pt>
                <c:pt idx="500">
                  <c:v>59.067357512999997</c:v>
                </c:pt>
                <c:pt idx="501">
                  <c:v>59.585492228</c:v>
                </c:pt>
                <c:pt idx="502">
                  <c:v>60.103626943000002</c:v>
                </c:pt>
                <c:pt idx="503">
                  <c:v>60.621761657999997</c:v>
                </c:pt>
                <c:pt idx="504">
                  <c:v>61.139896373100001</c:v>
                </c:pt>
                <c:pt idx="505">
                  <c:v>61.658031088100003</c:v>
                </c:pt>
                <c:pt idx="506">
                  <c:v>62.176165803099998</c:v>
                </c:pt>
                <c:pt idx="507">
                  <c:v>62.6943005181</c:v>
                </c:pt>
                <c:pt idx="508">
                  <c:v>63.212435233199997</c:v>
                </c:pt>
                <c:pt idx="509">
                  <c:v>63.730569948199999</c:v>
                </c:pt>
                <c:pt idx="510">
                  <c:v>64.248704663200002</c:v>
                </c:pt>
                <c:pt idx="511">
                  <c:v>64.766839378200004</c:v>
                </c:pt>
                <c:pt idx="512">
                  <c:v>65.284974093299994</c:v>
                </c:pt>
                <c:pt idx="513">
                  <c:v>65.803108808299996</c:v>
                </c:pt>
                <c:pt idx="514">
                  <c:v>66.321243523299998</c:v>
                </c:pt>
                <c:pt idx="515">
                  <c:v>66.8393782383</c:v>
                </c:pt>
                <c:pt idx="516">
                  <c:v>67.357512953400004</c:v>
                </c:pt>
                <c:pt idx="517">
                  <c:v>67.875647668400006</c:v>
                </c:pt>
                <c:pt idx="518">
                  <c:v>68.393782383399994</c:v>
                </c:pt>
                <c:pt idx="519">
                  <c:v>68.911917098399996</c:v>
                </c:pt>
                <c:pt idx="520">
                  <c:v>69.4300518135</c:v>
                </c:pt>
                <c:pt idx="521">
                  <c:v>69.948186528500003</c:v>
                </c:pt>
                <c:pt idx="522">
                  <c:v>70.466321243500005</c:v>
                </c:pt>
                <c:pt idx="523">
                  <c:v>70.984455958500007</c:v>
                </c:pt>
                <c:pt idx="524">
                  <c:v>71.502590673599997</c:v>
                </c:pt>
                <c:pt idx="525">
                  <c:v>72.020725388599999</c:v>
                </c:pt>
                <c:pt idx="526">
                  <c:v>72.538860103600001</c:v>
                </c:pt>
                <c:pt idx="527">
                  <c:v>73.056994818700005</c:v>
                </c:pt>
                <c:pt idx="528">
                  <c:v>73.575129533699993</c:v>
                </c:pt>
                <c:pt idx="529">
                  <c:v>74.093264248699995</c:v>
                </c:pt>
                <c:pt idx="530">
                  <c:v>74.611398963699997</c:v>
                </c:pt>
                <c:pt idx="531">
                  <c:v>75.129533678800001</c:v>
                </c:pt>
                <c:pt idx="532">
                  <c:v>75.647668393800004</c:v>
                </c:pt>
                <c:pt idx="533">
                  <c:v>76.165803108800006</c:v>
                </c:pt>
                <c:pt idx="534">
                  <c:v>76.683937823799994</c:v>
                </c:pt>
                <c:pt idx="535">
                  <c:v>77.202072538899998</c:v>
                </c:pt>
                <c:pt idx="536">
                  <c:v>77.7202072539</c:v>
                </c:pt>
                <c:pt idx="537">
                  <c:v>78.238341968900002</c:v>
                </c:pt>
                <c:pt idx="538">
                  <c:v>78.756476683900004</c:v>
                </c:pt>
                <c:pt idx="539">
                  <c:v>79.274611398999994</c:v>
                </c:pt>
                <c:pt idx="540">
                  <c:v>79.792746113999996</c:v>
                </c:pt>
                <c:pt idx="541">
                  <c:v>80.310880828999998</c:v>
                </c:pt>
                <c:pt idx="542">
                  <c:v>80.829015544000001</c:v>
                </c:pt>
                <c:pt idx="543">
                  <c:v>81.347150259100005</c:v>
                </c:pt>
                <c:pt idx="544">
                  <c:v>81.865284974100007</c:v>
                </c:pt>
                <c:pt idx="545">
                  <c:v>82.383419689099995</c:v>
                </c:pt>
                <c:pt idx="546">
                  <c:v>82.901554404099997</c:v>
                </c:pt>
                <c:pt idx="547">
                  <c:v>83.419689119200001</c:v>
                </c:pt>
                <c:pt idx="548">
                  <c:v>83.937823834200003</c:v>
                </c:pt>
                <c:pt idx="549">
                  <c:v>84.455958549200005</c:v>
                </c:pt>
                <c:pt idx="550">
                  <c:v>84.974093264199993</c:v>
                </c:pt>
                <c:pt idx="551">
                  <c:v>85.492227979299997</c:v>
                </c:pt>
                <c:pt idx="552">
                  <c:v>86.010362694299999</c:v>
                </c:pt>
                <c:pt idx="553">
                  <c:v>86.528497409300002</c:v>
                </c:pt>
                <c:pt idx="554">
                  <c:v>87.046632124400006</c:v>
                </c:pt>
                <c:pt idx="555">
                  <c:v>87.564766839399994</c:v>
                </c:pt>
                <c:pt idx="556">
                  <c:v>88.082901554399996</c:v>
                </c:pt>
                <c:pt idx="557">
                  <c:v>88.601036269399998</c:v>
                </c:pt>
                <c:pt idx="558">
                  <c:v>89.119170984500002</c:v>
                </c:pt>
                <c:pt idx="559">
                  <c:v>89.637305699500004</c:v>
                </c:pt>
                <c:pt idx="560">
                  <c:v>90.155440414500006</c:v>
                </c:pt>
                <c:pt idx="561">
                  <c:v>90.673575129499994</c:v>
                </c:pt>
                <c:pt idx="562">
                  <c:v>91.191709844599998</c:v>
                </c:pt>
                <c:pt idx="563">
                  <c:v>91.7098445596</c:v>
                </c:pt>
                <c:pt idx="564">
                  <c:v>92.227979274600003</c:v>
                </c:pt>
                <c:pt idx="565">
                  <c:v>92.746113989600005</c:v>
                </c:pt>
                <c:pt idx="566">
                  <c:v>93.264248704699995</c:v>
                </c:pt>
                <c:pt idx="567">
                  <c:v>93.782383419699997</c:v>
                </c:pt>
                <c:pt idx="568">
                  <c:v>94.300518134699999</c:v>
                </c:pt>
                <c:pt idx="569">
                  <c:v>94.818652849700001</c:v>
                </c:pt>
                <c:pt idx="570">
                  <c:v>95.336787564800005</c:v>
                </c:pt>
                <c:pt idx="571">
                  <c:v>95.854922279799993</c:v>
                </c:pt>
                <c:pt idx="572">
                  <c:v>96.373056994799995</c:v>
                </c:pt>
                <c:pt idx="573">
                  <c:v>96.891191709799998</c:v>
                </c:pt>
                <c:pt idx="574">
                  <c:v>97.409326424900001</c:v>
                </c:pt>
                <c:pt idx="575">
                  <c:v>97.927461139900004</c:v>
                </c:pt>
                <c:pt idx="576">
                  <c:v>98.445595854900006</c:v>
                </c:pt>
                <c:pt idx="577">
                  <c:v>98.963730569899994</c:v>
                </c:pt>
                <c:pt idx="578">
                  <c:v>99.481865284999998</c:v>
                </c:pt>
                <c:pt idx="579">
                  <c:v>100</c:v>
                </c:pt>
                <c:pt idx="580">
                  <c:v>100.518134715</c:v>
                </c:pt>
                <c:pt idx="581">
                  <c:v>101.03626943</c:v>
                </c:pt>
                <c:pt idx="582">
                  <c:v>101.55440414500001</c:v>
                </c:pt>
                <c:pt idx="583">
                  <c:v>102.07253885999999</c:v>
                </c:pt>
                <c:pt idx="584">
                  <c:v>102.590673575</c:v>
                </c:pt>
                <c:pt idx="585">
                  <c:v>103.10880829</c:v>
                </c:pt>
                <c:pt idx="586">
                  <c:v>103.626943005</c:v>
                </c:pt>
                <c:pt idx="587">
                  <c:v>104.14507772</c:v>
                </c:pt>
                <c:pt idx="588">
                  <c:v>104.66321243500001</c:v>
                </c:pt>
                <c:pt idx="589">
                  <c:v>105.18134714999999</c:v>
                </c:pt>
                <c:pt idx="590">
                  <c:v>105.699481865</c:v>
                </c:pt>
                <c:pt idx="591">
                  <c:v>106.21761658</c:v>
                </c:pt>
                <c:pt idx="592">
                  <c:v>106.735751295</c:v>
                </c:pt>
                <c:pt idx="593">
                  <c:v>107.25388601</c:v>
                </c:pt>
                <c:pt idx="594">
                  <c:v>107.772020725</c:v>
                </c:pt>
                <c:pt idx="595">
                  <c:v>108.29015544000001</c:v>
                </c:pt>
                <c:pt idx="596">
                  <c:v>108.80829015499999</c:v>
                </c:pt>
                <c:pt idx="597">
                  <c:v>109.32642487</c:v>
                </c:pt>
                <c:pt idx="598">
                  <c:v>109.844559585</c:v>
                </c:pt>
                <c:pt idx="599">
                  <c:v>110.362694301</c:v>
                </c:pt>
                <c:pt idx="600">
                  <c:v>110.88082901600001</c:v>
                </c:pt>
                <c:pt idx="601">
                  <c:v>111.39896373099999</c:v>
                </c:pt>
                <c:pt idx="602">
                  <c:v>111.917098446</c:v>
                </c:pt>
                <c:pt idx="603">
                  <c:v>112.435233161</c:v>
                </c:pt>
                <c:pt idx="604">
                  <c:v>112.953367876</c:v>
                </c:pt>
                <c:pt idx="605">
                  <c:v>113.471502591</c:v>
                </c:pt>
                <c:pt idx="606">
                  <c:v>113.98963730600001</c:v>
                </c:pt>
                <c:pt idx="607">
                  <c:v>114.50777202099999</c:v>
                </c:pt>
                <c:pt idx="608">
                  <c:v>115.025906736</c:v>
                </c:pt>
                <c:pt idx="609">
                  <c:v>115.544041451</c:v>
                </c:pt>
                <c:pt idx="610">
                  <c:v>116.062176166</c:v>
                </c:pt>
                <c:pt idx="611">
                  <c:v>116.580310881</c:v>
                </c:pt>
                <c:pt idx="612">
                  <c:v>117.098445596</c:v>
                </c:pt>
                <c:pt idx="613">
                  <c:v>117.61658031100001</c:v>
                </c:pt>
                <c:pt idx="614">
                  <c:v>118.13471502599999</c:v>
                </c:pt>
                <c:pt idx="615">
                  <c:v>118.652849741</c:v>
                </c:pt>
                <c:pt idx="616">
                  <c:v>119.170984456</c:v>
                </c:pt>
                <c:pt idx="617">
                  <c:v>119.689119171</c:v>
                </c:pt>
                <c:pt idx="618">
                  <c:v>120.207253886</c:v>
                </c:pt>
                <c:pt idx="619">
                  <c:v>120.72538860100001</c:v>
                </c:pt>
                <c:pt idx="620">
                  <c:v>121.24352331599999</c:v>
                </c:pt>
                <c:pt idx="621">
                  <c:v>121.761658031</c:v>
                </c:pt>
                <c:pt idx="622">
                  <c:v>122.279792746</c:v>
                </c:pt>
                <c:pt idx="623">
                  <c:v>122.797927461</c:v>
                </c:pt>
                <c:pt idx="624">
                  <c:v>123.316062176</c:v>
                </c:pt>
                <c:pt idx="625">
                  <c:v>123.834196891</c:v>
                </c:pt>
                <c:pt idx="626">
                  <c:v>124.35233160600001</c:v>
                </c:pt>
                <c:pt idx="627">
                  <c:v>124.87046632099999</c:v>
                </c:pt>
                <c:pt idx="628">
                  <c:v>125.388601036</c:v>
                </c:pt>
                <c:pt idx="629">
                  <c:v>125.906735751</c:v>
                </c:pt>
                <c:pt idx="630">
                  <c:v>126.424870466</c:v>
                </c:pt>
                <c:pt idx="631">
                  <c:v>126.943005181</c:v>
                </c:pt>
                <c:pt idx="632">
                  <c:v>127.46113989600001</c:v>
                </c:pt>
                <c:pt idx="633">
                  <c:v>127.97927461099999</c:v>
                </c:pt>
                <c:pt idx="634">
                  <c:v>128.497409326</c:v>
                </c:pt>
                <c:pt idx="635">
                  <c:v>129.015544041</c:v>
                </c:pt>
                <c:pt idx="636">
                  <c:v>129.533678756</c:v>
                </c:pt>
                <c:pt idx="637">
                  <c:v>130.05181347199999</c:v>
                </c:pt>
                <c:pt idx="638">
                  <c:v>130.56994818699999</c:v>
                </c:pt>
                <c:pt idx="639">
                  <c:v>131.088082902</c:v>
                </c:pt>
                <c:pt idx="640">
                  <c:v>131.606217617</c:v>
                </c:pt>
                <c:pt idx="641">
                  <c:v>132.124352332</c:v>
                </c:pt>
                <c:pt idx="642">
                  <c:v>132.642487047</c:v>
                </c:pt>
                <c:pt idx="643">
                  <c:v>133.16062176200001</c:v>
                </c:pt>
                <c:pt idx="644">
                  <c:v>133.67875647700001</c:v>
                </c:pt>
                <c:pt idx="645">
                  <c:v>134.19689119200001</c:v>
                </c:pt>
                <c:pt idx="646">
                  <c:v>134.71502590700001</c:v>
                </c:pt>
                <c:pt idx="647">
                  <c:v>135.23316062200001</c:v>
                </c:pt>
                <c:pt idx="648">
                  <c:v>135.75129533699999</c:v>
                </c:pt>
                <c:pt idx="649">
                  <c:v>136.26943005199999</c:v>
                </c:pt>
                <c:pt idx="650">
                  <c:v>136.78756476699999</c:v>
                </c:pt>
                <c:pt idx="651">
                  <c:v>137.30569948199999</c:v>
                </c:pt>
                <c:pt idx="652">
                  <c:v>137.823834197</c:v>
                </c:pt>
                <c:pt idx="653">
                  <c:v>138.341968912</c:v>
                </c:pt>
                <c:pt idx="654">
                  <c:v>138.860103627</c:v>
                </c:pt>
                <c:pt idx="655">
                  <c:v>139.378238342</c:v>
                </c:pt>
                <c:pt idx="656">
                  <c:v>139.89637305700001</c:v>
                </c:pt>
                <c:pt idx="657">
                  <c:v>140.41450777200001</c:v>
                </c:pt>
                <c:pt idx="658">
                  <c:v>140.93264248700001</c:v>
                </c:pt>
                <c:pt idx="659">
                  <c:v>141.45077720200001</c:v>
                </c:pt>
                <c:pt idx="660">
                  <c:v>141.96891191700001</c:v>
                </c:pt>
                <c:pt idx="661">
                  <c:v>142.48704663199999</c:v>
                </c:pt>
                <c:pt idx="662">
                  <c:v>143.00518134699999</c:v>
                </c:pt>
                <c:pt idx="663">
                  <c:v>143.52331606199999</c:v>
                </c:pt>
                <c:pt idx="664">
                  <c:v>144.04145077699999</c:v>
                </c:pt>
                <c:pt idx="665">
                  <c:v>144.559585492</c:v>
                </c:pt>
                <c:pt idx="666">
                  <c:v>145.077720207</c:v>
                </c:pt>
                <c:pt idx="667">
                  <c:v>145.595854922</c:v>
                </c:pt>
                <c:pt idx="668">
                  <c:v>146.113989637</c:v>
                </c:pt>
                <c:pt idx="669">
                  <c:v>146.63212435200001</c:v>
                </c:pt>
                <c:pt idx="670">
                  <c:v>147.15025906700001</c:v>
                </c:pt>
                <c:pt idx="671">
                  <c:v>147.66839378200001</c:v>
                </c:pt>
                <c:pt idx="672">
                  <c:v>148.18652849700001</c:v>
                </c:pt>
                <c:pt idx="673">
                  <c:v>148.70466321200001</c:v>
                </c:pt>
                <c:pt idx="674">
                  <c:v>149.22279792699999</c:v>
                </c:pt>
                <c:pt idx="675">
                  <c:v>149.74093264199999</c:v>
                </c:pt>
                <c:pt idx="676">
                  <c:v>150.25906735800001</c:v>
                </c:pt>
                <c:pt idx="677">
                  <c:v>150.77720207300001</c:v>
                </c:pt>
                <c:pt idx="678">
                  <c:v>151.29533678799999</c:v>
                </c:pt>
                <c:pt idx="679">
                  <c:v>151.81347150299999</c:v>
                </c:pt>
                <c:pt idx="680">
                  <c:v>152.33160621799999</c:v>
                </c:pt>
                <c:pt idx="681">
                  <c:v>152.84974093299999</c:v>
                </c:pt>
                <c:pt idx="682">
                  <c:v>153.36787564799999</c:v>
                </c:pt>
                <c:pt idx="683">
                  <c:v>153.886010363</c:v>
                </c:pt>
                <c:pt idx="684">
                  <c:v>154.404145078</c:v>
                </c:pt>
                <c:pt idx="685">
                  <c:v>154.922279793</c:v>
                </c:pt>
                <c:pt idx="686">
                  <c:v>155.440414508</c:v>
                </c:pt>
                <c:pt idx="687">
                  <c:v>155.95854922300001</c:v>
                </c:pt>
                <c:pt idx="688">
                  <c:v>156.47668393800001</c:v>
                </c:pt>
                <c:pt idx="689">
                  <c:v>156.99481865300001</c:v>
                </c:pt>
                <c:pt idx="690">
                  <c:v>157.51295336800001</c:v>
                </c:pt>
                <c:pt idx="691">
                  <c:v>158.03108808299999</c:v>
                </c:pt>
                <c:pt idx="692">
                  <c:v>158.54922279799999</c:v>
                </c:pt>
                <c:pt idx="693">
                  <c:v>159.06735751299999</c:v>
                </c:pt>
                <c:pt idx="694">
                  <c:v>159.58549222799999</c:v>
                </c:pt>
                <c:pt idx="695">
                  <c:v>160.10362694299999</c:v>
                </c:pt>
                <c:pt idx="696">
                  <c:v>160.621761658</c:v>
                </c:pt>
                <c:pt idx="697">
                  <c:v>161.139896373</c:v>
                </c:pt>
                <c:pt idx="698">
                  <c:v>161.658031088</c:v>
                </c:pt>
                <c:pt idx="699">
                  <c:v>162.176165803</c:v>
                </c:pt>
                <c:pt idx="700">
                  <c:v>162.69430051800001</c:v>
                </c:pt>
                <c:pt idx="701">
                  <c:v>163.21243523300001</c:v>
                </c:pt>
                <c:pt idx="702">
                  <c:v>163.73056994800001</c:v>
                </c:pt>
                <c:pt idx="703">
                  <c:v>164.24870466300001</c:v>
                </c:pt>
                <c:pt idx="704">
                  <c:v>164.76683937799999</c:v>
                </c:pt>
                <c:pt idx="705">
                  <c:v>165.28497409299999</c:v>
                </c:pt>
                <c:pt idx="706">
                  <c:v>165.80310880799999</c:v>
                </c:pt>
                <c:pt idx="707">
                  <c:v>166.32124352299999</c:v>
                </c:pt>
                <c:pt idx="708">
                  <c:v>166.83937823799999</c:v>
                </c:pt>
                <c:pt idx="709">
                  <c:v>167.357512953</c:v>
                </c:pt>
                <c:pt idx="710">
                  <c:v>167.875647668</c:v>
                </c:pt>
                <c:pt idx="711">
                  <c:v>168.393782383</c:v>
                </c:pt>
                <c:pt idx="712">
                  <c:v>168.911917098</c:v>
                </c:pt>
                <c:pt idx="713">
                  <c:v>169.43005181300001</c:v>
                </c:pt>
                <c:pt idx="714">
                  <c:v>169.94818652800001</c:v>
                </c:pt>
                <c:pt idx="715">
                  <c:v>170.466321244</c:v>
                </c:pt>
                <c:pt idx="716">
                  <c:v>170.984455959</c:v>
                </c:pt>
                <c:pt idx="717">
                  <c:v>171.502590674</c:v>
                </c:pt>
                <c:pt idx="718">
                  <c:v>172.02072538900001</c:v>
                </c:pt>
                <c:pt idx="719">
                  <c:v>172.53886010400001</c:v>
                </c:pt>
                <c:pt idx="720">
                  <c:v>173.05699481900001</c:v>
                </c:pt>
                <c:pt idx="721">
                  <c:v>173.57512953400001</c:v>
                </c:pt>
                <c:pt idx="722">
                  <c:v>174.09326424899999</c:v>
                </c:pt>
                <c:pt idx="723">
                  <c:v>174.61139896399999</c:v>
                </c:pt>
                <c:pt idx="724">
                  <c:v>175.12953367899999</c:v>
                </c:pt>
                <c:pt idx="725">
                  <c:v>175.64766839399999</c:v>
                </c:pt>
                <c:pt idx="726">
                  <c:v>176.165803109</c:v>
                </c:pt>
                <c:pt idx="727">
                  <c:v>176.683937824</c:v>
                </c:pt>
                <c:pt idx="728">
                  <c:v>177.202072539</c:v>
                </c:pt>
                <c:pt idx="729">
                  <c:v>177.720207254</c:v>
                </c:pt>
                <c:pt idx="730">
                  <c:v>178.238341969</c:v>
                </c:pt>
                <c:pt idx="731">
                  <c:v>178.75647668400001</c:v>
                </c:pt>
                <c:pt idx="732">
                  <c:v>179.27461139900001</c:v>
                </c:pt>
                <c:pt idx="733">
                  <c:v>179.79274611400001</c:v>
                </c:pt>
                <c:pt idx="734">
                  <c:v>180.31088082900001</c:v>
                </c:pt>
                <c:pt idx="735">
                  <c:v>180.82901554399999</c:v>
                </c:pt>
                <c:pt idx="736">
                  <c:v>181.34715025899999</c:v>
                </c:pt>
                <c:pt idx="737">
                  <c:v>181.86528497399999</c:v>
                </c:pt>
                <c:pt idx="738">
                  <c:v>182.38341968899999</c:v>
                </c:pt>
                <c:pt idx="739">
                  <c:v>182.901554404</c:v>
                </c:pt>
                <c:pt idx="740">
                  <c:v>183.419689119</c:v>
                </c:pt>
                <c:pt idx="741">
                  <c:v>183.937823834</c:v>
                </c:pt>
                <c:pt idx="742">
                  <c:v>184.455958549</c:v>
                </c:pt>
                <c:pt idx="743">
                  <c:v>184.974093264</c:v>
                </c:pt>
                <c:pt idx="744">
                  <c:v>185.49222797900001</c:v>
                </c:pt>
                <c:pt idx="745">
                  <c:v>186.01036269400001</c:v>
                </c:pt>
                <c:pt idx="746">
                  <c:v>186.52849740900001</c:v>
                </c:pt>
                <c:pt idx="747">
                  <c:v>187.04663212400001</c:v>
                </c:pt>
                <c:pt idx="748">
                  <c:v>187.56476683899999</c:v>
                </c:pt>
                <c:pt idx="749">
                  <c:v>188.08290155399999</c:v>
                </c:pt>
                <c:pt idx="750">
                  <c:v>188.60103626899999</c:v>
                </c:pt>
                <c:pt idx="751">
                  <c:v>189.11917098399999</c:v>
                </c:pt>
                <c:pt idx="752">
                  <c:v>189.637305699</c:v>
                </c:pt>
                <c:pt idx="753">
                  <c:v>190.15544041499999</c:v>
                </c:pt>
                <c:pt idx="754">
                  <c:v>190.67357512999999</c:v>
                </c:pt>
                <c:pt idx="755">
                  <c:v>191.19170984499999</c:v>
                </c:pt>
                <c:pt idx="756">
                  <c:v>191.70984455999999</c:v>
                </c:pt>
                <c:pt idx="757">
                  <c:v>192.227979275</c:v>
                </c:pt>
                <c:pt idx="758">
                  <c:v>192.74611399</c:v>
                </c:pt>
                <c:pt idx="759">
                  <c:v>193.264248705</c:v>
                </c:pt>
                <c:pt idx="760">
                  <c:v>193.78238342</c:v>
                </c:pt>
                <c:pt idx="761">
                  <c:v>194.300518135</c:v>
                </c:pt>
                <c:pt idx="762">
                  <c:v>194.81865285000001</c:v>
                </c:pt>
                <c:pt idx="763">
                  <c:v>195.33678756500001</c:v>
                </c:pt>
                <c:pt idx="764">
                  <c:v>195.85492228000001</c:v>
                </c:pt>
                <c:pt idx="765">
                  <c:v>196.37305699500001</c:v>
                </c:pt>
                <c:pt idx="766">
                  <c:v>196.89119170999999</c:v>
                </c:pt>
                <c:pt idx="767">
                  <c:v>197.40932642499999</c:v>
                </c:pt>
                <c:pt idx="768">
                  <c:v>197.92746113999999</c:v>
                </c:pt>
                <c:pt idx="769">
                  <c:v>198.44559585499999</c:v>
                </c:pt>
                <c:pt idx="770">
                  <c:v>198.96373057</c:v>
                </c:pt>
                <c:pt idx="771">
                  <c:v>199.481865285</c:v>
                </c:pt>
                <c:pt idx="772">
                  <c:v>200</c:v>
                </c:pt>
                <c:pt idx="773">
                  <c:v>200.518134715</c:v>
                </c:pt>
                <c:pt idx="774">
                  <c:v>201.03626943</c:v>
                </c:pt>
                <c:pt idx="775">
                  <c:v>201.55440414500001</c:v>
                </c:pt>
                <c:pt idx="776">
                  <c:v>202.07253886000001</c:v>
                </c:pt>
                <c:pt idx="777">
                  <c:v>202.59067357500001</c:v>
                </c:pt>
                <c:pt idx="778">
                  <c:v>203.10880829000001</c:v>
                </c:pt>
                <c:pt idx="779">
                  <c:v>203.62694300499999</c:v>
                </c:pt>
                <c:pt idx="780">
                  <c:v>204.14507771999999</c:v>
                </c:pt>
                <c:pt idx="781">
                  <c:v>204.66321243499999</c:v>
                </c:pt>
                <c:pt idx="782">
                  <c:v>205.18134714999999</c:v>
                </c:pt>
                <c:pt idx="783">
                  <c:v>205.699481865</c:v>
                </c:pt>
                <c:pt idx="784">
                  <c:v>206.21761658</c:v>
                </c:pt>
                <c:pt idx="785">
                  <c:v>206.735751295</c:v>
                </c:pt>
                <c:pt idx="786">
                  <c:v>207.25388601</c:v>
                </c:pt>
                <c:pt idx="787">
                  <c:v>207.772020725</c:v>
                </c:pt>
                <c:pt idx="788">
                  <c:v>208.29015544000001</c:v>
                </c:pt>
                <c:pt idx="789">
                  <c:v>208.80829015500001</c:v>
                </c:pt>
                <c:pt idx="790">
                  <c:v>209.32642487000001</c:v>
                </c:pt>
                <c:pt idx="791">
                  <c:v>209.84455958500001</c:v>
                </c:pt>
                <c:pt idx="792">
                  <c:v>210.362694301</c:v>
                </c:pt>
                <c:pt idx="793">
                  <c:v>210.88082901600001</c:v>
                </c:pt>
                <c:pt idx="794">
                  <c:v>211.39896373100001</c:v>
                </c:pt>
                <c:pt idx="795">
                  <c:v>211.91709844600001</c:v>
                </c:pt>
                <c:pt idx="796">
                  <c:v>212.43523316100001</c:v>
                </c:pt>
                <c:pt idx="797">
                  <c:v>212.95336787599999</c:v>
                </c:pt>
                <c:pt idx="798">
                  <c:v>213.47150259099999</c:v>
                </c:pt>
                <c:pt idx="799">
                  <c:v>213.98963730599999</c:v>
                </c:pt>
                <c:pt idx="800">
                  <c:v>214.50777202099999</c:v>
                </c:pt>
                <c:pt idx="801">
                  <c:v>215.025906736</c:v>
                </c:pt>
                <c:pt idx="802">
                  <c:v>215.544041451</c:v>
                </c:pt>
                <c:pt idx="803">
                  <c:v>216.062176166</c:v>
                </c:pt>
                <c:pt idx="804">
                  <c:v>216.580310881</c:v>
                </c:pt>
                <c:pt idx="805">
                  <c:v>217.098445596</c:v>
                </c:pt>
                <c:pt idx="806">
                  <c:v>217.61658031100001</c:v>
                </c:pt>
                <c:pt idx="807">
                  <c:v>218.13471502600001</c:v>
                </c:pt>
                <c:pt idx="808">
                  <c:v>218.65284974100001</c:v>
                </c:pt>
                <c:pt idx="809">
                  <c:v>219.17098445600001</c:v>
                </c:pt>
                <c:pt idx="810">
                  <c:v>219.68911917099999</c:v>
                </c:pt>
                <c:pt idx="811">
                  <c:v>220.20725388599999</c:v>
                </c:pt>
                <c:pt idx="812">
                  <c:v>220.72538860099999</c:v>
                </c:pt>
                <c:pt idx="813">
                  <c:v>221.24352331599999</c:v>
                </c:pt>
                <c:pt idx="814">
                  <c:v>221.761658031</c:v>
                </c:pt>
                <c:pt idx="815">
                  <c:v>222.279792746</c:v>
                </c:pt>
                <c:pt idx="816">
                  <c:v>222.797927461</c:v>
                </c:pt>
                <c:pt idx="817">
                  <c:v>223.316062176</c:v>
                </c:pt>
                <c:pt idx="818">
                  <c:v>223.834196891</c:v>
                </c:pt>
                <c:pt idx="819">
                  <c:v>224.35233160600001</c:v>
                </c:pt>
                <c:pt idx="820">
                  <c:v>224.87046632100001</c:v>
                </c:pt>
                <c:pt idx="821">
                  <c:v>225.38860103600001</c:v>
                </c:pt>
                <c:pt idx="822">
                  <c:v>225.90673575100001</c:v>
                </c:pt>
                <c:pt idx="823">
                  <c:v>226.42487046599999</c:v>
                </c:pt>
                <c:pt idx="824">
                  <c:v>226.94300518099999</c:v>
                </c:pt>
                <c:pt idx="825">
                  <c:v>227.46113989599999</c:v>
                </c:pt>
                <c:pt idx="826">
                  <c:v>227.97927461099999</c:v>
                </c:pt>
                <c:pt idx="827">
                  <c:v>228.497409326</c:v>
                </c:pt>
                <c:pt idx="828">
                  <c:v>229.015544041</c:v>
                </c:pt>
                <c:pt idx="829">
                  <c:v>229.533678756</c:v>
                </c:pt>
                <c:pt idx="830">
                  <c:v>230.05181347199999</c:v>
                </c:pt>
                <c:pt idx="831">
                  <c:v>230.56994818699999</c:v>
                </c:pt>
                <c:pt idx="832">
                  <c:v>231.088082902</c:v>
                </c:pt>
                <c:pt idx="833">
                  <c:v>231.606217617</c:v>
                </c:pt>
                <c:pt idx="834">
                  <c:v>232.124352332</c:v>
                </c:pt>
                <c:pt idx="835">
                  <c:v>232.642487047</c:v>
                </c:pt>
                <c:pt idx="836">
                  <c:v>233.16062176200001</c:v>
                </c:pt>
                <c:pt idx="837">
                  <c:v>233.67875647700001</c:v>
                </c:pt>
                <c:pt idx="838">
                  <c:v>234.19689119200001</c:v>
                </c:pt>
                <c:pt idx="839">
                  <c:v>234.71502590700001</c:v>
                </c:pt>
                <c:pt idx="840">
                  <c:v>235.23316062200001</c:v>
                </c:pt>
                <c:pt idx="841">
                  <c:v>235.75129533699999</c:v>
                </c:pt>
                <c:pt idx="842">
                  <c:v>236.26943005199999</c:v>
                </c:pt>
                <c:pt idx="843">
                  <c:v>236.78756476699999</c:v>
                </c:pt>
                <c:pt idx="844">
                  <c:v>237.30569948199999</c:v>
                </c:pt>
                <c:pt idx="845">
                  <c:v>237.823834197</c:v>
                </c:pt>
                <c:pt idx="846">
                  <c:v>238.341968912</c:v>
                </c:pt>
                <c:pt idx="847">
                  <c:v>238.860103627</c:v>
                </c:pt>
                <c:pt idx="848">
                  <c:v>239.378238342</c:v>
                </c:pt>
                <c:pt idx="849">
                  <c:v>239.89637305700001</c:v>
                </c:pt>
                <c:pt idx="850">
                  <c:v>240.41450777200001</c:v>
                </c:pt>
                <c:pt idx="851">
                  <c:v>240.93264248700001</c:v>
                </c:pt>
                <c:pt idx="852">
                  <c:v>241.45077720200001</c:v>
                </c:pt>
                <c:pt idx="853">
                  <c:v>241.96891191700001</c:v>
                </c:pt>
                <c:pt idx="854">
                  <c:v>242.48704663199999</c:v>
                </c:pt>
                <c:pt idx="855">
                  <c:v>243.00518134699999</c:v>
                </c:pt>
                <c:pt idx="856">
                  <c:v>243.52331606199999</c:v>
                </c:pt>
                <c:pt idx="857">
                  <c:v>244.04145077699999</c:v>
                </c:pt>
                <c:pt idx="858">
                  <c:v>244.559585492</c:v>
                </c:pt>
                <c:pt idx="859">
                  <c:v>245.077720207</c:v>
                </c:pt>
                <c:pt idx="860">
                  <c:v>245.595854922</c:v>
                </c:pt>
                <c:pt idx="861">
                  <c:v>246.113989637</c:v>
                </c:pt>
                <c:pt idx="862">
                  <c:v>246.63212435200001</c:v>
                </c:pt>
                <c:pt idx="863">
                  <c:v>247.15025906700001</c:v>
                </c:pt>
                <c:pt idx="864">
                  <c:v>247.66839378200001</c:v>
                </c:pt>
                <c:pt idx="865">
                  <c:v>248.18652849700001</c:v>
                </c:pt>
                <c:pt idx="866">
                  <c:v>248.70466321200001</c:v>
                </c:pt>
                <c:pt idx="867">
                  <c:v>249.22279792699999</c:v>
                </c:pt>
                <c:pt idx="868">
                  <c:v>249.74093264199999</c:v>
                </c:pt>
                <c:pt idx="869">
                  <c:v>250.25906735800001</c:v>
                </c:pt>
                <c:pt idx="870">
                  <c:v>250.77720207300001</c:v>
                </c:pt>
                <c:pt idx="871">
                  <c:v>251.29533678799999</c:v>
                </c:pt>
                <c:pt idx="872">
                  <c:v>251.81347150299999</c:v>
                </c:pt>
                <c:pt idx="873">
                  <c:v>252.33160621799999</c:v>
                </c:pt>
                <c:pt idx="874">
                  <c:v>252.84974093299999</c:v>
                </c:pt>
                <c:pt idx="875">
                  <c:v>253.36787564799999</c:v>
                </c:pt>
                <c:pt idx="876">
                  <c:v>253.886010363</c:v>
                </c:pt>
                <c:pt idx="877">
                  <c:v>254.404145078</c:v>
                </c:pt>
                <c:pt idx="878">
                  <c:v>254.922279793</c:v>
                </c:pt>
                <c:pt idx="879">
                  <c:v>255.440414508</c:v>
                </c:pt>
                <c:pt idx="880">
                  <c:v>255.95854922300001</c:v>
                </c:pt>
                <c:pt idx="881">
                  <c:v>256.47668393800001</c:v>
                </c:pt>
                <c:pt idx="882">
                  <c:v>256.99481865299998</c:v>
                </c:pt>
                <c:pt idx="883">
                  <c:v>257.51295336800001</c:v>
                </c:pt>
                <c:pt idx="884">
                  <c:v>258.03108808299999</c:v>
                </c:pt>
                <c:pt idx="885">
                  <c:v>258.54922279800002</c:v>
                </c:pt>
                <c:pt idx="886">
                  <c:v>259.06735751299999</c:v>
                </c:pt>
                <c:pt idx="887">
                  <c:v>259.58549222800002</c:v>
                </c:pt>
                <c:pt idx="888">
                  <c:v>260.10362694299999</c:v>
                </c:pt>
                <c:pt idx="889">
                  <c:v>260.62176165800003</c:v>
                </c:pt>
                <c:pt idx="890">
                  <c:v>261.139896373</c:v>
                </c:pt>
                <c:pt idx="891">
                  <c:v>261.65803108799997</c:v>
                </c:pt>
                <c:pt idx="892">
                  <c:v>262.176165803</c:v>
                </c:pt>
                <c:pt idx="893">
                  <c:v>262.69430051799998</c:v>
                </c:pt>
                <c:pt idx="894">
                  <c:v>263.21243523300001</c:v>
                </c:pt>
                <c:pt idx="895">
                  <c:v>263.73056994799998</c:v>
                </c:pt>
                <c:pt idx="896">
                  <c:v>264.24870466300001</c:v>
                </c:pt>
                <c:pt idx="897">
                  <c:v>264.76683937799999</c:v>
                </c:pt>
                <c:pt idx="898">
                  <c:v>265.28497409300002</c:v>
                </c:pt>
                <c:pt idx="899">
                  <c:v>265.80310880799999</c:v>
                </c:pt>
                <c:pt idx="900">
                  <c:v>266.32124352300002</c:v>
                </c:pt>
                <c:pt idx="901">
                  <c:v>266.83937823799999</c:v>
                </c:pt>
                <c:pt idx="902">
                  <c:v>267.35751295300003</c:v>
                </c:pt>
                <c:pt idx="903">
                  <c:v>267.875647668</c:v>
                </c:pt>
                <c:pt idx="904">
                  <c:v>268.39378238299997</c:v>
                </c:pt>
                <c:pt idx="905">
                  <c:v>268.911917098</c:v>
                </c:pt>
                <c:pt idx="906">
                  <c:v>269.43005181299998</c:v>
                </c:pt>
                <c:pt idx="907">
                  <c:v>269.94818652800001</c:v>
                </c:pt>
                <c:pt idx="908">
                  <c:v>270.46632124400003</c:v>
                </c:pt>
                <c:pt idx="909">
                  <c:v>270.984455959</c:v>
                </c:pt>
                <c:pt idx="910">
                  <c:v>271.50259067399998</c:v>
                </c:pt>
                <c:pt idx="911">
                  <c:v>272.02072538900001</c:v>
                </c:pt>
                <c:pt idx="912">
                  <c:v>272.53886010399998</c:v>
                </c:pt>
                <c:pt idx="913">
                  <c:v>273.05699481900001</c:v>
                </c:pt>
                <c:pt idx="914">
                  <c:v>273.57512953399998</c:v>
                </c:pt>
                <c:pt idx="915">
                  <c:v>274.09326424900001</c:v>
                </c:pt>
                <c:pt idx="916">
                  <c:v>274.61139896399999</c:v>
                </c:pt>
                <c:pt idx="917">
                  <c:v>275.12953367900002</c:v>
                </c:pt>
                <c:pt idx="918">
                  <c:v>275.64766839399999</c:v>
                </c:pt>
                <c:pt idx="919">
                  <c:v>276.16580310900002</c:v>
                </c:pt>
                <c:pt idx="920">
                  <c:v>276.683937824</c:v>
                </c:pt>
                <c:pt idx="921">
                  <c:v>277.20207253900003</c:v>
                </c:pt>
                <c:pt idx="922">
                  <c:v>277.720207254</c:v>
                </c:pt>
                <c:pt idx="923">
                  <c:v>278.23834196899998</c:v>
                </c:pt>
                <c:pt idx="924">
                  <c:v>278.75647668400001</c:v>
                </c:pt>
                <c:pt idx="925">
                  <c:v>279.27461139899998</c:v>
                </c:pt>
                <c:pt idx="926">
                  <c:v>279.79274611400001</c:v>
                </c:pt>
                <c:pt idx="927">
                  <c:v>280.31088082899998</c:v>
                </c:pt>
                <c:pt idx="928">
                  <c:v>280.82901554400001</c:v>
                </c:pt>
                <c:pt idx="929">
                  <c:v>281.34715025899999</c:v>
                </c:pt>
                <c:pt idx="930">
                  <c:v>281.86528497400002</c:v>
                </c:pt>
                <c:pt idx="931">
                  <c:v>282.38341968899999</c:v>
                </c:pt>
                <c:pt idx="932">
                  <c:v>282.90155440400002</c:v>
                </c:pt>
                <c:pt idx="933">
                  <c:v>283.419689119</c:v>
                </c:pt>
                <c:pt idx="934">
                  <c:v>283.93782383400003</c:v>
                </c:pt>
                <c:pt idx="935">
                  <c:v>284.455958549</c:v>
                </c:pt>
                <c:pt idx="936">
                  <c:v>284.97409326399998</c:v>
                </c:pt>
                <c:pt idx="937">
                  <c:v>285.49222797900001</c:v>
                </c:pt>
                <c:pt idx="938">
                  <c:v>286.01036269399998</c:v>
                </c:pt>
                <c:pt idx="939">
                  <c:v>286.52849740900001</c:v>
                </c:pt>
                <c:pt idx="940">
                  <c:v>287.04663212399998</c:v>
                </c:pt>
                <c:pt idx="941">
                  <c:v>287.56476683900001</c:v>
                </c:pt>
                <c:pt idx="942">
                  <c:v>288.08290155399999</c:v>
                </c:pt>
                <c:pt idx="943">
                  <c:v>288.60103626900002</c:v>
                </c:pt>
                <c:pt idx="944">
                  <c:v>289.11917098399999</c:v>
                </c:pt>
                <c:pt idx="945">
                  <c:v>289.63730569900002</c:v>
                </c:pt>
                <c:pt idx="946">
                  <c:v>290.15544041499999</c:v>
                </c:pt>
                <c:pt idx="947">
                  <c:v>290.67357513000002</c:v>
                </c:pt>
                <c:pt idx="948">
                  <c:v>291.19170984499999</c:v>
                </c:pt>
                <c:pt idx="949">
                  <c:v>291.70984456000002</c:v>
                </c:pt>
                <c:pt idx="950">
                  <c:v>292.227979275</c:v>
                </c:pt>
                <c:pt idx="951">
                  <c:v>292.74611399000003</c:v>
                </c:pt>
                <c:pt idx="952">
                  <c:v>293.264248705</c:v>
                </c:pt>
                <c:pt idx="953">
                  <c:v>293.78238341999997</c:v>
                </c:pt>
                <c:pt idx="954">
                  <c:v>294.300518135</c:v>
                </c:pt>
                <c:pt idx="955">
                  <c:v>294.81865284999998</c:v>
                </c:pt>
                <c:pt idx="956">
                  <c:v>295.33678756500001</c:v>
                </c:pt>
                <c:pt idx="957">
                  <c:v>295.85492227999998</c:v>
                </c:pt>
                <c:pt idx="958">
                  <c:v>296.37305699500001</c:v>
                </c:pt>
                <c:pt idx="959">
                  <c:v>296.89119170999999</c:v>
                </c:pt>
                <c:pt idx="960">
                  <c:v>297.40932642500002</c:v>
                </c:pt>
                <c:pt idx="961">
                  <c:v>297.92746113999999</c:v>
                </c:pt>
                <c:pt idx="962">
                  <c:v>298.44559585500002</c:v>
                </c:pt>
                <c:pt idx="963">
                  <c:v>298.96373057</c:v>
                </c:pt>
                <c:pt idx="964">
                  <c:v>299.48186528500003</c:v>
                </c:pt>
                <c:pt idx="965">
                  <c:v>300</c:v>
                </c:pt>
                <c:pt idx="966">
                  <c:v>300.51813471499997</c:v>
                </c:pt>
                <c:pt idx="967">
                  <c:v>301.03626943</c:v>
                </c:pt>
                <c:pt idx="968">
                  <c:v>301.55440414499998</c:v>
                </c:pt>
                <c:pt idx="969">
                  <c:v>302.07253886000001</c:v>
                </c:pt>
                <c:pt idx="970">
                  <c:v>302.59067357499998</c:v>
                </c:pt>
                <c:pt idx="971">
                  <c:v>303.10880829000001</c:v>
                </c:pt>
                <c:pt idx="972">
                  <c:v>303.62694300499999</c:v>
                </c:pt>
                <c:pt idx="973">
                  <c:v>304.14507772000002</c:v>
                </c:pt>
                <c:pt idx="974">
                  <c:v>304.66321243499999</c:v>
                </c:pt>
                <c:pt idx="975">
                  <c:v>305.18134715000002</c:v>
                </c:pt>
                <c:pt idx="976">
                  <c:v>305.699481865</c:v>
                </c:pt>
                <c:pt idx="977">
                  <c:v>306.21761658000003</c:v>
                </c:pt>
                <c:pt idx="978">
                  <c:v>306.735751295</c:v>
                </c:pt>
                <c:pt idx="979">
                  <c:v>307.25388600999997</c:v>
                </c:pt>
                <c:pt idx="980">
                  <c:v>307.772020725</c:v>
                </c:pt>
                <c:pt idx="981">
                  <c:v>308.29015543999998</c:v>
                </c:pt>
                <c:pt idx="982">
                  <c:v>308.80829015500001</c:v>
                </c:pt>
                <c:pt idx="983">
                  <c:v>309.32642486999998</c:v>
                </c:pt>
                <c:pt idx="984">
                  <c:v>309.84455958500001</c:v>
                </c:pt>
                <c:pt idx="985">
                  <c:v>310.36269430099998</c:v>
                </c:pt>
                <c:pt idx="986">
                  <c:v>310.88082901600001</c:v>
                </c:pt>
                <c:pt idx="987">
                  <c:v>311.39896373099998</c:v>
                </c:pt>
                <c:pt idx="988">
                  <c:v>311.91709844600001</c:v>
                </c:pt>
                <c:pt idx="989">
                  <c:v>312.43523316099999</c:v>
                </c:pt>
                <c:pt idx="990">
                  <c:v>312.95336787600002</c:v>
                </c:pt>
                <c:pt idx="991">
                  <c:v>313.47150259099999</c:v>
                </c:pt>
                <c:pt idx="992">
                  <c:v>313.98963730600002</c:v>
                </c:pt>
                <c:pt idx="993">
                  <c:v>314.50777202099999</c:v>
                </c:pt>
                <c:pt idx="994">
                  <c:v>315.02590673600002</c:v>
                </c:pt>
                <c:pt idx="995">
                  <c:v>315.544041451</c:v>
                </c:pt>
                <c:pt idx="996">
                  <c:v>316.06217616599997</c:v>
                </c:pt>
                <c:pt idx="997">
                  <c:v>316.580310881</c:v>
                </c:pt>
                <c:pt idx="998">
                  <c:v>317.09844559599998</c:v>
                </c:pt>
                <c:pt idx="999">
                  <c:v>317.61658031100001</c:v>
                </c:pt>
                <c:pt idx="1000">
                  <c:v>318.13471502599998</c:v>
                </c:pt>
                <c:pt idx="1001">
                  <c:v>318.65284974100001</c:v>
                </c:pt>
                <c:pt idx="1002">
                  <c:v>319.17098445599999</c:v>
                </c:pt>
                <c:pt idx="1003">
                  <c:v>319.68911917100002</c:v>
                </c:pt>
                <c:pt idx="1004">
                  <c:v>320.20725388599999</c:v>
                </c:pt>
                <c:pt idx="1005">
                  <c:v>320.72538860100002</c:v>
                </c:pt>
                <c:pt idx="1006">
                  <c:v>321.24352331599999</c:v>
                </c:pt>
                <c:pt idx="1007">
                  <c:v>321.76165803100002</c:v>
                </c:pt>
                <c:pt idx="1008">
                  <c:v>322.279792746</c:v>
                </c:pt>
                <c:pt idx="1009">
                  <c:v>322.79792746099997</c:v>
                </c:pt>
                <c:pt idx="1010">
                  <c:v>323.316062176</c:v>
                </c:pt>
                <c:pt idx="1011">
                  <c:v>323.83419689099998</c:v>
                </c:pt>
                <c:pt idx="1012">
                  <c:v>324.35233160600001</c:v>
                </c:pt>
                <c:pt idx="1013">
                  <c:v>324.87046632099998</c:v>
                </c:pt>
                <c:pt idx="1014">
                  <c:v>325.38860103600001</c:v>
                </c:pt>
                <c:pt idx="1015">
                  <c:v>325.90673575099999</c:v>
                </c:pt>
                <c:pt idx="1016">
                  <c:v>326.42487046600002</c:v>
                </c:pt>
                <c:pt idx="1017">
                  <c:v>326.94300518099999</c:v>
                </c:pt>
                <c:pt idx="1018">
                  <c:v>327.46113989600002</c:v>
                </c:pt>
                <c:pt idx="1019">
                  <c:v>327.97927461099999</c:v>
                </c:pt>
                <c:pt idx="1020">
                  <c:v>328.49740932600002</c:v>
                </c:pt>
                <c:pt idx="1021">
                  <c:v>329.015544041</c:v>
                </c:pt>
                <c:pt idx="1022">
                  <c:v>329.53367875599997</c:v>
                </c:pt>
                <c:pt idx="1023">
                  <c:v>330.05181347199999</c:v>
                </c:pt>
                <c:pt idx="1024">
                  <c:v>330.56994818700002</c:v>
                </c:pt>
                <c:pt idx="1025">
                  <c:v>331.088082902</c:v>
                </c:pt>
                <c:pt idx="1026">
                  <c:v>331.60621761700003</c:v>
                </c:pt>
                <c:pt idx="1027">
                  <c:v>332.124352332</c:v>
                </c:pt>
                <c:pt idx="1028">
                  <c:v>332.64248704699997</c:v>
                </c:pt>
                <c:pt idx="1029">
                  <c:v>333.16062176200001</c:v>
                </c:pt>
                <c:pt idx="1030">
                  <c:v>333.67875647699998</c:v>
                </c:pt>
                <c:pt idx="1031">
                  <c:v>334.19689119200001</c:v>
                </c:pt>
                <c:pt idx="1032">
                  <c:v>334.71502590699998</c:v>
                </c:pt>
                <c:pt idx="1033">
                  <c:v>335.23316062200001</c:v>
                </c:pt>
                <c:pt idx="1034">
                  <c:v>335.75129533699999</c:v>
                </c:pt>
                <c:pt idx="1035">
                  <c:v>336.26943005200002</c:v>
                </c:pt>
                <c:pt idx="1036">
                  <c:v>336.78756476699999</c:v>
                </c:pt>
                <c:pt idx="1037">
                  <c:v>337.30569948200002</c:v>
                </c:pt>
                <c:pt idx="1038">
                  <c:v>337.823834197</c:v>
                </c:pt>
                <c:pt idx="1039">
                  <c:v>338.34196891200003</c:v>
                </c:pt>
                <c:pt idx="1040">
                  <c:v>338.860103627</c:v>
                </c:pt>
                <c:pt idx="1041">
                  <c:v>339.37823834199997</c:v>
                </c:pt>
                <c:pt idx="1042">
                  <c:v>339.89637305700001</c:v>
                </c:pt>
                <c:pt idx="1043">
                  <c:v>340.41450777199998</c:v>
                </c:pt>
                <c:pt idx="1044">
                  <c:v>340.93264248700001</c:v>
                </c:pt>
                <c:pt idx="1045">
                  <c:v>341.45077720199998</c:v>
                </c:pt>
                <c:pt idx="1046">
                  <c:v>341.96891191700001</c:v>
                </c:pt>
                <c:pt idx="1047">
                  <c:v>342.48704663199999</c:v>
                </c:pt>
                <c:pt idx="1048">
                  <c:v>343.00518134700002</c:v>
                </c:pt>
                <c:pt idx="1049">
                  <c:v>343.52331606199999</c:v>
                </c:pt>
                <c:pt idx="1050">
                  <c:v>344.04145077700002</c:v>
                </c:pt>
                <c:pt idx="1051">
                  <c:v>344.559585492</c:v>
                </c:pt>
                <c:pt idx="1052">
                  <c:v>345.07772020700003</c:v>
                </c:pt>
                <c:pt idx="1053">
                  <c:v>345.595854922</c:v>
                </c:pt>
                <c:pt idx="1054">
                  <c:v>346.11398963699997</c:v>
                </c:pt>
                <c:pt idx="1055">
                  <c:v>346.63212435200001</c:v>
                </c:pt>
                <c:pt idx="1056">
                  <c:v>347.15025906699998</c:v>
                </c:pt>
                <c:pt idx="1057">
                  <c:v>347.66839378200001</c:v>
                </c:pt>
                <c:pt idx="1058">
                  <c:v>348.18652849699998</c:v>
                </c:pt>
                <c:pt idx="1059">
                  <c:v>348.70466321200001</c:v>
                </c:pt>
                <c:pt idx="1060">
                  <c:v>349.22279792699999</c:v>
                </c:pt>
                <c:pt idx="1061">
                  <c:v>349.74093264200002</c:v>
                </c:pt>
                <c:pt idx="1062">
                  <c:v>350.25906735799998</c:v>
                </c:pt>
                <c:pt idx="1063">
                  <c:v>350.77720207300001</c:v>
                </c:pt>
                <c:pt idx="1064">
                  <c:v>351.29533678799999</c:v>
                </c:pt>
                <c:pt idx="1065">
                  <c:v>351.81347150300002</c:v>
                </c:pt>
                <c:pt idx="1066">
                  <c:v>352.33160621799999</c:v>
                </c:pt>
                <c:pt idx="1067">
                  <c:v>352.84974093300002</c:v>
                </c:pt>
                <c:pt idx="1068">
                  <c:v>353.36787564799999</c:v>
                </c:pt>
                <c:pt idx="1069">
                  <c:v>353.88601036300003</c:v>
                </c:pt>
                <c:pt idx="1070">
                  <c:v>354.404145078</c:v>
                </c:pt>
                <c:pt idx="1071">
                  <c:v>354.92227979299997</c:v>
                </c:pt>
                <c:pt idx="1072">
                  <c:v>355.440414508</c:v>
                </c:pt>
                <c:pt idx="1073">
                  <c:v>355.95854922299998</c:v>
                </c:pt>
                <c:pt idx="1074">
                  <c:v>356.47668393800001</c:v>
                </c:pt>
                <c:pt idx="1075">
                  <c:v>356.99481865299998</c:v>
                </c:pt>
                <c:pt idx="1076">
                  <c:v>357.51295336800001</c:v>
                </c:pt>
                <c:pt idx="1077">
                  <c:v>358.03108808299999</c:v>
                </c:pt>
                <c:pt idx="1078">
                  <c:v>358.54922279800002</c:v>
                </c:pt>
                <c:pt idx="1079">
                  <c:v>359.06735751299999</c:v>
                </c:pt>
                <c:pt idx="1080">
                  <c:v>359.58549222800002</c:v>
                </c:pt>
                <c:pt idx="1081">
                  <c:v>360.10362694299999</c:v>
                </c:pt>
                <c:pt idx="1082">
                  <c:v>360.62176165800003</c:v>
                </c:pt>
                <c:pt idx="1083">
                  <c:v>361.139896373</c:v>
                </c:pt>
                <c:pt idx="1084">
                  <c:v>361.65803108799997</c:v>
                </c:pt>
                <c:pt idx="1085">
                  <c:v>362.176165803</c:v>
                </c:pt>
                <c:pt idx="1086">
                  <c:v>362.69430051799998</c:v>
                </c:pt>
                <c:pt idx="1087">
                  <c:v>363.21243523300001</c:v>
                </c:pt>
                <c:pt idx="1088">
                  <c:v>363.73056994799998</c:v>
                </c:pt>
                <c:pt idx="1089">
                  <c:v>364.24870466300001</c:v>
                </c:pt>
                <c:pt idx="1090">
                  <c:v>364.76683937799999</c:v>
                </c:pt>
                <c:pt idx="1091">
                  <c:v>365.28497409300002</c:v>
                </c:pt>
                <c:pt idx="1092">
                  <c:v>365.80310880799999</c:v>
                </c:pt>
                <c:pt idx="1093">
                  <c:v>366.32124352300002</c:v>
                </c:pt>
                <c:pt idx="1094">
                  <c:v>366.83937823799999</c:v>
                </c:pt>
                <c:pt idx="1095">
                  <c:v>367.35751295300003</c:v>
                </c:pt>
                <c:pt idx="1096">
                  <c:v>367.875647668</c:v>
                </c:pt>
                <c:pt idx="1097">
                  <c:v>368.39378238299997</c:v>
                </c:pt>
                <c:pt idx="1098">
                  <c:v>368.911917098</c:v>
                </c:pt>
                <c:pt idx="1099">
                  <c:v>369.43005181299998</c:v>
                </c:pt>
                <c:pt idx="1100">
                  <c:v>369.94818652800001</c:v>
                </c:pt>
                <c:pt idx="1101">
                  <c:v>370.46632124400003</c:v>
                </c:pt>
                <c:pt idx="1102">
                  <c:v>370.984455959</c:v>
                </c:pt>
                <c:pt idx="1103">
                  <c:v>371.50259067399998</c:v>
                </c:pt>
                <c:pt idx="1104">
                  <c:v>372.02072538900001</c:v>
                </c:pt>
                <c:pt idx="1105">
                  <c:v>372.53886010399998</c:v>
                </c:pt>
                <c:pt idx="1106">
                  <c:v>373.05699481900001</c:v>
                </c:pt>
                <c:pt idx="1107">
                  <c:v>373.57512953399998</c:v>
                </c:pt>
                <c:pt idx="1108">
                  <c:v>374.09326424900001</c:v>
                </c:pt>
                <c:pt idx="1109">
                  <c:v>374.61139896399999</c:v>
                </c:pt>
                <c:pt idx="1110">
                  <c:v>375.12953367900002</c:v>
                </c:pt>
                <c:pt idx="1111">
                  <c:v>375.64766839399999</c:v>
                </c:pt>
                <c:pt idx="1112">
                  <c:v>376.16580310900002</c:v>
                </c:pt>
                <c:pt idx="1113">
                  <c:v>376.683937824</c:v>
                </c:pt>
                <c:pt idx="1114">
                  <c:v>377.20207253900003</c:v>
                </c:pt>
                <c:pt idx="1115">
                  <c:v>377.720207254</c:v>
                </c:pt>
                <c:pt idx="1116">
                  <c:v>378.23834196899998</c:v>
                </c:pt>
                <c:pt idx="1117">
                  <c:v>378.75647668400001</c:v>
                </c:pt>
                <c:pt idx="1118">
                  <c:v>379.27461139899998</c:v>
                </c:pt>
                <c:pt idx="1119">
                  <c:v>379.79274611400001</c:v>
                </c:pt>
                <c:pt idx="1120">
                  <c:v>380.31088082899998</c:v>
                </c:pt>
                <c:pt idx="1121">
                  <c:v>380.82901554400001</c:v>
                </c:pt>
                <c:pt idx="1122">
                  <c:v>381.34715025899999</c:v>
                </c:pt>
                <c:pt idx="1123">
                  <c:v>381.86528497400002</c:v>
                </c:pt>
                <c:pt idx="1124">
                  <c:v>382.38341968899999</c:v>
                </c:pt>
                <c:pt idx="1125">
                  <c:v>382.90155440400002</c:v>
                </c:pt>
                <c:pt idx="1126">
                  <c:v>383.419689119</c:v>
                </c:pt>
                <c:pt idx="1127">
                  <c:v>383.93782383400003</c:v>
                </c:pt>
                <c:pt idx="1128">
                  <c:v>384.455958549</c:v>
                </c:pt>
                <c:pt idx="1129">
                  <c:v>384.97409326399998</c:v>
                </c:pt>
                <c:pt idx="1130">
                  <c:v>385.49222797900001</c:v>
                </c:pt>
                <c:pt idx="1131">
                  <c:v>386.01036269399998</c:v>
                </c:pt>
                <c:pt idx="1132">
                  <c:v>386.52849740900001</c:v>
                </c:pt>
                <c:pt idx="1133">
                  <c:v>387.04663212399998</c:v>
                </c:pt>
                <c:pt idx="1134">
                  <c:v>387.56476683900001</c:v>
                </c:pt>
                <c:pt idx="1135">
                  <c:v>388.08290155399999</c:v>
                </c:pt>
                <c:pt idx="1136">
                  <c:v>388.60103626900002</c:v>
                </c:pt>
                <c:pt idx="1137">
                  <c:v>389.11917098399999</c:v>
                </c:pt>
                <c:pt idx="1138">
                  <c:v>389.63730569900002</c:v>
                </c:pt>
                <c:pt idx="1139">
                  <c:v>390.15544041499999</c:v>
                </c:pt>
                <c:pt idx="1140">
                  <c:v>390.67357513000002</c:v>
                </c:pt>
                <c:pt idx="1141">
                  <c:v>391.19170984499999</c:v>
                </c:pt>
                <c:pt idx="1142">
                  <c:v>391.70984456000002</c:v>
                </c:pt>
                <c:pt idx="1143">
                  <c:v>392.227979275</c:v>
                </c:pt>
                <c:pt idx="1144">
                  <c:v>392.74611399000003</c:v>
                </c:pt>
                <c:pt idx="1145">
                  <c:v>393.264248705</c:v>
                </c:pt>
                <c:pt idx="1146">
                  <c:v>393.78238341999997</c:v>
                </c:pt>
                <c:pt idx="1147">
                  <c:v>394.300518135</c:v>
                </c:pt>
                <c:pt idx="1148">
                  <c:v>394.81865284999998</c:v>
                </c:pt>
                <c:pt idx="1149">
                  <c:v>395.33678756500001</c:v>
                </c:pt>
                <c:pt idx="1150">
                  <c:v>395.85492227999998</c:v>
                </c:pt>
                <c:pt idx="1151">
                  <c:v>396.37305699500001</c:v>
                </c:pt>
                <c:pt idx="1152">
                  <c:v>396.89119170999999</c:v>
                </c:pt>
                <c:pt idx="1153">
                  <c:v>397.40932642500002</c:v>
                </c:pt>
                <c:pt idx="1154">
                  <c:v>397.92746113999999</c:v>
                </c:pt>
                <c:pt idx="1155">
                  <c:v>398.44559585500002</c:v>
                </c:pt>
                <c:pt idx="1156">
                  <c:v>398.96373057</c:v>
                </c:pt>
                <c:pt idx="1157">
                  <c:v>399.48186528500003</c:v>
                </c:pt>
                <c:pt idx="1158">
                  <c:v>400</c:v>
                </c:pt>
                <c:pt idx="1159">
                  <c:v>400.51813471499997</c:v>
                </c:pt>
                <c:pt idx="1160">
                  <c:v>401.03626943</c:v>
                </c:pt>
                <c:pt idx="1161">
                  <c:v>401.55440414499998</c:v>
                </c:pt>
                <c:pt idx="1162">
                  <c:v>402.07253886000001</c:v>
                </c:pt>
                <c:pt idx="1163">
                  <c:v>402.59067357499998</c:v>
                </c:pt>
                <c:pt idx="1164">
                  <c:v>403.10880829000001</c:v>
                </c:pt>
                <c:pt idx="1165">
                  <c:v>403.62694300499999</c:v>
                </c:pt>
                <c:pt idx="1166">
                  <c:v>404.14507772000002</c:v>
                </c:pt>
                <c:pt idx="1167">
                  <c:v>404.66321243499999</c:v>
                </c:pt>
                <c:pt idx="1168">
                  <c:v>405.18134715000002</c:v>
                </c:pt>
                <c:pt idx="1169">
                  <c:v>405.699481865</c:v>
                </c:pt>
                <c:pt idx="1170">
                  <c:v>406.21761658000003</c:v>
                </c:pt>
                <c:pt idx="1171">
                  <c:v>406.735751295</c:v>
                </c:pt>
                <c:pt idx="1172">
                  <c:v>407.25388600999997</c:v>
                </c:pt>
                <c:pt idx="1173">
                  <c:v>407.772020725</c:v>
                </c:pt>
                <c:pt idx="1174">
                  <c:v>408.29015543999998</c:v>
                </c:pt>
                <c:pt idx="1175">
                  <c:v>408.80829015500001</c:v>
                </c:pt>
                <c:pt idx="1176">
                  <c:v>409.32642486999998</c:v>
                </c:pt>
                <c:pt idx="1177">
                  <c:v>409.84455958500001</c:v>
                </c:pt>
                <c:pt idx="1178">
                  <c:v>410.36269430099998</c:v>
                </c:pt>
                <c:pt idx="1179">
                  <c:v>410.88082901600001</c:v>
                </c:pt>
                <c:pt idx="1180">
                  <c:v>411.39896373099998</c:v>
                </c:pt>
                <c:pt idx="1181">
                  <c:v>411.91709844600001</c:v>
                </c:pt>
                <c:pt idx="1182">
                  <c:v>412.43523316099999</c:v>
                </c:pt>
                <c:pt idx="1183">
                  <c:v>412.95336787600002</c:v>
                </c:pt>
                <c:pt idx="1184">
                  <c:v>413.47150259099999</c:v>
                </c:pt>
                <c:pt idx="1185">
                  <c:v>413.98963730600002</c:v>
                </c:pt>
                <c:pt idx="1186">
                  <c:v>414.50777202099999</c:v>
                </c:pt>
                <c:pt idx="1187">
                  <c:v>415.02590673600002</c:v>
                </c:pt>
                <c:pt idx="1188">
                  <c:v>415.544041451</c:v>
                </c:pt>
                <c:pt idx="1189">
                  <c:v>416.06217616599997</c:v>
                </c:pt>
                <c:pt idx="1190">
                  <c:v>416.580310881</c:v>
                </c:pt>
                <c:pt idx="1191">
                  <c:v>417.09844559599998</c:v>
                </c:pt>
                <c:pt idx="1192">
                  <c:v>417.61658031100001</c:v>
                </c:pt>
                <c:pt idx="1193">
                  <c:v>418.13471502599998</c:v>
                </c:pt>
                <c:pt idx="1194">
                  <c:v>418.65284974100001</c:v>
                </c:pt>
                <c:pt idx="1195">
                  <c:v>419.17098445599999</c:v>
                </c:pt>
                <c:pt idx="1196">
                  <c:v>419.68911917100002</c:v>
                </c:pt>
                <c:pt idx="1197">
                  <c:v>420.20725388599999</c:v>
                </c:pt>
                <c:pt idx="1198">
                  <c:v>420.72538860100002</c:v>
                </c:pt>
                <c:pt idx="1199">
                  <c:v>421.24352331599999</c:v>
                </c:pt>
                <c:pt idx="1200">
                  <c:v>421.76165803100002</c:v>
                </c:pt>
                <c:pt idx="1201">
                  <c:v>422.279792746</c:v>
                </c:pt>
                <c:pt idx="1202">
                  <c:v>422.79792746099997</c:v>
                </c:pt>
                <c:pt idx="1203">
                  <c:v>423.316062176</c:v>
                </c:pt>
                <c:pt idx="1204">
                  <c:v>423.83419689099998</c:v>
                </c:pt>
                <c:pt idx="1205">
                  <c:v>424.35233160600001</c:v>
                </c:pt>
                <c:pt idx="1206">
                  <c:v>424.87046632099998</c:v>
                </c:pt>
                <c:pt idx="1207">
                  <c:v>425.38860103600001</c:v>
                </c:pt>
                <c:pt idx="1208">
                  <c:v>425.90673575099999</c:v>
                </c:pt>
                <c:pt idx="1209">
                  <c:v>426.42487046600002</c:v>
                </c:pt>
                <c:pt idx="1210">
                  <c:v>426.94300518099999</c:v>
                </c:pt>
                <c:pt idx="1211">
                  <c:v>427.46113989600002</c:v>
                </c:pt>
                <c:pt idx="1212">
                  <c:v>427.97927461099999</c:v>
                </c:pt>
                <c:pt idx="1213">
                  <c:v>428.49740932600002</c:v>
                </c:pt>
                <c:pt idx="1214">
                  <c:v>429.015544041</c:v>
                </c:pt>
                <c:pt idx="1215">
                  <c:v>429.53367875599997</c:v>
                </c:pt>
                <c:pt idx="1216">
                  <c:v>430.05181347199999</c:v>
                </c:pt>
                <c:pt idx="1217">
                  <c:v>430.56994818700002</c:v>
                </c:pt>
                <c:pt idx="1218">
                  <c:v>431.088082902</c:v>
                </c:pt>
                <c:pt idx="1219">
                  <c:v>431.60621761700003</c:v>
                </c:pt>
                <c:pt idx="1220">
                  <c:v>432.124352332</c:v>
                </c:pt>
                <c:pt idx="1221">
                  <c:v>432.64248704699997</c:v>
                </c:pt>
                <c:pt idx="1222">
                  <c:v>433.16062176200001</c:v>
                </c:pt>
                <c:pt idx="1223">
                  <c:v>433.67875647699998</c:v>
                </c:pt>
                <c:pt idx="1224">
                  <c:v>434.19689119200001</c:v>
                </c:pt>
                <c:pt idx="1225">
                  <c:v>434.71502590699998</c:v>
                </c:pt>
                <c:pt idx="1226">
                  <c:v>435.23316062200001</c:v>
                </c:pt>
                <c:pt idx="1227">
                  <c:v>435.75129533699999</c:v>
                </c:pt>
                <c:pt idx="1228">
                  <c:v>436.26943005200002</c:v>
                </c:pt>
                <c:pt idx="1229">
                  <c:v>436.78756476699999</c:v>
                </c:pt>
                <c:pt idx="1230">
                  <c:v>437.30569948200002</c:v>
                </c:pt>
                <c:pt idx="1231">
                  <c:v>437.823834197</c:v>
                </c:pt>
                <c:pt idx="1232">
                  <c:v>438.34196891200003</c:v>
                </c:pt>
                <c:pt idx="1233">
                  <c:v>438.860103627</c:v>
                </c:pt>
                <c:pt idx="1234">
                  <c:v>439.37823834199997</c:v>
                </c:pt>
                <c:pt idx="1235">
                  <c:v>439.89637305700001</c:v>
                </c:pt>
                <c:pt idx="1236">
                  <c:v>440.41450777199998</c:v>
                </c:pt>
                <c:pt idx="1237">
                  <c:v>440.93264248700001</c:v>
                </c:pt>
                <c:pt idx="1238">
                  <c:v>441.45077720199998</c:v>
                </c:pt>
                <c:pt idx="1239">
                  <c:v>441.96891191700001</c:v>
                </c:pt>
                <c:pt idx="1240">
                  <c:v>442.48704663199999</c:v>
                </c:pt>
                <c:pt idx="1241">
                  <c:v>443.00518134700002</c:v>
                </c:pt>
                <c:pt idx="1242">
                  <c:v>443.52331606199999</c:v>
                </c:pt>
                <c:pt idx="1243">
                  <c:v>444.04145077700002</c:v>
                </c:pt>
                <c:pt idx="1244">
                  <c:v>444.559585492</c:v>
                </c:pt>
                <c:pt idx="1245">
                  <c:v>445.07772020700003</c:v>
                </c:pt>
                <c:pt idx="1246">
                  <c:v>445.595854922</c:v>
                </c:pt>
                <c:pt idx="1247">
                  <c:v>446.11398963699997</c:v>
                </c:pt>
                <c:pt idx="1248">
                  <c:v>446.63212435200001</c:v>
                </c:pt>
                <c:pt idx="1249">
                  <c:v>447.15025906699998</c:v>
                </c:pt>
                <c:pt idx="1250">
                  <c:v>447.66839378200001</c:v>
                </c:pt>
                <c:pt idx="1251">
                  <c:v>448.18652849699998</c:v>
                </c:pt>
                <c:pt idx="1252">
                  <c:v>448.70466321200001</c:v>
                </c:pt>
                <c:pt idx="1253">
                  <c:v>449.22279792699999</c:v>
                </c:pt>
                <c:pt idx="1254">
                  <c:v>449.74093264200002</c:v>
                </c:pt>
                <c:pt idx="1255">
                  <c:v>450.25906735799998</c:v>
                </c:pt>
                <c:pt idx="1256">
                  <c:v>450.77720207300001</c:v>
                </c:pt>
                <c:pt idx="1257">
                  <c:v>451.29533678799999</c:v>
                </c:pt>
                <c:pt idx="1258">
                  <c:v>451.81347150300002</c:v>
                </c:pt>
                <c:pt idx="1259">
                  <c:v>452.33160621799999</c:v>
                </c:pt>
                <c:pt idx="1260">
                  <c:v>452.84974093300002</c:v>
                </c:pt>
                <c:pt idx="1261">
                  <c:v>453.36787564799999</c:v>
                </c:pt>
                <c:pt idx="1262">
                  <c:v>453.88601036300003</c:v>
                </c:pt>
                <c:pt idx="1263">
                  <c:v>454.404145078</c:v>
                </c:pt>
                <c:pt idx="1264">
                  <c:v>454.92227979299997</c:v>
                </c:pt>
                <c:pt idx="1265">
                  <c:v>455.440414508</c:v>
                </c:pt>
                <c:pt idx="1266">
                  <c:v>455.95854922299998</c:v>
                </c:pt>
                <c:pt idx="1267">
                  <c:v>456.47668393800001</c:v>
                </c:pt>
                <c:pt idx="1268">
                  <c:v>456.99481865299998</c:v>
                </c:pt>
                <c:pt idx="1269">
                  <c:v>457.51295336800001</c:v>
                </c:pt>
                <c:pt idx="1270">
                  <c:v>458.03108808299999</c:v>
                </c:pt>
                <c:pt idx="1271">
                  <c:v>458.54922279800002</c:v>
                </c:pt>
                <c:pt idx="1272">
                  <c:v>459.06735751299999</c:v>
                </c:pt>
                <c:pt idx="1273">
                  <c:v>459.58549222800002</c:v>
                </c:pt>
                <c:pt idx="1274">
                  <c:v>460.10362694299999</c:v>
                </c:pt>
                <c:pt idx="1275">
                  <c:v>460.62176165800003</c:v>
                </c:pt>
                <c:pt idx="1276">
                  <c:v>461.139896373</c:v>
                </c:pt>
                <c:pt idx="1277">
                  <c:v>461.65803108799997</c:v>
                </c:pt>
                <c:pt idx="1278">
                  <c:v>462.176165803</c:v>
                </c:pt>
                <c:pt idx="1279">
                  <c:v>462.69430051799998</c:v>
                </c:pt>
                <c:pt idx="1280">
                  <c:v>463.21243523300001</c:v>
                </c:pt>
                <c:pt idx="1281">
                  <c:v>463.73056994799998</c:v>
                </c:pt>
                <c:pt idx="1282">
                  <c:v>464.24870466300001</c:v>
                </c:pt>
                <c:pt idx="1283">
                  <c:v>464.76683937799999</c:v>
                </c:pt>
                <c:pt idx="1284">
                  <c:v>465.28497409300002</c:v>
                </c:pt>
                <c:pt idx="1285">
                  <c:v>465.80310880799999</c:v>
                </c:pt>
                <c:pt idx="1286">
                  <c:v>466.32124352300002</c:v>
                </c:pt>
                <c:pt idx="1287">
                  <c:v>466.83937823799999</c:v>
                </c:pt>
                <c:pt idx="1288">
                  <c:v>467.35751295300003</c:v>
                </c:pt>
                <c:pt idx="1289">
                  <c:v>467.875647668</c:v>
                </c:pt>
                <c:pt idx="1290">
                  <c:v>468.39378238299997</c:v>
                </c:pt>
                <c:pt idx="1291">
                  <c:v>468.911917098</c:v>
                </c:pt>
                <c:pt idx="1292">
                  <c:v>469.43005181299998</c:v>
                </c:pt>
                <c:pt idx="1293">
                  <c:v>469.94818652800001</c:v>
                </c:pt>
                <c:pt idx="1294">
                  <c:v>470.46632124400003</c:v>
                </c:pt>
                <c:pt idx="1295">
                  <c:v>470.984455959</c:v>
                </c:pt>
                <c:pt idx="1296">
                  <c:v>471.50259067399998</c:v>
                </c:pt>
                <c:pt idx="1297">
                  <c:v>472.02072538900001</c:v>
                </c:pt>
                <c:pt idx="1298">
                  <c:v>472.53886010399998</c:v>
                </c:pt>
                <c:pt idx="1299">
                  <c:v>473.05699481900001</c:v>
                </c:pt>
                <c:pt idx="1300">
                  <c:v>473.57512953399998</c:v>
                </c:pt>
                <c:pt idx="1301">
                  <c:v>474.09326424900001</c:v>
                </c:pt>
                <c:pt idx="1302">
                  <c:v>474.61139896399999</c:v>
                </c:pt>
                <c:pt idx="1303">
                  <c:v>475.12953367900002</c:v>
                </c:pt>
                <c:pt idx="1304">
                  <c:v>475.64766839399999</c:v>
                </c:pt>
                <c:pt idx="1305">
                  <c:v>476.16580310900002</c:v>
                </c:pt>
                <c:pt idx="1306">
                  <c:v>476.683937824</c:v>
                </c:pt>
                <c:pt idx="1307">
                  <c:v>477.20207253900003</c:v>
                </c:pt>
                <c:pt idx="1308">
                  <c:v>477.720207254</c:v>
                </c:pt>
                <c:pt idx="1309">
                  <c:v>478.23834196899998</c:v>
                </c:pt>
                <c:pt idx="1310">
                  <c:v>478.75647668400001</c:v>
                </c:pt>
                <c:pt idx="1311">
                  <c:v>479.27461139899998</c:v>
                </c:pt>
                <c:pt idx="1312">
                  <c:v>479.79274611400001</c:v>
                </c:pt>
                <c:pt idx="1313">
                  <c:v>480.31088082899998</c:v>
                </c:pt>
                <c:pt idx="1314">
                  <c:v>480.82901554400001</c:v>
                </c:pt>
                <c:pt idx="1315">
                  <c:v>481.34715025899999</c:v>
                </c:pt>
                <c:pt idx="1316">
                  <c:v>481.86528497400002</c:v>
                </c:pt>
                <c:pt idx="1317">
                  <c:v>482.38341968899999</c:v>
                </c:pt>
                <c:pt idx="1318">
                  <c:v>482.90155440400002</c:v>
                </c:pt>
                <c:pt idx="1319">
                  <c:v>483.419689119</c:v>
                </c:pt>
                <c:pt idx="1320">
                  <c:v>483.93782383400003</c:v>
                </c:pt>
                <c:pt idx="1321">
                  <c:v>484.455958549</c:v>
                </c:pt>
                <c:pt idx="1322">
                  <c:v>484.97409326399998</c:v>
                </c:pt>
                <c:pt idx="1323">
                  <c:v>485.49222797900001</c:v>
                </c:pt>
                <c:pt idx="1324">
                  <c:v>486.01036269399998</c:v>
                </c:pt>
                <c:pt idx="1325">
                  <c:v>486.52849740900001</c:v>
                </c:pt>
                <c:pt idx="1326">
                  <c:v>487.04663212399998</c:v>
                </c:pt>
                <c:pt idx="1327">
                  <c:v>487.56476683900001</c:v>
                </c:pt>
                <c:pt idx="1328">
                  <c:v>488.08290155399999</c:v>
                </c:pt>
                <c:pt idx="1329">
                  <c:v>488.60103626900002</c:v>
                </c:pt>
                <c:pt idx="1330">
                  <c:v>489.11917098399999</c:v>
                </c:pt>
                <c:pt idx="1331">
                  <c:v>489.63730569900002</c:v>
                </c:pt>
                <c:pt idx="1332">
                  <c:v>490.15544041499999</c:v>
                </c:pt>
                <c:pt idx="1333">
                  <c:v>490.67357513000002</c:v>
                </c:pt>
                <c:pt idx="1334">
                  <c:v>491.19170984499999</c:v>
                </c:pt>
                <c:pt idx="1335">
                  <c:v>491.70984456000002</c:v>
                </c:pt>
                <c:pt idx="1336">
                  <c:v>492.227979275</c:v>
                </c:pt>
                <c:pt idx="1337">
                  <c:v>492.74611399000003</c:v>
                </c:pt>
                <c:pt idx="1338">
                  <c:v>493.264248705</c:v>
                </c:pt>
                <c:pt idx="1339">
                  <c:v>493.78238341999997</c:v>
                </c:pt>
                <c:pt idx="1340">
                  <c:v>494.300518135</c:v>
                </c:pt>
                <c:pt idx="1341">
                  <c:v>494.81865284999998</c:v>
                </c:pt>
                <c:pt idx="1342">
                  <c:v>495.33678756500001</c:v>
                </c:pt>
                <c:pt idx="1343">
                  <c:v>495.85492227999998</c:v>
                </c:pt>
                <c:pt idx="1344">
                  <c:v>496.37305699500001</c:v>
                </c:pt>
                <c:pt idx="1345">
                  <c:v>496.89119170999999</c:v>
                </c:pt>
                <c:pt idx="1346">
                  <c:v>497.40932642500002</c:v>
                </c:pt>
                <c:pt idx="1347">
                  <c:v>497.92746113999999</c:v>
                </c:pt>
                <c:pt idx="1348">
                  <c:v>498.44559585500002</c:v>
                </c:pt>
                <c:pt idx="1349">
                  <c:v>498.96373057</c:v>
                </c:pt>
                <c:pt idx="1350">
                  <c:v>499.48186528500003</c:v>
                </c:pt>
                <c:pt idx="1351">
                  <c:v>500</c:v>
                </c:pt>
                <c:pt idx="1352">
                  <c:v>500.51813471499997</c:v>
                </c:pt>
                <c:pt idx="1353">
                  <c:v>501.03626943</c:v>
                </c:pt>
                <c:pt idx="1354">
                  <c:v>501.55440414499998</c:v>
                </c:pt>
                <c:pt idx="1355">
                  <c:v>502.07253886000001</c:v>
                </c:pt>
                <c:pt idx="1356">
                  <c:v>502.59067357499998</c:v>
                </c:pt>
                <c:pt idx="1357">
                  <c:v>503.10880829000001</c:v>
                </c:pt>
                <c:pt idx="1358">
                  <c:v>503.62694300499999</c:v>
                </c:pt>
                <c:pt idx="1359">
                  <c:v>504.14507772000002</c:v>
                </c:pt>
                <c:pt idx="1360">
                  <c:v>504.66321243499999</c:v>
                </c:pt>
                <c:pt idx="1361">
                  <c:v>505.18134715000002</c:v>
                </c:pt>
                <c:pt idx="1362">
                  <c:v>505.699481865</c:v>
                </c:pt>
                <c:pt idx="1363">
                  <c:v>506.21761658000003</c:v>
                </c:pt>
                <c:pt idx="1364">
                  <c:v>506.735751295</c:v>
                </c:pt>
                <c:pt idx="1365">
                  <c:v>507.25388600999997</c:v>
                </c:pt>
                <c:pt idx="1366">
                  <c:v>507.772020725</c:v>
                </c:pt>
                <c:pt idx="1367">
                  <c:v>508.29015543999998</c:v>
                </c:pt>
                <c:pt idx="1368">
                  <c:v>508.80829015500001</c:v>
                </c:pt>
                <c:pt idx="1369">
                  <c:v>509.32642486999998</c:v>
                </c:pt>
                <c:pt idx="1370">
                  <c:v>509.84455958500001</c:v>
                </c:pt>
                <c:pt idx="1371">
                  <c:v>510.36269430099998</c:v>
                </c:pt>
                <c:pt idx="1372">
                  <c:v>510.88082901600001</c:v>
                </c:pt>
                <c:pt idx="1373">
                  <c:v>511.39896373099998</c:v>
                </c:pt>
                <c:pt idx="1374">
                  <c:v>511.91709844600001</c:v>
                </c:pt>
                <c:pt idx="1375">
                  <c:v>512.43523316100004</c:v>
                </c:pt>
                <c:pt idx="1376">
                  <c:v>512.95336787600002</c:v>
                </c:pt>
                <c:pt idx="1377">
                  <c:v>513.47150259099999</c:v>
                </c:pt>
                <c:pt idx="1378">
                  <c:v>513.98963730599996</c:v>
                </c:pt>
                <c:pt idx="1379">
                  <c:v>514.50777202100005</c:v>
                </c:pt>
                <c:pt idx="1380">
                  <c:v>515.02590673600002</c:v>
                </c:pt>
                <c:pt idx="1381">
                  <c:v>515.544041451</c:v>
                </c:pt>
                <c:pt idx="1382">
                  <c:v>516.06217616599997</c:v>
                </c:pt>
                <c:pt idx="1383">
                  <c:v>516.58031088099995</c:v>
                </c:pt>
                <c:pt idx="1384">
                  <c:v>517.09844559600003</c:v>
                </c:pt>
                <c:pt idx="1385">
                  <c:v>517.61658031100001</c:v>
                </c:pt>
                <c:pt idx="1386">
                  <c:v>518.13471502599998</c:v>
                </c:pt>
                <c:pt idx="1387">
                  <c:v>518.65284974099995</c:v>
                </c:pt>
                <c:pt idx="1388">
                  <c:v>519.17098445600004</c:v>
                </c:pt>
                <c:pt idx="1389">
                  <c:v>519.68911917100002</c:v>
                </c:pt>
                <c:pt idx="1390">
                  <c:v>520.20725388599999</c:v>
                </c:pt>
                <c:pt idx="1391">
                  <c:v>520.72538860099996</c:v>
                </c:pt>
                <c:pt idx="1392">
                  <c:v>521.24352331600005</c:v>
                </c:pt>
                <c:pt idx="1393">
                  <c:v>521.76165803100002</c:v>
                </c:pt>
                <c:pt idx="1394">
                  <c:v>522.279792746</c:v>
                </c:pt>
                <c:pt idx="1395">
                  <c:v>522.79792746099997</c:v>
                </c:pt>
                <c:pt idx="1396">
                  <c:v>523.31606217599995</c:v>
                </c:pt>
                <c:pt idx="1397">
                  <c:v>523.83419689100003</c:v>
                </c:pt>
                <c:pt idx="1398">
                  <c:v>524.35233160600001</c:v>
                </c:pt>
                <c:pt idx="1399">
                  <c:v>524.87046632099998</c:v>
                </c:pt>
                <c:pt idx="1400">
                  <c:v>525.38860103599995</c:v>
                </c:pt>
                <c:pt idx="1401">
                  <c:v>525.90673575100004</c:v>
                </c:pt>
                <c:pt idx="1402">
                  <c:v>526.42487046600002</c:v>
                </c:pt>
                <c:pt idx="1403">
                  <c:v>526.94300518099999</c:v>
                </c:pt>
                <c:pt idx="1404">
                  <c:v>527.46113989599996</c:v>
                </c:pt>
                <c:pt idx="1405">
                  <c:v>527.97927461100005</c:v>
                </c:pt>
                <c:pt idx="1406">
                  <c:v>528.49740932600002</c:v>
                </c:pt>
                <c:pt idx="1407">
                  <c:v>529.015544041</c:v>
                </c:pt>
                <c:pt idx="1408">
                  <c:v>529.53367875599997</c:v>
                </c:pt>
                <c:pt idx="1409">
                  <c:v>530.05181347200005</c:v>
                </c:pt>
                <c:pt idx="1410">
                  <c:v>530.56994818700002</c:v>
                </c:pt>
                <c:pt idx="1411">
                  <c:v>531.088082902</c:v>
                </c:pt>
                <c:pt idx="1412">
                  <c:v>531.60621761699997</c:v>
                </c:pt>
                <c:pt idx="1413">
                  <c:v>532.12435233199994</c:v>
                </c:pt>
                <c:pt idx="1414">
                  <c:v>532.64248704700003</c:v>
                </c:pt>
                <c:pt idx="1415">
                  <c:v>533.16062176200001</c:v>
                </c:pt>
                <c:pt idx="1416">
                  <c:v>533.67875647699998</c:v>
                </c:pt>
                <c:pt idx="1417">
                  <c:v>534.19689119199995</c:v>
                </c:pt>
                <c:pt idx="1418">
                  <c:v>534.71502590700004</c:v>
                </c:pt>
                <c:pt idx="1419">
                  <c:v>535.23316062200001</c:v>
                </c:pt>
                <c:pt idx="1420">
                  <c:v>535.75129533699999</c:v>
                </c:pt>
                <c:pt idx="1421">
                  <c:v>536.26943005199996</c:v>
                </c:pt>
                <c:pt idx="1422">
                  <c:v>536.78756476700005</c:v>
                </c:pt>
                <c:pt idx="1423">
                  <c:v>537.30569948200002</c:v>
                </c:pt>
                <c:pt idx="1424">
                  <c:v>537.823834197</c:v>
                </c:pt>
                <c:pt idx="1425">
                  <c:v>538.34196891199997</c:v>
                </c:pt>
                <c:pt idx="1426">
                  <c:v>538.86010362699994</c:v>
                </c:pt>
                <c:pt idx="1427">
                  <c:v>539.37823834200003</c:v>
                </c:pt>
                <c:pt idx="1428">
                  <c:v>539.89637305700001</c:v>
                </c:pt>
                <c:pt idx="1429">
                  <c:v>540.41450777199998</c:v>
                </c:pt>
                <c:pt idx="1430">
                  <c:v>540.93264248699995</c:v>
                </c:pt>
                <c:pt idx="1431">
                  <c:v>541.45077720200004</c:v>
                </c:pt>
                <c:pt idx="1432">
                  <c:v>541.96891191700001</c:v>
                </c:pt>
                <c:pt idx="1433">
                  <c:v>542.48704663199999</c:v>
                </c:pt>
                <c:pt idx="1434">
                  <c:v>543.00518134699996</c:v>
                </c:pt>
                <c:pt idx="1435">
                  <c:v>543.52331606200005</c:v>
                </c:pt>
                <c:pt idx="1436">
                  <c:v>544.04145077700002</c:v>
                </c:pt>
                <c:pt idx="1437">
                  <c:v>544.559585492</c:v>
                </c:pt>
                <c:pt idx="1438">
                  <c:v>545.07772020699997</c:v>
                </c:pt>
                <c:pt idx="1439">
                  <c:v>545.59585492199994</c:v>
                </c:pt>
                <c:pt idx="1440">
                  <c:v>546.11398963700003</c:v>
                </c:pt>
                <c:pt idx="1441">
                  <c:v>546.63212435200001</c:v>
                </c:pt>
                <c:pt idx="1442">
                  <c:v>547.15025906699998</c:v>
                </c:pt>
                <c:pt idx="1443">
                  <c:v>547.66839378199995</c:v>
                </c:pt>
                <c:pt idx="1444">
                  <c:v>548.18652849700004</c:v>
                </c:pt>
                <c:pt idx="1445">
                  <c:v>548.70466321200001</c:v>
                </c:pt>
                <c:pt idx="1446">
                  <c:v>549.22279792699999</c:v>
                </c:pt>
                <c:pt idx="1447">
                  <c:v>549.74093264199996</c:v>
                </c:pt>
                <c:pt idx="1448">
                  <c:v>550.25906735800004</c:v>
                </c:pt>
                <c:pt idx="1449">
                  <c:v>550.77720207300001</c:v>
                </c:pt>
                <c:pt idx="1450">
                  <c:v>551.29533678799999</c:v>
                </c:pt>
                <c:pt idx="1451">
                  <c:v>551.81347150299996</c:v>
                </c:pt>
                <c:pt idx="1452">
                  <c:v>552.33160621800005</c:v>
                </c:pt>
                <c:pt idx="1453">
                  <c:v>552.84974093300002</c:v>
                </c:pt>
                <c:pt idx="1454">
                  <c:v>553.36787564799999</c:v>
                </c:pt>
                <c:pt idx="1455">
                  <c:v>553.88601036299997</c:v>
                </c:pt>
                <c:pt idx="1456">
                  <c:v>554.40414507800006</c:v>
                </c:pt>
                <c:pt idx="1457">
                  <c:v>554.92227979300003</c:v>
                </c:pt>
                <c:pt idx="1458">
                  <c:v>555.440414508</c:v>
                </c:pt>
                <c:pt idx="1459">
                  <c:v>555.95854922299998</c:v>
                </c:pt>
                <c:pt idx="1460">
                  <c:v>556.47668393799995</c:v>
                </c:pt>
                <c:pt idx="1461">
                  <c:v>556.99481865300004</c:v>
                </c:pt>
                <c:pt idx="1462">
                  <c:v>557.51295336800001</c:v>
                </c:pt>
                <c:pt idx="1463">
                  <c:v>558.03108808299999</c:v>
                </c:pt>
                <c:pt idx="1464">
                  <c:v>558.54922279799996</c:v>
                </c:pt>
                <c:pt idx="1465">
                  <c:v>559.06735751300005</c:v>
                </c:pt>
                <c:pt idx="1466">
                  <c:v>559.58549222800002</c:v>
                </c:pt>
                <c:pt idx="1467">
                  <c:v>560.10362694299999</c:v>
                </c:pt>
                <c:pt idx="1468">
                  <c:v>560.62176165799997</c:v>
                </c:pt>
                <c:pt idx="1469">
                  <c:v>561.13989637300006</c:v>
                </c:pt>
                <c:pt idx="1470">
                  <c:v>561.65803108800003</c:v>
                </c:pt>
                <c:pt idx="1471">
                  <c:v>562.176165803</c:v>
                </c:pt>
                <c:pt idx="1472">
                  <c:v>562.69430051799998</c:v>
                </c:pt>
                <c:pt idx="1473">
                  <c:v>563.21243523299995</c:v>
                </c:pt>
                <c:pt idx="1474">
                  <c:v>563.73056994800004</c:v>
                </c:pt>
                <c:pt idx="1475">
                  <c:v>564.24870466300001</c:v>
                </c:pt>
                <c:pt idx="1476">
                  <c:v>564.76683937799999</c:v>
                </c:pt>
                <c:pt idx="1477">
                  <c:v>565.28497409299996</c:v>
                </c:pt>
                <c:pt idx="1478">
                  <c:v>565.80310880800005</c:v>
                </c:pt>
                <c:pt idx="1479">
                  <c:v>566.32124352300002</c:v>
                </c:pt>
                <c:pt idx="1480">
                  <c:v>566.83937823799999</c:v>
                </c:pt>
                <c:pt idx="1481">
                  <c:v>567.35751295299997</c:v>
                </c:pt>
                <c:pt idx="1482">
                  <c:v>567.87564766800006</c:v>
                </c:pt>
                <c:pt idx="1483">
                  <c:v>568.39378238300003</c:v>
                </c:pt>
                <c:pt idx="1484">
                  <c:v>568.911917098</c:v>
                </c:pt>
                <c:pt idx="1485">
                  <c:v>569.43005181299998</c:v>
                </c:pt>
                <c:pt idx="1486">
                  <c:v>569.94818652799995</c:v>
                </c:pt>
                <c:pt idx="1487">
                  <c:v>570.46632124400003</c:v>
                </c:pt>
                <c:pt idx="1488">
                  <c:v>570.984455959</c:v>
                </c:pt>
                <c:pt idx="1489">
                  <c:v>571.50259067399998</c:v>
                </c:pt>
                <c:pt idx="1490">
                  <c:v>572.02072538899995</c:v>
                </c:pt>
                <c:pt idx="1491">
                  <c:v>572.53886010400004</c:v>
                </c:pt>
                <c:pt idx="1492">
                  <c:v>573.05699481900001</c:v>
                </c:pt>
                <c:pt idx="1493">
                  <c:v>573.57512953399998</c:v>
                </c:pt>
                <c:pt idx="1494">
                  <c:v>574.09326424899996</c:v>
                </c:pt>
                <c:pt idx="1495">
                  <c:v>574.61139896400005</c:v>
                </c:pt>
                <c:pt idx="1496">
                  <c:v>575.12953367900002</c:v>
                </c:pt>
                <c:pt idx="1497">
                  <c:v>575.64766839399999</c:v>
                </c:pt>
                <c:pt idx="1498">
                  <c:v>576.16580310899997</c:v>
                </c:pt>
                <c:pt idx="1499">
                  <c:v>576.68393782400005</c:v>
                </c:pt>
                <c:pt idx="1500">
                  <c:v>577.20207253900003</c:v>
                </c:pt>
                <c:pt idx="1501">
                  <c:v>577.720207254</c:v>
                </c:pt>
                <c:pt idx="1502">
                  <c:v>578.23834196899998</c:v>
                </c:pt>
                <c:pt idx="1503">
                  <c:v>578.75647668399995</c:v>
                </c:pt>
                <c:pt idx="1504">
                  <c:v>579.27461139900004</c:v>
                </c:pt>
                <c:pt idx="1505">
                  <c:v>579.79274611400001</c:v>
                </c:pt>
                <c:pt idx="1506">
                  <c:v>580.31088082899998</c:v>
                </c:pt>
                <c:pt idx="1507">
                  <c:v>580.82901554399996</c:v>
                </c:pt>
                <c:pt idx="1508">
                  <c:v>581.34715025900005</c:v>
                </c:pt>
                <c:pt idx="1509">
                  <c:v>581.86528497400002</c:v>
                </c:pt>
                <c:pt idx="1510">
                  <c:v>582.38341968899999</c:v>
                </c:pt>
                <c:pt idx="1511">
                  <c:v>582.90155440399997</c:v>
                </c:pt>
                <c:pt idx="1512">
                  <c:v>583.41968911900005</c:v>
                </c:pt>
                <c:pt idx="1513">
                  <c:v>583.93782383400003</c:v>
                </c:pt>
                <c:pt idx="1514">
                  <c:v>584.455958549</c:v>
                </c:pt>
                <c:pt idx="1515">
                  <c:v>584.97409326399998</c:v>
                </c:pt>
                <c:pt idx="1516">
                  <c:v>585.49222797899995</c:v>
                </c:pt>
                <c:pt idx="1517">
                  <c:v>586.01036269400004</c:v>
                </c:pt>
                <c:pt idx="1518">
                  <c:v>586.52849740900001</c:v>
                </c:pt>
                <c:pt idx="1519">
                  <c:v>587.04663212399998</c:v>
                </c:pt>
                <c:pt idx="1520">
                  <c:v>587.56476683899996</c:v>
                </c:pt>
                <c:pt idx="1521">
                  <c:v>588.08290155400005</c:v>
                </c:pt>
                <c:pt idx="1522">
                  <c:v>588.60103626900002</c:v>
                </c:pt>
                <c:pt idx="1523">
                  <c:v>589.11917098399999</c:v>
                </c:pt>
                <c:pt idx="1524">
                  <c:v>589.63730569899997</c:v>
                </c:pt>
                <c:pt idx="1525">
                  <c:v>590.15544041500004</c:v>
                </c:pt>
                <c:pt idx="1526">
                  <c:v>590.67357513000002</c:v>
                </c:pt>
                <c:pt idx="1527">
                  <c:v>591.19170984499999</c:v>
                </c:pt>
                <c:pt idx="1528">
                  <c:v>591.70984455999996</c:v>
                </c:pt>
                <c:pt idx="1529">
                  <c:v>592.22797927500005</c:v>
                </c:pt>
                <c:pt idx="1530">
                  <c:v>592.74611399000003</c:v>
                </c:pt>
                <c:pt idx="1531">
                  <c:v>593.264248705</c:v>
                </c:pt>
                <c:pt idx="1532">
                  <c:v>593.78238341999997</c:v>
                </c:pt>
                <c:pt idx="1533">
                  <c:v>594.30051813499995</c:v>
                </c:pt>
                <c:pt idx="1534">
                  <c:v>594.81865285000003</c:v>
                </c:pt>
                <c:pt idx="1535">
                  <c:v>595.33678756500001</c:v>
                </c:pt>
                <c:pt idx="1536">
                  <c:v>595.85492227999998</c:v>
                </c:pt>
                <c:pt idx="1537">
                  <c:v>596.37305699499996</c:v>
                </c:pt>
                <c:pt idx="1538">
                  <c:v>596.89119171000004</c:v>
                </c:pt>
                <c:pt idx="1539">
                  <c:v>597.40932642500002</c:v>
                </c:pt>
                <c:pt idx="1540">
                  <c:v>597.92746113999999</c:v>
                </c:pt>
                <c:pt idx="1541">
                  <c:v>598.44559585499997</c:v>
                </c:pt>
                <c:pt idx="1542">
                  <c:v>598.96373057000005</c:v>
                </c:pt>
                <c:pt idx="1543">
                  <c:v>599.48186528500003</c:v>
                </c:pt>
                <c:pt idx="1544">
                  <c:v>600</c:v>
                </c:pt>
                <c:pt idx="1545">
                  <c:v>600.31104199100002</c:v>
                </c:pt>
                <c:pt idx="1546">
                  <c:v>600.829445308</c:v>
                </c:pt>
                <c:pt idx="1547">
                  <c:v>601.34784862599997</c:v>
                </c:pt>
                <c:pt idx="1548">
                  <c:v>601.86625194400006</c:v>
                </c:pt>
                <c:pt idx="1549">
                  <c:v>602.38465526200002</c:v>
                </c:pt>
                <c:pt idx="1550">
                  <c:v>602.90305857999999</c:v>
                </c:pt>
                <c:pt idx="1551">
                  <c:v>603.42146189699997</c:v>
                </c:pt>
                <c:pt idx="1552">
                  <c:v>603.93986521500005</c:v>
                </c:pt>
                <c:pt idx="1553">
                  <c:v>604.45826853300002</c:v>
                </c:pt>
                <c:pt idx="1554">
                  <c:v>604.97667185099999</c:v>
                </c:pt>
                <c:pt idx="1555">
                  <c:v>605.49507516799997</c:v>
                </c:pt>
                <c:pt idx="1556">
                  <c:v>606.01347848600005</c:v>
                </c:pt>
                <c:pt idx="1557">
                  <c:v>606.53188180400002</c:v>
                </c:pt>
                <c:pt idx="1558">
                  <c:v>607.05028512199999</c:v>
                </c:pt>
                <c:pt idx="1559">
                  <c:v>607.56868843999996</c:v>
                </c:pt>
                <c:pt idx="1560">
                  <c:v>608.08709175700005</c:v>
                </c:pt>
                <c:pt idx="1561">
                  <c:v>608.60549507500002</c:v>
                </c:pt>
                <c:pt idx="1562">
                  <c:v>609.12389839299999</c:v>
                </c:pt>
                <c:pt idx="1563">
                  <c:v>609.64230171099996</c:v>
                </c:pt>
                <c:pt idx="1564">
                  <c:v>610.16070502900004</c:v>
                </c:pt>
                <c:pt idx="1565">
                  <c:v>610.67910834600002</c:v>
                </c:pt>
                <c:pt idx="1566">
                  <c:v>611.19751166399999</c:v>
                </c:pt>
                <c:pt idx="1567">
                  <c:v>611.71591498199996</c:v>
                </c:pt>
                <c:pt idx="1568">
                  <c:v>612.23431830000004</c:v>
                </c:pt>
                <c:pt idx="1569">
                  <c:v>612.75272161700002</c:v>
                </c:pt>
                <c:pt idx="1570">
                  <c:v>613.27112493499999</c:v>
                </c:pt>
                <c:pt idx="1571">
                  <c:v>613.78952825299996</c:v>
                </c:pt>
                <c:pt idx="1572">
                  <c:v>614.30793157100004</c:v>
                </c:pt>
                <c:pt idx="1573">
                  <c:v>614.82633488900001</c:v>
                </c:pt>
                <c:pt idx="1574">
                  <c:v>615.34473820599999</c:v>
                </c:pt>
                <c:pt idx="1575">
                  <c:v>615.86314152399996</c:v>
                </c:pt>
                <c:pt idx="1576">
                  <c:v>616.38154484200004</c:v>
                </c:pt>
                <c:pt idx="1577">
                  <c:v>616.89994816000001</c:v>
                </c:pt>
                <c:pt idx="1578">
                  <c:v>617.41835147699999</c:v>
                </c:pt>
                <c:pt idx="1579">
                  <c:v>617.93675479499996</c:v>
                </c:pt>
                <c:pt idx="1580">
                  <c:v>618.45515811300004</c:v>
                </c:pt>
                <c:pt idx="1581">
                  <c:v>618.97356143100001</c:v>
                </c:pt>
                <c:pt idx="1582">
                  <c:v>619.49196474899998</c:v>
                </c:pt>
                <c:pt idx="1583">
                  <c:v>620.01036806599996</c:v>
                </c:pt>
                <c:pt idx="1584">
                  <c:v>620.52877138400004</c:v>
                </c:pt>
                <c:pt idx="1585">
                  <c:v>621.04717470200001</c:v>
                </c:pt>
                <c:pt idx="1586">
                  <c:v>621.56557801999998</c:v>
                </c:pt>
                <c:pt idx="1587">
                  <c:v>622.08398133699995</c:v>
                </c:pt>
                <c:pt idx="1588">
                  <c:v>622.60238465500004</c:v>
                </c:pt>
                <c:pt idx="1589">
                  <c:v>623.12078797300001</c:v>
                </c:pt>
                <c:pt idx="1590">
                  <c:v>623.63919129099997</c:v>
                </c:pt>
                <c:pt idx="1591">
                  <c:v>624.15759460899994</c:v>
                </c:pt>
                <c:pt idx="1592">
                  <c:v>624.67599792600004</c:v>
                </c:pt>
                <c:pt idx="1593">
                  <c:v>625.19440124400001</c:v>
                </c:pt>
                <c:pt idx="1594">
                  <c:v>625.71280456199997</c:v>
                </c:pt>
                <c:pt idx="1595">
                  <c:v>626.23120788000006</c:v>
                </c:pt>
                <c:pt idx="1596">
                  <c:v>626.74961119800003</c:v>
                </c:pt>
                <c:pt idx="1597">
                  <c:v>627.268014515</c:v>
                </c:pt>
                <c:pt idx="1598">
                  <c:v>627.78641783299997</c:v>
                </c:pt>
                <c:pt idx="1599">
                  <c:v>628.30482115100006</c:v>
                </c:pt>
                <c:pt idx="1600">
                  <c:v>628.82322446900002</c:v>
                </c:pt>
                <c:pt idx="1601">
                  <c:v>629.341627786</c:v>
                </c:pt>
                <c:pt idx="1602">
                  <c:v>629.86003110399997</c:v>
                </c:pt>
                <c:pt idx="1603">
                  <c:v>630.37843442200005</c:v>
                </c:pt>
                <c:pt idx="1604">
                  <c:v>630.89683774000002</c:v>
                </c:pt>
                <c:pt idx="1605">
                  <c:v>631.41524105799999</c:v>
                </c:pt>
                <c:pt idx="1606">
                  <c:v>631.93364437499997</c:v>
                </c:pt>
                <c:pt idx="1607">
                  <c:v>632.45204769300005</c:v>
                </c:pt>
                <c:pt idx="1608">
                  <c:v>632.97045101100002</c:v>
                </c:pt>
                <c:pt idx="1609">
                  <c:v>633.48885432899999</c:v>
                </c:pt>
                <c:pt idx="1610">
                  <c:v>634.00725764599997</c:v>
                </c:pt>
                <c:pt idx="1611">
                  <c:v>634.52566096400005</c:v>
                </c:pt>
                <c:pt idx="1612">
                  <c:v>635.04406428200002</c:v>
                </c:pt>
                <c:pt idx="1613">
                  <c:v>635.56246759999999</c:v>
                </c:pt>
                <c:pt idx="1614">
                  <c:v>636.08087091799996</c:v>
                </c:pt>
                <c:pt idx="1615">
                  <c:v>636.59927423500005</c:v>
                </c:pt>
                <c:pt idx="1616">
                  <c:v>637.11767755300002</c:v>
                </c:pt>
                <c:pt idx="1617">
                  <c:v>637.63608087099999</c:v>
                </c:pt>
                <c:pt idx="1618">
                  <c:v>638.15448418899996</c:v>
                </c:pt>
                <c:pt idx="1619">
                  <c:v>638.67288750600005</c:v>
                </c:pt>
                <c:pt idx="1620">
                  <c:v>639.19129082400002</c:v>
                </c:pt>
                <c:pt idx="1621">
                  <c:v>639.70969414199999</c:v>
                </c:pt>
                <c:pt idx="1622">
                  <c:v>640.22809745999996</c:v>
                </c:pt>
                <c:pt idx="1623">
                  <c:v>640.74650077800004</c:v>
                </c:pt>
                <c:pt idx="1624">
                  <c:v>641.26490409500002</c:v>
                </c:pt>
                <c:pt idx="1625">
                  <c:v>641.78330741299999</c:v>
                </c:pt>
                <c:pt idx="1626">
                  <c:v>642.30171073099996</c:v>
                </c:pt>
                <c:pt idx="1627">
                  <c:v>642.82011404900004</c:v>
                </c:pt>
                <c:pt idx="1628">
                  <c:v>643.33851736700001</c:v>
                </c:pt>
                <c:pt idx="1629">
                  <c:v>643.85692068399999</c:v>
                </c:pt>
                <c:pt idx="1630">
                  <c:v>644.37532400199996</c:v>
                </c:pt>
                <c:pt idx="1631">
                  <c:v>644.89372732000004</c:v>
                </c:pt>
                <c:pt idx="1632">
                  <c:v>645.41213063800001</c:v>
                </c:pt>
                <c:pt idx="1633">
                  <c:v>645.93053395499999</c:v>
                </c:pt>
                <c:pt idx="1634">
                  <c:v>646.44893727299996</c:v>
                </c:pt>
                <c:pt idx="1635">
                  <c:v>646.96734059100004</c:v>
                </c:pt>
                <c:pt idx="1636">
                  <c:v>647.48574390900001</c:v>
                </c:pt>
                <c:pt idx="1637">
                  <c:v>648.00414722699998</c:v>
                </c:pt>
                <c:pt idx="1638">
                  <c:v>648.52255054399996</c:v>
                </c:pt>
                <c:pt idx="1639">
                  <c:v>649.04095386200004</c:v>
                </c:pt>
                <c:pt idx="1640">
                  <c:v>649.55935718000001</c:v>
                </c:pt>
                <c:pt idx="1641">
                  <c:v>650.07776049799998</c:v>
                </c:pt>
                <c:pt idx="1642">
                  <c:v>650.59616381499995</c:v>
                </c:pt>
                <c:pt idx="1643">
                  <c:v>651.11456713300004</c:v>
                </c:pt>
                <c:pt idx="1644">
                  <c:v>651.63297045100001</c:v>
                </c:pt>
                <c:pt idx="1645">
                  <c:v>652.15137376899997</c:v>
                </c:pt>
                <c:pt idx="1646">
                  <c:v>652.66977708700006</c:v>
                </c:pt>
                <c:pt idx="1647">
                  <c:v>653.18818040400004</c:v>
                </c:pt>
                <c:pt idx="1648">
                  <c:v>653.706583722</c:v>
                </c:pt>
                <c:pt idx="1649">
                  <c:v>654.22498703999997</c:v>
                </c:pt>
                <c:pt idx="1650">
                  <c:v>654.74339035800006</c:v>
                </c:pt>
                <c:pt idx="1651">
                  <c:v>655.26179367500004</c:v>
                </c:pt>
                <c:pt idx="1652">
                  <c:v>655.780196993</c:v>
                </c:pt>
                <c:pt idx="1653">
                  <c:v>656.29860031099997</c:v>
                </c:pt>
                <c:pt idx="1654">
                  <c:v>656.81700362900006</c:v>
                </c:pt>
                <c:pt idx="1655">
                  <c:v>657.33540694700002</c:v>
                </c:pt>
                <c:pt idx="1656">
                  <c:v>657.853810264</c:v>
                </c:pt>
                <c:pt idx="1657">
                  <c:v>658.37221358199997</c:v>
                </c:pt>
                <c:pt idx="1658">
                  <c:v>658.89061690000005</c:v>
                </c:pt>
                <c:pt idx="1659">
                  <c:v>659.40902021800002</c:v>
                </c:pt>
                <c:pt idx="1660">
                  <c:v>659.92742353599999</c:v>
                </c:pt>
                <c:pt idx="1661">
                  <c:v>660.44582685299997</c:v>
                </c:pt>
                <c:pt idx="1662">
                  <c:v>660.96423017100005</c:v>
                </c:pt>
                <c:pt idx="1663">
                  <c:v>661.48263348900002</c:v>
                </c:pt>
                <c:pt idx="1664">
                  <c:v>662.00103680699999</c:v>
                </c:pt>
                <c:pt idx="1665">
                  <c:v>662.51944012399997</c:v>
                </c:pt>
                <c:pt idx="1666">
                  <c:v>663.03784344200005</c:v>
                </c:pt>
                <c:pt idx="1667">
                  <c:v>663.55624676000002</c:v>
                </c:pt>
                <c:pt idx="1668">
                  <c:v>664.07465007799999</c:v>
                </c:pt>
                <c:pt idx="1669">
                  <c:v>664.59305339599996</c:v>
                </c:pt>
                <c:pt idx="1670">
                  <c:v>665.11145671300005</c:v>
                </c:pt>
                <c:pt idx="1671">
                  <c:v>665.62986003100002</c:v>
                </c:pt>
                <c:pt idx="1672">
                  <c:v>666.14826334899999</c:v>
                </c:pt>
                <c:pt idx="1673">
                  <c:v>666.66666666699996</c:v>
                </c:pt>
                <c:pt idx="1674">
                  <c:v>667.18506998400005</c:v>
                </c:pt>
                <c:pt idx="1675">
                  <c:v>667.70347330200002</c:v>
                </c:pt>
                <c:pt idx="1676">
                  <c:v>668.22187661999999</c:v>
                </c:pt>
                <c:pt idx="1677">
                  <c:v>668.74027993799996</c:v>
                </c:pt>
                <c:pt idx="1678">
                  <c:v>669.25868325600004</c:v>
                </c:pt>
                <c:pt idx="1679">
                  <c:v>669.77708657300002</c:v>
                </c:pt>
                <c:pt idx="1680">
                  <c:v>670.29548989099999</c:v>
                </c:pt>
                <c:pt idx="1681">
                  <c:v>670.81389320899996</c:v>
                </c:pt>
                <c:pt idx="1682">
                  <c:v>671.33229652700004</c:v>
                </c:pt>
                <c:pt idx="1683">
                  <c:v>671.85069984400002</c:v>
                </c:pt>
                <c:pt idx="1684">
                  <c:v>672.36910316199999</c:v>
                </c:pt>
                <c:pt idx="1685">
                  <c:v>672.88750647999996</c:v>
                </c:pt>
                <c:pt idx="1686">
                  <c:v>673.40590979800004</c:v>
                </c:pt>
                <c:pt idx="1687">
                  <c:v>673.92431311600001</c:v>
                </c:pt>
                <c:pt idx="1688">
                  <c:v>674.44271643299999</c:v>
                </c:pt>
                <c:pt idx="1689">
                  <c:v>674.96111975099996</c:v>
                </c:pt>
                <c:pt idx="1690">
                  <c:v>675.47952306900004</c:v>
                </c:pt>
                <c:pt idx="1691">
                  <c:v>675.99792638700001</c:v>
                </c:pt>
                <c:pt idx="1692">
                  <c:v>676.51632970499998</c:v>
                </c:pt>
                <c:pt idx="1693">
                  <c:v>677.03473302199995</c:v>
                </c:pt>
                <c:pt idx="1694">
                  <c:v>677.55313634000004</c:v>
                </c:pt>
                <c:pt idx="1695">
                  <c:v>678.07153965800001</c:v>
                </c:pt>
                <c:pt idx="1696">
                  <c:v>678.58994297599997</c:v>
                </c:pt>
                <c:pt idx="1697">
                  <c:v>679.10834629299995</c:v>
                </c:pt>
                <c:pt idx="1698">
                  <c:v>679.62674961100004</c:v>
                </c:pt>
                <c:pt idx="1699">
                  <c:v>680.14515292900001</c:v>
                </c:pt>
                <c:pt idx="1700">
                  <c:v>680.66355624699997</c:v>
                </c:pt>
                <c:pt idx="1701">
                  <c:v>681.18195956500006</c:v>
                </c:pt>
                <c:pt idx="1702">
                  <c:v>681.70036288200004</c:v>
                </c:pt>
                <c:pt idx="1703">
                  <c:v>682.2187662</c:v>
                </c:pt>
                <c:pt idx="1704">
                  <c:v>682.73716951799997</c:v>
                </c:pt>
                <c:pt idx="1705">
                  <c:v>683.25557283600006</c:v>
                </c:pt>
                <c:pt idx="1706">
                  <c:v>683.77397615300004</c:v>
                </c:pt>
                <c:pt idx="1707">
                  <c:v>684.292379471</c:v>
                </c:pt>
                <c:pt idx="1708">
                  <c:v>684.81078278899997</c:v>
                </c:pt>
                <c:pt idx="1709">
                  <c:v>685.32918610700006</c:v>
                </c:pt>
                <c:pt idx="1710">
                  <c:v>685.84758942500002</c:v>
                </c:pt>
                <c:pt idx="1711">
                  <c:v>686.365992742</c:v>
                </c:pt>
                <c:pt idx="1712">
                  <c:v>686.88439605999997</c:v>
                </c:pt>
                <c:pt idx="1713">
                  <c:v>687.40279937800005</c:v>
                </c:pt>
                <c:pt idx="1714">
                  <c:v>687.92120269600002</c:v>
                </c:pt>
                <c:pt idx="1715">
                  <c:v>688.439606013</c:v>
                </c:pt>
                <c:pt idx="1716">
                  <c:v>688.95800933099997</c:v>
                </c:pt>
                <c:pt idx="1717">
                  <c:v>689.47641264900005</c:v>
                </c:pt>
                <c:pt idx="1718">
                  <c:v>689.99481596700002</c:v>
                </c:pt>
                <c:pt idx="1719">
                  <c:v>690.51321928499999</c:v>
                </c:pt>
                <c:pt idx="1720">
                  <c:v>691.03162260199997</c:v>
                </c:pt>
                <c:pt idx="1721">
                  <c:v>691.55002592000005</c:v>
                </c:pt>
                <c:pt idx="1722">
                  <c:v>692.06842923800002</c:v>
                </c:pt>
                <c:pt idx="1723">
                  <c:v>692.58683255599999</c:v>
                </c:pt>
                <c:pt idx="1724">
                  <c:v>693.10523587399996</c:v>
                </c:pt>
                <c:pt idx="1725">
                  <c:v>693.62363919100005</c:v>
                </c:pt>
                <c:pt idx="1726">
                  <c:v>694.14204250900002</c:v>
                </c:pt>
                <c:pt idx="1727">
                  <c:v>694.66044582699999</c:v>
                </c:pt>
                <c:pt idx="1728">
                  <c:v>695.17884914499996</c:v>
                </c:pt>
                <c:pt idx="1729">
                  <c:v>695.69725246200005</c:v>
                </c:pt>
                <c:pt idx="1730">
                  <c:v>696.21565578000002</c:v>
                </c:pt>
                <c:pt idx="1731">
                  <c:v>696.73405909799999</c:v>
                </c:pt>
                <c:pt idx="1732">
                  <c:v>697.25246241599996</c:v>
                </c:pt>
                <c:pt idx="1733">
                  <c:v>697.77086573400004</c:v>
                </c:pt>
                <c:pt idx="1734">
                  <c:v>698.28926905100002</c:v>
                </c:pt>
                <c:pt idx="1735">
                  <c:v>698.80767236899999</c:v>
                </c:pt>
                <c:pt idx="1736">
                  <c:v>699.32607568699996</c:v>
                </c:pt>
                <c:pt idx="1737">
                  <c:v>699.84447900500004</c:v>
                </c:pt>
                <c:pt idx="1738">
                  <c:v>700.36288232200002</c:v>
                </c:pt>
                <c:pt idx="1739">
                  <c:v>700.88128563999999</c:v>
                </c:pt>
                <c:pt idx="1740">
                  <c:v>701.39968895799996</c:v>
                </c:pt>
                <c:pt idx="1741">
                  <c:v>701.91809227600004</c:v>
                </c:pt>
                <c:pt idx="1742">
                  <c:v>702.43649559400001</c:v>
                </c:pt>
                <c:pt idx="1743">
                  <c:v>702.95489891099999</c:v>
                </c:pt>
                <c:pt idx="1744">
                  <c:v>703.47330222899996</c:v>
                </c:pt>
                <c:pt idx="1745">
                  <c:v>703.99170554700004</c:v>
                </c:pt>
                <c:pt idx="1746">
                  <c:v>704.51010886500001</c:v>
                </c:pt>
                <c:pt idx="1747">
                  <c:v>705.02851218199999</c:v>
                </c:pt>
                <c:pt idx="1748">
                  <c:v>705.54691549999995</c:v>
                </c:pt>
                <c:pt idx="1749">
                  <c:v>706.06531881800004</c:v>
                </c:pt>
                <c:pt idx="1750">
                  <c:v>706.58372213600001</c:v>
                </c:pt>
                <c:pt idx="1751">
                  <c:v>707.10212545399997</c:v>
                </c:pt>
                <c:pt idx="1752">
                  <c:v>707.62052877099995</c:v>
                </c:pt>
                <c:pt idx="1753">
                  <c:v>708.13893208900004</c:v>
                </c:pt>
                <c:pt idx="1754">
                  <c:v>708.65733540700001</c:v>
                </c:pt>
                <c:pt idx="1755">
                  <c:v>709.17573872499997</c:v>
                </c:pt>
                <c:pt idx="1756">
                  <c:v>709.69414204300006</c:v>
                </c:pt>
                <c:pt idx="1757">
                  <c:v>710.21254536000004</c:v>
                </c:pt>
                <c:pt idx="1758">
                  <c:v>710.730948678</c:v>
                </c:pt>
                <c:pt idx="1759">
                  <c:v>711.24935199599997</c:v>
                </c:pt>
                <c:pt idx="1760">
                  <c:v>711.76775531400006</c:v>
                </c:pt>
                <c:pt idx="1761">
                  <c:v>712.28615863100003</c:v>
                </c:pt>
                <c:pt idx="1762">
                  <c:v>712.804561949</c:v>
                </c:pt>
                <c:pt idx="1763">
                  <c:v>713.32296526699997</c:v>
                </c:pt>
                <c:pt idx="1764">
                  <c:v>713.84136858500005</c:v>
                </c:pt>
                <c:pt idx="1765">
                  <c:v>714.35977190300002</c:v>
                </c:pt>
                <c:pt idx="1766">
                  <c:v>714.87817522</c:v>
                </c:pt>
                <c:pt idx="1767">
                  <c:v>715.39657853799997</c:v>
                </c:pt>
                <c:pt idx="1768">
                  <c:v>715.91498185600005</c:v>
                </c:pt>
                <c:pt idx="1769">
                  <c:v>716.43338517400002</c:v>
                </c:pt>
                <c:pt idx="1770">
                  <c:v>716.951788491</c:v>
                </c:pt>
                <c:pt idx="1771">
                  <c:v>717.47019180899997</c:v>
                </c:pt>
                <c:pt idx="1772">
                  <c:v>717.98859512700005</c:v>
                </c:pt>
                <c:pt idx="1773">
                  <c:v>718.50699844500002</c:v>
                </c:pt>
                <c:pt idx="1774">
                  <c:v>719.02540176299999</c:v>
                </c:pt>
                <c:pt idx="1775">
                  <c:v>719.54380507999997</c:v>
                </c:pt>
                <c:pt idx="1776">
                  <c:v>720.06220839800005</c:v>
                </c:pt>
                <c:pt idx="1777">
                  <c:v>720.58061171600002</c:v>
                </c:pt>
                <c:pt idx="1778">
                  <c:v>721.09901503399999</c:v>
                </c:pt>
                <c:pt idx="1779">
                  <c:v>721.61741835099997</c:v>
                </c:pt>
                <c:pt idx="1780">
                  <c:v>722.13582166900005</c:v>
                </c:pt>
                <c:pt idx="1781">
                  <c:v>722.65422498700002</c:v>
                </c:pt>
                <c:pt idx="1782">
                  <c:v>723.17262830499999</c:v>
                </c:pt>
                <c:pt idx="1783">
                  <c:v>723.69103162299996</c:v>
                </c:pt>
                <c:pt idx="1784">
                  <c:v>724.20943494000005</c:v>
                </c:pt>
                <c:pt idx="1785">
                  <c:v>724.72783825800002</c:v>
                </c:pt>
                <c:pt idx="1786">
                  <c:v>725.24624157599999</c:v>
                </c:pt>
                <c:pt idx="1787">
                  <c:v>725.76464489399996</c:v>
                </c:pt>
                <c:pt idx="1788">
                  <c:v>726.28304821200004</c:v>
                </c:pt>
                <c:pt idx="1789">
                  <c:v>726.80145152900002</c:v>
                </c:pt>
                <c:pt idx="1790">
                  <c:v>727.31985484699999</c:v>
                </c:pt>
                <c:pt idx="1791">
                  <c:v>727.83825816499996</c:v>
                </c:pt>
                <c:pt idx="1792">
                  <c:v>728.35666148300004</c:v>
                </c:pt>
                <c:pt idx="1793">
                  <c:v>728.87506480000002</c:v>
                </c:pt>
                <c:pt idx="1794">
                  <c:v>729.39346811799999</c:v>
                </c:pt>
                <c:pt idx="1795">
                  <c:v>729.91187143599996</c:v>
                </c:pt>
                <c:pt idx="1796">
                  <c:v>730.43027475400004</c:v>
                </c:pt>
                <c:pt idx="1797">
                  <c:v>730.94867807200001</c:v>
                </c:pt>
                <c:pt idx="1798">
                  <c:v>731.46708138899999</c:v>
                </c:pt>
                <c:pt idx="1799">
                  <c:v>731.98548470699996</c:v>
                </c:pt>
                <c:pt idx="1800">
                  <c:v>732.50388802500004</c:v>
                </c:pt>
                <c:pt idx="1801">
                  <c:v>733.02229134300001</c:v>
                </c:pt>
                <c:pt idx="1802">
                  <c:v>733.54069465999999</c:v>
                </c:pt>
                <c:pt idx="1803">
                  <c:v>734.05909797799995</c:v>
                </c:pt>
                <c:pt idx="1804">
                  <c:v>734.57750129600004</c:v>
                </c:pt>
                <c:pt idx="1805">
                  <c:v>735.09590461400001</c:v>
                </c:pt>
                <c:pt idx="1806">
                  <c:v>735.61430793199997</c:v>
                </c:pt>
                <c:pt idx="1807">
                  <c:v>736.13271124899995</c:v>
                </c:pt>
                <c:pt idx="1808">
                  <c:v>736.65111456700004</c:v>
                </c:pt>
                <c:pt idx="1809">
                  <c:v>737.169517885</c:v>
                </c:pt>
                <c:pt idx="1810">
                  <c:v>737.68792120299997</c:v>
                </c:pt>
                <c:pt idx="1811">
                  <c:v>738.20632451999995</c:v>
                </c:pt>
                <c:pt idx="1812">
                  <c:v>738.72472783800004</c:v>
                </c:pt>
                <c:pt idx="1813">
                  <c:v>739.243131156</c:v>
                </c:pt>
                <c:pt idx="1814">
                  <c:v>739.76153447399997</c:v>
                </c:pt>
                <c:pt idx="1815">
                  <c:v>740.27993779200006</c:v>
                </c:pt>
                <c:pt idx="1816">
                  <c:v>740.79834110900003</c:v>
                </c:pt>
                <c:pt idx="1817">
                  <c:v>741.316744427</c:v>
                </c:pt>
                <c:pt idx="1818">
                  <c:v>741.83514774499997</c:v>
                </c:pt>
                <c:pt idx="1819">
                  <c:v>742.35355106300005</c:v>
                </c:pt>
                <c:pt idx="1820">
                  <c:v>742.87195438100002</c:v>
                </c:pt>
                <c:pt idx="1821">
                  <c:v>743.390357698</c:v>
                </c:pt>
                <c:pt idx="1822">
                  <c:v>743.90876101599997</c:v>
                </c:pt>
                <c:pt idx="1823">
                  <c:v>744.42716433400005</c:v>
                </c:pt>
                <c:pt idx="1824">
                  <c:v>744.94556765200002</c:v>
                </c:pt>
                <c:pt idx="1825">
                  <c:v>745.463970969</c:v>
                </c:pt>
                <c:pt idx="1826">
                  <c:v>745.98237428699997</c:v>
                </c:pt>
                <c:pt idx="1827">
                  <c:v>746.50077760500005</c:v>
                </c:pt>
                <c:pt idx="1828">
                  <c:v>747.01918092300002</c:v>
                </c:pt>
                <c:pt idx="1829">
                  <c:v>747.53758424099999</c:v>
                </c:pt>
                <c:pt idx="1830">
                  <c:v>748.05598755799997</c:v>
                </c:pt>
                <c:pt idx="1831">
                  <c:v>748.57439087600005</c:v>
                </c:pt>
                <c:pt idx="1832">
                  <c:v>749.09279419400002</c:v>
                </c:pt>
                <c:pt idx="1833">
                  <c:v>749.61119751199999</c:v>
                </c:pt>
                <c:pt idx="1834">
                  <c:v>750.12960082899997</c:v>
                </c:pt>
                <c:pt idx="1835">
                  <c:v>750.64800414700005</c:v>
                </c:pt>
                <c:pt idx="1836">
                  <c:v>751.16640746500002</c:v>
                </c:pt>
                <c:pt idx="1837">
                  <c:v>751.68481078299999</c:v>
                </c:pt>
                <c:pt idx="1838">
                  <c:v>752.20321410099996</c:v>
                </c:pt>
                <c:pt idx="1839">
                  <c:v>752.72161741800005</c:v>
                </c:pt>
                <c:pt idx="1840">
                  <c:v>753.24002073600002</c:v>
                </c:pt>
                <c:pt idx="1841">
                  <c:v>753.75842405399999</c:v>
                </c:pt>
                <c:pt idx="1842">
                  <c:v>754.27682737199996</c:v>
                </c:pt>
                <c:pt idx="1843">
                  <c:v>754.79523068900005</c:v>
                </c:pt>
                <c:pt idx="1844">
                  <c:v>755.31363400700002</c:v>
                </c:pt>
                <c:pt idx="1845">
                  <c:v>755.83203732499999</c:v>
                </c:pt>
                <c:pt idx="1846">
                  <c:v>756.35044064299996</c:v>
                </c:pt>
                <c:pt idx="1847">
                  <c:v>756.86884396100004</c:v>
                </c:pt>
                <c:pt idx="1848">
                  <c:v>757.38724727800002</c:v>
                </c:pt>
                <c:pt idx="1849">
                  <c:v>757.90565059599999</c:v>
                </c:pt>
                <c:pt idx="1850">
                  <c:v>758.42405391399996</c:v>
                </c:pt>
                <c:pt idx="1851">
                  <c:v>758.94245723200004</c:v>
                </c:pt>
                <c:pt idx="1852">
                  <c:v>759.46086055000001</c:v>
                </c:pt>
                <c:pt idx="1853">
                  <c:v>759.97926386699999</c:v>
                </c:pt>
                <c:pt idx="1854">
                  <c:v>760.49766718499995</c:v>
                </c:pt>
                <c:pt idx="1855">
                  <c:v>761.01607050300004</c:v>
                </c:pt>
                <c:pt idx="1856">
                  <c:v>761.53447382100001</c:v>
                </c:pt>
                <c:pt idx="1857">
                  <c:v>762.05287713799999</c:v>
                </c:pt>
                <c:pt idx="1858">
                  <c:v>762.57128045599995</c:v>
                </c:pt>
                <c:pt idx="1859">
                  <c:v>763.08968377400004</c:v>
                </c:pt>
                <c:pt idx="1860">
                  <c:v>763.60808709200001</c:v>
                </c:pt>
                <c:pt idx="1861">
                  <c:v>764.12649040999997</c:v>
                </c:pt>
                <c:pt idx="1862">
                  <c:v>764.64489372699995</c:v>
                </c:pt>
                <c:pt idx="1863">
                  <c:v>765.16329704500004</c:v>
                </c:pt>
                <c:pt idx="1864">
                  <c:v>765.681700363</c:v>
                </c:pt>
                <c:pt idx="1865">
                  <c:v>766.20010368099997</c:v>
                </c:pt>
                <c:pt idx="1866">
                  <c:v>766.71850699799995</c:v>
                </c:pt>
                <c:pt idx="1867">
                  <c:v>767.23691031600003</c:v>
                </c:pt>
                <c:pt idx="1868">
                  <c:v>767.755313634</c:v>
                </c:pt>
                <c:pt idx="1869">
                  <c:v>768.27371695199997</c:v>
                </c:pt>
                <c:pt idx="1870">
                  <c:v>768.79212027000005</c:v>
                </c:pt>
                <c:pt idx="1871">
                  <c:v>769.31052358700003</c:v>
                </c:pt>
                <c:pt idx="1872">
                  <c:v>769.828926905</c:v>
                </c:pt>
                <c:pt idx="1873">
                  <c:v>770.34733022299997</c:v>
                </c:pt>
                <c:pt idx="1874">
                  <c:v>770.86573354100005</c:v>
                </c:pt>
                <c:pt idx="1875">
                  <c:v>771.38413685800003</c:v>
                </c:pt>
                <c:pt idx="1876">
                  <c:v>771.902540176</c:v>
                </c:pt>
                <c:pt idx="1877">
                  <c:v>772.42094349399997</c:v>
                </c:pt>
                <c:pt idx="1878">
                  <c:v>772.93934681200005</c:v>
                </c:pt>
                <c:pt idx="1879">
                  <c:v>773.45775013000002</c:v>
                </c:pt>
                <c:pt idx="1880">
                  <c:v>773.976153447</c:v>
                </c:pt>
                <c:pt idx="1881">
                  <c:v>774.49455676499997</c:v>
                </c:pt>
                <c:pt idx="1882">
                  <c:v>775.01296008300005</c:v>
                </c:pt>
                <c:pt idx="1883">
                  <c:v>775.53136340100002</c:v>
                </c:pt>
                <c:pt idx="1884">
                  <c:v>776.04976671899999</c:v>
                </c:pt>
                <c:pt idx="1885">
                  <c:v>776.56817003599997</c:v>
                </c:pt>
                <c:pt idx="1886">
                  <c:v>777.08657335400005</c:v>
                </c:pt>
                <c:pt idx="1887">
                  <c:v>777.60497667200002</c:v>
                </c:pt>
                <c:pt idx="1888">
                  <c:v>778.12337998999999</c:v>
                </c:pt>
                <c:pt idx="1889">
                  <c:v>778.64178330699997</c:v>
                </c:pt>
                <c:pt idx="1890">
                  <c:v>779.16018662500005</c:v>
                </c:pt>
                <c:pt idx="1891">
                  <c:v>779.67858994300002</c:v>
                </c:pt>
                <c:pt idx="1892">
                  <c:v>780.19699326099999</c:v>
                </c:pt>
                <c:pt idx="1893">
                  <c:v>780.71539657899996</c:v>
                </c:pt>
                <c:pt idx="1894">
                  <c:v>781.23379989600005</c:v>
                </c:pt>
                <c:pt idx="1895">
                  <c:v>781.75220321400002</c:v>
                </c:pt>
                <c:pt idx="1896">
                  <c:v>782.27060653199999</c:v>
                </c:pt>
                <c:pt idx="1897">
                  <c:v>782.78900984999996</c:v>
                </c:pt>
                <c:pt idx="1898">
                  <c:v>783.30741316700005</c:v>
                </c:pt>
                <c:pt idx="1899">
                  <c:v>783.82581648500002</c:v>
                </c:pt>
                <c:pt idx="1900">
                  <c:v>784.34421980299999</c:v>
                </c:pt>
                <c:pt idx="1901">
                  <c:v>784.86262312099996</c:v>
                </c:pt>
                <c:pt idx="1902">
                  <c:v>785.38102643900004</c:v>
                </c:pt>
                <c:pt idx="1903">
                  <c:v>785.89942975600002</c:v>
                </c:pt>
                <c:pt idx="1904">
                  <c:v>786.41783307399999</c:v>
                </c:pt>
                <c:pt idx="1905">
                  <c:v>786.93623639199996</c:v>
                </c:pt>
                <c:pt idx="1906">
                  <c:v>787.45463971000004</c:v>
                </c:pt>
                <c:pt idx="1907">
                  <c:v>787.97304302700002</c:v>
                </c:pt>
                <c:pt idx="1908">
                  <c:v>788.49144634499999</c:v>
                </c:pt>
                <c:pt idx="1909">
                  <c:v>789.00984966299995</c:v>
                </c:pt>
                <c:pt idx="1910">
                  <c:v>789.52825298100004</c:v>
                </c:pt>
                <c:pt idx="1911">
                  <c:v>790.04665629900001</c:v>
                </c:pt>
                <c:pt idx="1912">
                  <c:v>790.56505961599998</c:v>
                </c:pt>
                <c:pt idx="1913">
                  <c:v>791.08346293399995</c:v>
                </c:pt>
                <c:pt idx="1914">
                  <c:v>791.60186625200004</c:v>
                </c:pt>
                <c:pt idx="1915">
                  <c:v>792.12026957</c:v>
                </c:pt>
                <c:pt idx="1916">
                  <c:v>792.63867288799997</c:v>
                </c:pt>
                <c:pt idx="1917">
                  <c:v>793.15707620499995</c:v>
                </c:pt>
                <c:pt idx="1918">
                  <c:v>793.67547952300004</c:v>
                </c:pt>
                <c:pt idx="1919">
                  <c:v>794.193882841</c:v>
                </c:pt>
                <c:pt idx="1920">
                  <c:v>794.71228615899997</c:v>
                </c:pt>
                <c:pt idx="1921">
                  <c:v>795.23068947599995</c:v>
                </c:pt>
                <c:pt idx="1922">
                  <c:v>795.74909279400003</c:v>
                </c:pt>
                <c:pt idx="1923">
                  <c:v>796.267496112</c:v>
                </c:pt>
                <c:pt idx="1924">
                  <c:v>796.78589942999997</c:v>
                </c:pt>
                <c:pt idx="1925">
                  <c:v>797.30430274800005</c:v>
                </c:pt>
                <c:pt idx="1926">
                  <c:v>797.82270606500003</c:v>
                </c:pt>
                <c:pt idx="1927">
                  <c:v>798.341109383</c:v>
                </c:pt>
                <c:pt idx="1928">
                  <c:v>798.85951270099997</c:v>
                </c:pt>
                <c:pt idx="1929">
                  <c:v>799.37791601900005</c:v>
                </c:pt>
                <c:pt idx="1930">
                  <c:v>799.89631933600003</c:v>
                </c:pt>
                <c:pt idx="1931">
                  <c:v>800.414722654</c:v>
                </c:pt>
                <c:pt idx="1932">
                  <c:v>800.93312597199997</c:v>
                </c:pt>
                <c:pt idx="1933">
                  <c:v>801.45152929000005</c:v>
                </c:pt>
                <c:pt idx="1934">
                  <c:v>801.96993260800002</c:v>
                </c:pt>
                <c:pt idx="1935">
                  <c:v>802.488335925</c:v>
                </c:pt>
                <c:pt idx="1936">
                  <c:v>803.00673924299997</c:v>
                </c:pt>
                <c:pt idx="1937">
                  <c:v>803.52514256100005</c:v>
                </c:pt>
                <c:pt idx="1938">
                  <c:v>804.04354587900002</c:v>
                </c:pt>
                <c:pt idx="1939">
                  <c:v>804.561949196</c:v>
                </c:pt>
                <c:pt idx="1940">
                  <c:v>805.08035251399997</c:v>
                </c:pt>
                <c:pt idx="1941">
                  <c:v>805.59875583200005</c:v>
                </c:pt>
                <c:pt idx="1942">
                  <c:v>806.11715915000002</c:v>
                </c:pt>
                <c:pt idx="1943">
                  <c:v>806.63556246799999</c:v>
                </c:pt>
                <c:pt idx="1944">
                  <c:v>807.15396578499997</c:v>
                </c:pt>
                <c:pt idx="1945">
                  <c:v>807.67236910300005</c:v>
                </c:pt>
                <c:pt idx="1946">
                  <c:v>808.19077242100002</c:v>
                </c:pt>
                <c:pt idx="1947">
                  <c:v>808.70917573899999</c:v>
                </c:pt>
                <c:pt idx="1948">
                  <c:v>809.22757905699996</c:v>
                </c:pt>
                <c:pt idx="1949">
                  <c:v>809.74598237400005</c:v>
                </c:pt>
                <c:pt idx="1950">
                  <c:v>810.26438569200002</c:v>
                </c:pt>
                <c:pt idx="1951">
                  <c:v>810.78278900999999</c:v>
                </c:pt>
                <c:pt idx="1952">
                  <c:v>811.30119232799996</c:v>
                </c:pt>
                <c:pt idx="1953">
                  <c:v>811.81959564500005</c:v>
                </c:pt>
                <c:pt idx="1954">
                  <c:v>812.33799896300002</c:v>
                </c:pt>
                <c:pt idx="1955">
                  <c:v>812.85640228099999</c:v>
                </c:pt>
                <c:pt idx="1956">
                  <c:v>813.37480559899996</c:v>
                </c:pt>
                <c:pt idx="1957">
                  <c:v>813.89320891700004</c:v>
                </c:pt>
                <c:pt idx="1958">
                  <c:v>814.41161223400002</c:v>
                </c:pt>
                <c:pt idx="1959">
                  <c:v>814.93001555199999</c:v>
                </c:pt>
                <c:pt idx="1960">
                  <c:v>815.44841886999995</c:v>
                </c:pt>
                <c:pt idx="1961">
                  <c:v>815.96682218800004</c:v>
                </c:pt>
                <c:pt idx="1962">
                  <c:v>816.48522550500002</c:v>
                </c:pt>
                <c:pt idx="1963">
                  <c:v>817.00362882299999</c:v>
                </c:pt>
                <c:pt idx="1964">
                  <c:v>817.52203214099995</c:v>
                </c:pt>
                <c:pt idx="1965">
                  <c:v>818.04043545900004</c:v>
                </c:pt>
                <c:pt idx="1966">
                  <c:v>818.55883877700001</c:v>
                </c:pt>
                <c:pt idx="1967">
                  <c:v>819.07724209399998</c:v>
                </c:pt>
                <c:pt idx="1968">
                  <c:v>819.59564541199995</c:v>
                </c:pt>
                <c:pt idx="1969">
                  <c:v>820.11404873000004</c:v>
                </c:pt>
                <c:pt idx="1970">
                  <c:v>820.632452048</c:v>
                </c:pt>
                <c:pt idx="1971">
                  <c:v>821.15085536499998</c:v>
                </c:pt>
                <c:pt idx="1972">
                  <c:v>821.66925868299995</c:v>
                </c:pt>
                <c:pt idx="1973">
                  <c:v>822.18766200100004</c:v>
                </c:pt>
                <c:pt idx="1974">
                  <c:v>822.706065319</c:v>
                </c:pt>
                <c:pt idx="1975">
                  <c:v>823.22446863699997</c:v>
                </c:pt>
                <c:pt idx="1976">
                  <c:v>823.74287195399995</c:v>
                </c:pt>
                <c:pt idx="1977">
                  <c:v>824.26127527200003</c:v>
                </c:pt>
                <c:pt idx="1978">
                  <c:v>824.77967859</c:v>
                </c:pt>
                <c:pt idx="1979">
                  <c:v>825.29808190799997</c:v>
                </c:pt>
                <c:pt idx="1980">
                  <c:v>825.81648522600005</c:v>
                </c:pt>
                <c:pt idx="1981">
                  <c:v>826.33488854300003</c:v>
                </c:pt>
                <c:pt idx="1982">
                  <c:v>826.853291861</c:v>
                </c:pt>
                <c:pt idx="1983">
                  <c:v>827.37169517899997</c:v>
                </c:pt>
                <c:pt idx="1984">
                  <c:v>827.89009849700005</c:v>
                </c:pt>
                <c:pt idx="1985">
                  <c:v>828.40850181400003</c:v>
                </c:pt>
                <c:pt idx="1986">
                  <c:v>828.926905132</c:v>
                </c:pt>
                <c:pt idx="1987">
                  <c:v>829.44530844999997</c:v>
                </c:pt>
                <c:pt idx="1988">
                  <c:v>829.96371176800005</c:v>
                </c:pt>
                <c:pt idx="1989">
                  <c:v>830.48211508600002</c:v>
                </c:pt>
                <c:pt idx="1990">
                  <c:v>831.000518403</c:v>
                </c:pt>
                <c:pt idx="1991">
                  <c:v>831.51892172099997</c:v>
                </c:pt>
                <c:pt idx="1992">
                  <c:v>832.03732503900005</c:v>
                </c:pt>
                <c:pt idx="1993">
                  <c:v>832.55572835700002</c:v>
                </c:pt>
                <c:pt idx="1994">
                  <c:v>833.074131674</c:v>
                </c:pt>
                <c:pt idx="1995">
                  <c:v>833.59253499199997</c:v>
                </c:pt>
                <c:pt idx="1996">
                  <c:v>834.11093831000005</c:v>
                </c:pt>
                <c:pt idx="1997">
                  <c:v>834.62934162800002</c:v>
                </c:pt>
                <c:pt idx="1998">
                  <c:v>835.14774494599999</c:v>
                </c:pt>
                <c:pt idx="1999">
                  <c:v>835.66614826299997</c:v>
                </c:pt>
                <c:pt idx="2000">
                  <c:v>836.18455158100005</c:v>
                </c:pt>
                <c:pt idx="2001">
                  <c:v>836.70295489900002</c:v>
                </c:pt>
                <c:pt idx="2002">
                  <c:v>837.22135821699999</c:v>
                </c:pt>
                <c:pt idx="2003">
                  <c:v>837.73976153399997</c:v>
                </c:pt>
                <c:pt idx="2004">
                  <c:v>838.25816485200005</c:v>
                </c:pt>
                <c:pt idx="2005">
                  <c:v>838.77656817000002</c:v>
                </c:pt>
                <c:pt idx="2006">
                  <c:v>839.29497148799999</c:v>
                </c:pt>
                <c:pt idx="2007">
                  <c:v>839.81337480599996</c:v>
                </c:pt>
                <c:pt idx="2008">
                  <c:v>840.33177812300005</c:v>
                </c:pt>
                <c:pt idx="2009">
                  <c:v>840.85018144100002</c:v>
                </c:pt>
                <c:pt idx="2010">
                  <c:v>841.36858475899999</c:v>
                </c:pt>
                <c:pt idx="2011">
                  <c:v>841.88698807699996</c:v>
                </c:pt>
                <c:pt idx="2012">
                  <c:v>842.40539139500004</c:v>
                </c:pt>
                <c:pt idx="2013">
                  <c:v>842.92379471200002</c:v>
                </c:pt>
                <c:pt idx="2014">
                  <c:v>843.44219802999999</c:v>
                </c:pt>
                <c:pt idx="2015">
                  <c:v>843.96060134799995</c:v>
                </c:pt>
                <c:pt idx="2016">
                  <c:v>844.47900466600004</c:v>
                </c:pt>
                <c:pt idx="2017">
                  <c:v>844.99740798300002</c:v>
                </c:pt>
                <c:pt idx="2018">
                  <c:v>845.51581130099999</c:v>
                </c:pt>
                <c:pt idx="2019">
                  <c:v>846.03421461899995</c:v>
                </c:pt>
                <c:pt idx="2020">
                  <c:v>846.55261793700004</c:v>
                </c:pt>
                <c:pt idx="2021">
                  <c:v>847.07102125500001</c:v>
                </c:pt>
                <c:pt idx="2022">
                  <c:v>847.58942457199998</c:v>
                </c:pt>
                <c:pt idx="2023">
                  <c:v>848.10782788999995</c:v>
                </c:pt>
                <c:pt idx="2024">
                  <c:v>848.62623120800004</c:v>
                </c:pt>
                <c:pt idx="2025">
                  <c:v>849.144634526</c:v>
                </c:pt>
                <c:pt idx="2026">
                  <c:v>849.66303784299998</c:v>
                </c:pt>
                <c:pt idx="2027">
                  <c:v>850.18144116099995</c:v>
                </c:pt>
                <c:pt idx="2028">
                  <c:v>850.69984447900003</c:v>
                </c:pt>
                <c:pt idx="2029">
                  <c:v>851.218247797</c:v>
                </c:pt>
                <c:pt idx="2030">
                  <c:v>851.73665111499997</c:v>
                </c:pt>
                <c:pt idx="2031">
                  <c:v>852.25505443199995</c:v>
                </c:pt>
                <c:pt idx="2032">
                  <c:v>852.77345775000003</c:v>
                </c:pt>
                <c:pt idx="2033">
                  <c:v>853.291861068</c:v>
                </c:pt>
                <c:pt idx="2034">
                  <c:v>853.81026438599997</c:v>
                </c:pt>
                <c:pt idx="2035">
                  <c:v>854.32866770299995</c:v>
                </c:pt>
                <c:pt idx="2036">
                  <c:v>854.84707102100003</c:v>
                </c:pt>
                <c:pt idx="2037">
                  <c:v>855.365474339</c:v>
                </c:pt>
                <c:pt idx="2038">
                  <c:v>855.88387765699997</c:v>
                </c:pt>
                <c:pt idx="2039">
                  <c:v>856.40228097500005</c:v>
                </c:pt>
                <c:pt idx="2040">
                  <c:v>856.92068429200003</c:v>
                </c:pt>
                <c:pt idx="2041">
                  <c:v>857.43908761</c:v>
                </c:pt>
                <c:pt idx="2042">
                  <c:v>857.95749092799997</c:v>
                </c:pt>
                <c:pt idx="2043">
                  <c:v>858.47589424600005</c:v>
                </c:pt>
                <c:pt idx="2044">
                  <c:v>858.99429756400002</c:v>
                </c:pt>
                <c:pt idx="2045">
                  <c:v>859.512700881</c:v>
                </c:pt>
                <c:pt idx="2046">
                  <c:v>860.03110419899997</c:v>
                </c:pt>
                <c:pt idx="2047">
                  <c:v>860.54950751700005</c:v>
                </c:pt>
                <c:pt idx="2048">
                  <c:v>861.06791083500002</c:v>
                </c:pt>
                <c:pt idx="2049">
                  <c:v>861.586314152</c:v>
                </c:pt>
                <c:pt idx="2050">
                  <c:v>862.10471746999997</c:v>
                </c:pt>
                <c:pt idx="2051">
                  <c:v>862.62312078800005</c:v>
                </c:pt>
                <c:pt idx="2052">
                  <c:v>863.14152410600002</c:v>
                </c:pt>
                <c:pt idx="2053">
                  <c:v>863.65992742399999</c:v>
                </c:pt>
                <c:pt idx="2054">
                  <c:v>864.17833074099997</c:v>
                </c:pt>
                <c:pt idx="2055">
                  <c:v>864.69673405900005</c:v>
                </c:pt>
                <c:pt idx="2056">
                  <c:v>865.21513737700002</c:v>
                </c:pt>
                <c:pt idx="2057">
                  <c:v>865.73354069499999</c:v>
                </c:pt>
                <c:pt idx="2058">
                  <c:v>866.25194401199997</c:v>
                </c:pt>
                <c:pt idx="2059">
                  <c:v>866.77034733000005</c:v>
                </c:pt>
                <c:pt idx="2060">
                  <c:v>867.28875064800002</c:v>
                </c:pt>
                <c:pt idx="2061">
                  <c:v>867.80715396599999</c:v>
                </c:pt>
                <c:pt idx="2062">
                  <c:v>868.32555728399996</c:v>
                </c:pt>
                <c:pt idx="2063">
                  <c:v>868.84396060100005</c:v>
                </c:pt>
                <c:pt idx="2064">
                  <c:v>869.36236391900002</c:v>
                </c:pt>
                <c:pt idx="2065">
                  <c:v>869.88076723699999</c:v>
                </c:pt>
                <c:pt idx="2066">
                  <c:v>870.39917055499996</c:v>
                </c:pt>
                <c:pt idx="2067">
                  <c:v>870.91757387200005</c:v>
                </c:pt>
                <c:pt idx="2068">
                  <c:v>871.43597719000002</c:v>
                </c:pt>
                <c:pt idx="2069">
                  <c:v>871.95438050799999</c:v>
                </c:pt>
                <c:pt idx="2070">
                  <c:v>872.47278382599995</c:v>
                </c:pt>
                <c:pt idx="2071">
                  <c:v>872.99118714400004</c:v>
                </c:pt>
                <c:pt idx="2072">
                  <c:v>873.50959046100002</c:v>
                </c:pt>
                <c:pt idx="2073">
                  <c:v>874.02799377899998</c:v>
                </c:pt>
                <c:pt idx="2074">
                  <c:v>874.54639709699995</c:v>
                </c:pt>
                <c:pt idx="2075">
                  <c:v>875.06480041500004</c:v>
                </c:pt>
                <c:pt idx="2076">
                  <c:v>875.583203733</c:v>
                </c:pt>
                <c:pt idx="2077">
                  <c:v>876.10160704999998</c:v>
                </c:pt>
                <c:pt idx="2078">
                  <c:v>876.62001036799995</c:v>
                </c:pt>
                <c:pt idx="2079">
                  <c:v>877.13841368600004</c:v>
                </c:pt>
                <c:pt idx="2080">
                  <c:v>877.656817004</c:v>
                </c:pt>
                <c:pt idx="2081">
                  <c:v>878.17522032099998</c:v>
                </c:pt>
                <c:pt idx="2082">
                  <c:v>878.69362363899995</c:v>
                </c:pt>
                <c:pt idx="2083">
                  <c:v>879.21202695700003</c:v>
                </c:pt>
                <c:pt idx="2084">
                  <c:v>879.730430275</c:v>
                </c:pt>
                <c:pt idx="2085">
                  <c:v>880.24883359299997</c:v>
                </c:pt>
                <c:pt idx="2086">
                  <c:v>880.76723690999995</c:v>
                </c:pt>
                <c:pt idx="2087">
                  <c:v>881.28564022800003</c:v>
                </c:pt>
                <c:pt idx="2088">
                  <c:v>881.804043546</c:v>
                </c:pt>
                <c:pt idx="2089">
                  <c:v>882.32244686399997</c:v>
                </c:pt>
                <c:pt idx="2090">
                  <c:v>882.84085018099995</c:v>
                </c:pt>
                <c:pt idx="2091">
                  <c:v>883.35925349900003</c:v>
                </c:pt>
                <c:pt idx="2092">
                  <c:v>883.877656817</c:v>
                </c:pt>
                <c:pt idx="2093">
                  <c:v>884.39606013499997</c:v>
                </c:pt>
                <c:pt idx="2094">
                  <c:v>884.91446345300005</c:v>
                </c:pt>
                <c:pt idx="2095">
                  <c:v>885.43286677000003</c:v>
                </c:pt>
                <c:pt idx="2096">
                  <c:v>885.951270088</c:v>
                </c:pt>
                <c:pt idx="2097">
                  <c:v>886.46967340599997</c:v>
                </c:pt>
                <c:pt idx="2098">
                  <c:v>886.98807672400005</c:v>
                </c:pt>
                <c:pt idx="2099">
                  <c:v>887.50648004100003</c:v>
                </c:pt>
                <c:pt idx="2100">
                  <c:v>888.024883359</c:v>
                </c:pt>
                <c:pt idx="2101">
                  <c:v>888.54328667699997</c:v>
                </c:pt>
                <c:pt idx="2102">
                  <c:v>889.06168999500005</c:v>
                </c:pt>
                <c:pt idx="2103">
                  <c:v>889.58009331300002</c:v>
                </c:pt>
                <c:pt idx="2104">
                  <c:v>890.09849663</c:v>
                </c:pt>
                <c:pt idx="2105">
                  <c:v>890.61689994799997</c:v>
                </c:pt>
                <c:pt idx="2106">
                  <c:v>891.13530326600005</c:v>
                </c:pt>
                <c:pt idx="2107">
                  <c:v>891.65370658400002</c:v>
                </c:pt>
                <c:pt idx="2108">
                  <c:v>892.17210990199999</c:v>
                </c:pt>
                <c:pt idx="2109">
                  <c:v>892.69051321899997</c:v>
                </c:pt>
                <c:pt idx="2110">
                  <c:v>893.20891653700005</c:v>
                </c:pt>
                <c:pt idx="2111">
                  <c:v>893.72731985500002</c:v>
                </c:pt>
                <c:pt idx="2112">
                  <c:v>894.24572317299999</c:v>
                </c:pt>
                <c:pt idx="2113">
                  <c:v>894.76412648999997</c:v>
                </c:pt>
                <c:pt idx="2114">
                  <c:v>895.28252980800005</c:v>
                </c:pt>
                <c:pt idx="2115">
                  <c:v>895.80093312600002</c:v>
                </c:pt>
                <c:pt idx="2116">
                  <c:v>896.31933644399999</c:v>
                </c:pt>
                <c:pt idx="2117">
                  <c:v>896.83773976199996</c:v>
                </c:pt>
                <c:pt idx="2118">
                  <c:v>897.35614307900005</c:v>
                </c:pt>
                <c:pt idx="2119">
                  <c:v>897.87454639700002</c:v>
                </c:pt>
                <c:pt idx="2120">
                  <c:v>898.39294971499999</c:v>
                </c:pt>
                <c:pt idx="2121">
                  <c:v>898.91135303299995</c:v>
                </c:pt>
                <c:pt idx="2122">
                  <c:v>899.42975635000005</c:v>
                </c:pt>
                <c:pt idx="2123">
                  <c:v>899.94815966800002</c:v>
                </c:pt>
                <c:pt idx="2124">
                  <c:v>900.46656298599999</c:v>
                </c:pt>
                <c:pt idx="2125">
                  <c:v>900.98496630399995</c:v>
                </c:pt>
                <c:pt idx="2126">
                  <c:v>901.50336962200004</c:v>
                </c:pt>
                <c:pt idx="2127">
                  <c:v>902.02177293900002</c:v>
                </c:pt>
                <c:pt idx="2128">
                  <c:v>902.54017625699998</c:v>
                </c:pt>
                <c:pt idx="2129">
                  <c:v>903.05857957499995</c:v>
                </c:pt>
                <c:pt idx="2130">
                  <c:v>903.57698289300004</c:v>
                </c:pt>
                <c:pt idx="2131">
                  <c:v>904.09538621000002</c:v>
                </c:pt>
                <c:pt idx="2132">
                  <c:v>904.61378952799998</c:v>
                </c:pt>
                <c:pt idx="2133">
                  <c:v>905.13219284599995</c:v>
                </c:pt>
                <c:pt idx="2134">
                  <c:v>905.65059616400004</c:v>
                </c:pt>
                <c:pt idx="2135">
                  <c:v>906.168999482</c:v>
                </c:pt>
                <c:pt idx="2136">
                  <c:v>906.68740279899998</c:v>
                </c:pt>
                <c:pt idx="2137">
                  <c:v>907.20580611699995</c:v>
                </c:pt>
                <c:pt idx="2138">
                  <c:v>907.72420943500003</c:v>
                </c:pt>
                <c:pt idx="2139">
                  <c:v>908.242612753</c:v>
                </c:pt>
                <c:pt idx="2140">
                  <c:v>908.76101607099997</c:v>
                </c:pt>
                <c:pt idx="2141">
                  <c:v>909.27941938799995</c:v>
                </c:pt>
                <c:pt idx="2142">
                  <c:v>909.79782270600003</c:v>
                </c:pt>
                <c:pt idx="2143">
                  <c:v>910.316226024</c:v>
                </c:pt>
                <c:pt idx="2144">
                  <c:v>910.83462934199997</c:v>
                </c:pt>
                <c:pt idx="2145">
                  <c:v>911.35303265899995</c:v>
                </c:pt>
                <c:pt idx="2146">
                  <c:v>911.87143597700003</c:v>
                </c:pt>
                <c:pt idx="2147">
                  <c:v>912.389839295</c:v>
                </c:pt>
                <c:pt idx="2148">
                  <c:v>912.90824261299997</c:v>
                </c:pt>
                <c:pt idx="2149">
                  <c:v>913.42664593100005</c:v>
                </c:pt>
                <c:pt idx="2150">
                  <c:v>913.94504924800003</c:v>
                </c:pt>
                <c:pt idx="2151">
                  <c:v>914.463452566</c:v>
                </c:pt>
                <c:pt idx="2152">
                  <c:v>914.98185588399997</c:v>
                </c:pt>
                <c:pt idx="2153">
                  <c:v>915.50025920200005</c:v>
                </c:pt>
                <c:pt idx="2154">
                  <c:v>916.01866251900003</c:v>
                </c:pt>
                <c:pt idx="2155">
                  <c:v>916.537065837</c:v>
                </c:pt>
                <c:pt idx="2156">
                  <c:v>917.05546915499997</c:v>
                </c:pt>
                <c:pt idx="2157">
                  <c:v>917.57387247300005</c:v>
                </c:pt>
                <c:pt idx="2158">
                  <c:v>918.09227579100002</c:v>
                </c:pt>
                <c:pt idx="2159">
                  <c:v>918.610679108</c:v>
                </c:pt>
                <c:pt idx="2160">
                  <c:v>919.12908242599997</c:v>
                </c:pt>
                <c:pt idx="2161">
                  <c:v>919.64748574400005</c:v>
                </c:pt>
                <c:pt idx="2162">
                  <c:v>920.16588906200002</c:v>
                </c:pt>
                <c:pt idx="2163">
                  <c:v>920.684292379</c:v>
                </c:pt>
                <c:pt idx="2164">
                  <c:v>921.20269569699997</c:v>
                </c:pt>
                <c:pt idx="2165">
                  <c:v>921.72109901500005</c:v>
                </c:pt>
                <c:pt idx="2166">
                  <c:v>922.23950233300002</c:v>
                </c:pt>
                <c:pt idx="2167">
                  <c:v>922.75790565099999</c:v>
                </c:pt>
                <c:pt idx="2168">
                  <c:v>923.27630896799997</c:v>
                </c:pt>
                <c:pt idx="2169">
                  <c:v>923.79471228600005</c:v>
                </c:pt>
                <c:pt idx="2170">
                  <c:v>924.31311560400002</c:v>
                </c:pt>
                <c:pt idx="2171">
                  <c:v>924.83151892199999</c:v>
                </c:pt>
                <c:pt idx="2172">
                  <c:v>925.34992223999996</c:v>
                </c:pt>
                <c:pt idx="2173">
                  <c:v>925.86832555700005</c:v>
                </c:pt>
                <c:pt idx="2174">
                  <c:v>926.38672887500002</c:v>
                </c:pt>
                <c:pt idx="2175">
                  <c:v>926.90513219299999</c:v>
                </c:pt>
                <c:pt idx="2176">
                  <c:v>927.42353551099995</c:v>
                </c:pt>
                <c:pt idx="2177">
                  <c:v>927.94193882800005</c:v>
                </c:pt>
                <c:pt idx="2178">
                  <c:v>928.46034214600002</c:v>
                </c:pt>
                <c:pt idx="2179">
                  <c:v>928.97874546399999</c:v>
                </c:pt>
                <c:pt idx="2180">
                  <c:v>929.49714878199995</c:v>
                </c:pt>
                <c:pt idx="2181">
                  <c:v>930.01555210000004</c:v>
                </c:pt>
                <c:pt idx="2182">
                  <c:v>930.53395541700002</c:v>
                </c:pt>
                <c:pt idx="2183">
                  <c:v>931.05235873499998</c:v>
                </c:pt>
                <c:pt idx="2184">
                  <c:v>931.57076205299995</c:v>
                </c:pt>
                <c:pt idx="2185">
                  <c:v>932.08916537100004</c:v>
                </c:pt>
                <c:pt idx="2186">
                  <c:v>932.60756868800001</c:v>
                </c:pt>
                <c:pt idx="2187">
                  <c:v>933.12597200599998</c:v>
                </c:pt>
                <c:pt idx="2188">
                  <c:v>933.64437532399995</c:v>
                </c:pt>
                <c:pt idx="2189">
                  <c:v>934.16277864200003</c:v>
                </c:pt>
                <c:pt idx="2190">
                  <c:v>934.68118196</c:v>
                </c:pt>
                <c:pt idx="2191">
                  <c:v>935.19958527699998</c:v>
                </c:pt>
                <c:pt idx="2192">
                  <c:v>935.71798859499995</c:v>
                </c:pt>
                <c:pt idx="2193">
                  <c:v>936.23639191300003</c:v>
                </c:pt>
                <c:pt idx="2194">
                  <c:v>936.754795231</c:v>
                </c:pt>
                <c:pt idx="2195">
                  <c:v>937.27319854799998</c:v>
                </c:pt>
                <c:pt idx="2196">
                  <c:v>937.79160186599995</c:v>
                </c:pt>
                <c:pt idx="2197">
                  <c:v>938.31000518400003</c:v>
                </c:pt>
                <c:pt idx="2198">
                  <c:v>938.828408502</c:v>
                </c:pt>
                <c:pt idx="2199">
                  <c:v>939.34681181999997</c:v>
                </c:pt>
                <c:pt idx="2200">
                  <c:v>939.86521513699995</c:v>
                </c:pt>
                <c:pt idx="2201">
                  <c:v>940.38361845500003</c:v>
                </c:pt>
                <c:pt idx="2202">
                  <c:v>940.902021773</c:v>
                </c:pt>
                <c:pt idx="2203">
                  <c:v>941.42042509099997</c:v>
                </c:pt>
                <c:pt idx="2204">
                  <c:v>941.93882840900005</c:v>
                </c:pt>
                <c:pt idx="2205">
                  <c:v>942.45723172600003</c:v>
                </c:pt>
                <c:pt idx="2206">
                  <c:v>942.975635044</c:v>
                </c:pt>
                <c:pt idx="2207">
                  <c:v>943.49403836199997</c:v>
                </c:pt>
                <c:pt idx="2208">
                  <c:v>944.01244168000005</c:v>
                </c:pt>
                <c:pt idx="2209">
                  <c:v>944.53084499700003</c:v>
                </c:pt>
                <c:pt idx="2210">
                  <c:v>945.049248315</c:v>
                </c:pt>
                <c:pt idx="2211">
                  <c:v>945.56765163299997</c:v>
                </c:pt>
                <c:pt idx="2212">
                  <c:v>946.08605495100005</c:v>
                </c:pt>
                <c:pt idx="2213">
                  <c:v>946.60445826900002</c:v>
                </c:pt>
                <c:pt idx="2214">
                  <c:v>947.122861586</c:v>
                </c:pt>
                <c:pt idx="2215">
                  <c:v>947.64126490399997</c:v>
                </c:pt>
                <c:pt idx="2216">
                  <c:v>948.15966822200005</c:v>
                </c:pt>
                <c:pt idx="2217">
                  <c:v>948.67807154000002</c:v>
                </c:pt>
                <c:pt idx="2218">
                  <c:v>949.196474857</c:v>
                </c:pt>
                <c:pt idx="2219">
                  <c:v>949.71487817499997</c:v>
                </c:pt>
                <c:pt idx="2220">
                  <c:v>950.23328149300005</c:v>
                </c:pt>
                <c:pt idx="2221">
                  <c:v>950.75168481100002</c:v>
                </c:pt>
                <c:pt idx="2222">
                  <c:v>951.27008812899999</c:v>
                </c:pt>
                <c:pt idx="2223">
                  <c:v>951.78849144599997</c:v>
                </c:pt>
                <c:pt idx="2224">
                  <c:v>952.30689476400005</c:v>
                </c:pt>
                <c:pt idx="2225">
                  <c:v>952.82529808200002</c:v>
                </c:pt>
                <c:pt idx="2226">
                  <c:v>953.34370139999999</c:v>
                </c:pt>
                <c:pt idx="2227">
                  <c:v>953.86210471699997</c:v>
                </c:pt>
                <c:pt idx="2228">
                  <c:v>954.38050803500005</c:v>
                </c:pt>
                <c:pt idx="2229">
                  <c:v>954.89891135300002</c:v>
                </c:pt>
                <c:pt idx="2230">
                  <c:v>955.41731467099999</c:v>
                </c:pt>
                <c:pt idx="2231">
                  <c:v>955.93571798899995</c:v>
                </c:pt>
                <c:pt idx="2232">
                  <c:v>956.45412130600005</c:v>
                </c:pt>
                <c:pt idx="2233">
                  <c:v>956.97252462400002</c:v>
                </c:pt>
                <c:pt idx="2234">
                  <c:v>957.49092794199998</c:v>
                </c:pt>
                <c:pt idx="2235">
                  <c:v>958.00933125999995</c:v>
                </c:pt>
                <c:pt idx="2236">
                  <c:v>958.52773457800004</c:v>
                </c:pt>
                <c:pt idx="2237">
                  <c:v>959.04613789500002</c:v>
                </c:pt>
                <c:pt idx="2238">
                  <c:v>959.56454121299998</c:v>
                </c:pt>
                <c:pt idx="2239">
                  <c:v>960.08294453099995</c:v>
                </c:pt>
                <c:pt idx="2240">
                  <c:v>960.60134784900004</c:v>
                </c:pt>
                <c:pt idx="2241">
                  <c:v>961.11975116600001</c:v>
                </c:pt>
                <c:pt idx="2242">
                  <c:v>961.63815448399998</c:v>
                </c:pt>
                <c:pt idx="2243">
                  <c:v>962.15655780199995</c:v>
                </c:pt>
                <c:pt idx="2244">
                  <c:v>962.67496112000003</c:v>
                </c:pt>
                <c:pt idx="2245">
                  <c:v>963.193364438</c:v>
                </c:pt>
                <c:pt idx="2246">
                  <c:v>963.71176775499998</c:v>
                </c:pt>
                <c:pt idx="2247">
                  <c:v>964.23017107299995</c:v>
                </c:pt>
                <c:pt idx="2248">
                  <c:v>964.74857439100003</c:v>
                </c:pt>
                <c:pt idx="2249">
                  <c:v>965.266977709</c:v>
                </c:pt>
                <c:pt idx="2250">
                  <c:v>965.78538102599998</c:v>
                </c:pt>
                <c:pt idx="2251">
                  <c:v>966.30378434399995</c:v>
                </c:pt>
                <c:pt idx="2252">
                  <c:v>966.82218766200003</c:v>
                </c:pt>
                <c:pt idx="2253">
                  <c:v>967.34059098</c:v>
                </c:pt>
                <c:pt idx="2254">
                  <c:v>967.85899429799997</c:v>
                </c:pt>
                <c:pt idx="2255">
                  <c:v>968.37739761499995</c:v>
                </c:pt>
                <c:pt idx="2256">
                  <c:v>968.89580093300003</c:v>
                </c:pt>
                <c:pt idx="2257">
                  <c:v>969.414204251</c:v>
                </c:pt>
                <c:pt idx="2258">
                  <c:v>969.93260756899997</c:v>
                </c:pt>
                <c:pt idx="2259">
                  <c:v>970.45101088599995</c:v>
                </c:pt>
                <c:pt idx="2260">
                  <c:v>970.96941420400003</c:v>
                </c:pt>
                <c:pt idx="2261">
                  <c:v>971.487817522</c:v>
                </c:pt>
                <c:pt idx="2262">
                  <c:v>972.00622083999997</c:v>
                </c:pt>
                <c:pt idx="2263">
                  <c:v>972.52462415800005</c:v>
                </c:pt>
                <c:pt idx="2264">
                  <c:v>973.04302747500003</c:v>
                </c:pt>
                <c:pt idx="2265">
                  <c:v>973.561430793</c:v>
                </c:pt>
                <c:pt idx="2266">
                  <c:v>974.07983411099997</c:v>
                </c:pt>
                <c:pt idx="2267">
                  <c:v>974.59823742900005</c:v>
                </c:pt>
                <c:pt idx="2268">
                  <c:v>975.11664074700002</c:v>
                </c:pt>
                <c:pt idx="2269">
                  <c:v>975.635044064</c:v>
                </c:pt>
                <c:pt idx="2270">
                  <c:v>976.15344738199997</c:v>
                </c:pt>
                <c:pt idx="2271">
                  <c:v>976.67185070000005</c:v>
                </c:pt>
                <c:pt idx="2272">
                  <c:v>977.19025401800002</c:v>
                </c:pt>
                <c:pt idx="2273">
                  <c:v>977.708657335</c:v>
                </c:pt>
                <c:pt idx="2274">
                  <c:v>978.22706065299997</c:v>
                </c:pt>
                <c:pt idx="2275">
                  <c:v>978.74546397100005</c:v>
                </c:pt>
                <c:pt idx="2276">
                  <c:v>979.26386728900002</c:v>
                </c:pt>
                <c:pt idx="2277">
                  <c:v>979.78227060699999</c:v>
                </c:pt>
                <c:pt idx="2278">
                  <c:v>980.30067392399997</c:v>
                </c:pt>
                <c:pt idx="2279">
                  <c:v>980.81907724200005</c:v>
                </c:pt>
                <c:pt idx="2280">
                  <c:v>981.33748056000002</c:v>
                </c:pt>
                <c:pt idx="2281">
                  <c:v>981.85588387799999</c:v>
                </c:pt>
                <c:pt idx="2282">
                  <c:v>982.37428719499997</c:v>
                </c:pt>
                <c:pt idx="2283">
                  <c:v>982.89269051300005</c:v>
                </c:pt>
                <c:pt idx="2284">
                  <c:v>983.41109383100002</c:v>
                </c:pt>
                <c:pt idx="2285">
                  <c:v>983.92949714899999</c:v>
                </c:pt>
                <c:pt idx="2286">
                  <c:v>984.44790046699995</c:v>
                </c:pt>
                <c:pt idx="2287">
                  <c:v>984.96630378400005</c:v>
                </c:pt>
                <c:pt idx="2288">
                  <c:v>985.48470710200002</c:v>
                </c:pt>
                <c:pt idx="2289">
                  <c:v>986.00311041999998</c:v>
                </c:pt>
                <c:pt idx="2290">
                  <c:v>986.52151373799995</c:v>
                </c:pt>
                <c:pt idx="2291">
                  <c:v>987.03991705500005</c:v>
                </c:pt>
                <c:pt idx="2292">
                  <c:v>987.55832037300002</c:v>
                </c:pt>
                <c:pt idx="2293">
                  <c:v>988.07672369099998</c:v>
                </c:pt>
                <c:pt idx="2294">
                  <c:v>988.59512700899995</c:v>
                </c:pt>
                <c:pt idx="2295">
                  <c:v>989.11353032700003</c:v>
                </c:pt>
                <c:pt idx="2296">
                  <c:v>989.63193364400001</c:v>
                </c:pt>
                <c:pt idx="2297">
                  <c:v>990.15033696199998</c:v>
                </c:pt>
                <c:pt idx="2298">
                  <c:v>990.66874027999995</c:v>
                </c:pt>
                <c:pt idx="2299">
                  <c:v>991.18714359800003</c:v>
                </c:pt>
                <c:pt idx="2300">
                  <c:v>991.705546916</c:v>
                </c:pt>
                <c:pt idx="2301">
                  <c:v>992.22395023299998</c:v>
                </c:pt>
                <c:pt idx="2302">
                  <c:v>992.74235355099995</c:v>
                </c:pt>
                <c:pt idx="2303">
                  <c:v>993.26075686900003</c:v>
                </c:pt>
                <c:pt idx="2304">
                  <c:v>993.779160187</c:v>
                </c:pt>
                <c:pt idx="2305">
                  <c:v>994.29756350399998</c:v>
                </c:pt>
                <c:pt idx="2306">
                  <c:v>994.81596682199995</c:v>
                </c:pt>
                <c:pt idx="2307">
                  <c:v>995.33437014000003</c:v>
                </c:pt>
                <c:pt idx="2308">
                  <c:v>995.852773458</c:v>
                </c:pt>
                <c:pt idx="2309">
                  <c:v>996.37117677599997</c:v>
                </c:pt>
                <c:pt idx="2310">
                  <c:v>996.88958009299995</c:v>
                </c:pt>
                <c:pt idx="2311">
                  <c:v>997.40798341100003</c:v>
                </c:pt>
                <c:pt idx="2312">
                  <c:v>997.926386729</c:v>
                </c:pt>
                <c:pt idx="2313">
                  <c:v>998.44479004699997</c:v>
                </c:pt>
                <c:pt idx="2314">
                  <c:v>998.96319336399995</c:v>
                </c:pt>
                <c:pt idx="2315">
                  <c:v>999.48159668200003</c:v>
                </c:pt>
                <c:pt idx="2316">
                  <c:v>1000</c:v>
                </c:pt>
              </c:numCache>
            </c:numRef>
          </c:xVal>
          <c:yVal>
            <c:numRef>
              <c:f>All!$G$194:$G$2510</c:f>
              <c:numCache>
                <c:formatCode>General</c:formatCode>
                <c:ptCount val="2317"/>
                <c:pt idx="965">
                  <c:v>-8.7253510568900001</c:v>
                </c:pt>
                <c:pt idx="966">
                  <c:v>-8.6439996317199999</c:v>
                </c:pt>
                <c:pt idx="967">
                  <c:v>-8.5617960347099995</c:v>
                </c:pt>
                <c:pt idx="968">
                  <c:v>-8.4787402658800008</c:v>
                </c:pt>
                <c:pt idx="969">
                  <c:v>-8.3948323252199994</c:v>
                </c:pt>
                <c:pt idx="970">
                  <c:v>-8.3100722127399997</c:v>
                </c:pt>
                <c:pt idx="971">
                  <c:v>-8.2244599284300008</c:v>
                </c:pt>
                <c:pt idx="972">
                  <c:v>-8.1379954722899992</c:v>
                </c:pt>
                <c:pt idx="973">
                  <c:v>-8.0506788443200001</c:v>
                </c:pt>
                <c:pt idx="974">
                  <c:v>-7.9625100445300001</c:v>
                </c:pt>
                <c:pt idx="975">
                  <c:v>-7.87348907291</c:v>
                </c:pt>
                <c:pt idx="976">
                  <c:v>-7.7836159294599998</c:v>
                </c:pt>
                <c:pt idx="977">
                  <c:v>-7.6928906141900004</c:v>
                </c:pt>
                <c:pt idx="978">
                  <c:v>-7.6013131270900001</c:v>
                </c:pt>
                <c:pt idx="979">
                  <c:v>-7.5088834681599996</c:v>
                </c:pt>
                <c:pt idx="980">
                  <c:v>-7.41560163741</c:v>
                </c:pt>
                <c:pt idx="981">
                  <c:v>-7.3214676348300003</c:v>
                </c:pt>
                <c:pt idx="982">
                  <c:v>-7.2264814604199996</c:v>
                </c:pt>
                <c:pt idx="983">
                  <c:v>-7.1394899278699997</c:v>
                </c:pt>
                <c:pt idx="984">
                  <c:v>-7.09486438251</c:v>
                </c:pt>
                <c:pt idx="985">
                  <c:v>-7.0492012309199996</c:v>
                </c:pt>
                <c:pt idx="986">
                  <c:v>-7.0025004730899996</c:v>
                </c:pt>
                <c:pt idx="987">
                  <c:v>-6.9547621090399998</c:v>
                </c:pt>
                <c:pt idx="988">
                  <c:v>-6.9059861387500003</c:v>
                </c:pt>
                <c:pt idx="989">
                  <c:v>-6.8561725622300003</c:v>
                </c:pt>
                <c:pt idx="990">
                  <c:v>-6.8053213794799996</c:v>
                </c:pt>
                <c:pt idx="991">
                  <c:v>-6.7522822275300003</c:v>
                </c:pt>
                <c:pt idx="992">
                  <c:v>-6.6882801599499997</c:v>
                </c:pt>
                <c:pt idx="993">
                  <c:v>-6.6232577782800002</c:v>
                </c:pt>
                <c:pt idx="994">
                  <c:v>-6.55721508253</c:v>
                </c:pt>
                <c:pt idx="995">
                  <c:v>-6.4901520727099999</c:v>
                </c:pt>
                <c:pt idx="996">
                  <c:v>-6.4220687488000001</c:v>
                </c:pt>
                <c:pt idx="997">
                  <c:v>-6.3529651108099996</c:v>
                </c:pt>
                <c:pt idx="998">
                  <c:v>-6.2828411587400002</c:v>
                </c:pt>
                <c:pt idx="999">
                  <c:v>-6.21169689259</c:v>
                </c:pt>
                <c:pt idx="1000">
                  <c:v>-6.1395323123600001</c:v>
                </c:pt>
                <c:pt idx="1001">
                  <c:v>-6.0663474180400003</c:v>
                </c:pt>
                <c:pt idx="1002">
                  <c:v>-5.9921422096499999</c:v>
                </c:pt>
                <c:pt idx="1003">
                  <c:v>-5.9169166871799996</c:v>
                </c:pt>
                <c:pt idx="1004">
                  <c:v>-5.8406708506199996</c:v>
                </c:pt>
                <c:pt idx="1005">
                  <c:v>-5.7634046999899997</c:v>
                </c:pt>
                <c:pt idx="1006">
                  <c:v>-5.68511823527</c:v>
                </c:pt>
                <c:pt idx="1007">
                  <c:v>-5.6058114564799997</c:v>
                </c:pt>
                <c:pt idx="1008">
                  <c:v>-5.5254843636000004</c:v>
                </c:pt>
                <c:pt idx="1009">
                  <c:v>-5.5001379609500001</c:v>
                </c:pt>
                <c:pt idx="1010">
                  <c:v>-5.4835783490400001</c:v>
                </c:pt>
                <c:pt idx="1011">
                  <c:v>-5.4657800255</c:v>
                </c:pt>
                <c:pt idx="1012">
                  <c:v>-5.4467429903499998</c:v>
                </c:pt>
                <c:pt idx="1013">
                  <c:v>-5.4264672435900003</c:v>
                </c:pt>
                <c:pt idx="1014">
                  <c:v>-5.4049527851999999</c:v>
                </c:pt>
                <c:pt idx="1015">
                  <c:v>-5.3821996152000002</c:v>
                </c:pt>
                <c:pt idx="1016">
                  <c:v>-5.3582077335799996</c:v>
                </c:pt>
                <c:pt idx="1017">
                  <c:v>-5.3329771403499997</c:v>
                </c:pt>
                <c:pt idx="1018">
                  <c:v>-5.3065078354999997</c:v>
                </c:pt>
                <c:pt idx="1019">
                  <c:v>-5.2745177661399998</c:v>
                </c:pt>
                <c:pt idx="1020">
                  <c:v>-5.23236328611</c:v>
                </c:pt>
                <c:pt idx="1021">
                  <c:v>-5.1889655745200001</c:v>
                </c:pt>
                <c:pt idx="1022">
                  <c:v>-5.14432463139</c:v>
                </c:pt>
                <c:pt idx="1023">
                  <c:v>-5.0984404567099997</c:v>
                </c:pt>
                <c:pt idx="1024">
                  <c:v>-5.0513130504800001</c:v>
                </c:pt>
                <c:pt idx="1025">
                  <c:v>-5.0029424126900004</c:v>
                </c:pt>
                <c:pt idx="1026">
                  <c:v>-4.9533285433599996</c:v>
                </c:pt>
                <c:pt idx="1027">
                  <c:v>-4.9024714424800004</c:v>
                </c:pt>
                <c:pt idx="1028">
                  <c:v>-4.8503711100500002</c:v>
                </c:pt>
                <c:pt idx="1029">
                  <c:v>-4.7970275460699998</c:v>
                </c:pt>
                <c:pt idx="1030">
                  <c:v>-4.7424407505400001</c:v>
                </c:pt>
                <c:pt idx="1031">
                  <c:v>-4.6866107234600003</c:v>
                </c:pt>
                <c:pt idx="1032">
                  <c:v>-4.6295374648300003</c:v>
                </c:pt>
                <c:pt idx="1033">
                  <c:v>-4.5712209746500001</c:v>
                </c:pt>
                <c:pt idx="1034">
                  <c:v>-4.5116612529199998</c:v>
                </c:pt>
                <c:pt idx="1035">
                  <c:v>-4.5084473065999999</c:v>
                </c:pt>
                <c:pt idx="1036">
                  <c:v>-4.5123252537300003</c:v>
                </c:pt>
                <c:pt idx="1037">
                  <c:v>-4.5146970043500003</c:v>
                </c:pt>
                <c:pt idx="1038">
                  <c:v>-4.5155625584500001</c:v>
                </c:pt>
                <c:pt idx="1039">
                  <c:v>-4.5149219160499996</c:v>
                </c:pt>
                <c:pt idx="1040">
                  <c:v>-4.5127750771299997</c:v>
                </c:pt>
                <c:pt idx="1041">
                  <c:v>-4.5091220417000004</c:v>
                </c:pt>
                <c:pt idx="1042">
                  <c:v>-4.50396280976</c:v>
                </c:pt>
                <c:pt idx="1043">
                  <c:v>-4.4972973813000001</c:v>
                </c:pt>
                <c:pt idx="1044">
                  <c:v>-4.48912575634</c:v>
                </c:pt>
                <c:pt idx="1045">
                  <c:v>-4.4794479348599996</c:v>
                </c:pt>
                <c:pt idx="1046">
                  <c:v>-4.4647157718999999</c:v>
                </c:pt>
                <c:pt idx="1047">
                  <c:v>-4.4464372555900002</c:v>
                </c:pt>
                <c:pt idx="1048">
                  <c:v>-4.4266207568200002</c:v>
                </c:pt>
                <c:pt idx="1049">
                  <c:v>-4.4052662755999998</c:v>
                </c:pt>
                <c:pt idx="1050">
                  <c:v>-4.38237381191</c:v>
                </c:pt>
                <c:pt idx="1051">
                  <c:v>-4.3579433657699997</c:v>
                </c:pt>
                <c:pt idx="1052">
                  <c:v>-4.33197493716</c:v>
                </c:pt>
                <c:pt idx="1053">
                  <c:v>-4.3044685261</c:v>
                </c:pt>
                <c:pt idx="1054">
                  <c:v>-4.2754241325800004</c:v>
                </c:pt>
                <c:pt idx="1055">
                  <c:v>-4.2448417565999996</c:v>
                </c:pt>
                <c:pt idx="1056">
                  <c:v>-4.2127213981600002</c:v>
                </c:pt>
                <c:pt idx="1057">
                  <c:v>-4.1790630572699996</c:v>
                </c:pt>
                <c:pt idx="1058">
                  <c:v>-4.1438667339100004</c:v>
                </c:pt>
                <c:pt idx="1059">
                  <c:v>-4.1071324280999999</c:v>
                </c:pt>
                <c:pt idx="1060">
                  <c:v>-4.0688601398199999</c:v>
                </c:pt>
                <c:pt idx="1061">
                  <c:v>-4.09195403866</c:v>
                </c:pt>
                <c:pt idx="1062">
                  <c:v>-4.1376319540699997</c:v>
                </c:pt>
                <c:pt idx="1063">
                  <c:v>-4.1814381106200003</c:v>
                </c:pt>
                <c:pt idx="1064">
                  <c:v>-4.2233725083199998</c:v>
                </c:pt>
                <c:pt idx="1065">
                  <c:v>-4.2634351471700001</c:v>
                </c:pt>
                <c:pt idx="1066">
                  <c:v>-4.3016260271700002</c:v>
                </c:pt>
                <c:pt idx="1067">
                  <c:v>-4.3379451483100002</c:v>
                </c:pt>
                <c:pt idx="1068">
                  <c:v>-4.3723925106000001</c:v>
                </c:pt>
                <c:pt idx="1069">
                  <c:v>-4.4049681140399999</c:v>
                </c:pt>
                <c:pt idx="1070">
                  <c:v>-4.4356719586300004</c:v>
                </c:pt>
                <c:pt idx="1071">
                  <c:v>-4.4645040443599999</c:v>
                </c:pt>
                <c:pt idx="1072">
                  <c:v>-4.4914643712400002</c:v>
                </c:pt>
                <c:pt idx="1073">
                  <c:v>-4.50389919729</c:v>
                </c:pt>
                <c:pt idx="1074">
                  <c:v>-4.5116786078300004</c:v>
                </c:pt>
                <c:pt idx="1075">
                  <c:v>-4.5175088570600002</c:v>
                </c:pt>
                <c:pt idx="1076">
                  <c:v>-4.5213899449900001</c:v>
                </c:pt>
                <c:pt idx="1077">
                  <c:v>-4.5233218716100003</c:v>
                </c:pt>
                <c:pt idx="1078">
                  <c:v>-4.5233046369299998</c:v>
                </c:pt>
                <c:pt idx="1079">
                  <c:v>-4.5213382409399996</c:v>
                </c:pt>
                <c:pt idx="1080">
                  <c:v>-4.5174226836500004</c:v>
                </c:pt>
                <c:pt idx="1081">
                  <c:v>-4.5115579650499997</c:v>
                </c:pt>
                <c:pt idx="1082">
                  <c:v>-4.5037440851500001</c:v>
                </c:pt>
                <c:pt idx="1083">
                  <c:v>-4.4939810439499999</c:v>
                </c:pt>
                <c:pt idx="1084">
                  <c:v>-4.4822688414399998</c:v>
                </c:pt>
                <c:pt idx="1085">
                  <c:v>-4.46860747762</c:v>
                </c:pt>
                <c:pt idx="1086">
                  <c:v>-4.4529969525000004</c:v>
                </c:pt>
                <c:pt idx="1087">
                  <c:v>-4.48464897699</c:v>
                </c:pt>
                <c:pt idx="1088">
                  <c:v>-4.5497971248000004</c:v>
                </c:pt>
                <c:pt idx="1089">
                  <c:v>-4.6125375140299996</c:v>
                </c:pt>
                <c:pt idx="1090">
                  <c:v>-4.6728701446900001</c:v>
                </c:pt>
                <c:pt idx="1091">
                  <c:v>-4.7307950167700001</c:v>
                </c:pt>
                <c:pt idx="1092">
                  <c:v>-4.7863121302799998</c:v>
                </c:pt>
                <c:pt idx="1093">
                  <c:v>-4.8394214852099999</c:v>
                </c:pt>
                <c:pt idx="1094">
                  <c:v>-4.8901230815699996</c:v>
                </c:pt>
                <c:pt idx="1095">
                  <c:v>-4.9384169193499998</c:v>
                </c:pt>
                <c:pt idx="1096">
                  <c:v>-4.9843029985499996</c:v>
                </c:pt>
                <c:pt idx="1097">
                  <c:v>-5.0277813191799998</c:v>
                </c:pt>
                <c:pt idx="1098">
                  <c:v>-5.0688518812299996</c:v>
                </c:pt>
                <c:pt idx="1099">
                  <c:v>-5.1075146847099999</c:v>
                </c:pt>
                <c:pt idx="1100">
                  <c:v>-5.1309824622900004</c:v>
                </c:pt>
                <c:pt idx="1101">
                  <c:v>-5.1498592864399999</c:v>
                </c:pt>
                <c:pt idx="1102">
                  <c:v>-5.1661528269800003</c:v>
                </c:pt>
                <c:pt idx="1103">
                  <c:v>-5.1798630839099999</c:v>
                </c:pt>
                <c:pt idx="1104">
                  <c:v>-5.1909900572299996</c:v>
                </c:pt>
                <c:pt idx="1105">
                  <c:v>-5.1995337469300003</c:v>
                </c:pt>
                <c:pt idx="1106">
                  <c:v>-5.2054941530200001</c:v>
                </c:pt>
                <c:pt idx="1107">
                  <c:v>-5.20887127549</c:v>
                </c:pt>
                <c:pt idx="1108">
                  <c:v>-5.2096651143599999</c:v>
                </c:pt>
                <c:pt idx="1109">
                  <c:v>-5.2078756696099999</c:v>
                </c:pt>
                <c:pt idx="1110">
                  <c:v>-5.20350294124</c:v>
                </c:pt>
                <c:pt idx="1111">
                  <c:v>-5.1965469292700002</c:v>
                </c:pt>
                <c:pt idx="1112">
                  <c:v>-5.1870076336800004</c:v>
                </c:pt>
                <c:pt idx="1113">
                  <c:v>-5.1748850544799998</c:v>
                </c:pt>
                <c:pt idx="1114">
                  <c:v>-5.2208578410499999</c:v>
                </c:pt>
                <c:pt idx="1115">
                  <c:v>-5.3264593298599996</c:v>
                </c:pt>
                <c:pt idx="1116">
                  <c:v>-5.4287835637999997</c:v>
                </c:pt>
                <c:pt idx="1117">
                  <c:v>-5.5278305428700003</c:v>
                </c:pt>
                <c:pt idx="1118">
                  <c:v>-5.6236002670799996</c:v>
                </c:pt>
                <c:pt idx="1119">
                  <c:v>-5.7160927364200003</c:v>
                </c:pt>
                <c:pt idx="1120">
                  <c:v>-5.8053079508899996</c:v>
                </c:pt>
                <c:pt idx="1121">
                  <c:v>-5.8912459105000003</c:v>
                </c:pt>
                <c:pt idx="1122">
                  <c:v>-5.9739066152399998</c:v>
                </c:pt>
                <c:pt idx="1123">
                  <c:v>-6.0532900651099997</c:v>
                </c:pt>
                <c:pt idx="1124">
                  <c:v>-6.1293962601200001</c:v>
                </c:pt>
                <c:pt idx="1125">
                  <c:v>-6.20222520026</c:v>
                </c:pt>
                <c:pt idx="1126">
                  <c:v>-6.2536916698600002</c:v>
                </c:pt>
                <c:pt idx="1127">
                  <c:v>-6.2850995948200001</c:v>
                </c:pt>
                <c:pt idx="1128">
                  <c:v>-6.3129468067900003</c:v>
                </c:pt>
                <c:pt idx="1129">
                  <c:v>-6.3372333057699999</c:v>
                </c:pt>
                <c:pt idx="1130">
                  <c:v>-6.3579590917599997</c:v>
                </c:pt>
                <c:pt idx="1131">
                  <c:v>-6.3751241647699999</c:v>
                </c:pt>
                <c:pt idx="1132">
                  <c:v>-6.3887285247900003</c:v>
                </c:pt>
                <c:pt idx="1133">
                  <c:v>-6.3987721718200001</c:v>
                </c:pt>
                <c:pt idx="1134">
                  <c:v>-6.4052551058600002</c:v>
                </c:pt>
                <c:pt idx="1135">
                  <c:v>-6.4081773269199998</c:v>
                </c:pt>
                <c:pt idx="1136">
                  <c:v>-6.4075388349900004</c:v>
                </c:pt>
                <c:pt idx="1137">
                  <c:v>-6.4033396300699996</c:v>
                </c:pt>
                <c:pt idx="1138">
                  <c:v>-6.39557971217</c:v>
                </c:pt>
                <c:pt idx="1139">
                  <c:v>-6.3842590812799997</c:v>
                </c:pt>
                <c:pt idx="1140">
                  <c:v>-6.3693777373999998</c:v>
                </c:pt>
                <c:pt idx="1141">
                  <c:v>-6.3509356805300001</c:v>
                </c:pt>
                <c:pt idx="1142">
                  <c:v>-6.3404145814400001</c:v>
                </c:pt>
                <c:pt idx="1143">
                  <c:v>-6.4769267925899996</c:v>
                </c:pt>
                <c:pt idx="1144">
                  <c:v>-6.6083822879099996</c:v>
                </c:pt>
                <c:pt idx="1145">
                  <c:v>-6.7347810673900002</c:v>
                </c:pt>
                <c:pt idx="1146">
                  <c:v>-6.8561231310300004</c:v>
                </c:pt>
                <c:pt idx="1147">
                  <c:v>-6.9724084788300003</c:v>
                </c:pt>
                <c:pt idx="1148">
                  <c:v>-7.0836371107999998</c:v>
                </c:pt>
                <c:pt idx="1149">
                  <c:v>-7.1898090269199999</c:v>
                </c:pt>
                <c:pt idx="1150">
                  <c:v>-7.2909242272099997</c:v>
                </c:pt>
                <c:pt idx="1151">
                  <c:v>-7.38698271167</c:v>
                </c:pt>
                <c:pt idx="1152">
                  <c:v>-7.47798448028</c:v>
                </c:pt>
                <c:pt idx="1153">
                  <c:v>-7.5639295330599996</c:v>
                </c:pt>
                <c:pt idx="1154">
                  <c:v>-7.5671288928099996</c:v>
                </c:pt>
                <c:pt idx="1155">
                  <c:v>-7.55895191797</c:v>
                </c:pt>
                <c:pt idx="1156">
                  <c:v>-7.5456853529399996</c:v>
                </c:pt>
                <c:pt idx="1157">
                  <c:v>-7.5273291977000003</c:v>
                </c:pt>
                <c:pt idx="1158">
                  <c:v>-7.5038834522500002</c:v>
                </c:pt>
                <c:pt idx="1159">
                  <c:v>-7.4753481166100002</c:v>
                </c:pt>
                <c:pt idx="1160">
                  <c:v>-7.4417231907600003</c:v>
                </c:pt>
                <c:pt idx="1161">
                  <c:v>-7.4030086746999997</c:v>
                </c:pt>
                <c:pt idx="1162">
                  <c:v>-7.35920456845</c:v>
                </c:pt>
                <c:pt idx="1163">
                  <c:v>-7.3103108719899996</c:v>
                </c:pt>
                <c:pt idx="1164">
                  <c:v>-7.2563275853300002</c:v>
                </c:pt>
                <c:pt idx="1165">
                  <c:v>-7.19725470846</c:v>
                </c:pt>
                <c:pt idx="1166">
                  <c:v>-7.13309224139</c:v>
                </c:pt>
                <c:pt idx="1167">
                  <c:v>-7.06384018412</c:v>
                </c:pt>
                <c:pt idx="1168">
                  <c:v>-6.9894985366400002</c:v>
                </c:pt>
                <c:pt idx="1169">
                  <c:v>-7.0460487146500004</c:v>
                </c:pt>
                <c:pt idx="1170">
                  <c:v>-7.1598181676100001</c:v>
                </c:pt>
                <c:pt idx="1171">
                  <c:v>-7.2657545887100001</c:v>
                </c:pt>
                <c:pt idx="1172">
                  <c:v>-7.3638579779700004</c:v>
                </c:pt>
                <c:pt idx="1173">
                  <c:v>-7.4541283353600001</c:v>
                </c:pt>
                <c:pt idx="1174">
                  <c:v>-7.53656566091</c:v>
                </c:pt>
                <c:pt idx="1175">
                  <c:v>-7.6111699546000002</c:v>
                </c:pt>
                <c:pt idx="1176">
                  <c:v>-7.6779412164399998</c:v>
                </c:pt>
                <c:pt idx="1177">
                  <c:v>-7.7368794464199997</c:v>
                </c:pt>
                <c:pt idx="1178">
                  <c:v>-7.7879846445499998</c:v>
                </c:pt>
                <c:pt idx="1179">
                  <c:v>-7.8312568108300002</c:v>
                </c:pt>
                <c:pt idx="1180">
                  <c:v>-7.86669594526</c:v>
                </c:pt>
                <c:pt idx="1181">
                  <c:v>-7.8451214178399997</c:v>
                </c:pt>
                <c:pt idx="1182">
                  <c:v>-7.7596834165699997</c:v>
                </c:pt>
                <c:pt idx="1183">
                  <c:v>-7.6668719842400002</c:v>
                </c:pt>
                <c:pt idx="1184">
                  <c:v>-7.5666871208400002</c:v>
                </c:pt>
                <c:pt idx="1185">
                  <c:v>-7.4591288263899997</c:v>
                </c:pt>
                <c:pt idx="1186">
                  <c:v>-7.3441971008699998</c:v>
                </c:pt>
                <c:pt idx="1187">
                  <c:v>-7.2218919442800003</c:v>
                </c:pt>
                <c:pt idx="1188">
                  <c:v>-7.0922133566400003</c:v>
                </c:pt>
                <c:pt idx="1189">
                  <c:v>-6.9551613379299999</c:v>
                </c:pt>
                <c:pt idx="1190">
                  <c:v>-6.81073588815</c:v>
                </c:pt>
                <c:pt idx="1191">
                  <c:v>-6.6589370073199996</c:v>
                </c:pt>
                <c:pt idx="1192">
                  <c:v>-6.4997646954199997</c:v>
                </c:pt>
                <c:pt idx="1193">
                  <c:v>-6.3332189524600002</c:v>
                </c:pt>
                <c:pt idx="1194">
                  <c:v>-6.1592997784300003</c:v>
                </c:pt>
                <c:pt idx="1195">
                  <c:v>-5.97800717334</c:v>
                </c:pt>
                <c:pt idx="1196">
                  <c:v>-5.7893411371900001</c:v>
                </c:pt>
                <c:pt idx="1197">
                  <c:v>-5.6960835813199999</c:v>
                </c:pt>
                <c:pt idx="1198">
                  <c:v>-5.7503469242199996</c:v>
                </c:pt>
                <c:pt idx="1199">
                  <c:v>-5.7919352456800004</c:v>
                </c:pt>
                <c:pt idx="1200">
                  <c:v>-5.8208485457099997</c:v>
                </c:pt>
                <c:pt idx="1201">
                  <c:v>-5.83708682431</c:v>
                </c:pt>
                <c:pt idx="1202">
                  <c:v>-5.8406500814699998</c:v>
                </c:pt>
                <c:pt idx="1203">
                  <c:v>-5.8315383171999997</c:v>
                </c:pt>
                <c:pt idx="1204">
                  <c:v>-5.8097515314999999</c:v>
                </c:pt>
                <c:pt idx="1205">
                  <c:v>-5.7752897243600003</c:v>
                </c:pt>
                <c:pt idx="1206">
                  <c:v>-5.7281528958000001</c:v>
                </c:pt>
                <c:pt idx="1207">
                  <c:v>-5.6634125215999997</c:v>
                </c:pt>
                <c:pt idx="1208">
                  <c:v>-5.3788810928700004</c:v>
                </c:pt>
                <c:pt idx="1209">
                  <c:v>-5.0838256941599997</c:v>
                </c:pt>
                <c:pt idx="1210">
                  <c:v>-4.7782463254499996</c:v>
                </c:pt>
                <c:pt idx="1211">
                  <c:v>-4.46214298676</c:v>
                </c:pt>
                <c:pt idx="1212">
                  <c:v>-4.13551567807</c:v>
                </c:pt>
                <c:pt idx="1213">
                  <c:v>-3.7983643994</c:v>
                </c:pt>
                <c:pt idx="1214">
                  <c:v>-3.4506891507400002</c:v>
                </c:pt>
                <c:pt idx="1215">
                  <c:v>-3.0924899320899999</c:v>
                </c:pt>
                <c:pt idx="1216">
                  <c:v>-2.7237667434400001</c:v>
                </c:pt>
                <c:pt idx="1217">
                  <c:v>-2.34451958481</c:v>
                </c:pt>
                <c:pt idx="1218">
                  <c:v>-1.9547484561899999</c:v>
                </c:pt>
                <c:pt idx="1219">
                  <c:v>-1.5544533575799999</c:v>
                </c:pt>
                <c:pt idx="1220">
                  <c:v>-1.14363428898</c:v>
                </c:pt>
                <c:pt idx="1221">
                  <c:v>-0.72229125039300002</c:v>
                </c:pt>
                <c:pt idx="1222">
                  <c:v>-0.29042424181400001</c:v>
                </c:pt>
                <c:pt idx="1223">
                  <c:v>0.15196673675399999</c:v>
                </c:pt>
                <c:pt idx="1224">
                  <c:v>0.60488168531099995</c:v>
                </c:pt>
                <c:pt idx="1225">
                  <c:v>1.0683206038599999</c:v>
                </c:pt>
                <c:pt idx="1226">
                  <c:v>1.49312355904</c:v>
                </c:pt>
                <c:pt idx="1227">
                  <c:v>1.6753117502799999</c:v>
                </c:pt>
                <c:pt idx="1228">
                  <c:v>1.8765706956199999</c:v>
                </c:pt>
                <c:pt idx="1229">
                  <c:v>2.09690039504</c:v>
                </c:pt>
                <c:pt idx="1230">
                  <c:v>2.3363008485600001</c:v>
                </c:pt>
                <c:pt idx="1231">
                  <c:v>2.7720627060399998</c:v>
                </c:pt>
                <c:pt idx="1232">
                  <c:v>3.29840127751</c:v>
                </c:pt>
                <c:pt idx="1233">
                  <c:v>3.8368063516599999</c:v>
                </c:pt>
                <c:pt idx="1234">
                  <c:v>4.3872779285099996</c:v>
                </c:pt>
                <c:pt idx="1235">
                  <c:v>4.94981600805</c:v>
                </c:pt>
                <c:pt idx="1236">
                  <c:v>5.5244205902900001</c:v>
                </c:pt>
                <c:pt idx="1237">
                  <c:v>6.11109167521</c:v>
                </c:pt>
                <c:pt idx="1238">
                  <c:v>6.7098292628299996</c:v>
                </c:pt>
                <c:pt idx="1239">
                  <c:v>7.3206333531399999</c:v>
                </c:pt>
                <c:pt idx="1240">
                  <c:v>7.9435039461399999</c:v>
                </c:pt>
                <c:pt idx="1241">
                  <c:v>8.5784410418300006</c:v>
                </c:pt>
                <c:pt idx="1242">
                  <c:v>9.2254446402100001</c:v>
                </c:pt>
                <c:pt idx="1243">
                  <c:v>9.8845147412899994</c:v>
                </c:pt>
                <c:pt idx="1244">
                  <c:v>10.555651345099999</c:v>
                </c:pt>
                <c:pt idx="1245">
                  <c:v>11.2388544515</c:v>
                </c:pt>
                <c:pt idx="1246">
                  <c:v>11.9341240607</c:v>
                </c:pt>
                <c:pt idx="1247">
                  <c:v>12.6414601725</c:v>
                </c:pt>
                <c:pt idx="1248">
                  <c:v>13.360862787</c:v>
                </c:pt>
                <c:pt idx="1249">
                  <c:v>14.036605660999999</c:v>
                </c:pt>
                <c:pt idx="1250">
                  <c:v>14.659274676900001</c:v>
                </c:pt>
                <c:pt idx="1251">
                  <c:v>15.299330031</c:v>
                </c:pt>
                <c:pt idx="1252">
                  <c:v>15.956771723299999</c:v>
                </c:pt>
                <c:pt idx="1253">
                  <c:v>16.631599753900002</c:v>
                </c:pt>
                <c:pt idx="1254">
                  <c:v>17.323814122800002</c:v>
                </c:pt>
                <c:pt idx="1255">
                  <c:v>18.0334148299</c:v>
                </c:pt>
                <c:pt idx="1256">
                  <c:v>18.760401875199999</c:v>
                </c:pt>
                <c:pt idx="1257">
                  <c:v>19.504775258799999</c:v>
                </c:pt>
                <c:pt idx="1258">
                  <c:v>20.266534980599999</c:v>
                </c:pt>
                <c:pt idx="1259">
                  <c:v>21.045681040600002</c:v>
                </c:pt>
                <c:pt idx="1260">
                  <c:v>21.842213438999998</c:v>
                </c:pt>
                <c:pt idx="1261">
                  <c:v>22.754198532299998</c:v>
                </c:pt>
                <c:pt idx="1262">
                  <c:v>23.9685505737</c:v>
                </c:pt>
                <c:pt idx="1263">
                  <c:v>25.186738893400001</c:v>
                </c:pt>
                <c:pt idx="1264">
                  <c:v>26.4087634915</c:v>
                </c:pt>
                <c:pt idx="1265">
                  <c:v>27.634624367899999</c:v>
                </c:pt>
                <c:pt idx="1266">
                  <c:v>28.864321522699999</c:v>
                </c:pt>
                <c:pt idx="1267">
                  <c:v>30.097854955900001</c:v>
                </c:pt>
                <c:pt idx="1268">
                  <c:v>31.335224667399999</c:v>
                </c:pt>
                <c:pt idx="1269">
                  <c:v>32.5764306572</c:v>
                </c:pt>
                <c:pt idx="1270">
                  <c:v>33.821472925400002</c:v>
                </c:pt>
                <c:pt idx="1271">
                  <c:v>35.070351471999999</c:v>
                </c:pt>
                <c:pt idx="1272">
                  <c:v>36.323066296900002</c:v>
                </c:pt>
                <c:pt idx="1273">
                  <c:v>37.5796174002</c:v>
                </c:pt>
                <c:pt idx="1274">
                  <c:v>38.840004781799998</c:v>
                </c:pt>
                <c:pt idx="1275">
                  <c:v>40.104228441700002</c:v>
                </c:pt>
                <c:pt idx="1276">
                  <c:v>41.372288380100002</c:v>
                </c:pt>
                <c:pt idx="1277" formatCode="0.00E+00">
                  <c:v>42.601024156000001</c:v>
                </c:pt>
                <c:pt idx="1278">
                  <c:v>43.631284556899999</c:v>
                </c:pt>
                <c:pt idx="1279">
                  <c:v>44.664498384300003</c:v>
                </c:pt>
                <c:pt idx="1280">
                  <c:v>45.700665638399997</c:v>
                </c:pt>
                <c:pt idx="1281">
                  <c:v>46.739786318900002</c:v>
                </c:pt>
                <c:pt idx="1282">
                  <c:v>47.781860426100003</c:v>
                </c:pt>
                <c:pt idx="1283">
                  <c:v>48.826887959700002</c:v>
                </c:pt>
                <c:pt idx="1284">
                  <c:v>49.874868919999997</c:v>
                </c:pt>
                <c:pt idx="1285">
                  <c:v>50.925803306799999</c:v>
                </c:pt>
                <c:pt idx="1286">
                  <c:v>51.9796911201</c:v>
                </c:pt>
                <c:pt idx="1287">
                  <c:v>53.036532360000002</c:v>
                </c:pt>
                <c:pt idx="1288">
                  <c:v>54.096327026399997</c:v>
                </c:pt>
                <c:pt idx="1289">
                  <c:v>55.298633361</c:v>
                </c:pt>
                <c:pt idx="1290">
                  <c:v>57.155659083800003</c:v>
                </c:pt>
                <c:pt idx="1291">
                  <c:v>58.998698279999999</c:v>
                </c:pt>
                <c:pt idx="1292">
                  <c:v>60.8277509495</c:v>
                </c:pt>
                <c:pt idx="1293">
                  <c:v>62.6428170923</c:v>
                </c:pt>
                <c:pt idx="1294">
                  <c:v>64.443896708599993</c:v>
                </c:pt>
                <c:pt idx="1295">
                  <c:v>66.230989798099998</c:v>
                </c:pt>
                <c:pt idx="1296">
                  <c:v>68.004096361099997</c:v>
                </c:pt>
                <c:pt idx="1297">
                  <c:v>69.763216397400001</c:v>
                </c:pt>
                <c:pt idx="1298">
                  <c:v>71.508349906999996</c:v>
                </c:pt>
                <c:pt idx="1299">
                  <c:v>73.239496889999998</c:v>
                </c:pt>
                <c:pt idx="1300">
                  <c:v>74.956657346300005</c:v>
                </c:pt>
                <c:pt idx="1301">
                  <c:v>76.659831276000006</c:v>
                </c:pt>
                <c:pt idx="1302">
                  <c:v>78.349018679099999</c:v>
                </c:pt>
                <c:pt idx="1303">
                  <c:v>80.024219555499997</c:v>
                </c:pt>
                <c:pt idx="1304">
                  <c:v>81.6854339052</c:v>
                </c:pt>
                <c:pt idx="1305">
                  <c:v>83.332661728399998</c:v>
                </c:pt>
                <c:pt idx="1306">
                  <c:v>84.965903024799999</c:v>
                </c:pt>
                <c:pt idx="1307">
                  <c:v>86.585157794699995</c:v>
                </c:pt>
                <c:pt idx="1308">
                  <c:v>88.190426037799995</c:v>
                </c:pt>
                <c:pt idx="1309">
                  <c:v>89.781707754400003</c:v>
                </c:pt>
                <c:pt idx="1310">
                  <c:v>91.359002944300002</c:v>
                </c:pt>
                <c:pt idx="1311">
                  <c:v>92.923218464900003</c:v>
                </c:pt>
                <c:pt idx="1312">
                  <c:v>94.467074449600005</c:v>
                </c:pt>
                <c:pt idx="1313">
                  <c:v>95.984565831400005</c:v>
                </c:pt>
                <c:pt idx="1314">
                  <c:v>97.897534382700002</c:v>
                </c:pt>
                <c:pt idx="1315">
                  <c:v>100.09278386299999</c:v>
                </c:pt>
                <c:pt idx="1316">
                  <c:v>102.26095762999999</c:v>
                </c:pt>
                <c:pt idx="1317">
                  <c:v>104.402055686</c:v>
                </c:pt>
                <c:pt idx="1318">
                  <c:v>106.51607803</c:v>
                </c:pt>
                <c:pt idx="1319">
                  <c:v>108.603024662</c:v>
                </c:pt>
                <c:pt idx="1320">
                  <c:v>110.662895582</c:v>
                </c:pt>
                <c:pt idx="1321">
                  <c:v>112.69569079</c:v>
                </c:pt>
                <c:pt idx="1322">
                  <c:v>114.701410286</c:v>
                </c:pt>
                <c:pt idx="1323">
                  <c:v>116.68005407</c:v>
                </c:pt>
                <c:pt idx="1324">
                  <c:v>118.631622142</c:v>
                </c:pt>
                <c:pt idx="1325">
                  <c:v>120.556114502</c:v>
                </c:pt>
                <c:pt idx="1326">
                  <c:v>122.44137148</c:v>
                </c:pt>
                <c:pt idx="1327">
                  <c:v>124.145665339</c:v>
                </c:pt>
                <c:pt idx="1328">
                  <c:v>125.825218265</c:v>
                </c:pt>
                <c:pt idx="1329">
                  <c:v>127.480030257</c:v>
                </c:pt>
                <c:pt idx="1330">
                  <c:v>129.110101316</c:v>
                </c:pt>
                <c:pt idx="1331">
                  <c:v>130.71543144099999</c:v>
                </c:pt>
                <c:pt idx="1332">
                  <c:v>132.29602063199999</c:v>
                </c:pt>
                <c:pt idx="1333">
                  <c:v>133.85186888999999</c:v>
                </c:pt>
                <c:pt idx="1334">
                  <c:v>135.38297621300001</c:v>
                </c:pt>
                <c:pt idx="1335">
                  <c:v>136.88934260299999</c:v>
                </c:pt>
                <c:pt idx="1336">
                  <c:v>138.37096806</c:v>
                </c:pt>
                <c:pt idx="1337">
                  <c:v>139.82785258300001</c:v>
                </c:pt>
                <c:pt idx="1338">
                  <c:v>141.259996172</c:v>
                </c:pt>
                <c:pt idx="1339">
                  <c:v>142.593189628</c:v>
                </c:pt>
                <c:pt idx="1340">
                  <c:v>143.699091361</c:v>
                </c:pt>
                <c:pt idx="1341">
                  <c:v>144.787592031</c:v>
                </c:pt>
                <c:pt idx="1342">
                  <c:v>146.14530689200001</c:v>
                </c:pt>
                <c:pt idx="1343">
                  <c:v>147.52625177300001</c:v>
                </c:pt>
                <c:pt idx="1344">
                  <c:v>148.879404521</c:v>
                </c:pt>
                <c:pt idx="1345">
                  <c:v>150.20476513599999</c:v>
                </c:pt>
                <c:pt idx="1346">
                  <c:v>151.50233361799999</c:v>
                </c:pt>
                <c:pt idx="1347">
                  <c:v>152.77210996700001</c:v>
                </c:pt>
                <c:pt idx="1348">
                  <c:v>154.01409418399999</c:v>
                </c:pt>
                <c:pt idx="1349">
                  <c:v>155.22828626699999</c:v>
                </c:pt>
                <c:pt idx="1350">
                  <c:v>156.41468621800001</c:v>
                </c:pt>
                <c:pt idx="1351">
                  <c:v>157.573294035</c:v>
                </c:pt>
                <c:pt idx="1352">
                  <c:v>158.70410971999999</c:v>
                </c:pt>
                <c:pt idx="1353">
                  <c:v>159.80713327199999</c:v>
                </c:pt>
                <c:pt idx="1354">
                  <c:v>160.88236469099999</c:v>
                </c:pt>
                <c:pt idx="1355">
                  <c:v>161.92980397700001</c:v>
                </c:pt>
                <c:pt idx="1356">
                  <c:v>162.94945113</c:v>
                </c:pt>
                <c:pt idx="1357">
                  <c:v>163.94130615</c:v>
                </c:pt>
                <c:pt idx="1358">
                  <c:v>164.90536903700001</c:v>
                </c:pt>
                <c:pt idx="1359">
                  <c:v>165.841639792</c:v>
                </c:pt>
                <c:pt idx="1360">
                  <c:v>166.750118413</c:v>
                </c:pt>
                <c:pt idx="1361">
                  <c:v>167.63080490199999</c:v>
                </c:pt>
                <c:pt idx="1362">
                  <c:v>168.48369925700001</c:v>
                </c:pt>
                <c:pt idx="1363">
                  <c:v>169.30880148</c:v>
                </c:pt>
                <c:pt idx="1364">
                  <c:v>170.10611157</c:v>
                </c:pt>
                <c:pt idx="1365">
                  <c:v>170.638208754</c:v>
                </c:pt>
                <c:pt idx="1366">
                  <c:v>170.93589928899999</c:v>
                </c:pt>
                <c:pt idx="1367">
                  <c:v>171.21832187800001</c:v>
                </c:pt>
                <c:pt idx="1368">
                  <c:v>171.48547652299999</c:v>
                </c:pt>
                <c:pt idx="1369">
                  <c:v>171.737363222</c:v>
                </c:pt>
                <c:pt idx="1370">
                  <c:v>171.97398197699999</c:v>
                </c:pt>
                <c:pt idx="1371">
                  <c:v>172.02871763799999</c:v>
                </c:pt>
                <c:pt idx="1372">
                  <c:v>172.00526115299999</c:v>
                </c:pt>
                <c:pt idx="1373">
                  <c:v>171.966113186</c:v>
                </c:pt>
                <c:pt idx="1374">
                  <c:v>171.91127373899999</c:v>
                </c:pt>
                <c:pt idx="1375">
                  <c:v>171.84074281100001</c:v>
                </c:pt>
                <c:pt idx="1376">
                  <c:v>171.754520402</c:v>
                </c:pt>
                <c:pt idx="1377">
                  <c:v>171.65260651299999</c:v>
                </c:pt>
                <c:pt idx="1378">
                  <c:v>171.535001142</c:v>
                </c:pt>
                <c:pt idx="1379">
                  <c:v>171.40170429099999</c:v>
                </c:pt>
                <c:pt idx="1380">
                  <c:v>171.252715959</c:v>
                </c:pt>
                <c:pt idx="1381">
                  <c:v>171.08803614600001</c:v>
                </c:pt>
                <c:pt idx="1382">
                  <c:v>170.907664853</c:v>
                </c:pt>
                <c:pt idx="1383">
                  <c:v>170.711602078</c:v>
                </c:pt>
                <c:pt idx="1384">
                  <c:v>170.49984782300001</c:v>
                </c:pt>
                <c:pt idx="1385">
                  <c:v>170.27240208699999</c:v>
                </c:pt>
                <c:pt idx="1386">
                  <c:v>170.00402808999999</c:v>
                </c:pt>
                <c:pt idx="1387">
                  <c:v>169.64896830000001</c:v>
                </c:pt>
                <c:pt idx="1388">
                  <c:v>169.27399172299999</c:v>
                </c:pt>
                <c:pt idx="1389">
                  <c:v>168.87909836</c:v>
                </c:pt>
                <c:pt idx="1390">
                  <c:v>168.464288211</c:v>
                </c:pt>
                <c:pt idx="1391">
                  <c:v>168.02956127499999</c:v>
                </c:pt>
                <c:pt idx="1392">
                  <c:v>167.574917554</c:v>
                </c:pt>
                <c:pt idx="1393">
                  <c:v>167.10035704500001</c:v>
                </c:pt>
                <c:pt idx="1394">
                  <c:v>166.605879751</c:v>
                </c:pt>
                <c:pt idx="1395">
                  <c:v>166.09148567</c:v>
                </c:pt>
                <c:pt idx="1396">
                  <c:v>165.68765571399999</c:v>
                </c:pt>
                <c:pt idx="1397">
                  <c:v>165.290242116</c:v>
                </c:pt>
                <c:pt idx="1398">
                  <c:v>164.88221073099999</c:v>
                </c:pt>
                <c:pt idx="1399">
                  <c:v>164.463561559</c:v>
                </c:pt>
                <c:pt idx="1400">
                  <c:v>164.02292868500001</c:v>
                </c:pt>
                <c:pt idx="1401">
                  <c:v>163.46647068199999</c:v>
                </c:pt>
                <c:pt idx="1402">
                  <c:v>162.89991167599999</c:v>
                </c:pt>
                <c:pt idx="1403">
                  <c:v>162.32325166800001</c:v>
                </c:pt>
                <c:pt idx="1404">
                  <c:v>161.73649065699999</c:v>
                </c:pt>
                <c:pt idx="1405">
                  <c:v>161.139628644</c:v>
                </c:pt>
                <c:pt idx="1406">
                  <c:v>160.53266562799999</c:v>
                </c:pt>
                <c:pt idx="1407">
                  <c:v>159.91560161000001</c:v>
                </c:pt>
                <c:pt idx="1408">
                  <c:v>159.28843658900001</c:v>
                </c:pt>
                <c:pt idx="1409">
                  <c:v>158.65117056599999</c:v>
                </c:pt>
                <c:pt idx="1410">
                  <c:v>158.00380354000001</c:v>
                </c:pt>
                <c:pt idx="1411">
                  <c:v>157.346335512</c:v>
                </c:pt>
                <c:pt idx="1412">
                  <c:v>156.678766481</c:v>
                </c:pt>
                <c:pt idx="1413">
                  <c:v>156.001096448</c:v>
                </c:pt>
                <c:pt idx="1414">
                  <c:v>155.31332541200001</c:v>
                </c:pt>
                <c:pt idx="1415">
                  <c:v>154.615453374</c:v>
                </c:pt>
                <c:pt idx="1416">
                  <c:v>153.907480333</c:v>
                </c:pt>
                <c:pt idx="1417">
                  <c:v>153.18940628999999</c:v>
                </c:pt>
                <c:pt idx="1418">
                  <c:v>152.461231244</c:v>
                </c:pt>
                <c:pt idx="1419">
                  <c:v>151.72295519599999</c:v>
                </c:pt>
                <c:pt idx="1420">
                  <c:v>151.06306145900001</c:v>
                </c:pt>
                <c:pt idx="1421">
                  <c:v>150.450892006</c:v>
                </c:pt>
                <c:pt idx="1422">
                  <c:v>149.834140609</c:v>
                </c:pt>
                <c:pt idx="1423">
                  <c:v>149.21280726699999</c:v>
                </c:pt>
                <c:pt idx="1424">
                  <c:v>148.58689198100001</c:v>
                </c:pt>
                <c:pt idx="1425">
                  <c:v>147.95639474999999</c:v>
                </c:pt>
                <c:pt idx="1426">
                  <c:v>147.321315575</c:v>
                </c:pt>
                <c:pt idx="1427">
                  <c:v>146.68165445599999</c:v>
                </c:pt>
                <c:pt idx="1428">
                  <c:v>146.037411392</c:v>
                </c:pt>
                <c:pt idx="1429">
                  <c:v>145.38858638400001</c:v>
                </c:pt>
                <c:pt idx="1430">
                  <c:v>144.735179432</c:v>
                </c:pt>
                <c:pt idx="1431">
                  <c:v>144.077190535</c:v>
                </c:pt>
                <c:pt idx="1432">
                  <c:v>143.41461969299999</c:v>
                </c:pt>
                <c:pt idx="1433">
                  <c:v>142.74746690800001</c:v>
                </c:pt>
                <c:pt idx="1434">
                  <c:v>142.02567873000001</c:v>
                </c:pt>
                <c:pt idx="1435">
                  <c:v>141.25822871400001</c:v>
                </c:pt>
                <c:pt idx="1436">
                  <c:v>140.485676101</c:v>
                </c:pt>
                <c:pt idx="1437">
                  <c:v>139.70802089200001</c:v>
                </c:pt>
                <c:pt idx="1438">
                  <c:v>138.92526308800001</c:v>
                </c:pt>
                <c:pt idx="1439">
                  <c:v>138.13740268699999</c:v>
                </c:pt>
                <c:pt idx="1440">
                  <c:v>137.34443969099999</c:v>
                </c:pt>
                <c:pt idx="1441">
                  <c:v>136.546374098</c:v>
                </c:pt>
                <c:pt idx="1442">
                  <c:v>135.74320591</c:v>
                </c:pt>
                <c:pt idx="1443">
                  <c:v>134.974538373</c:v>
                </c:pt>
                <c:pt idx="1444">
                  <c:v>134.299016287</c:v>
                </c:pt>
                <c:pt idx="1445">
                  <c:v>133.62248962999999</c:v>
                </c:pt>
                <c:pt idx="1446">
                  <c:v>132.94495840299999</c:v>
                </c:pt>
                <c:pt idx="1447">
                  <c:v>132.26642260599999</c:v>
                </c:pt>
                <c:pt idx="1448">
                  <c:v>131.586882239</c:v>
                </c:pt>
                <c:pt idx="1449">
                  <c:v>130.90633730100001</c:v>
                </c:pt>
                <c:pt idx="1450">
                  <c:v>130.22478779299999</c:v>
                </c:pt>
                <c:pt idx="1451">
                  <c:v>129.54223371500001</c:v>
                </c:pt>
                <c:pt idx="1452">
                  <c:v>128.85867506700001</c:v>
                </c:pt>
                <c:pt idx="1453">
                  <c:v>128.17411184900001</c:v>
                </c:pt>
                <c:pt idx="1454">
                  <c:v>127.48854406</c:v>
                </c:pt>
                <c:pt idx="1455">
                  <c:v>126.801971701</c:v>
                </c:pt>
                <c:pt idx="1456">
                  <c:v>126.114394772</c:v>
                </c:pt>
                <c:pt idx="1457">
                  <c:v>125.425813273</c:v>
                </c:pt>
                <c:pt idx="1458">
                  <c:v>124.736227204</c:v>
                </c:pt>
                <c:pt idx="1459">
                  <c:v>124.04563656400001</c:v>
                </c:pt>
                <c:pt idx="1460">
                  <c:v>123.354041354</c:v>
                </c:pt>
                <c:pt idx="1461">
                  <c:v>122.66144157399999</c:v>
                </c:pt>
                <c:pt idx="1462">
                  <c:v>121.96783722399999</c:v>
                </c:pt>
                <c:pt idx="1463">
                  <c:v>121.20891936699999</c:v>
                </c:pt>
                <c:pt idx="1464">
                  <c:v>120.435230972</c:v>
                </c:pt>
                <c:pt idx="1465">
                  <c:v>119.658641966</c:v>
                </c:pt>
                <c:pt idx="1466">
                  <c:v>118.952250377</c:v>
                </c:pt>
                <c:pt idx="1467">
                  <c:v>118.373841215</c:v>
                </c:pt>
                <c:pt idx="1468">
                  <c:v>117.69124331899999</c:v>
                </c:pt>
                <c:pt idx="1469">
                  <c:v>116.929887514</c:v>
                </c:pt>
                <c:pt idx="1470">
                  <c:v>116.167827063</c:v>
                </c:pt>
                <c:pt idx="1471">
                  <c:v>115.405061965</c:v>
                </c:pt>
                <c:pt idx="1472">
                  <c:v>114.64159222000001</c:v>
                </c:pt>
                <c:pt idx="1473">
                  <c:v>113.877417829</c:v>
                </c:pt>
                <c:pt idx="1474">
                  <c:v>113.11253879</c:v>
                </c:pt>
                <c:pt idx="1475">
                  <c:v>112.34695510500001</c:v>
                </c:pt>
                <c:pt idx="1476">
                  <c:v>111.58066677399999</c:v>
                </c:pt>
                <c:pt idx="1477">
                  <c:v>110.813673795</c:v>
                </c:pt>
                <c:pt idx="1478">
                  <c:v>110.04597617</c:v>
                </c:pt>
                <c:pt idx="1479">
                  <c:v>109.277573898</c:v>
                </c:pt>
                <c:pt idx="1480">
                  <c:v>108.508466979</c:v>
                </c:pt>
                <c:pt idx="1481">
                  <c:v>107.738655413</c:v>
                </c:pt>
                <c:pt idx="1482">
                  <c:v>106.968139201</c:v>
                </c:pt>
                <c:pt idx="1483">
                  <c:v>106.196918342</c:v>
                </c:pt>
                <c:pt idx="1484">
                  <c:v>105.424992837</c:v>
                </c:pt>
                <c:pt idx="1485">
                  <c:v>104.652362684</c:v>
                </c:pt>
                <c:pt idx="1486">
                  <c:v>103.879027885</c:v>
                </c:pt>
                <c:pt idx="1487">
                  <c:v>103.104988439</c:v>
                </c:pt>
                <c:pt idx="1488">
                  <c:v>102.330244346</c:v>
                </c:pt>
                <c:pt idx="1489">
                  <c:v>101.558226776</c:v>
                </c:pt>
                <c:pt idx="1490">
                  <c:v>100.919385166</c:v>
                </c:pt>
                <c:pt idx="1491">
                  <c:v>100.28301727500001</c:v>
                </c:pt>
                <c:pt idx="1492">
                  <c:v>99.649123103299999</c:v>
                </c:pt>
                <c:pt idx="1493">
                  <c:v>99.0177026506</c:v>
                </c:pt>
                <c:pt idx="1494">
                  <c:v>98.388755917200001</c:v>
                </c:pt>
                <c:pt idx="1495">
                  <c:v>97.762282902799996</c:v>
                </c:pt>
                <c:pt idx="1496">
                  <c:v>97.138283607700004</c:v>
                </c:pt>
                <c:pt idx="1497">
                  <c:v>96.516758031699993</c:v>
                </c:pt>
                <c:pt idx="1498">
                  <c:v>95.897706174800007</c:v>
                </c:pt>
                <c:pt idx="1499">
                  <c:v>95.281128037100004</c:v>
                </c:pt>
                <c:pt idx="1500">
                  <c:v>94.667023618599998</c:v>
                </c:pt>
                <c:pt idx="1501">
                  <c:v>94.055392919300004</c:v>
                </c:pt>
                <c:pt idx="1502">
                  <c:v>93.446235939100006</c:v>
                </c:pt>
                <c:pt idx="1503">
                  <c:v>92.771283166700002</c:v>
                </c:pt>
                <c:pt idx="1504">
                  <c:v>92.036617700999997</c:v>
                </c:pt>
                <c:pt idx="1505">
                  <c:v>91.302366903000006</c:v>
                </c:pt>
                <c:pt idx="1506">
                  <c:v>90.568530772800003</c:v>
                </c:pt>
                <c:pt idx="1507">
                  <c:v>89.835109310299998</c:v>
                </c:pt>
                <c:pt idx="1508">
                  <c:v>89.102102515599995</c:v>
                </c:pt>
                <c:pt idx="1509">
                  <c:v>88.369510388699993</c:v>
                </c:pt>
                <c:pt idx="1510">
                  <c:v>87.637332929600007</c:v>
                </c:pt>
                <c:pt idx="1511">
                  <c:v>86.905570138200005</c:v>
                </c:pt>
                <c:pt idx="1512">
                  <c:v>86.174222014600005</c:v>
                </c:pt>
                <c:pt idx="1513">
                  <c:v>85.495832698300006</c:v>
                </c:pt>
                <c:pt idx="1514">
                  <c:v>84.840066270099996</c:v>
                </c:pt>
                <c:pt idx="1515">
                  <c:v>84.186838685599994</c:v>
                </c:pt>
                <c:pt idx="1516">
                  <c:v>83.5361499447</c:v>
                </c:pt>
                <c:pt idx="1517">
                  <c:v>82.8880000475</c:v>
                </c:pt>
                <c:pt idx="1518">
                  <c:v>82.242388994099997</c:v>
                </c:pt>
                <c:pt idx="1519">
                  <c:v>81.599316784199999</c:v>
                </c:pt>
                <c:pt idx="1520">
                  <c:v>80.958783418099998</c:v>
                </c:pt>
                <c:pt idx="1521">
                  <c:v>80.320788895700005</c:v>
                </c:pt>
                <c:pt idx="1522">
                  <c:v>79.685333216900005</c:v>
                </c:pt>
                <c:pt idx="1523">
                  <c:v>79.052416381900002</c:v>
                </c:pt>
                <c:pt idx="1524">
                  <c:v>78.422038390500006</c:v>
                </c:pt>
                <c:pt idx="1525">
                  <c:v>77.794199242800005</c:v>
                </c:pt>
                <c:pt idx="1526">
                  <c:v>77.168898938799998</c:v>
                </c:pt>
                <c:pt idx="1527">
                  <c:v>76.546137478399999</c:v>
                </c:pt>
                <c:pt idx="1528">
                  <c:v>75.925914861799995</c:v>
                </c:pt>
                <c:pt idx="1529">
                  <c:v>75.308231088799999</c:v>
                </c:pt>
                <c:pt idx="1530">
                  <c:v>74.693086159499998</c:v>
                </c:pt>
                <c:pt idx="1531">
                  <c:v>74.080480073900006</c:v>
                </c:pt>
                <c:pt idx="1532">
                  <c:v>73.470412831999994</c:v>
                </c:pt>
                <c:pt idx="1533">
                  <c:v>72.862884433800005</c:v>
                </c:pt>
                <c:pt idx="1534">
                  <c:v>72.257894879199995</c:v>
                </c:pt>
                <c:pt idx="1535">
                  <c:v>71.646889205799994</c:v>
                </c:pt>
                <c:pt idx="1536">
                  <c:v>71.058904385000005</c:v>
                </c:pt>
                <c:pt idx="1537">
                  <c:v>70.405218705799996</c:v>
                </c:pt>
                <c:pt idx="1538">
                  <c:v>69.753548531299998</c:v>
                </c:pt>
                <c:pt idx="1539">
                  <c:v>69.103893861399996</c:v>
                </c:pt>
                <c:pt idx="1540">
                  <c:v>68.456254696299993</c:v>
                </c:pt>
                <c:pt idx="1541">
                  <c:v>67.810631035699998</c:v>
                </c:pt>
                <c:pt idx="1542">
                  <c:v>67.167022879900003</c:v>
                </c:pt>
                <c:pt idx="1543">
                  <c:v>66.525430228700003</c:v>
                </c:pt>
                <c:pt idx="1544">
                  <c:v>65.885853082200001</c:v>
                </c:pt>
                <c:pt idx="1545">
                  <c:v>65.248291440399996</c:v>
                </c:pt>
                <c:pt idx="1546">
                  <c:v>64.612745303200001</c:v>
                </c:pt>
                <c:pt idx="1547">
                  <c:v>63.979214670700003</c:v>
                </c:pt>
                <c:pt idx="1548">
                  <c:v>63.347699542800001</c:v>
                </c:pt>
                <c:pt idx="1549">
                  <c:v>62.718199919699998</c:v>
                </c:pt>
                <c:pt idx="1550">
                  <c:v>62.090715801199998</c:v>
                </c:pt>
                <c:pt idx="1551">
                  <c:v>61.465247187400003</c:v>
                </c:pt>
                <c:pt idx="1552">
                  <c:v>60.841794078200003</c:v>
                </c:pt>
                <c:pt idx="1553">
                  <c:v>60.220356473700001</c:v>
                </c:pt>
                <c:pt idx="1554">
                  <c:v>59.600934373900003</c:v>
                </c:pt>
                <c:pt idx="1555">
                  <c:v>58.983527778700001</c:v>
                </c:pt>
                <c:pt idx="1556">
                  <c:v>58.368136688299998</c:v>
                </c:pt>
                <c:pt idx="1557">
                  <c:v>57.754761102400003</c:v>
                </c:pt>
                <c:pt idx="1558">
                  <c:v>57.143401021300001</c:v>
                </c:pt>
                <c:pt idx="1559">
                  <c:v>56.543510757200004</c:v>
                </c:pt>
                <c:pt idx="1560">
                  <c:v>55.991576909400003</c:v>
                </c:pt>
                <c:pt idx="1561">
                  <c:v>55.443208946600002</c:v>
                </c:pt>
                <c:pt idx="1562">
                  <c:v>54.8984068687</c:v>
                </c:pt>
                <c:pt idx="1563">
                  <c:v>54.357170675699997</c:v>
                </c:pt>
                <c:pt idx="1564">
                  <c:v>53.819500367700002</c:v>
                </c:pt>
                <c:pt idx="1565">
                  <c:v>53.285395944599998</c:v>
                </c:pt>
                <c:pt idx="1566">
                  <c:v>52.754857406500001</c:v>
                </c:pt>
                <c:pt idx="1567">
                  <c:v>52.227884753399998</c:v>
                </c:pt>
                <c:pt idx="1568">
                  <c:v>51.704477985099999</c:v>
                </c:pt>
                <c:pt idx="1569">
                  <c:v>51.156064125999997</c:v>
                </c:pt>
                <c:pt idx="1570">
                  <c:v>50.532431650699998</c:v>
                </c:pt>
                <c:pt idx="1571">
                  <c:v>49.910753316300003</c:v>
                </c:pt>
                <c:pt idx="1572">
                  <c:v>49.291029122799998</c:v>
                </c:pt>
                <c:pt idx="1573">
                  <c:v>48.673259070199997</c:v>
                </c:pt>
                <c:pt idx="1574">
                  <c:v>48.057443158600002</c:v>
                </c:pt>
                <c:pt idx="1575">
                  <c:v>47.443581387800002</c:v>
                </c:pt>
                <c:pt idx="1576">
                  <c:v>46.831673757899999</c:v>
                </c:pt>
                <c:pt idx="1577">
                  <c:v>46.2217202689</c:v>
                </c:pt>
                <c:pt idx="1578">
                  <c:v>45.613720920900001</c:v>
                </c:pt>
                <c:pt idx="1579">
                  <c:v>45.007675713700003</c:v>
                </c:pt>
                <c:pt idx="1580">
                  <c:v>44.403584647499997</c:v>
                </c:pt>
                <c:pt idx="1581">
                  <c:v>43.801447722100001</c:v>
                </c:pt>
                <c:pt idx="1582">
                  <c:v>43.205929471799998</c:v>
                </c:pt>
                <c:pt idx="1583">
                  <c:v>42.654977439900001</c:v>
                </c:pt>
                <c:pt idx="1584">
                  <c:v>42.107108035099998</c:v>
                </c:pt>
                <c:pt idx="1585">
                  <c:v>41.562321257599997</c:v>
                </c:pt>
                <c:pt idx="1586">
                  <c:v>41.020617107299998</c:v>
                </c:pt>
                <c:pt idx="1587">
                  <c:v>40.481995584300002</c:v>
                </c:pt>
                <c:pt idx="1588">
                  <c:v>39.9464566885</c:v>
                </c:pt>
                <c:pt idx="1589">
                  <c:v>39.414000419899999</c:v>
                </c:pt>
                <c:pt idx="1590">
                  <c:v>38.884626778600001</c:v>
                </c:pt>
                <c:pt idx="1591">
                  <c:v>38.358335764499998</c:v>
                </c:pt>
                <c:pt idx="1592">
                  <c:v>37.835127377600003</c:v>
                </c:pt>
                <c:pt idx="1593">
                  <c:v>37.315001617999997</c:v>
                </c:pt>
                <c:pt idx="1594">
                  <c:v>36.797958485599999</c:v>
                </c:pt>
                <c:pt idx="1595">
                  <c:v>36.283997980400002</c:v>
                </c:pt>
                <c:pt idx="1596">
                  <c:v>35.773120102500002</c:v>
                </c:pt>
                <c:pt idx="1597">
                  <c:v>35.265324851800003</c:v>
                </c:pt>
                <c:pt idx="1598">
                  <c:v>34.760612228399999</c:v>
                </c:pt>
                <c:pt idx="1599">
                  <c:v>34.258982232199997</c:v>
                </c:pt>
                <c:pt idx="1600">
                  <c:v>33.760434863199997</c:v>
                </c:pt>
                <c:pt idx="1601">
                  <c:v>33.235800431400001</c:v>
                </c:pt>
                <c:pt idx="1602">
                  <c:v>32.619520822200002</c:v>
                </c:pt>
                <c:pt idx="1603">
                  <c:v>32.005075339699999</c:v>
                </c:pt>
                <c:pt idx="1604">
                  <c:v>31.392463983999999</c:v>
                </c:pt>
                <c:pt idx="1605">
                  <c:v>30.804161386099999</c:v>
                </c:pt>
                <c:pt idx="1606">
                  <c:v>30.234151931300001</c:v>
                </c:pt>
                <c:pt idx="1607">
                  <c:v>29.666840302600001</c:v>
                </c:pt>
                <c:pt idx="1608">
                  <c:v>29.1022264998</c:v>
                </c:pt>
                <c:pt idx="1609">
                  <c:v>28.540310522999999</c:v>
                </c:pt>
                <c:pt idx="1610">
                  <c:v>27.981092372199999</c:v>
                </c:pt>
                <c:pt idx="1611">
                  <c:v>27.4245720473</c:v>
                </c:pt>
                <c:pt idx="1612">
                  <c:v>26.870749548500001</c:v>
                </c:pt>
                <c:pt idx="1613">
                  <c:v>26.319624875599999</c:v>
                </c:pt>
                <c:pt idx="1614">
                  <c:v>25.771198028800001</c:v>
                </c:pt>
                <c:pt idx="1615">
                  <c:v>25.225054162599999</c:v>
                </c:pt>
                <c:pt idx="1616">
                  <c:v>24.6789582024</c:v>
                </c:pt>
                <c:pt idx="1617">
                  <c:v>24.135366337699999</c:v>
                </c:pt>
                <c:pt idx="1618">
                  <c:v>23.5942785686</c:v>
                </c:pt>
                <c:pt idx="1619">
                  <c:v>23.055694894999998</c:v>
                </c:pt>
                <c:pt idx="1620">
                  <c:v>22.519615316900001</c:v>
                </c:pt>
                <c:pt idx="1621">
                  <c:v>21.986039834300001</c:v>
                </c:pt>
                <c:pt idx="1622">
                  <c:v>21.454968447199999</c:v>
                </c:pt>
                <c:pt idx="1623">
                  <c:v>20.926401155600001</c:v>
                </c:pt>
                <c:pt idx="1624">
                  <c:v>20.400337959600002</c:v>
                </c:pt>
                <c:pt idx="1625">
                  <c:v>19.876778859000002</c:v>
                </c:pt>
                <c:pt idx="1626">
                  <c:v>19.362486372300001</c:v>
                </c:pt>
                <c:pt idx="1627">
                  <c:v>18.868906204799998</c:v>
                </c:pt>
                <c:pt idx="1628">
                  <c:v>18.378417329400001</c:v>
                </c:pt>
                <c:pt idx="1629">
                  <c:v>17.8910197461</c:v>
                </c:pt>
                <c:pt idx="1630">
                  <c:v>17.4067134549</c:v>
                </c:pt>
                <c:pt idx="1631">
                  <c:v>16.885491538</c:v>
                </c:pt>
                <c:pt idx="1632">
                  <c:v>16.3248943649</c:v>
                </c:pt>
                <c:pt idx="1633">
                  <c:v>15.766394566300001</c:v>
                </c:pt>
                <c:pt idx="1634">
                  <c:v>15.209992142200001</c:v>
                </c:pt>
                <c:pt idx="1635">
                  <c:v>14.655687092699999</c:v>
                </c:pt>
                <c:pt idx="1636">
                  <c:v>14.103479417699999</c:v>
                </c:pt>
                <c:pt idx="1637">
                  <c:v>13.553369117200001</c:v>
                </c:pt>
                <c:pt idx="1638">
                  <c:v>13.005356191300001</c:v>
                </c:pt>
                <c:pt idx="1639">
                  <c:v>12.4594406399</c:v>
                </c:pt>
                <c:pt idx="1640">
                  <c:v>11.9156224631</c:v>
                </c:pt>
                <c:pt idx="1641">
                  <c:v>11.3739016608</c:v>
                </c:pt>
                <c:pt idx="1642">
                  <c:v>10.834278232999999</c:v>
                </c:pt>
                <c:pt idx="1643">
                  <c:v>10.2967521798</c:v>
                </c:pt>
                <c:pt idx="1644">
                  <c:v>9.7613235011399997</c:v>
                </c:pt>
                <c:pt idx="1645">
                  <c:v>9.2279921970099998</c:v>
                </c:pt>
                <c:pt idx="1646">
                  <c:v>8.6850324335</c:v>
                </c:pt>
                <c:pt idx="1647">
                  <c:v>8.1391724321099996</c:v>
                </c:pt>
                <c:pt idx="1648">
                  <c:v>7.5958921368299999</c:v>
                </c:pt>
                <c:pt idx="1649">
                  <c:v>7.0551915476599998</c:v>
                </c:pt>
                <c:pt idx="1650">
                  <c:v>6.5170706646000003</c:v>
                </c:pt>
                <c:pt idx="1651">
                  <c:v>5.9815294876599996</c:v>
                </c:pt>
                <c:pt idx="1652">
                  <c:v>5.4485680168400004</c:v>
                </c:pt>
                <c:pt idx="1653">
                  <c:v>4.9181862521199999</c:v>
                </c:pt>
                <c:pt idx="1654">
                  <c:v>4.3903841935200001</c:v>
                </c:pt>
                <c:pt idx="1655">
                  <c:v>3.8651618410399999</c:v>
                </c:pt>
                <c:pt idx="1656">
                  <c:v>3.3425191946599999</c:v>
                </c:pt>
                <c:pt idx="1657">
                  <c:v>2.8224562544</c:v>
                </c:pt>
                <c:pt idx="1658">
                  <c:v>2.3049730202499998</c:v>
                </c:pt>
                <c:pt idx="1659">
                  <c:v>1.79006949222</c:v>
                </c:pt>
                <c:pt idx="1660">
                  <c:v>1.2777456703000001</c:v>
                </c:pt>
                <c:pt idx="1661">
                  <c:v>0.76800155449499996</c:v>
                </c:pt>
                <c:pt idx="1662">
                  <c:v>0.26083714480199999</c:v>
                </c:pt>
                <c:pt idx="1663">
                  <c:v>-0.243747558777</c:v>
                </c:pt>
                <c:pt idx="1664">
                  <c:v>-0.74575255624299996</c:v>
                </c:pt>
                <c:pt idx="1665">
                  <c:v>-1.2451778475999999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A69-E94C-898F-B88ED46D486D}"/>
            </c:ext>
          </c:extLst>
        </c:ser>
        <c:ser>
          <c:idx val="4"/>
          <c:order val="4"/>
          <c:tx>
            <c:v>PCS(K)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'PCS(K)'!$D$7:$D$973</c:f>
              <c:numCache>
                <c:formatCode>General</c:formatCode>
                <c:ptCount val="967"/>
                <c:pt idx="0">
                  <c:v>-200</c:v>
                </c:pt>
                <c:pt idx="1">
                  <c:v>-199.48220064700001</c:v>
                </c:pt>
                <c:pt idx="2">
                  <c:v>-198.964401294</c:v>
                </c:pt>
                <c:pt idx="3">
                  <c:v>-198.446601942</c:v>
                </c:pt>
                <c:pt idx="4">
                  <c:v>-197.92880258899999</c:v>
                </c:pt>
                <c:pt idx="5">
                  <c:v>-197.411003236</c:v>
                </c:pt>
                <c:pt idx="6">
                  <c:v>-196.89320388300001</c:v>
                </c:pt>
                <c:pt idx="7">
                  <c:v>-196.37540453099999</c:v>
                </c:pt>
                <c:pt idx="8">
                  <c:v>-195.857605178</c:v>
                </c:pt>
                <c:pt idx="9">
                  <c:v>-195.33980582500001</c:v>
                </c:pt>
                <c:pt idx="10">
                  <c:v>-194.822006472</c:v>
                </c:pt>
                <c:pt idx="11">
                  <c:v>-194.30420712</c:v>
                </c:pt>
                <c:pt idx="12">
                  <c:v>-193.78640776699999</c:v>
                </c:pt>
                <c:pt idx="13">
                  <c:v>-193.268608414</c:v>
                </c:pt>
                <c:pt idx="14">
                  <c:v>-192.75080906100001</c:v>
                </c:pt>
                <c:pt idx="15">
                  <c:v>-192.23300970899999</c:v>
                </c:pt>
                <c:pt idx="16">
                  <c:v>-191.715210356</c:v>
                </c:pt>
                <c:pt idx="17">
                  <c:v>-191.19741100300001</c:v>
                </c:pt>
                <c:pt idx="18">
                  <c:v>-190.67961165</c:v>
                </c:pt>
                <c:pt idx="19">
                  <c:v>-190.161812298</c:v>
                </c:pt>
                <c:pt idx="20">
                  <c:v>-189.64401294499999</c:v>
                </c:pt>
                <c:pt idx="21">
                  <c:v>-189.126213592</c:v>
                </c:pt>
                <c:pt idx="22">
                  <c:v>-188.60841423900001</c:v>
                </c:pt>
                <c:pt idx="23">
                  <c:v>-188.09061488699999</c:v>
                </c:pt>
                <c:pt idx="24">
                  <c:v>-187.572815534</c:v>
                </c:pt>
                <c:pt idx="25">
                  <c:v>-187.05501618100001</c:v>
                </c:pt>
                <c:pt idx="26">
                  <c:v>-186.537216828</c:v>
                </c:pt>
                <c:pt idx="27">
                  <c:v>-186.019417476</c:v>
                </c:pt>
                <c:pt idx="28">
                  <c:v>-185.50161812299999</c:v>
                </c:pt>
                <c:pt idx="29">
                  <c:v>-184.98381877</c:v>
                </c:pt>
                <c:pt idx="30">
                  <c:v>-184.46601941700001</c:v>
                </c:pt>
                <c:pt idx="31">
                  <c:v>-183.94822006499999</c:v>
                </c:pt>
                <c:pt idx="32">
                  <c:v>-183.430420712</c:v>
                </c:pt>
                <c:pt idx="33">
                  <c:v>-182.91262135900001</c:v>
                </c:pt>
                <c:pt idx="34">
                  <c:v>-182.394822006</c:v>
                </c:pt>
                <c:pt idx="35">
                  <c:v>-181.877022654</c:v>
                </c:pt>
                <c:pt idx="36">
                  <c:v>-181.35922330099999</c:v>
                </c:pt>
                <c:pt idx="37">
                  <c:v>-180.841423948</c:v>
                </c:pt>
                <c:pt idx="38">
                  <c:v>-180.32362459500001</c:v>
                </c:pt>
                <c:pt idx="39">
                  <c:v>-179.80582524299999</c:v>
                </c:pt>
                <c:pt idx="40">
                  <c:v>-179.28802589</c:v>
                </c:pt>
                <c:pt idx="41">
                  <c:v>-178.77022653700001</c:v>
                </c:pt>
                <c:pt idx="42">
                  <c:v>-178.252427184</c:v>
                </c:pt>
                <c:pt idx="43">
                  <c:v>-177.734627832</c:v>
                </c:pt>
                <c:pt idx="44">
                  <c:v>-177.21682847899999</c:v>
                </c:pt>
                <c:pt idx="45">
                  <c:v>-176.699029126</c:v>
                </c:pt>
                <c:pt idx="46">
                  <c:v>-176.18122977300001</c:v>
                </c:pt>
                <c:pt idx="47">
                  <c:v>-175.66343042099999</c:v>
                </c:pt>
                <c:pt idx="48">
                  <c:v>-175.145631068</c:v>
                </c:pt>
                <c:pt idx="49">
                  <c:v>-174.62783171500001</c:v>
                </c:pt>
                <c:pt idx="50">
                  <c:v>-174.110032362</c:v>
                </c:pt>
                <c:pt idx="51">
                  <c:v>-173.59223301</c:v>
                </c:pt>
                <c:pt idx="52">
                  <c:v>-173.07443365699999</c:v>
                </c:pt>
                <c:pt idx="53">
                  <c:v>-172.556634304</c:v>
                </c:pt>
                <c:pt idx="54">
                  <c:v>-172.03883495100001</c:v>
                </c:pt>
                <c:pt idx="55">
                  <c:v>-171.52103559899999</c:v>
                </c:pt>
                <c:pt idx="56">
                  <c:v>-171.003236246</c:v>
                </c:pt>
                <c:pt idx="57">
                  <c:v>-170.48543689300001</c:v>
                </c:pt>
                <c:pt idx="58">
                  <c:v>-169.96763754</c:v>
                </c:pt>
                <c:pt idx="59">
                  <c:v>-169.449838188</c:v>
                </c:pt>
                <c:pt idx="60">
                  <c:v>-168.93203883499999</c:v>
                </c:pt>
                <c:pt idx="61">
                  <c:v>-168.414239482</c:v>
                </c:pt>
                <c:pt idx="62">
                  <c:v>-167.89644012900001</c:v>
                </c:pt>
                <c:pt idx="63">
                  <c:v>-167.37864077699999</c:v>
                </c:pt>
                <c:pt idx="64">
                  <c:v>-166.860841424</c:v>
                </c:pt>
                <c:pt idx="65">
                  <c:v>-166.34304207100001</c:v>
                </c:pt>
                <c:pt idx="66">
                  <c:v>-165.825242718</c:v>
                </c:pt>
                <c:pt idx="67">
                  <c:v>-165.307443366</c:v>
                </c:pt>
                <c:pt idx="68">
                  <c:v>-164.78964401299999</c:v>
                </c:pt>
                <c:pt idx="69">
                  <c:v>-164.27184466</c:v>
                </c:pt>
                <c:pt idx="70">
                  <c:v>-163.75404530700001</c:v>
                </c:pt>
                <c:pt idx="71">
                  <c:v>-163.23624595499999</c:v>
                </c:pt>
                <c:pt idx="72">
                  <c:v>-162.718446602</c:v>
                </c:pt>
                <c:pt idx="73">
                  <c:v>-162.20064724900001</c:v>
                </c:pt>
                <c:pt idx="74">
                  <c:v>-161.682847896</c:v>
                </c:pt>
                <c:pt idx="75">
                  <c:v>-161.165048544</c:v>
                </c:pt>
                <c:pt idx="76">
                  <c:v>-160.64724919099999</c:v>
                </c:pt>
                <c:pt idx="77">
                  <c:v>-160.129449838</c:v>
                </c:pt>
                <c:pt idx="78">
                  <c:v>-159.61165048500001</c:v>
                </c:pt>
                <c:pt idx="79">
                  <c:v>-159.09385113299999</c:v>
                </c:pt>
                <c:pt idx="80">
                  <c:v>-158.57605178</c:v>
                </c:pt>
                <c:pt idx="81">
                  <c:v>-158.05825242700001</c:v>
                </c:pt>
                <c:pt idx="82">
                  <c:v>-157.540453074</c:v>
                </c:pt>
                <c:pt idx="83">
                  <c:v>-157.022653722</c:v>
                </c:pt>
                <c:pt idx="84">
                  <c:v>-156.50485436899999</c:v>
                </c:pt>
                <c:pt idx="85">
                  <c:v>-155.987055016</c:v>
                </c:pt>
                <c:pt idx="86">
                  <c:v>-155.46925566300001</c:v>
                </c:pt>
                <c:pt idx="87">
                  <c:v>-154.95145631099999</c:v>
                </c:pt>
                <c:pt idx="88">
                  <c:v>-154.433656958</c:v>
                </c:pt>
                <c:pt idx="89">
                  <c:v>-153.91585760500001</c:v>
                </c:pt>
                <c:pt idx="90">
                  <c:v>-153.398058252</c:v>
                </c:pt>
                <c:pt idx="91">
                  <c:v>-152.8802589</c:v>
                </c:pt>
                <c:pt idx="92">
                  <c:v>-152.36245954699999</c:v>
                </c:pt>
                <c:pt idx="93">
                  <c:v>-151.844660194</c:v>
                </c:pt>
                <c:pt idx="94">
                  <c:v>-151.32686084100001</c:v>
                </c:pt>
                <c:pt idx="95">
                  <c:v>-150.80906148899999</c:v>
                </c:pt>
                <c:pt idx="96">
                  <c:v>-150.291262136</c:v>
                </c:pt>
                <c:pt idx="97">
                  <c:v>-149.77346278300001</c:v>
                </c:pt>
                <c:pt idx="98">
                  <c:v>-149.25566343</c:v>
                </c:pt>
                <c:pt idx="99">
                  <c:v>-148.737864078</c:v>
                </c:pt>
                <c:pt idx="100">
                  <c:v>-148.22006472499999</c:v>
                </c:pt>
                <c:pt idx="101">
                  <c:v>-147.702265372</c:v>
                </c:pt>
                <c:pt idx="102">
                  <c:v>-147.18446601900001</c:v>
                </c:pt>
                <c:pt idx="103">
                  <c:v>-146.66666666699999</c:v>
                </c:pt>
                <c:pt idx="104">
                  <c:v>-146.148867314</c:v>
                </c:pt>
                <c:pt idx="105">
                  <c:v>-145.63106796100001</c:v>
                </c:pt>
                <c:pt idx="106">
                  <c:v>-145.113268608</c:v>
                </c:pt>
                <c:pt idx="107">
                  <c:v>-144.595469256</c:v>
                </c:pt>
                <c:pt idx="108">
                  <c:v>-144.07766990299999</c:v>
                </c:pt>
                <c:pt idx="109">
                  <c:v>-143.55987055</c:v>
                </c:pt>
                <c:pt idx="110">
                  <c:v>-143.04207119700001</c:v>
                </c:pt>
                <c:pt idx="111">
                  <c:v>-142.52427184499999</c:v>
                </c:pt>
                <c:pt idx="112">
                  <c:v>-142.006472492</c:v>
                </c:pt>
                <c:pt idx="113">
                  <c:v>-141.48867313900001</c:v>
                </c:pt>
                <c:pt idx="114">
                  <c:v>-140.970873786</c:v>
                </c:pt>
                <c:pt idx="115">
                  <c:v>-140.453074434</c:v>
                </c:pt>
                <c:pt idx="116">
                  <c:v>-139.93527508099999</c:v>
                </c:pt>
                <c:pt idx="117">
                  <c:v>-139.417475728</c:v>
                </c:pt>
                <c:pt idx="118">
                  <c:v>-138.89967637500001</c:v>
                </c:pt>
                <c:pt idx="119">
                  <c:v>-138.38187702299999</c:v>
                </c:pt>
                <c:pt idx="120">
                  <c:v>-137.86407767</c:v>
                </c:pt>
                <c:pt idx="121">
                  <c:v>-137.34627831700001</c:v>
                </c:pt>
                <c:pt idx="122">
                  <c:v>-136.828478964</c:v>
                </c:pt>
                <c:pt idx="123">
                  <c:v>-136.310679612</c:v>
                </c:pt>
                <c:pt idx="124">
                  <c:v>-135.79288025899999</c:v>
                </c:pt>
                <c:pt idx="125">
                  <c:v>-135.275080906</c:v>
                </c:pt>
                <c:pt idx="126">
                  <c:v>-134.75728155300001</c:v>
                </c:pt>
                <c:pt idx="127">
                  <c:v>-134.23948220099999</c:v>
                </c:pt>
                <c:pt idx="128">
                  <c:v>-133.721682848</c:v>
                </c:pt>
                <c:pt idx="129">
                  <c:v>-133.20388349500001</c:v>
                </c:pt>
                <c:pt idx="130">
                  <c:v>-132.686084142</c:v>
                </c:pt>
                <c:pt idx="131">
                  <c:v>-132.16828479</c:v>
                </c:pt>
                <c:pt idx="132">
                  <c:v>-131.65048543699999</c:v>
                </c:pt>
                <c:pt idx="133">
                  <c:v>-131.132686084</c:v>
                </c:pt>
                <c:pt idx="134">
                  <c:v>-130.61488673100001</c:v>
                </c:pt>
                <c:pt idx="135">
                  <c:v>-130.09708737899999</c:v>
                </c:pt>
                <c:pt idx="136">
                  <c:v>-129.579288026</c:v>
                </c:pt>
                <c:pt idx="137">
                  <c:v>-129.06148867300001</c:v>
                </c:pt>
                <c:pt idx="138">
                  <c:v>-128.54368932</c:v>
                </c:pt>
                <c:pt idx="139">
                  <c:v>-128.025889968</c:v>
                </c:pt>
                <c:pt idx="140">
                  <c:v>-127.508090615</c:v>
                </c:pt>
                <c:pt idx="141">
                  <c:v>-126.990291262</c:v>
                </c:pt>
                <c:pt idx="142">
                  <c:v>-126.472491909</c:v>
                </c:pt>
                <c:pt idx="143">
                  <c:v>-125.954692557</c:v>
                </c:pt>
                <c:pt idx="144">
                  <c:v>-125.436893204</c:v>
                </c:pt>
                <c:pt idx="145">
                  <c:v>-124.919093851</c:v>
                </c:pt>
                <c:pt idx="146">
                  <c:v>-124.401294498</c:v>
                </c:pt>
                <c:pt idx="147">
                  <c:v>-123.883495146</c:v>
                </c:pt>
                <c:pt idx="148">
                  <c:v>-123.365695793</c:v>
                </c:pt>
                <c:pt idx="149">
                  <c:v>-122.84789644</c:v>
                </c:pt>
                <c:pt idx="150">
                  <c:v>-122.330097087</c:v>
                </c:pt>
                <c:pt idx="151">
                  <c:v>-121.812297735</c:v>
                </c:pt>
                <c:pt idx="152">
                  <c:v>-121.294498382</c:v>
                </c:pt>
                <c:pt idx="153">
                  <c:v>-120.776699029</c:v>
                </c:pt>
                <c:pt idx="154">
                  <c:v>-120.258899676</c:v>
                </c:pt>
                <c:pt idx="155">
                  <c:v>-119.741100324</c:v>
                </c:pt>
                <c:pt idx="156">
                  <c:v>-119.223300971</c:v>
                </c:pt>
                <c:pt idx="157">
                  <c:v>-118.705501618</c:v>
                </c:pt>
                <c:pt idx="158">
                  <c:v>-118.187702265</c:v>
                </c:pt>
                <c:pt idx="159">
                  <c:v>-117.669902913</c:v>
                </c:pt>
                <c:pt idx="160">
                  <c:v>-117.15210356</c:v>
                </c:pt>
                <c:pt idx="161">
                  <c:v>-116.634304207</c:v>
                </c:pt>
                <c:pt idx="162">
                  <c:v>-116.116504854</c:v>
                </c:pt>
                <c:pt idx="163">
                  <c:v>-115.598705502</c:v>
                </c:pt>
                <c:pt idx="164">
                  <c:v>-115.080906149</c:v>
                </c:pt>
                <c:pt idx="165">
                  <c:v>-114.563106796</c:v>
                </c:pt>
                <c:pt idx="166">
                  <c:v>-114.045307443</c:v>
                </c:pt>
                <c:pt idx="167">
                  <c:v>-113.527508091</c:v>
                </c:pt>
                <c:pt idx="168">
                  <c:v>-113.009708738</c:v>
                </c:pt>
                <c:pt idx="169">
                  <c:v>-112.491909385</c:v>
                </c:pt>
                <c:pt idx="170">
                  <c:v>-111.974110032</c:v>
                </c:pt>
                <c:pt idx="171">
                  <c:v>-111.45631068</c:v>
                </c:pt>
                <c:pt idx="172">
                  <c:v>-110.938511327</c:v>
                </c:pt>
                <c:pt idx="173">
                  <c:v>-110.420711974</c:v>
                </c:pt>
                <c:pt idx="174">
                  <c:v>-109.902912621</c:v>
                </c:pt>
                <c:pt idx="175">
                  <c:v>-109.385113269</c:v>
                </c:pt>
                <c:pt idx="176">
                  <c:v>-108.867313916</c:v>
                </c:pt>
                <c:pt idx="177">
                  <c:v>-108.349514563</c:v>
                </c:pt>
                <c:pt idx="178">
                  <c:v>-107.83171521</c:v>
                </c:pt>
                <c:pt idx="179">
                  <c:v>-107.313915858</c:v>
                </c:pt>
                <c:pt idx="180">
                  <c:v>-106.796116505</c:v>
                </c:pt>
                <c:pt idx="181">
                  <c:v>-106.278317152</c:v>
                </c:pt>
                <c:pt idx="182">
                  <c:v>-105.760517799</c:v>
                </c:pt>
                <c:pt idx="183">
                  <c:v>-105.242718447</c:v>
                </c:pt>
                <c:pt idx="184">
                  <c:v>-104.724919094</c:v>
                </c:pt>
                <c:pt idx="185">
                  <c:v>-104.207119741</c:v>
                </c:pt>
                <c:pt idx="186">
                  <c:v>-103.689320388</c:v>
                </c:pt>
                <c:pt idx="187">
                  <c:v>-103.171521036</c:v>
                </c:pt>
                <c:pt idx="188">
                  <c:v>-102.653721683</c:v>
                </c:pt>
                <c:pt idx="189">
                  <c:v>-102.13592233</c:v>
                </c:pt>
                <c:pt idx="190">
                  <c:v>-101.618122977</c:v>
                </c:pt>
                <c:pt idx="191">
                  <c:v>-101.100323625</c:v>
                </c:pt>
                <c:pt idx="192">
                  <c:v>-100.582524272</c:v>
                </c:pt>
                <c:pt idx="193">
                  <c:v>-100.064724919</c:v>
                </c:pt>
                <c:pt idx="194">
                  <c:v>-99.546925566300004</c:v>
                </c:pt>
                <c:pt idx="195">
                  <c:v>-99.029126213599994</c:v>
                </c:pt>
                <c:pt idx="196">
                  <c:v>-98.511326860799997</c:v>
                </c:pt>
                <c:pt idx="197">
                  <c:v>-97.993527508100001</c:v>
                </c:pt>
                <c:pt idx="198">
                  <c:v>-97.475728155300004</c:v>
                </c:pt>
                <c:pt idx="199">
                  <c:v>-96.957928802599994</c:v>
                </c:pt>
                <c:pt idx="200">
                  <c:v>-96.440129449799997</c:v>
                </c:pt>
                <c:pt idx="201">
                  <c:v>-95.922330097100001</c:v>
                </c:pt>
                <c:pt idx="202">
                  <c:v>-95.404530744300004</c:v>
                </c:pt>
                <c:pt idx="203">
                  <c:v>-94.886731391599994</c:v>
                </c:pt>
                <c:pt idx="204">
                  <c:v>-94.368932038799997</c:v>
                </c:pt>
                <c:pt idx="205">
                  <c:v>-93.851132686100001</c:v>
                </c:pt>
                <c:pt idx="206">
                  <c:v>-93.333333333300004</c:v>
                </c:pt>
                <c:pt idx="207">
                  <c:v>-92.815533980599994</c:v>
                </c:pt>
                <c:pt idx="208">
                  <c:v>-92.297734627799997</c:v>
                </c:pt>
                <c:pt idx="209">
                  <c:v>-91.779935275100001</c:v>
                </c:pt>
                <c:pt idx="210">
                  <c:v>-91.262135922300004</c:v>
                </c:pt>
                <c:pt idx="211">
                  <c:v>-90.744336569599994</c:v>
                </c:pt>
                <c:pt idx="212">
                  <c:v>-90.226537216799997</c:v>
                </c:pt>
                <c:pt idx="213">
                  <c:v>-89.708737864100002</c:v>
                </c:pt>
                <c:pt idx="214">
                  <c:v>-89.190938511300004</c:v>
                </c:pt>
                <c:pt idx="215">
                  <c:v>-88.673139158599994</c:v>
                </c:pt>
                <c:pt idx="216">
                  <c:v>-88.155339805799997</c:v>
                </c:pt>
                <c:pt idx="217">
                  <c:v>-87.637540453100002</c:v>
                </c:pt>
                <c:pt idx="218">
                  <c:v>-87.119741100300004</c:v>
                </c:pt>
                <c:pt idx="219">
                  <c:v>-86.601941747599994</c:v>
                </c:pt>
                <c:pt idx="220">
                  <c:v>-86.084142394799997</c:v>
                </c:pt>
                <c:pt idx="221">
                  <c:v>-85.566343042100002</c:v>
                </c:pt>
                <c:pt idx="222">
                  <c:v>-85.048543689300004</c:v>
                </c:pt>
                <c:pt idx="223">
                  <c:v>-84.530744336599994</c:v>
                </c:pt>
                <c:pt idx="224">
                  <c:v>-84.012944983799997</c:v>
                </c:pt>
                <c:pt idx="225">
                  <c:v>-83.495145631100002</c:v>
                </c:pt>
                <c:pt idx="226">
                  <c:v>-82.977346278300004</c:v>
                </c:pt>
                <c:pt idx="227">
                  <c:v>-82.459546925599994</c:v>
                </c:pt>
                <c:pt idx="228">
                  <c:v>-81.941747572799997</c:v>
                </c:pt>
                <c:pt idx="229">
                  <c:v>-81.423948220100002</c:v>
                </c:pt>
                <c:pt idx="230">
                  <c:v>-80.906148867300004</c:v>
                </c:pt>
                <c:pt idx="231">
                  <c:v>-80.388349514599994</c:v>
                </c:pt>
                <c:pt idx="232">
                  <c:v>-79.870550161799997</c:v>
                </c:pt>
                <c:pt idx="233">
                  <c:v>-79.352750809100002</c:v>
                </c:pt>
                <c:pt idx="234">
                  <c:v>-78.834951456300004</c:v>
                </c:pt>
                <c:pt idx="235">
                  <c:v>-78.317152103599994</c:v>
                </c:pt>
                <c:pt idx="236">
                  <c:v>-77.799352750799997</c:v>
                </c:pt>
                <c:pt idx="237">
                  <c:v>-77.281553398100002</c:v>
                </c:pt>
                <c:pt idx="238">
                  <c:v>-76.763754045300004</c:v>
                </c:pt>
                <c:pt idx="239">
                  <c:v>-76.245954692599994</c:v>
                </c:pt>
                <c:pt idx="240">
                  <c:v>-75.728155339799997</c:v>
                </c:pt>
                <c:pt idx="241">
                  <c:v>-75.210355987100002</c:v>
                </c:pt>
                <c:pt idx="242">
                  <c:v>-74.692556634300004</c:v>
                </c:pt>
                <c:pt idx="243">
                  <c:v>-74.174757281599994</c:v>
                </c:pt>
                <c:pt idx="244">
                  <c:v>-73.656957928799997</c:v>
                </c:pt>
                <c:pt idx="245">
                  <c:v>-73.139158576100002</c:v>
                </c:pt>
                <c:pt idx="246">
                  <c:v>-72.621359223300004</c:v>
                </c:pt>
                <c:pt idx="247">
                  <c:v>-72.103559870599994</c:v>
                </c:pt>
                <c:pt idx="248">
                  <c:v>-71.585760517799997</c:v>
                </c:pt>
                <c:pt idx="249">
                  <c:v>-71.067961165</c:v>
                </c:pt>
                <c:pt idx="250">
                  <c:v>-70.550161812300004</c:v>
                </c:pt>
                <c:pt idx="251">
                  <c:v>-70.032362459500007</c:v>
                </c:pt>
                <c:pt idx="252">
                  <c:v>-69.514563106799997</c:v>
                </c:pt>
                <c:pt idx="253">
                  <c:v>-68.996763754</c:v>
                </c:pt>
                <c:pt idx="254">
                  <c:v>-68.478964401300004</c:v>
                </c:pt>
                <c:pt idx="255">
                  <c:v>-67.961165048500007</c:v>
                </c:pt>
                <c:pt idx="256">
                  <c:v>-67.443365695799997</c:v>
                </c:pt>
                <c:pt idx="257">
                  <c:v>-66.925566343</c:v>
                </c:pt>
                <c:pt idx="258">
                  <c:v>-66.407766990300004</c:v>
                </c:pt>
                <c:pt idx="259">
                  <c:v>-65.889967637500007</c:v>
                </c:pt>
                <c:pt idx="260">
                  <c:v>-65.372168284799997</c:v>
                </c:pt>
                <c:pt idx="261">
                  <c:v>-64.854368932</c:v>
                </c:pt>
                <c:pt idx="262">
                  <c:v>-64.336569579300004</c:v>
                </c:pt>
                <c:pt idx="263">
                  <c:v>-63.8187702265</c:v>
                </c:pt>
                <c:pt idx="264">
                  <c:v>-63.300970873799997</c:v>
                </c:pt>
                <c:pt idx="265">
                  <c:v>-62.783171521</c:v>
                </c:pt>
                <c:pt idx="266">
                  <c:v>-62.265372168299997</c:v>
                </c:pt>
                <c:pt idx="267">
                  <c:v>-61.7475728155</c:v>
                </c:pt>
                <c:pt idx="268">
                  <c:v>-61.229773462799997</c:v>
                </c:pt>
                <c:pt idx="269">
                  <c:v>-60.71197411</c:v>
                </c:pt>
                <c:pt idx="270">
                  <c:v>-60.194174757299997</c:v>
                </c:pt>
                <c:pt idx="271">
                  <c:v>-59.6763754045</c:v>
                </c:pt>
                <c:pt idx="272">
                  <c:v>-59.158576051799997</c:v>
                </c:pt>
                <c:pt idx="273">
                  <c:v>-58.640776699</c:v>
                </c:pt>
                <c:pt idx="274">
                  <c:v>-58.122977346299997</c:v>
                </c:pt>
                <c:pt idx="275">
                  <c:v>-57.6051779935</c:v>
                </c:pt>
                <c:pt idx="276">
                  <c:v>-57.087378640799997</c:v>
                </c:pt>
                <c:pt idx="277">
                  <c:v>-56.569579288</c:v>
                </c:pt>
                <c:pt idx="278">
                  <c:v>-56.051779935299997</c:v>
                </c:pt>
                <c:pt idx="279">
                  <c:v>-55.5339805825</c:v>
                </c:pt>
                <c:pt idx="280">
                  <c:v>-55.016181229799997</c:v>
                </c:pt>
                <c:pt idx="281">
                  <c:v>-54.498381877</c:v>
                </c:pt>
                <c:pt idx="282">
                  <c:v>-53.980582524299997</c:v>
                </c:pt>
                <c:pt idx="283">
                  <c:v>-53.4627831715</c:v>
                </c:pt>
                <c:pt idx="284">
                  <c:v>-52.944983818799997</c:v>
                </c:pt>
                <c:pt idx="285">
                  <c:v>-52.427184466</c:v>
                </c:pt>
                <c:pt idx="286">
                  <c:v>-51.909385113299997</c:v>
                </c:pt>
                <c:pt idx="287">
                  <c:v>-51.3915857605</c:v>
                </c:pt>
                <c:pt idx="288">
                  <c:v>-50.873786407799997</c:v>
                </c:pt>
                <c:pt idx="289">
                  <c:v>-50.355987055</c:v>
                </c:pt>
                <c:pt idx="290">
                  <c:v>-49.838187702299997</c:v>
                </c:pt>
                <c:pt idx="291">
                  <c:v>-49.3203883495</c:v>
                </c:pt>
                <c:pt idx="292">
                  <c:v>-48.802588996799997</c:v>
                </c:pt>
                <c:pt idx="293">
                  <c:v>-48.284789644</c:v>
                </c:pt>
                <c:pt idx="294">
                  <c:v>-47.766990291299997</c:v>
                </c:pt>
                <c:pt idx="295">
                  <c:v>-47.2491909385</c:v>
                </c:pt>
                <c:pt idx="296">
                  <c:v>-46.731391585799997</c:v>
                </c:pt>
                <c:pt idx="297">
                  <c:v>-46.213592233</c:v>
                </c:pt>
                <c:pt idx="298">
                  <c:v>-45.695792880299997</c:v>
                </c:pt>
                <c:pt idx="299">
                  <c:v>-45.1779935275</c:v>
                </c:pt>
                <c:pt idx="300">
                  <c:v>-44.660194174799997</c:v>
                </c:pt>
                <c:pt idx="301">
                  <c:v>-44.142394822</c:v>
                </c:pt>
                <c:pt idx="302">
                  <c:v>-43.624595469299997</c:v>
                </c:pt>
                <c:pt idx="303">
                  <c:v>-43.1067961165</c:v>
                </c:pt>
                <c:pt idx="304">
                  <c:v>-42.588996763799997</c:v>
                </c:pt>
                <c:pt idx="305">
                  <c:v>-42.071197411</c:v>
                </c:pt>
                <c:pt idx="306">
                  <c:v>-41.553398058299997</c:v>
                </c:pt>
                <c:pt idx="307">
                  <c:v>-41.0355987055</c:v>
                </c:pt>
                <c:pt idx="308">
                  <c:v>-40.517799352799997</c:v>
                </c:pt>
                <c:pt idx="309">
                  <c:v>-40</c:v>
                </c:pt>
                <c:pt idx="310">
                  <c:v>-39.482200647200003</c:v>
                </c:pt>
                <c:pt idx="311">
                  <c:v>-38.9644012945</c:v>
                </c:pt>
                <c:pt idx="312">
                  <c:v>-38.446601941700003</c:v>
                </c:pt>
                <c:pt idx="313">
                  <c:v>-37.928802589</c:v>
                </c:pt>
                <c:pt idx="314">
                  <c:v>-37.411003236200003</c:v>
                </c:pt>
                <c:pt idx="315">
                  <c:v>-36.8932038835</c:v>
                </c:pt>
                <c:pt idx="316">
                  <c:v>-36.375404530700003</c:v>
                </c:pt>
                <c:pt idx="317">
                  <c:v>-35.857605178</c:v>
                </c:pt>
                <c:pt idx="318">
                  <c:v>-35.339805825200003</c:v>
                </c:pt>
                <c:pt idx="319">
                  <c:v>-34.8220064725</c:v>
                </c:pt>
                <c:pt idx="320">
                  <c:v>-34.304207119700003</c:v>
                </c:pt>
                <c:pt idx="321">
                  <c:v>-33.786407767</c:v>
                </c:pt>
                <c:pt idx="322">
                  <c:v>-33.268608414200003</c:v>
                </c:pt>
                <c:pt idx="323">
                  <c:v>-32.7508090615</c:v>
                </c:pt>
                <c:pt idx="324">
                  <c:v>-32.233009708700003</c:v>
                </c:pt>
                <c:pt idx="325">
                  <c:v>-31.715210356</c:v>
                </c:pt>
                <c:pt idx="326">
                  <c:v>-31.197411003199999</c:v>
                </c:pt>
                <c:pt idx="327">
                  <c:v>-30.6796116505</c:v>
                </c:pt>
                <c:pt idx="328">
                  <c:v>-30.161812297699999</c:v>
                </c:pt>
                <c:pt idx="329">
                  <c:v>-29.644012945</c:v>
                </c:pt>
                <c:pt idx="330">
                  <c:v>-29.126213592199999</c:v>
                </c:pt>
                <c:pt idx="331">
                  <c:v>-28.6084142395</c:v>
                </c:pt>
                <c:pt idx="332">
                  <c:v>-28.090614886699999</c:v>
                </c:pt>
                <c:pt idx="333">
                  <c:v>-27.572815534</c:v>
                </c:pt>
                <c:pt idx="334">
                  <c:v>-27.055016181199999</c:v>
                </c:pt>
                <c:pt idx="335">
                  <c:v>-26.5372168285</c:v>
                </c:pt>
                <c:pt idx="336">
                  <c:v>-26.019417475699999</c:v>
                </c:pt>
                <c:pt idx="337">
                  <c:v>-25.501618123</c:v>
                </c:pt>
                <c:pt idx="338">
                  <c:v>-24.983818770199999</c:v>
                </c:pt>
                <c:pt idx="339">
                  <c:v>-24.4660194175</c:v>
                </c:pt>
                <c:pt idx="340">
                  <c:v>-23.948220064699999</c:v>
                </c:pt>
                <c:pt idx="341">
                  <c:v>-23.430420712</c:v>
                </c:pt>
                <c:pt idx="342">
                  <c:v>-22.912621359199999</c:v>
                </c:pt>
                <c:pt idx="343">
                  <c:v>-22.3948220065</c:v>
                </c:pt>
                <c:pt idx="344">
                  <c:v>-21.877022653699999</c:v>
                </c:pt>
                <c:pt idx="345">
                  <c:v>-21.359223301</c:v>
                </c:pt>
                <c:pt idx="346">
                  <c:v>-20.841423948199999</c:v>
                </c:pt>
                <c:pt idx="347">
                  <c:v>-20.3236245955</c:v>
                </c:pt>
                <c:pt idx="348">
                  <c:v>-19.805825242699999</c:v>
                </c:pt>
                <c:pt idx="349">
                  <c:v>-19.28802589</c:v>
                </c:pt>
                <c:pt idx="350">
                  <c:v>-18.770226537199999</c:v>
                </c:pt>
                <c:pt idx="351">
                  <c:v>-18.2524271845</c:v>
                </c:pt>
                <c:pt idx="352">
                  <c:v>-17.734627831699999</c:v>
                </c:pt>
                <c:pt idx="353">
                  <c:v>-17.216828479</c:v>
                </c:pt>
                <c:pt idx="354">
                  <c:v>-16.699029126199999</c:v>
                </c:pt>
                <c:pt idx="355">
                  <c:v>-16.1812297735</c:v>
                </c:pt>
                <c:pt idx="356">
                  <c:v>-15.663430420699999</c:v>
                </c:pt>
                <c:pt idx="357">
                  <c:v>-15.145631068</c:v>
                </c:pt>
                <c:pt idx="358">
                  <c:v>-14.627831715199999</c:v>
                </c:pt>
                <c:pt idx="359">
                  <c:v>-14.1100323625</c:v>
                </c:pt>
                <c:pt idx="360">
                  <c:v>-13.592233009699999</c:v>
                </c:pt>
                <c:pt idx="361">
                  <c:v>-13.074433657</c:v>
                </c:pt>
                <c:pt idx="362">
                  <c:v>-12.556634304199999</c:v>
                </c:pt>
                <c:pt idx="363">
                  <c:v>-12.0388349515</c:v>
                </c:pt>
                <c:pt idx="364">
                  <c:v>-11.521035598699999</c:v>
                </c:pt>
                <c:pt idx="365">
                  <c:v>-11.003236246</c:v>
                </c:pt>
                <c:pt idx="366">
                  <c:v>-10.485436893199999</c:v>
                </c:pt>
                <c:pt idx="367">
                  <c:v>-9.9676375404499993</c:v>
                </c:pt>
                <c:pt idx="368">
                  <c:v>-9.4498381876999993</c:v>
                </c:pt>
                <c:pt idx="369">
                  <c:v>-8.9320388349499993</c:v>
                </c:pt>
                <c:pt idx="370">
                  <c:v>-8.4142394821999993</c:v>
                </c:pt>
                <c:pt idx="371">
                  <c:v>-7.8964401294500002</c:v>
                </c:pt>
                <c:pt idx="372">
                  <c:v>-7.3786407767000002</c:v>
                </c:pt>
                <c:pt idx="373">
                  <c:v>-6.8608414239500002</c:v>
                </c:pt>
                <c:pt idx="374">
                  <c:v>-6.3430420712000002</c:v>
                </c:pt>
                <c:pt idx="375">
                  <c:v>-5.8252427184500002</c:v>
                </c:pt>
                <c:pt idx="376">
                  <c:v>-5.3074433657000002</c:v>
                </c:pt>
                <c:pt idx="377">
                  <c:v>-4.7896440129400002</c:v>
                </c:pt>
                <c:pt idx="378">
                  <c:v>-4.2718446601900002</c:v>
                </c:pt>
                <c:pt idx="379">
                  <c:v>-3.7540453074400002</c:v>
                </c:pt>
                <c:pt idx="380">
                  <c:v>-3.2362459546900002</c:v>
                </c:pt>
                <c:pt idx="381">
                  <c:v>-2.7184466019400002</c:v>
                </c:pt>
                <c:pt idx="382">
                  <c:v>-2.2006472491900002</c:v>
                </c:pt>
                <c:pt idx="383">
                  <c:v>-1.68284789644</c:v>
                </c:pt>
                <c:pt idx="384">
                  <c:v>-1.16504854369</c:v>
                </c:pt>
                <c:pt idx="385">
                  <c:v>-0.64724919093900002</c:v>
                </c:pt>
                <c:pt idx="386">
                  <c:v>-0.12944983818799999</c:v>
                </c:pt>
                <c:pt idx="387">
                  <c:v>0.38834951456299999</c:v>
                </c:pt>
                <c:pt idx="388">
                  <c:v>0.90614886731400002</c:v>
                </c:pt>
                <c:pt idx="389">
                  <c:v>1.42394822006</c:v>
                </c:pt>
                <c:pt idx="390">
                  <c:v>1.94174757282</c:v>
                </c:pt>
                <c:pt idx="391">
                  <c:v>2.4595469255700002</c:v>
                </c:pt>
                <c:pt idx="392">
                  <c:v>2.9773462783200002</c:v>
                </c:pt>
                <c:pt idx="393">
                  <c:v>3.4951456310700002</c:v>
                </c:pt>
                <c:pt idx="394">
                  <c:v>4.0129449838199998</c:v>
                </c:pt>
                <c:pt idx="395">
                  <c:v>4.5307443365699998</c:v>
                </c:pt>
                <c:pt idx="396">
                  <c:v>5.0485436893199997</c:v>
                </c:pt>
                <c:pt idx="397">
                  <c:v>5.5663430420699997</c:v>
                </c:pt>
                <c:pt idx="398">
                  <c:v>6.0841423948199997</c:v>
                </c:pt>
                <c:pt idx="399">
                  <c:v>6.6019417475699997</c:v>
                </c:pt>
                <c:pt idx="400">
                  <c:v>7.1197411003199997</c:v>
                </c:pt>
                <c:pt idx="401">
                  <c:v>7.6375404530699997</c:v>
                </c:pt>
                <c:pt idx="402">
                  <c:v>8.1553398058299997</c:v>
                </c:pt>
                <c:pt idx="403">
                  <c:v>8.6731391585799997</c:v>
                </c:pt>
                <c:pt idx="404">
                  <c:v>9.1909385113299997</c:v>
                </c:pt>
                <c:pt idx="405">
                  <c:v>9.7087378640799997</c:v>
                </c:pt>
                <c:pt idx="406">
                  <c:v>10.226537216800001</c:v>
                </c:pt>
                <c:pt idx="407">
                  <c:v>10.7443365696</c:v>
                </c:pt>
                <c:pt idx="408">
                  <c:v>11.262135922300001</c:v>
                </c:pt>
                <c:pt idx="409">
                  <c:v>11.7799352751</c:v>
                </c:pt>
                <c:pt idx="410">
                  <c:v>12.297734627800001</c:v>
                </c:pt>
                <c:pt idx="411">
                  <c:v>12.8155339806</c:v>
                </c:pt>
                <c:pt idx="412">
                  <c:v>13.333333333300001</c:v>
                </c:pt>
                <c:pt idx="413">
                  <c:v>13.8511326861</c:v>
                </c:pt>
                <c:pt idx="414">
                  <c:v>14.368932038800001</c:v>
                </c:pt>
                <c:pt idx="415">
                  <c:v>14.8867313916</c:v>
                </c:pt>
                <c:pt idx="416">
                  <c:v>15.404530744300001</c:v>
                </c:pt>
                <c:pt idx="417">
                  <c:v>15.9223300971</c:v>
                </c:pt>
                <c:pt idx="418">
                  <c:v>16.440129449800001</c:v>
                </c:pt>
                <c:pt idx="419">
                  <c:v>16.957928802600001</c:v>
                </c:pt>
                <c:pt idx="420">
                  <c:v>17.475728155300001</c:v>
                </c:pt>
                <c:pt idx="421">
                  <c:v>17.993527508100001</c:v>
                </c:pt>
                <c:pt idx="422">
                  <c:v>18.511326860800001</c:v>
                </c:pt>
                <c:pt idx="423">
                  <c:v>19.029126213600001</c:v>
                </c:pt>
                <c:pt idx="424">
                  <c:v>19.546925566300001</c:v>
                </c:pt>
                <c:pt idx="425">
                  <c:v>20.064724919100001</c:v>
                </c:pt>
                <c:pt idx="426">
                  <c:v>20.582524271800001</c:v>
                </c:pt>
                <c:pt idx="427">
                  <c:v>21.100323624600001</c:v>
                </c:pt>
                <c:pt idx="428">
                  <c:v>21.618122977300001</c:v>
                </c:pt>
                <c:pt idx="429">
                  <c:v>22.135922330100001</c:v>
                </c:pt>
                <c:pt idx="430">
                  <c:v>22.653721682800001</c:v>
                </c:pt>
                <c:pt idx="431">
                  <c:v>23.171521035600001</c:v>
                </c:pt>
                <c:pt idx="432">
                  <c:v>23.689320388300001</c:v>
                </c:pt>
                <c:pt idx="433">
                  <c:v>24.207119741100001</c:v>
                </c:pt>
                <c:pt idx="434">
                  <c:v>24.724919093899999</c:v>
                </c:pt>
                <c:pt idx="435">
                  <c:v>25.242718446600001</c:v>
                </c:pt>
                <c:pt idx="436">
                  <c:v>25.760517799399999</c:v>
                </c:pt>
                <c:pt idx="437">
                  <c:v>26.278317152100001</c:v>
                </c:pt>
                <c:pt idx="438">
                  <c:v>26.796116504899999</c:v>
                </c:pt>
                <c:pt idx="439">
                  <c:v>27.313915857600001</c:v>
                </c:pt>
                <c:pt idx="440">
                  <c:v>27.831715210399999</c:v>
                </c:pt>
                <c:pt idx="441">
                  <c:v>28.349514563100001</c:v>
                </c:pt>
                <c:pt idx="442">
                  <c:v>28.867313915899999</c:v>
                </c:pt>
                <c:pt idx="443">
                  <c:v>29.385113268600001</c:v>
                </c:pt>
                <c:pt idx="444">
                  <c:v>29.902912621399999</c:v>
                </c:pt>
                <c:pt idx="445">
                  <c:v>30.420711974100001</c:v>
                </c:pt>
                <c:pt idx="446">
                  <c:v>30.938511326899999</c:v>
                </c:pt>
                <c:pt idx="447">
                  <c:v>31.456310679600001</c:v>
                </c:pt>
                <c:pt idx="448">
                  <c:v>31.974110032399999</c:v>
                </c:pt>
                <c:pt idx="449">
                  <c:v>32.491909385100001</c:v>
                </c:pt>
                <c:pt idx="450">
                  <c:v>33.009708737899999</c:v>
                </c:pt>
                <c:pt idx="451">
                  <c:v>33.527508090600001</c:v>
                </c:pt>
                <c:pt idx="452">
                  <c:v>34.045307443399999</c:v>
                </c:pt>
                <c:pt idx="453">
                  <c:v>34.563106796100001</c:v>
                </c:pt>
                <c:pt idx="454">
                  <c:v>35.080906148899999</c:v>
                </c:pt>
                <c:pt idx="455">
                  <c:v>35.598705501600001</c:v>
                </c:pt>
                <c:pt idx="456">
                  <c:v>36.116504854399999</c:v>
                </c:pt>
                <c:pt idx="457">
                  <c:v>36.634304207100001</c:v>
                </c:pt>
                <c:pt idx="458">
                  <c:v>37.152103559899999</c:v>
                </c:pt>
                <c:pt idx="459">
                  <c:v>37.669902912600001</c:v>
                </c:pt>
                <c:pt idx="460">
                  <c:v>38.187702265399999</c:v>
                </c:pt>
                <c:pt idx="461">
                  <c:v>38.705501618100001</c:v>
                </c:pt>
                <c:pt idx="462">
                  <c:v>39.223300970899999</c:v>
                </c:pt>
                <c:pt idx="463">
                  <c:v>39.741100323600001</c:v>
                </c:pt>
                <c:pt idx="464">
                  <c:v>40.258899676399999</c:v>
                </c:pt>
                <c:pt idx="465">
                  <c:v>40.776699029100001</c:v>
                </c:pt>
                <c:pt idx="466">
                  <c:v>41.294498381899999</c:v>
                </c:pt>
                <c:pt idx="467">
                  <c:v>41.812297734600001</c:v>
                </c:pt>
                <c:pt idx="468">
                  <c:v>42.330097087399999</c:v>
                </c:pt>
                <c:pt idx="469">
                  <c:v>42.847896440100001</c:v>
                </c:pt>
                <c:pt idx="470">
                  <c:v>43.365695792899999</c:v>
                </c:pt>
                <c:pt idx="471">
                  <c:v>43.883495145600001</c:v>
                </c:pt>
                <c:pt idx="472">
                  <c:v>44.401294498399999</c:v>
                </c:pt>
                <c:pt idx="473">
                  <c:v>44.919093851100001</c:v>
                </c:pt>
                <c:pt idx="474">
                  <c:v>45.436893203899999</c:v>
                </c:pt>
                <c:pt idx="475">
                  <c:v>45.954692556600001</c:v>
                </c:pt>
                <c:pt idx="476">
                  <c:v>46.472491909399999</c:v>
                </c:pt>
                <c:pt idx="477">
                  <c:v>46.990291262100001</c:v>
                </c:pt>
                <c:pt idx="478">
                  <c:v>47.508090614899999</c:v>
                </c:pt>
                <c:pt idx="479">
                  <c:v>48.025889967600001</c:v>
                </c:pt>
                <c:pt idx="480">
                  <c:v>48.543689320399999</c:v>
                </c:pt>
                <c:pt idx="481">
                  <c:v>49.061488673100001</c:v>
                </c:pt>
                <c:pt idx="482">
                  <c:v>49.579288025899999</c:v>
                </c:pt>
                <c:pt idx="483">
                  <c:v>50.097087378600001</c:v>
                </c:pt>
                <c:pt idx="484">
                  <c:v>50.614886731399999</c:v>
                </c:pt>
                <c:pt idx="485">
                  <c:v>51.132686084100001</c:v>
                </c:pt>
                <c:pt idx="486">
                  <c:v>51.650485436899999</c:v>
                </c:pt>
                <c:pt idx="487">
                  <c:v>52.168284789600001</c:v>
                </c:pt>
                <c:pt idx="488">
                  <c:v>52.686084142399999</c:v>
                </c:pt>
                <c:pt idx="489">
                  <c:v>53.203883495100001</c:v>
                </c:pt>
                <c:pt idx="490">
                  <c:v>53.721682847899999</c:v>
                </c:pt>
                <c:pt idx="491">
                  <c:v>54.239482200600001</c:v>
                </c:pt>
                <c:pt idx="492">
                  <c:v>54.757281553399999</c:v>
                </c:pt>
                <c:pt idx="493">
                  <c:v>55.275080906100001</c:v>
                </c:pt>
                <c:pt idx="494">
                  <c:v>55.792880258899999</c:v>
                </c:pt>
                <c:pt idx="495">
                  <c:v>56.310679611700003</c:v>
                </c:pt>
                <c:pt idx="496">
                  <c:v>56.828478964399999</c:v>
                </c:pt>
                <c:pt idx="497">
                  <c:v>57.346278317200003</c:v>
                </c:pt>
                <c:pt idx="498">
                  <c:v>57.864077669899999</c:v>
                </c:pt>
                <c:pt idx="499">
                  <c:v>58.381877022700003</c:v>
                </c:pt>
                <c:pt idx="500">
                  <c:v>58.899676375399999</c:v>
                </c:pt>
                <c:pt idx="501">
                  <c:v>59.417475728200003</c:v>
                </c:pt>
                <c:pt idx="502">
                  <c:v>59.935275080899999</c:v>
                </c:pt>
                <c:pt idx="503">
                  <c:v>60.453074433700003</c:v>
                </c:pt>
                <c:pt idx="504">
                  <c:v>60.970873786399999</c:v>
                </c:pt>
                <c:pt idx="505">
                  <c:v>61.488673139200003</c:v>
                </c:pt>
                <c:pt idx="506">
                  <c:v>62.006472491899999</c:v>
                </c:pt>
                <c:pt idx="507">
                  <c:v>62.524271844700003</c:v>
                </c:pt>
                <c:pt idx="508">
                  <c:v>63.042071197399999</c:v>
                </c:pt>
                <c:pt idx="509">
                  <c:v>63.559870550200003</c:v>
                </c:pt>
                <c:pt idx="510">
                  <c:v>64.077669902899999</c:v>
                </c:pt>
                <c:pt idx="511">
                  <c:v>64.595469255699996</c:v>
                </c:pt>
                <c:pt idx="512">
                  <c:v>65.113268608400006</c:v>
                </c:pt>
                <c:pt idx="513">
                  <c:v>65.631067961200003</c:v>
                </c:pt>
                <c:pt idx="514">
                  <c:v>66.148867313899999</c:v>
                </c:pt>
                <c:pt idx="515">
                  <c:v>66.666666666699996</c:v>
                </c:pt>
                <c:pt idx="516">
                  <c:v>67.184466019400006</c:v>
                </c:pt>
                <c:pt idx="517">
                  <c:v>67.702265372200003</c:v>
                </c:pt>
                <c:pt idx="518">
                  <c:v>68.220064724899999</c:v>
                </c:pt>
                <c:pt idx="519">
                  <c:v>68.737864077699996</c:v>
                </c:pt>
                <c:pt idx="520">
                  <c:v>69.255663430400006</c:v>
                </c:pt>
                <c:pt idx="521">
                  <c:v>69.773462783200003</c:v>
                </c:pt>
                <c:pt idx="522">
                  <c:v>70.291262135899998</c:v>
                </c:pt>
                <c:pt idx="523">
                  <c:v>70.809061488699996</c:v>
                </c:pt>
                <c:pt idx="524">
                  <c:v>71.326860841400006</c:v>
                </c:pt>
                <c:pt idx="525">
                  <c:v>71.844660194200003</c:v>
                </c:pt>
                <c:pt idx="526">
                  <c:v>72.362459546899998</c:v>
                </c:pt>
                <c:pt idx="527">
                  <c:v>72.880258899699996</c:v>
                </c:pt>
                <c:pt idx="528">
                  <c:v>73.398058252400006</c:v>
                </c:pt>
                <c:pt idx="529">
                  <c:v>73.915857605200003</c:v>
                </c:pt>
                <c:pt idx="530">
                  <c:v>74.433656957899998</c:v>
                </c:pt>
                <c:pt idx="531">
                  <c:v>74.951456310699996</c:v>
                </c:pt>
                <c:pt idx="532">
                  <c:v>75.469255663400006</c:v>
                </c:pt>
                <c:pt idx="533">
                  <c:v>75.987055016200003</c:v>
                </c:pt>
                <c:pt idx="534">
                  <c:v>76.504854368899998</c:v>
                </c:pt>
                <c:pt idx="535">
                  <c:v>77.022653721699996</c:v>
                </c:pt>
                <c:pt idx="536">
                  <c:v>77.540453074400006</c:v>
                </c:pt>
                <c:pt idx="537">
                  <c:v>78.058252427200003</c:v>
                </c:pt>
                <c:pt idx="538">
                  <c:v>78.576051779899998</c:v>
                </c:pt>
                <c:pt idx="539">
                  <c:v>79.093851132699996</c:v>
                </c:pt>
                <c:pt idx="540">
                  <c:v>79.611650485400006</c:v>
                </c:pt>
                <c:pt idx="541">
                  <c:v>80.129449838200003</c:v>
                </c:pt>
                <c:pt idx="542">
                  <c:v>80.647249190899998</c:v>
                </c:pt>
                <c:pt idx="543">
                  <c:v>81.165048543699996</c:v>
                </c:pt>
                <c:pt idx="544">
                  <c:v>81.682847896400006</c:v>
                </c:pt>
                <c:pt idx="545">
                  <c:v>82.200647249200003</c:v>
                </c:pt>
                <c:pt idx="546">
                  <c:v>82.718446601899998</c:v>
                </c:pt>
                <c:pt idx="547">
                  <c:v>83.236245954699996</c:v>
                </c:pt>
                <c:pt idx="548">
                  <c:v>83.754045307400006</c:v>
                </c:pt>
                <c:pt idx="549">
                  <c:v>84.271844660200003</c:v>
                </c:pt>
                <c:pt idx="550">
                  <c:v>84.789644012899998</c:v>
                </c:pt>
                <c:pt idx="551">
                  <c:v>85.307443365699996</c:v>
                </c:pt>
                <c:pt idx="552">
                  <c:v>85.825242718400006</c:v>
                </c:pt>
                <c:pt idx="553">
                  <c:v>86.343042071200003</c:v>
                </c:pt>
                <c:pt idx="554">
                  <c:v>86.860841423899998</c:v>
                </c:pt>
                <c:pt idx="555">
                  <c:v>87.378640776699996</c:v>
                </c:pt>
                <c:pt idx="556">
                  <c:v>87.896440129400006</c:v>
                </c:pt>
                <c:pt idx="557">
                  <c:v>88.414239482200003</c:v>
                </c:pt>
                <c:pt idx="558">
                  <c:v>88.932038835</c:v>
                </c:pt>
                <c:pt idx="559">
                  <c:v>89.449838187699996</c:v>
                </c:pt>
                <c:pt idx="560">
                  <c:v>89.967637540499993</c:v>
                </c:pt>
                <c:pt idx="561">
                  <c:v>90.485436893200003</c:v>
                </c:pt>
                <c:pt idx="562">
                  <c:v>91.003236246</c:v>
                </c:pt>
                <c:pt idx="563">
                  <c:v>91.521035598699996</c:v>
                </c:pt>
                <c:pt idx="564">
                  <c:v>92.038834951499993</c:v>
                </c:pt>
                <c:pt idx="565">
                  <c:v>92.556634304200003</c:v>
                </c:pt>
                <c:pt idx="566">
                  <c:v>93.074433657</c:v>
                </c:pt>
                <c:pt idx="567">
                  <c:v>93.592233009699996</c:v>
                </c:pt>
                <c:pt idx="568">
                  <c:v>94.110032362499993</c:v>
                </c:pt>
                <c:pt idx="569">
                  <c:v>94.627831715200003</c:v>
                </c:pt>
                <c:pt idx="570">
                  <c:v>95.145631068</c:v>
                </c:pt>
                <c:pt idx="571">
                  <c:v>95.663430420699996</c:v>
                </c:pt>
                <c:pt idx="572">
                  <c:v>96.181229773499993</c:v>
                </c:pt>
                <c:pt idx="573">
                  <c:v>96.699029126200003</c:v>
                </c:pt>
                <c:pt idx="574">
                  <c:v>97.216828479</c:v>
                </c:pt>
                <c:pt idx="575">
                  <c:v>97.734627831699996</c:v>
                </c:pt>
                <c:pt idx="576">
                  <c:v>98.252427184499993</c:v>
                </c:pt>
                <c:pt idx="577">
                  <c:v>98.770226537200003</c:v>
                </c:pt>
                <c:pt idx="578">
                  <c:v>99.28802589</c:v>
                </c:pt>
                <c:pt idx="579">
                  <c:v>99.805825242699996</c:v>
                </c:pt>
                <c:pt idx="580">
                  <c:v>100.323624595</c:v>
                </c:pt>
                <c:pt idx="581">
                  <c:v>100.841423948</c:v>
                </c:pt>
                <c:pt idx="582">
                  <c:v>101.359223301</c:v>
                </c:pt>
                <c:pt idx="583">
                  <c:v>101.877022654</c:v>
                </c:pt>
                <c:pt idx="584">
                  <c:v>102.394822006</c:v>
                </c:pt>
                <c:pt idx="585">
                  <c:v>102.912621359</c:v>
                </c:pt>
                <c:pt idx="586">
                  <c:v>103.430420712</c:v>
                </c:pt>
                <c:pt idx="587">
                  <c:v>103.948220065</c:v>
                </c:pt>
                <c:pt idx="588">
                  <c:v>104.466019417</c:v>
                </c:pt>
                <c:pt idx="589">
                  <c:v>104.98381877</c:v>
                </c:pt>
                <c:pt idx="590">
                  <c:v>105.501618123</c:v>
                </c:pt>
                <c:pt idx="591">
                  <c:v>106.019417476</c:v>
                </c:pt>
                <c:pt idx="592">
                  <c:v>106.537216828</c:v>
                </c:pt>
                <c:pt idx="593">
                  <c:v>107.055016181</c:v>
                </c:pt>
                <c:pt idx="594">
                  <c:v>107.572815534</c:v>
                </c:pt>
                <c:pt idx="595">
                  <c:v>108.090614887</c:v>
                </c:pt>
                <c:pt idx="596">
                  <c:v>108.608414239</c:v>
                </c:pt>
                <c:pt idx="597">
                  <c:v>109.126213592</c:v>
                </c:pt>
                <c:pt idx="598">
                  <c:v>109.644012945</c:v>
                </c:pt>
                <c:pt idx="599">
                  <c:v>110.161812298</c:v>
                </c:pt>
                <c:pt idx="600">
                  <c:v>110.67961165</c:v>
                </c:pt>
                <c:pt idx="601">
                  <c:v>111.197411003</c:v>
                </c:pt>
                <c:pt idx="602">
                  <c:v>111.715210356</c:v>
                </c:pt>
                <c:pt idx="603">
                  <c:v>112.233009709</c:v>
                </c:pt>
                <c:pt idx="604">
                  <c:v>112.750809061</c:v>
                </c:pt>
                <c:pt idx="605">
                  <c:v>113.268608414</c:v>
                </c:pt>
                <c:pt idx="606">
                  <c:v>113.786407767</c:v>
                </c:pt>
                <c:pt idx="607">
                  <c:v>114.30420712</c:v>
                </c:pt>
                <c:pt idx="608">
                  <c:v>114.822006472</c:v>
                </c:pt>
                <c:pt idx="609">
                  <c:v>115.339805825</c:v>
                </c:pt>
                <c:pt idx="610">
                  <c:v>115.857605178</c:v>
                </c:pt>
                <c:pt idx="611">
                  <c:v>116.375404531</c:v>
                </c:pt>
                <c:pt idx="612">
                  <c:v>116.893203883</c:v>
                </c:pt>
                <c:pt idx="613">
                  <c:v>117.411003236</c:v>
                </c:pt>
                <c:pt idx="614">
                  <c:v>117.928802589</c:v>
                </c:pt>
                <c:pt idx="615">
                  <c:v>118.446601942</c:v>
                </c:pt>
                <c:pt idx="616">
                  <c:v>118.964401294</c:v>
                </c:pt>
                <c:pt idx="617">
                  <c:v>119.482200647</c:v>
                </c:pt>
                <c:pt idx="618">
                  <c:v>120</c:v>
                </c:pt>
                <c:pt idx="619">
                  <c:v>120.517799353</c:v>
                </c:pt>
                <c:pt idx="620">
                  <c:v>121.035598706</c:v>
                </c:pt>
                <c:pt idx="621">
                  <c:v>121.553398058</c:v>
                </c:pt>
                <c:pt idx="622">
                  <c:v>122.071197411</c:v>
                </c:pt>
                <c:pt idx="623">
                  <c:v>122.588996764</c:v>
                </c:pt>
                <c:pt idx="624">
                  <c:v>123.106796117</c:v>
                </c:pt>
                <c:pt idx="625">
                  <c:v>123.624595469</c:v>
                </c:pt>
                <c:pt idx="626">
                  <c:v>124.142394822</c:v>
                </c:pt>
                <c:pt idx="627">
                  <c:v>124.660194175</c:v>
                </c:pt>
                <c:pt idx="628">
                  <c:v>125.177993528</c:v>
                </c:pt>
                <c:pt idx="629">
                  <c:v>125.69579288</c:v>
                </c:pt>
                <c:pt idx="630">
                  <c:v>126.213592233</c:v>
                </c:pt>
                <c:pt idx="631">
                  <c:v>126.731391586</c:v>
                </c:pt>
                <c:pt idx="632">
                  <c:v>127.249190939</c:v>
                </c:pt>
                <c:pt idx="633">
                  <c:v>127.766990291</c:v>
                </c:pt>
                <c:pt idx="634">
                  <c:v>128.284789644</c:v>
                </c:pt>
                <c:pt idx="635">
                  <c:v>128.80258899699999</c:v>
                </c:pt>
                <c:pt idx="636">
                  <c:v>129.32038835</c:v>
                </c:pt>
                <c:pt idx="637">
                  <c:v>129.838187702</c:v>
                </c:pt>
                <c:pt idx="638">
                  <c:v>130.35598705500001</c:v>
                </c:pt>
                <c:pt idx="639">
                  <c:v>130.873786408</c:v>
                </c:pt>
                <c:pt idx="640">
                  <c:v>131.39158576099999</c:v>
                </c:pt>
                <c:pt idx="641">
                  <c:v>131.90938511300001</c:v>
                </c:pt>
                <c:pt idx="642">
                  <c:v>132.427184466</c:v>
                </c:pt>
                <c:pt idx="643">
                  <c:v>132.94498381899999</c:v>
                </c:pt>
                <c:pt idx="644">
                  <c:v>133.462783172</c:v>
                </c:pt>
                <c:pt idx="645">
                  <c:v>133.980582524</c:v>
                </c:pt>
                <c:pt idx="646">
                  <c:v>134.49838187700001</c:v>
                </c:pt>
                <c:pt idx="647">
                  <c:v>135.01618123</c:v>
                </c:pt>
                <c:pt idx="648">
                  <c:v>135.53398058299999</c:v>
                </c:pt>
                <c:pt idx="649">
                  <c:v>136.05177993500001</c:v>
                </c:pt>
                <c:pt idx="650">
                  <c:v>136.569579288</c:v>
                </c:pt>
                <c:pt idx="651">
                  <c:v>137.08737864099999</c:v>
                </c:pt>
                <c:pt idx="652">
                  <c:v>137.605177994</c:v>
                </c:pt>
                <c:pt idx="653">
                  <c:v>138.122977346</c:v>
                </c:pt>
                <c:pt idx="654">
                  <c:v>138.64077669900001</c:v>
                </c:pt>
                <c:pt idx="655">
                  <c:v>139.158576052</c:v>
                </c:pt>
                <c:pt idx="656">
                  <c:v>139.67637540499999</c:v>
                </c:pt>
                <c:pt idx="657">
                  <c:v>140.19417475700001</c:v>
                </c:pt>
                <c:pt idx="658">
                  <c:v>140.71197411</c:v>
                </c:pt>
                <c:pt idx="659">
                  <c:v>141.22977346299999</c:v>
                </c:pt>
                <c:pt idx="660">
                  <c:v>141.747572816</c:v>
                </c:pt>
                <c:pt idx="661">
                  <c:v>142.265372168</c:v>
                </c:pt>
                <c:pt idx="662">
                  <c:v>142.78317152100001</c:v>
                </c:pt>
                <c:pt idx="663">
                  <c:v>143.300970874</c:v>
                </c:pt>
                <c:pt idx="664">
                  <c:v>143.81877022699999</c:v>
                </c:pt>
                <c:pt idx="665">
                  <c:v>144.33656957900001</c:v>
                </c:pt>
                <c:pt idx="666">
                  <c:v>144.854368932</c:v>
                </c:pt>
                <c:pt idx="667">
                  <c:v>145.37216828499999</c:v>
                </c:pt>
                <c:pt idx="668">
                  <c:v>145.889967638</c:v>
                </c:pt>
                <c:pt idx="669">
                  <c:v>146.40776699</c:v>
                </c:pt>
                <c:pt idx="670">
                  <c:v>146.92556634300001</c:v>
                </c:pt>
                <c:pt idx="671">
                  <c:v>147.443365696</c:v>
                </c:pt>
                <c:pt idx="672">
                  <c:v>147.96116504899999</c:v>
                </c:pt>
                <c:pt idx="673">
                  <c:v>148.47896440100001</c:v>
                </c:pt>
                <c:pt idx="674">
                  <c:v>148.996763754</c:v>
                </c:pt>
                <c:pt idx="675">
                  <c:v>149.51456310699999</c:v>
                </c:pt>
                <c:pt idx="676">
                  <c:v>150.03236246</c:v>
                </c:pt>
                <c:pt idx="677">
                  <c:v>150.550161812</c:v>
                </c:pt>
                <c:pt idx="678">
                  <c:v>151.06796116500001</c:v>
                </c:pt>
                <c:pt idx="679">
                  <c:v>151.585760518</c:v>
                </c:pt>
                <c:pt idx="680">
                  <c:v>152.10355987099999</c:v>
                </c:pt>
                <c:pt idx="681">
                  <c:v>152.62135922300001</c:v>
                </c:pt>
                <c:pt idx="682">
                  <c:v>153.139158576</c:v>
                </c:pt>
                <c:pt idx="683">
                  <c:v>153.65695792899999</c:v>
                </c:pt>
                <c:pt idx="684">
                  <c:v>154.174757282</c:v>
                </c:pt>
                <c:pt idx="685">
                  <c:v>154.692556634</c:v>
                </c:pt>
                <c:pt idx="686">
                  <c:v>155.21035598700001</c:v>
                </c:pt>
                <c:pt idx="687">
                  <c:v>155.72815534</c:v>
                </c:pt>
                <c:pt idx="688">
                  <c:v>156.24595469299999</c:v>
                </c:pt>
                <c:pt idx="689">
                  <c:v>156.76375404500001</c:v>
                </c:pt>
                <c:pt idx="690">
                  <c:v>157.281553398</c:v>
                </c:pt>
                <c:pt idx="691">
                  <c:v>157.79935275099999</c:v>
                </c:pt>
                <c:pt idx="692">
                  <c:v>158.317152104</c:v>
                </c:pt>
                <c:pt idx="693">
                  <c:v>158.834951456</c:v>
                </c:pt>
                <c:pt idx="694">
                  <c:v>159.35275080900001</c:v>
                </c:pt>
                <c:pt idx="695">
                  <c:v>159.870550162</c:v>
                </c:pt>
                <c:pt idx="696">
                  <c:v>160.38834951499999</c:v>
                </c:pt>
                <c:pt idx="697">
                  <c:v>160.90614886700001</c:v>
                </c:pt>
                <c:pt idx="698">
                  <c:v>161.42394822</c:v>
                </c:pt>
                <c:pt idx="699">
                  <c:v>161.94174757299999</c:v>
                </c:pt>
                <c:pt idx="700">
                  <c:v>162.459546926</c:v>
                </c:pt>
                <c:pt idx="701">
                  <c:v>162.977346278</c:v>
                </c:pt>
                <c:pt idx="702">
                  <c:v>163.49514563100001</c:v>
                </c:pt>
                <c:pt idx="703">
                  <c:v>164.012944984</c:v>
                </c:pt>
                <c:pt idx="704">
                  <c:v>164.53074433699999</c:v>
                </c:pt>
                <c:pt idx="705">
                  <c:v>165.04854368900001</c:v>
                </c:pt>
                <c:pt idx="706">
                  <c:v>165.566343042</c:v>
                </c:pt>
                <c:pt idx="707">
                  <c:v>166.08414239499999</c:v>
                </c:pt>
                <c:pt idx="708">
                  <c:v>166.601941748</c:v>
                </c:pt>
                <c:pt idx="709">
                  <c:v>167.1197411</c:v>
                </c:pt>
                <c:pt idx="710">
                  <c:v>167.63754045300001</c:v>
                </c:pt>
                <c:pt idx="711">
                  <c:v>168.155339806</c:v>
                </c:pt>
                <c:pt idx="712">
                  <c:v>168.67313915899999</c:v>
                </c:pt>
                <c:pt idx="713">
                  <c:v>169.19093851100001</c:v>
                </c:pt>
                <c:pt idx="714">
                  <c:v>169.708737864</c:v>
                </c:pt>
                <c:pt idx="715">
                  <c:v>170.22653721699999</c:v>
                </c:pt>
                <c:pt idx="716">
                  <c:v>170.74433657</c:v>
                </c:pt>
                <c:pt idx="717">
                  <c:v>171.262135922</c:v>
                </c:pt>
                <c:pt idx="718">
                  <c:v>171.77993527500001</c:v>
                </c:pt>
                <c:pt idx="719">
                  <c:v>172.297734628</c:v>
                </c:pt>
                <c:pt idx="720">
                  <c:v>172.81553398099999</c:v>
                </c:pt>
                <c:pt idx="721">
                  <c:v>173.33333333300001</c:v>
                </c:pt>
                <c:pt idx="722">
                  <c:v>173.851132686</c:v>
                </c:pt>
                <c:pt idx="723">
                  <c:v>174.36893203899999</c:v>
                </c:pt>
                <c:pt idx="724">
                  <c:v>174.886731392</c:v>
                </c:pt>
                <c:pt idx="725">
                  <c:v>175.404530744</c:v>
                </c:pt>
                <c:pt idx="726">
                  <c:v>175.92233009700001</c:v>
                </c:pt>
                <c:pt idx="727">
                  <c:v>176.44012945</c:v>
                </c:pt>
                <c:pt idx="728">
                  <c:v>176.95792880299999</c:v>
                </c:pt>
                <c:pt idx="729">
                  <c:v>177.47572815500001</c:v>
                </c:pt>
                <c:pt idx="730">
                  <c:v>177.993527508</c:v>
                </c:pt>
                <c:pt idx="731">
                  <c:v>178.51132686099999</c:v>
                </c:pt>
                <c:pt idx="732">
                  <c:v>179.029126214</c:v>
                </c:pt>
                <c:pt idx="733">
                  <c:v>179.546925566</c:v>
                </c:pt>
                <c:pt idx="734">
                  <c:v>180.06472491900001</c:v>
                </c:pt>
                <c:pt idx="735">
                  <c:v>180.582524272</c:v>
                </c:pt>
                <c:pt idx="736">
                  <c:v>181.10032362499999</c:v>
                </c:pt>
                <c:pt idx="737">
                  <c:v>181.61812297700001</c:v>
                </c:pt>
                <c:pt idx="738">
                  <c:v>182.13592233</c:v>
                </c:pt>
                <c:pt idx="739">
                  <c:v>182.65372168299999</c:v>
                </c:pt>
                <c:pt idx="740">
                  <c:v>183.171521036</c:v>
                </c:pt>
                <c:pt idx="741">
                  <c:v>183.689320388</c:v>
                </c:pt>
                <c:pt idx="742">
                  <c:v>184.20711974100001</c:v>
                </c:pt>
                <c:pt idx="743">
                  <c:v>184.724919094</c:v>
                </c:pt>
                <c:pt idx="744">
                  <c:v>185.24271844699999</c:v>
                </c:pt>
                <c:pt idx="745">
                  <c:v>185.76051779900001</c:v>
                </c:pt>
                <c:pt idx="746">
                  <c:v>186.278317152</c:v>
                </c:pt>
                <c:pt idx="747">
                  <c:v>186.79611650499999</c:v>
                </c:pt>
                <c:pt idx="748">
                  <c:v>187.313915858</c:v>
                </c:pt>
                <c:pt idx="749">
                  <c:v>187.83171521</c:v>
                </c:pt>
                <c:pt idx="750">
                  <c:v>188.34951456300001</c:v>
                </c:pt>
                <c:pt idx="751">
                  <c:v>188.867313916</c:v>
                </c:pt>
                <c:pt idx="752">
                  <c:v>189.38511326899999</c:v>
                </c:pt>
                <c:pt idx="753">
                  <c:v>189.90291262100001</c:v>
                </c:pt>
                <c:pt idx="754">
                  <c:v>190.420711974</c:v>
                </c:pt>
                <c:pt idx="755">
                  <c:v>190.93851132699999</c:v>
                </c:pt>
                <c:pt idx="756">
                  <c:v>191.45631068</c:v>
                </c:pt>
                <c:pt idx="757">
                  <c:v>191.974110032</c:v>
                </c:pt>
                <c:pt idx="758">
                  <c:v>192.49190938500001</c:v>
                </c:pt>
                <c:pt idx="759">
                  <c:v>193.009708738</c:v>
                </c:pt>
                <c:pt idx="760">
                  <c:v>193.52750809099999</c:v>
                </c:pt>
                <c:pt idx="761">
                  <c:v>194.04530744300001</c:v>
                </c:pt>
                <c:pt idx="762">
                  <c:v>194.563106796</c:v>
                </c:pt>
                <c:pt idx="763">
                  <c:v>195.08090614899999</c:v>
                </c:pt>
                <c:pt idx="764">
                  <c:v>195.598705502</c:v>
                </c:pt>
                <c:pt idx="765">
                  <c:v>196.116504854</c:v>
                </c:pt>
                <c:pt idx="766">
                  <c:v>196.63430420700001</c:v>
                </c:pt>
                <c:pt idx="767">
                  <c:v>197.15210356</c:v>
                </c:pt>
                <c:pt idx="768">
                  <c:v>197.66990291299999</c:v>
                </c:pt>
                <c:pt idx="769">
                  <c:v>198.18770226500001</c:v>
                </c:pt>
                <c:pt idx="770">
                  <c:v>198.705501618</c:v>
                </c:pt>
                <c:pt idx="771">
                  <c:v>199.22330097099999</c:v>
                </c:pt>
                <c:pt idx="772">
                  <c:v>199.741100324</c:v>
                </c:pt>
                <c:pt idx="773">
                  <c:v>200.258899676</c:v>
                </c:pt>
                <c:pt idx="774">
                  <c:v>200.77669902900001</c:v>
                </c:pt>
                <c:pt idx="775">
                  <c:v>201.294498382</c:v>
                </c:pt>
                <c:pt idx="776">
                  <c:v>201.81229773499999</c:v>
                </c:pt>
                <c:pt idx="777">
                  <c:v>202.33009708700001</c:v>
                </c:pt>
                <c:pt idx="778">
                  <c:v>202.84789644</c:v>
                </c:pt>
                <c:pt idx="779">
                  <c:v>203.36569579299999</c:v>
                </c:pt>
                <c:pt idx="780">
                  <c:v>203.883495146</c:v>
                </c:pt>
                <c:pt idx="781">
                  <c:v>204.401294498</c:v>
                </c:pt>
                <c:pt idx="782">
                  <c:v>204.91909385100001</c:v>
                </c:pt>
                <c:pt idx="783">
                  <c:v>205.436893204</c:v>
                </c:pt>
                <c:pt idx="784">
                  <c:v>205.95469255699999</c:v>
                </c:pt>
                <c:pt idx="785">
                  <c:v>206.47249190900001</c:v>
                </c:pt>
                <c:pt idx="786">
                  <c:v>206.990291262</c:v>
                </c:pt>
                <c:pt idx="787">
                  <c:v>207.50809061499999</c:v>
                </c:pt>
                <c:pt idx="788">
                  <c:v>208.025889968</c:v>
                </c:pt>
                <c:pt idx="789">
                  <c:v>208.54368932</c:v>
                </c:pt>
                <c:pt idx="790">
                  <c:v>209.06148867300001</c:v>
                </c:pt>
                <c:pt idx="791">
                  <c:v>209.579288026</c:v>
                </c:pt>
                <c:pt idx="792">
                  <c:v>210.09708737899999</c:v>
                </c:pt>
                <c:pt idx="793">
                  <c:v>210.61488673100001</c:v>
                </c:pt>
                <c:pt idx="794">
                  <c:v>211.132686084</c:v>
                </c:pt>
                <c:pt idx="795">
                  <c:v>211.65048543699999</c:v>
                </c:pt>
                <c:pt idx="796">
                  <c:v>212.16828479</c:v>
                </c:pt>
                <c:pt idx="797">
                  <c:v>212.686084142</c:v>
                </c:pt>
                <c:pt idx="798">
                  <c:v>213.20388349500001</c:v>
                </c:pt>
                <c:pt idx="799">
                  <c:v>213.721682848</c:v>
                </c:pt>
                <c:pt idx="800">
                  <c:v>214.23948220099999</c:v>
                </c:pt>
                <c:pt idx="801">
                  <c:v>214.75728155300001</c:v>
                </c:pt>
                <c:pt idx="802">
                  <c:v>215.275080906</c:v>
                </c:pt>
                <c:pt idx="803">
                  <c:v>215.79288025899999</c:v>
                </c:pt>
                <c:pt idx="804">
                  <c:v>216.310679612</c:v>
                </c:pt>
                <c:pt idx="805">
                  <c:v>216.828478964</c:v>
                </c:pt>
                <c:pt idx="806">
                  <c:v>217.34627831700001</c:v>
                </c:pt>
                <c:pt idx="807">
                  <c:v>217.86407767</c:v>
                </c:pt>
                <c:pt idx="808">
                  <c:v>218.38187702299999</c:v>
                </c:pt>
                <c:pt idx="809">
                  <c:v>218.89967637500001</c:v>
                </c:pt>
                <c:pt idx="810">
                  <c:v>219.417475728</c:v>
                </c:pt>
                <c:pt idx="811">
                  <c:v>219.93527508099999</c:v>
                </c:pt>
                <c:pt idx="812">
                  <c:v>220.453074434</c:v>
                </c:pt>
                <c:pt idx="813">
                  <c:v>220.970873786</c:v>
                </c:pt>
                <c:pt idx="814">
                  <c:v>221.48867313900001</c:v>
                </c:pt>
                <c:pt idx="815">
                  <c:v>222.006472492</c:v>
                </c:pt>
                <c:pt idx="816">
                  <c:v>222.52427184499999</c:v>
                </c:pt>
                <c:pt idx="817">
                  <c:v>223.04207119700001</c:v>
                </c:pt>
                <c:pt idx="818">
                  <c:v>223.55987055</c:v>
                </c:pt>
                <c:pt idx="819">
                  <c:v>224.07766990299999</c:v>
                </c:pt>
                <c:pt idx="820">
                  <c:v>224.595469256</c:v>
                </c:pt>
                <c:pt idx="821">
                  <c:v>225.113268608</c:v>
                </c:pt>
                <c:pt idx="822">
                  <c:v>225.63106796100001</c:v>
                </c:pt>
                <c:pt idx="823">
                  <c:v>226.148867314</c:v>
                </c:pt>
                <c:pt idx="824">
                  <c:v>226.66666666699999</c:v>
                </c:pt>
                <c:pt idx="825">
                  <c:v>227.18446601900001</c:v>
                </c:pt>
                <c:pt idx="826">
                  <c:v>227.702265372</c:v>
                </c:pt>
                <c:pt idx="827">
                  <c:v>228.22006472499999</c:v>
                </c:pt>
                <c:pt idx="828">
                  <c:v>228.737864078</c:v>
                </c:pt>
                <c:pt idx="829">
                  <c:v>229.25566343</c:v>
                </c:pt>
                <c:pt idx="830">
                  <c:v>229.77346278300001</c:v>
                </c:pt>
                <c:pt idx="831">
                  <c:v>230.291262136</c:v>
                </c:pt>
                <c:pt idx="832">
                  <c:v>230.80906148899999</c:v>
                </c:pt>
                <c:pt idx="833">
                  <c:v>231.32686084100001</c:v>
                </c:pt>
                <c:pt idx="834">
                  <c:v>231.844660194</c:v>
                </c:pt>
                <c:pt idx="835">
                  <c:v>232.36245954699999</c:v>
                </c:pt>
                <c:pt idx="836">
                  <c:v>232.8802589</c:v>
                </c:pt>
                <c:pt idx="837">
                  <c:v>233.398058252</c:v>
                </c:pt>
                <c:pt idx="838">
                  <c:v>233.91585760500001</c:v>
                </c:pt>
                <c:pt idx="839">
                  <c:v>234.433656958</c:v>
                </c:pt>
                <c:pt idx="840">
                  <c:v>234.95145631099999</c:v>
                </c:pt>
                <c:pt idx="841">
                  <c:v>235.46925566300001</c:v>
                </c:pt>
                <c:pt idx="842">
                  <c:v>235.987055016</c:v>
                </c:pt>
                <c:pt idx="843">
                  <c:v>236.50485436899999</c:v>
                </c:pt>
                <c:pt idx="844">
                  <c:v>237.022653722</c:v>
                </c:pt>
                <c:pt idx="845">
                  <c:v>237.540453074</c:v>
                </c:pt>
                <c:pt idx="846">
                  <c:v>238.05825242700001</c:v>
                </c:pt>
                <c:pt idx="847">
                  <c:v>238.57605178</c:v>
                </c:pt>
                <c:pt idx="848">
                  <c:v>239.09385113299999</c:v>
                </c:pt>
                <c:pt idx="849">
                  <c:v>239.61165048500001</c:v>
                </c:pt>
                <c:pt idx="850">
                  <c:v>240.129449838</c:v>
                </c:pt>
                <c:pt idx="851">
                  <c:v>240.64724919099999</c:v>
                </c:pt>
                <c:pt idx="852">
                  <c:v>241.165048544</c:v>
                </c:pt>
                <c:pt idx="853">
                  <c:v>241.682847896</c:v>
                </c:pt>
                <c:pt idx="854">
                  <c:v>242.20064724900001</c:v>
                </c:pt>
                <c:pt idx="855">
                  <c:v>242.718446602</c:v>
                </c:pt>
                <c:pt idx="856">
                  <c:v>243.23624595499999</c:v>
                </c:pt>
                <c:pt idx="857">
                  <c:v>243.75404530700001</c:v>
                </c:pt>
                <c:pt idx="858">
                  <c:v>244.27184466</c:v>
                </c:pt>
                <c:pt idx="859">
                  <c:v>244.78964401299999</c:v>
                </c:pt>
                <c:pt idx="860">
                  <c:v>245.307443366</c:v>
                </c:pt>
                <c:pt idx="861">
                  <c:v>245.825242718</c:v>
                </c:pt>
                <c:pt idx="862">
                  <c:v>246.34304207100001</c:v>
                </c:pt>
                <c:pt idx="863">
                  <c:v>246.860841424</c:v>
                </c:pt>
                <c:pt idx="864">
                  <c:v>247.37864077699999</c:v>
                </c:pt>
                <c:pt idx="865">
                  <c:v>247.89644012900001</c:v>
                </c:pt>
                <c:pt idx="866">
                  <c:v>248.414239482</c:v>
                </c:pt>
                <c:pt idx="867">
                  <c:v>248.93203883499999</c:v>
                </c:pt>
                <c:pt idx="868">
                  <c:v>249.449838188</c:v>
                </c:pt>
                <c:pt idx="869">
                  <c:v>249.96763754</c:v>
                </c:pt>
                <c:pt idx="870">
                  <c:v>250.48543689300001</c:v>
                </c:pt>
                <c:pt idx="871">
                  <c:v>251.003236246</c:v>
                </c:pt>
                <c:pt idx="872">
                  <c:v>251.52103559899999</c:v>
                </c:pt>
                <c:pt idx="873">
                  <c:v>252.03883495100001</c:v>
                </c:pt>
                <c:pt idx="874">
                  <c:v>252.556634304</c:v>
                </c:pt>
                <c:pt idx="875">
                  <c:v>253.07443365699999</c:v>
                </c:pt>
                <c:pt idx="876">
                  <c:v>253.59223301</c:v>
                </c:pt>
                <c:pt idx="877">
                  <c:v>254.110032362</c:v>
                </c:pt>
                <c:pt idx="878">
                  <c:v>254.62783171500001</c:v>
                </c:pt>
                <c:pt idx="879">
                  <c:v>255.145631068</c:v>
                </c:pt>
                <c:pt idx="880">
                  <c:v>255.66343042099999</c:v>
                </c:pt>
                <c:pt idx="881">
                  <c:v>256.18122977299998</c:v>
                </c:pt>
                <c:pt idx="882">
                  <c:v>256.69902912600003</c:v>
                </c:pt>
                <c:pt idx="883">
                  <c:v>257.21682847900001</c:v>
                </c:pt>
                <c:pt idx="884">
                  <c:v>257.734627832</c:v>
                </c:pt>
                <c:pt idx="885">
                  <c:v>258.252427184</c:v>
                </c:pt>
                <c:pt idx="886">
                  <c:v>258.77022653699999</c:v>
                </c:pt>
                <c:pt idx="887">
                  <c:v>259.28802588999997</c:v>
                </c:pt>
                <c:pt idx="888">
                  <c:v>259.80582524300002</c:v>
                </c:pt>
                <c:pt idx="889">
                  <c:v>260.32362459500001</c:v>
                </c:pt>
                <c:pt idx="890">
                  <c:v>260.841423948</c:v>
                </c:pt>
                <c:pt idx="891">
                  <c:v>261.35922330099999</c:v>
                </c:pt>
                <c:pt idx="892">
                  <c:v>261.87702265399997</c:v>
                </c:pt>
                <c:pt idx="893">
                  <c:v>262.39482200600003</c:v>
                </c:pt>
                <c:pt idx="894">
                  <c:v>262.91262135900001</c:v>
                </c:pt>
                <c:pt idx="895">
                  <c:v>263.430420712</c:v>
                </c:pt>
                <c:pt idx="896">
                  <c:v>263.94822006499999</c:v>
                </c:pt>
                <c:pt idx="897">
                  <c:v>264.46601941699998</c:v>
                </c:pt>
                <c:pt idx="898">
                  <c:v>264.98381877000003</c:v>
                </c:pt>
                <c:pt idx="899">
                  <c:v>265.50161812300001</c:v>
                </c:pt>
                <c:pt idx="900">
                  <c:v>266.019417476</c:v>
                </c:pt>
                <c:pt idx="901">
                  <c:v>266.537216828</c:v>
                </c:pt>
                <c:pt idx="902">
                  <c:v>267.05501618099998</c:v>
                </c:pt>
                <c:pt idx="903">
                  <c:v>267.57281553399997</c:v>
                </c:pt>
                <c:pt idx="904">
                  <c:v>268.09061488700002</c:v>
                </c:pt>
                <c:pt idx="905">
                  <c:v>268.60841423900001</c:v>
                </c:pt>
                <c:pt idx="906">
                  <c:v>269.126213592</c:v>
                </c:pt>
                <c:pt idx="907">
                  <c:v>269.64401294499999</c:v>
                </c:pt>
                <c:pt idx="908">
                  <c:v>270.16181229799997</c:v>
                </c:pt>
                <c:pt idx="909">
                  <c:v>270.67961165000003</c:v>
                </c:pt>
                <c:pt idx="910">
                  <c:v>271.19741100300001</c:v>
                </c:pt>
                <c:pt idx="911">
                  <c:v>271.715210356</c:v>
                </c:pt>
                <c:pt idx="912">
                  <c:v>272.23300970899999</c:v>
                </c:pt>
                <c:pt idx="913">
                  <c:v>272.75080906099998</c:v>
                </c:pt>
                <c:pt idx="914">
                  <c:v>273.26860841400003</c:v>
                </c:pt>
                <c:pt idx="915">
                  <c:v>273.78640776700001</c:v>
                </c:pt>
                <c:pt idx="916">
                  <c:v>274.30420712</c:v>
                </c:pt>
                <c:pt idx="917">
                  <c:v>274.822006472</c:v>
                </c:pt>
                <c:pt idx="918">
                  <c:v>275.33980582499998</c:v>
                </c:pt>
                <c:pt idx="919">
                  <c:v>275.85760517799997</c:v>
                </c:pt>
                <c:pt idx="920">
                  <c:v>276.37540453100002</c:v>
                </c:pt>
                <c:pt idx="921">
                  <c:v>276.89320388300001</c:v>
                </c:pt>
                <c:pt idx="922">
                  <c:v>277.411003236</c:v>
                </c:pt>
                <c:pt idx="923">
                  <c:v>277.92880258899999</c:v>
                </c:pt>
                <c:pt idx="924">
                  <c:v>278.44660194199997</c:v>
                </c:pt>
                <c:pt idx="925">
                  <c:v>278.96440129400003</c:v>
                </c:pt>
                <c:pt idx="926">
                  <c:v>279.48220064700001</c:v>
                </c:pt>
                <c:pt idx="927">
                  <c:v>280</c:v>
                </c:pt>
                <c:pt idx="928">
                  <c:v>280.51779935299999</c:v>
                </c:pt>
                <c:pt idx="929">
                  <c:v>281.03559870599997</c:v>
                </c:pt>
                <c:pt idx="930">
                  <c:v>281.55339805800003</c:v>
                </c:pt>
                <c:pt idx="931">
                  <c:v>282.07119741100001</c:v>
                </c:pt>
                <c:pt idx="932">
                  <c:v>282.588996764</c:v>
                </c:pt>
                <c:pt idx="933">
                  <c:v>283.10679611699999</c:v>
                </c:pt>
                <c:pt idx="934">
                  <c:v>283.62459546899998</c:v>
                </c:pt>
                <c:pt idx="935">
                  <c:v>284.14239482200003</c:v>
                </c:pt>
                <c:pt idx="936">
                  <c:v>284.66019417500002</c:v>
                </c:pt>
                <c:pt idx="937">
                  <c:v>285.177993528</c:v>
                </c:pt>
                <c:pt idx="938">
                  <c:v>285.69579288</c:v>
                </c:pt>
                <c:pt idx="939">
                  <c:v>286.21359223299999</c:v>
                </c:pt>
                <c:pt idx="940">
                  <c:v>286.73139158599997</c:v>
                </c:pt>
                <c:pt idx="941">
                  <c:v>287.24919093900002</c:v>
                </c:pt>
                <c:pt idx="942">
                  <c:v>287.76699029100001</c:v>
                </c:pt>
                <c:pt idx="943">
                  <c:v>288.284789644</c:v>
                </c:pt>
                <c:pt idx="944">
                  <c:v>288.80258899699999</c:v>
                </c:pt>
                <c:pt idx="945">
                  <c:v>289.32038834999997</c:v>
                </c:pt>
                <c:pt idx="946">
                  <c:v>289.83818770200003</c:v>
                </c:pt>
                <c:pt idx="947">
                  <c:v>290.35598705500001</c:v>
                </c:pt>
                <c:pt idx="948">
                  <c:v>290.873786408</c:v>
                </c:pt>
                <c:pt idx="949">
                  <c:v>291.39158576099999</c:v>
                </c:pt>
                <c:pt idx="950">
                  <c:v>291.90938511299998</c:v>
                </c:pt>
                <c:pt idx="951">
                  <c:v>292.42718446600003</c:v>
                </c:pt>
                <c:pt idx="952">
                  <c:v>292.94498381900002</c:v>
                </c:pt>
                <c:pt idx="953">
                  <c:v>293.462783172</c:v>
                </c:pt>
                <c:pt idx="954">
                  <c:v>293.980582524</c:v>
                </c:pt>
                <c:pt idx="955">
                  <c:v>294.49838187699999</c:v>
                </c:pt>
                <c:pt idx="956">
                  <c:v>295.01618122999997</c:v>
                </c:pt>
                <c:pt idx="957">
                  <c:v>295.53398058300002</c:v>
                </c:pt>
                <c:pt idx="958">
                  <c:v>296.05177993500001</c:v>
                </c:pt>
                <c:pt idx="959">
                  <c:v>296.569579288</c:v>
                </c:pt>
                <c:pt idx="960">
                  <c:v>297.08737864099999</c:v>
                </c:pt>
                <c:pt idx="961">
                  <c:v>297.60517799399997</c:v>
                </c:pt>
                <c:pt idx="962">
                  <c:v>298.12297734600003</c:v>
                </c:pt>
                <c:pt idx="963">
                  <c:v>298.64077669900001</c:v>
                </c:pt>
                <c:pt idx="964">
                  <c:v>299.158576052</c:v>
                </c:pt>
                <c:pt idx="965">
                  <c:v>299.67637540499999</c:v>
                </c:pt>
                <c:pt idx="966">
                  <c:v>300.19417475699998</c:v>
                </c:pt>
              </c:numCache>
            </c:numRef>
          </c:xVal>
          <c:yVal>
            <c:numRef>
              <c:f>'PCS(K)'!$E$7:$E$973</c:f>
              <c:numCache>
                <c:formatCode>General</c:formatCode>
                <c:ptCount val="967"/>
                <c:pt idx="0">
                  <c:v>6.9940913005700001</c:v>
                </c:pt>
                <c:pt idx="1">
                  <c:v>7.0349909586199999</c:v>
                </c:pt>
                <c:pt idx="2">
                  <c:v>7.0758906166699997</c:v>
                </c:pt>
                <c:pt idx="3">
                  <c:v>7.1167902747099996</c:v>
                </c:pt>
                <c:pt idx="4">
                  <c:v>7.1576899327600003</c:v>
                </c:pt>
                <c:pt idx="5">
                  <c:v>7.1985895908000002</c:v>
                </c:pt>
                <c:pt idx="6">
                  <c:v>7.23948924885</c:v>
                </c:pt>
                <c:pt idx="7">
                  <c:v>7.2803889068899998</c:v>
                </c:pt>
                <c:pt idx="8">
                  <c:v>7.3212885649399997</c:v>
                </c:pt>
                <c:pt idx="9">
                  <c:v>7.3621882229800004</c:v>
                </c:pt>
                <c:pt idx="10">
                  <c:v>7.4030878810300003</c:v>
                </c:pt>
                <c:pt idx="11">
                  <c:v>7.4439875390700001</c:v>
                </c:pt>
                <c:pt idx="12">
                  <c:v>7.4848871971199999</c:v>
                </c:pt>
                <c:pt idx="13">
                  <c:v>7.5257868551599998</c:v>
                </c:pt>
                <c:pt idx="14">
                  <c:v>7.5666865132099996</c:v>
                </c:pt>
                <c:pt idx="15">
                  <c:v>7.6075861712500004</c:v>
                </c:pt>
                <c:pt idx="16">
                  <c:v>7.6484858293000002</c:v>
                </c:pt>
                <c:pt idx="17">
                  <c:v>7.68938548735</c:v>
                </c:pt>
                <c:pt idx="18">
                  <c:v>7.7302851453899999</c:v>
                </c:pt>
                <c:pt idx="19">
                  <c:v>7.7711848034399997</c:v>
                </c:pt>
                <c:pt idx="20">
                  <c:v>7.8120844614799996</c:v>
                </c:pt>
                <c:pt idx="21">
                  <c:v>7.8529841195300003</c:v>
                </c:pt>
                <c:pt idx="22">
                  <c:v>7.8938837775700001</c:v>
                </c:pt>
                <c:pt idx="23">
                  <c:v>7.93478343562</c:v>
                </c:pt>
                <c:pt idx="24">
                  <c:v>7.9756830936599998</c:v>
                </c:pt>
                <c:pt idx="25">
                  <c:v>8.0165827517100006</c:v>
                </c:pt>
                <c:pt idx="26">
                  <c:v>8.0574824097499995</c:v>
                </c:pt>
                <c:pt idx="27">
                  <c:v>8.0983820677999994</c:v>
                </c:pt>
                <c:pt idx="28">
                  <c:v>8.1363233337699992</c:v>
                </c:pt>
                <c:pt idx="29">
                  <c:v>8.1704292421400009</c:v>
                </c:pt>
                <c:pt idx="30">
                  <c:v>8.2045351505100008</c:v>
                </c:pt>
                <c:pt idx="31">
                  <c:v>8.2386410588800008</c:v>
                </c:pt>
                <c:pt idx="32">
                  <c:v>8.2727469672500007</c:v>
                </c:pt>
                <c:pt idx="33">
                  <c:v>8.3068528756200006</c:v>
                </c:pt>
                <c:pt idx="34">
                  <c:v>8.3409587839900006</c:v>
                </c:pt>
                <c:pt idx="35">
                  <c:v>8.3750646923699996</c:v>
                </c:pt>
                <c:pt idx="36">
                  <c:v>8.4091706007399996</c:v>
                </c:pt>
                <c:pt idx="37">
                  <c:v>8.4432765091099995</c:v>
                </c:pt>
                <c:pt idx="38">
                  <c:v>8.4773824174799994</c:v>
                </c:pt>
                <c:pt idx="39">
                  <c:v>8.5114883258499994</c:v>
                </c:pt>
                <c:pt idx="40">
                  <c:v>8.5455942342199993</c:v>
                </c:pt>
                <c:pt idx="41">
                  <c:v>8.5797001425899992</c:v>
                </c:pt>
                <c:pt idx="42">
                  <c:v>8.6138060509599992</c:v>
                </c:pt>
                <c:pt idx="43">
                  <c:v>8.6479119593299991</c:v>
                </c:pt>
                <c:pt idx="44">
                  <c:v>8.6820178677000008</c:v>
                </c:pt>
                <c:pt idx="45">
                  <c:v>8.7161237760799999</c:v>
                </c:pt>
                <c:pt idx="46">
                  <c:v>8.7502296844499998</c:v>
                </c:pt>
                <c:pt idx="47">
                  <c:v>8.78704876778</c:v>
                </c:pt>
                <c:pt idx="48">
                  <c:v>8.8372765982499999</c:v>
                </c:pt>
                <c:pt idx="49">
                  <c:v>8.8875044287100007</c:v>
                </c:pt>
                <c:pt idx="50">
                  <c:v>8.9377322591800006</c:v>
                </c:pt>
                <c:pt idx="51">
                  <c:v>8.9879600896500005</c:v>
                </c:pt>
                <c:pt idx="52">
                  <c:v>9.0381879201200004</c:v>
                </c:pt>
                <c:pt idx="53">
                  <c:v>9.0884157505900003</c:v>
                </c:pt>
                <c:pt idx="54">
                  <c:v>9.1386435810600002</c:v>
                </c:pt>
                <c:pt idx="55">
                  <c:v>9.1888714115199992</c:v>
                </c:pt>
                <c:pt idx="56">
                  <c:v>9.2390992419900009</c:v>
                </c:pt>
                <c:pt idx="57">
                  <c:v>9.2893270724600008</c:v>
                </c:pt>
                <c:pt idx="58">
                  <c:v>9.3395549029300007</c:v>
                </c:pt>
                <c:pt idx="59">
                  <c:v>9.3897827334000006</c:v>
                </c:pt>
                <c:pt idx="60">
                  <c:v>9.4400105638700005</c:v>
                </c:pt>
                <c:pt idx="61">
                  <c:v>9.4902383943299995</c:v>
                </c:pt>
                <c:pt idx="62">
                  <c:v>9.5404662247999994</c:v>
                </c:pt>
                <c:pt idx="63">
                  <c:v>9.5906940552699993</c:v>
                </c:pt>
                <c:pt idx="64">
                  <c:v>9.6409218857399992</c:v>
                </c:pt>
                <c:pt idx="65">
                  <c:v>9.6911497162100009</c:v>
                </c:pt>
                <c:pt idx="66">
                  <c:v>9.7413775466800008</c:v>
                </c:pt>
                <c:pt idx="67">
                  <c:v>9.7916053771399998</c:v>
                </c:pt>
                <c:pt idx="68">
                  <c:v>9.8418332076099997</c:v>
                </c:pt>
                <c:pt idx="69">
                  <c:v>9.8920610380799996</c:v>
                </c:pt>
                <c:pt idx="70">
                  <c:v>9.9413892635900005</c:v>
                </c:pt>
                <c:pt idx="71">
                  <c:v>9.9899749823999997</c:v>
                </c:pt>
                <c:pt idx="72">
                  <c:v>10.0385607012</c:v>
                </c:pt>
                <c:pt idx="73">
                  <c:v>10.08714642</c:v>
                </c:pt>
                <c:pt idx="74">
                  <c:v>10.1357321388</c:v>
                </c:pt>
                <c:pt idx="75">
                  <c:v>10.1843178577</c:v>
                </c:pt>
                <c:pt idx="76">
                  <c:v>10.2329035765</c:v>
                </c:pt>
                <c:pt idx="77">
                  <c:v>10.2814892953</c:v>
                </c:pt>
                <c:pt idx="78">
                  <c:v>10.3300750141</c:v>
                </c:pt>
                <c:pt idx="79">
                  <c:v>10.3786607329</c:v>
                </c:pt>
                <c:pt idx="80">
                  <c:v>10.4272464517</c:v>
                </c:pt>
                <c:pt idx="81">
                  <c:v>10.4758321705</c:v>
                </c:pt>
                <c:pt idx="82">
                  <c:v>10.5244178893</c:v>
                </c:pt>
                <c:pt idx="83">
                  <c:v>10.573003608200001</c:v>
                </c:pt>
                <c:pt idx="84">
                  <c:v>10.621589327000001</c:v>
                </c:pt>
                <c:pt idx="85">
                  <c:v>10.670175045800001</c:v>
                </c:pt>
                <c:pt idx="86">
                  <c:v>10.718760764600001</c:v>
                </c:pt>
                <c:pt idx="87">
                  <c:v>10.767346483400001</c:v>
                </c:pt>
                <c:pt idx="88">
                  <c:v>10.815932202200001</c:v>
                </c:pt>
                <c:pt idx="89">
                  <c:v>10.864517920999999</c:v>
                </c:pt>
                <c:pt idx="90">
                  <c:v>10.913103639799999</c:v>
                </c:pt>
                <c:pt idx="91">
                  <c:v>10.961689358699999</c:v>
                </c:pt>
                <c:pt idx="92">
                  <c:v>11.010275077499999</c:v>
                </c:pt>
                <c:pt idx="93">
                  <c:v>11.058860796299999</c:v>
                </c:pt>
                <c:pt idx="94">
                  <c:v>11.116581850299999</c:v>
                </c:pt>
                <c:pt idx="95">
                  <c:v>11.186587144300001</c:v>
                </c:pt>
                <c:pt idx="96">
                  <c:v>11.2565924383</c:v>
                </c:pt>
                <c:pt idx="97">
                  <c:v>11.3265977323</c:v>
                </c:pt>
                <c:pt idx="98">
                  <c:v>11.396603026299999</c:v>
                </c:pt>
                <c:pt idx="99">
                  <c:v>11.466608320300001</c:v>
                </c:pt>
                <c:pt idx="100">
                  <c:v>11.5366136143</c:v>
                </c:pt>
                <c:pt idx="101">
                  <c:v>11.6066189083</c:v>
                </c:pt>
                <c:pt idx="102">
                  <c:v>11.676624202299999</c:v>
                </c:pt>
                <c:pt idx="103">
                  <c:v>11.746629496300001</c:v>
                </c:pt>
                <c:pt idx="104">
                  <c:v>11.8166347903</c:v>
                </c:pt>
                <c:pt idx="105">
                  <c:v>11.8866400843</c:v>
                </c:pt>
                <c:pt idx="106">
                  <c:v>11.956645378299999</c:v>
                </c:pt>
                <c:pt idx="107">
                  <c:v>12.026650672300001</c:v>
                </c:pt>
                <c:pt idx="108">
                  <c:v>12.0966559663</c:v>
                </c:pt>
                <c:pt idx="109">
                  <c:v>12.1666612603</c:v>
                </c:pt>
                <c:pt idx="110">
                  <c:v>12.236666554299999</c:v>
                </c:pt>
                <c:pt idx="111">
                  <c:v>12.306671848300001</c:v>
                </c:pt>
                <c:pt idx="112">
                  <c:v>12.3766771423</c:v>
                </c:pt>
                <c:pt idx="113">
                  <c:v>12.4425623746</c:v>
                </c:pt>
                <c:pt idx="114">
                  <c:v>12.4951281311</c:v>
                </c:pt>
                <c:pt idx="115">
                  <c:v>12.547693887499999</c:v>
                </c:pt>
                <c:pt idx="116">
                  <c:v>12.600259643999999</c:v>
                </c:pt>
                <c:pt idx="117">
                  <c:v>12.652825400399999</c:v>
                </c:pt>
                <c:pt idx="118">
                  <c:v>12.705391156899999</c:v>
                </c:pt>
                <c:pt idx="119">
                  <c:v>12.757956913299999</c:v>
                </c:pt>
                <c:pt idx="120">
                  <c:v>12.810522669799999</c:v>
                </c:pt>
                <c:pt idx="121">
                  <c:v>12.863088426299999</c:v>
                </c:pt>
                <c:pt idx="122">
                  <c:v>12.915654182700001</c:v>
                </c:pt>
                <c:pt idx="123">
                  <c:v>12.968219939200001</c:v>
                </c:pt>
                <c:pt idx="124">
                  <c:v>13.020785695600001</c:v>
                </c:pt>
                <c:pt idx="125">
                  <c:v>13.073351452100001</c:v>
                </c:pt>
                <c:pt idx="126">
                  <c:v>13.125917208500001</c:v>
                </c:pt>
                <c:pt idx="127">
                  <c:v>13.178482965000001</c:v>
                </c:pt>
                <c:pt idx="128">
                  <c:v>13.231048721400001</c:v>
                </c:pt>
                <c:pt idx="129">
                  <c:v>13.2836144779</c:v>
                </c:pt>
                <c:pt idx="130">
                  <c:v>13.3361802344</c:v>
                </c:pt>
                <c:pt idx="131">
                  <c:v>13.3887459908</c:v>
                </c:pt>
                <c:pt idx="132">
                  <c:v>13.4413117473</c:v>
                </c:pt>
                <c:pt idx="133">
                  <c:v>13.4938775037</c:v>
                </c:pt>
                <c:pt idx="134">
                  <c:v>13.5464432602</c:v>
                </c:pt>
                <c:pt idx="135">
                  <c:v>13.5990090166</c:v>
                </c:pt>
                <c:pt idx="136">
                  <c:v>13.6515747731</c:v>
                </c:pt>
                <c:pt idx="137">
                  <c:v>13.7041405296</c:v>
                </c:pt>
                <c:pt idx="138">
                  <c:v>13.756706286</c:v>
                </c:pt>
                <c:pt idx="139">
                  <c:v>13.8092720425</c:v>
                </c:pt>
                <c:pt idx="140">
                  <c:v>13.8618377989</c:v>
                </c:pt>
                <c:pt idx="141">
                  <c:v>13.9144035554</c:v>
                </c:pt>
                <c:pt idx="142">
                  <c:v>13.9741254883</c:v>
                </c:pt>
                <c:pt idx="143">
                  <c:v>14.082063846800001</c:v>
                </c:pt>
                <c:pt idx="144">
                  <c:v>14.190002205400001</c:v>
                </c:pt>
                <c:pt idx="145">
                  <c:v>14.297940563899999</c:v>
                </c:pt>
                <c:pt idx="146">
                  <c:v>14.405878922499999</c:v>
                </c:pt>
                <c:pt idx="147">
                  <c:v>14.513817281</c:v>
                </c:pt>
                <c:pt idx="148">
                  <c:v>14.6217556395</c:v>
                </c:pt>
                <c:pt idx="149">
                  <c:v>14.7296939981</c:v>
                </c:pt>
                <c:pt idx="150">
                  <c:v>14.8376323566</c:v>
                </c:pt>
                <c:pt idx="151">
                  <c:v>14.945570715200001</c:v>
                </c:pt>
                <c:pt idx="152">
                  <c:v>15.053509073700001</c:v>
                </c:pt>
                <c:pt idx="153">
                  <c:v>15.161447432299999</c:v>
                </c:pt>
                <c:pt idx="154">
                  <c:v>15.269385790799999</c:v>
                </c:pt>
                <c:pt idx="155">
                  <c:v>15.3773241494</c:v>
                </c:pt>
                <c:pt idx="156">
                  <c:v>15.4852625079</c:v>
                </c:pt>
                <c:pt idx="157">
                  <c:v>15.5932008664</c:v>
                </c:pt>
                <c:pt idx="158">
                  <c:v>15.701139225</c:v>
                </c:pt>
                <c:pt idx="159">
                  <c:v>15.809077583500001</c:v>
                </c:pt>
                <c:pt idx="160">
                  <c:v>15.917015942100001</c:v>
                </c:pt>
                <c:pt idx="161">
                  <c:v>16.024954300600001</c:v>
                </c:pt>
                <c:pt idx="162">
                  <c:v>16.132892659199999</c:v>
                </c:pt>
                <c:pt idx="163">
                  <c:v>16.2408310177</c:v>
                </c:pt>
                <c:pt idx="164">
                  <c:v>16.348769376300002</c:v>
                </c:pt>
                <c:pt idx="165">
                  <c:v>16.456707734799998</c:v>
                </c:pt>
                <c:pt idx="166">
                  <c:v>16.564646093299999</c:v>
                </c:pt>
                <c:pt idx="167">
                  <c:v>16.672584451900001</c:v>
                </c:pt>
                <c:pt idx="168">
                  <c:v>16.780522810400001</c:v>
                </c:pt>
                <c:pt idx="169">
                  <c:v>16.888461168999999</c:v>
                </c:pt>
                <c:pt idx="170">
                  <c:v>16.996399527499999</c:v>
                </c:pt>
                <c:pt idx="171">
                  <c:v>17.104337886100001</c:v>
                </c:pt>
                <c:pt idx="172">
                  <c:v>17.212276244600002</c:v>
                </c:pt>
                <c:pt idx="173">
                  <c:v>17.3202146032</c:v>
                </c:pt>
                <c:pt idx="174">
                  <c:v>17.4281529617</c:v>
                </c:pt>
                <c:pt idx="175">
                  <c:v>17.536091320200001</c:v>
                </c:pt>
                <c:pt idx="176">
                  <c:v>17.644029678799999</c:v>
                </c:pt>
                <c:pt idx="177">
                  <c:v>17.751968037299999</c:v>
                </c:pt>
                <c:pt idx="178">
                  <c:v>17.859906395900001</c:v>
                </c:pt>
                <c:pt idx="179">
                  <c:v>17.967844754400002</c:v>
                </c:pt>
                <c:pt idx="180">
                  <c:v>18.075783113</c:v>
                </c:pt>
                <c:pt idx="181">
                  <c:v>18.1837214715</c:v>
                </c:pt>
                <c:pt idx="182">
                  <c:v>18.29165983</c:v>
                </c:pt>
                <c:pt idx="183">
                  <c:v>18.399598188599999</c:v>
                </c:pt>
                <c:pt idx="184">
                  <c:v>18.507536547099999</c:v>
                </c:pt>
                <c:pt idx="185">
                  <c:v>18.603756527600002</c:v>
                </c:pt>
                <c:pt idx="186">
                  <c:v>18.693070715699999</c:v>
                </c:pt>
                <c:pt idx="187">
                  <c:v>18.782384903800001</c:v>
                </c:pt>
                <c:pt idx="188">
                  <c:v>18.871699091899998</c:v>
                </c:pt>
                <c:pt idx="189">
                  <c:v>18.961013279900001</c:v>
                </c:pt>
                <c:pt idx="190">
                  <c:v>19.050327467999999</c:v>
                </c:pt>
                <c:pt idx="191">
                  <c:v>19.1396416561</c:v>
                </c:pt>
                <c:pt idx="192">
                  <c:v>19.228955844200001</c:v>
                </c:pt>
                <c:pt idx="193">
                  <c:v>19.318270032200001</c:v>
                </c:pt>
                <c:pt idx="194">
                  <c:v>19.407584220299999</c:v>
                </c:pt>
                <c:pt idx="195">
                  <c:v>19.4968984084</c:v>
                </c:pt>
                <c:pt idx="196">
                  <c:v>19.586212596500001</c:v>
                </c:pt>
                <c:pt idx="197">
                  <c:v>19.676753141799999</c:v>
                </c:pt>
                <c:pt idx="198">
                  <c:v>19.830261272400001</c:v>
                </c:pt>
                <c:pt idx="199">
                  <c:v>19.983769403</c:v>
                </c:pt>
                <c:pt idx="200">
                  <c:v>20.137277533599999</c:v>
                </c:pt>
                <c:pt idx="201">
                  <c:v>20.290785664200001</c:v>
                </c:pt>
                <c:pt idx="202">
                  <c:v>20.4442937948</c:v>
                </c:pt>
                <c:pt idx="203">
                  <c:v>20.631211216499999</c:v>
                </c:pt>
                <c:pt idx="204">
                  <c:v>20.834968146600001</c:v>
                </c:pt>
                <c:pt idx="205">
                  <c:v>21.038725076599999</c:v>
                </c:pt>
                <c:pt idx="206">
                  <c:v>21.242482006700001</c:v>
                </c:pt>
                <c:pt idx="207">
                  <c:v>21.4462389368</c:v>
                </c:pt>
                <c:pt idx="208">
                  <c:v>21.649995866899999</c:v>
                </c:pt>
                <c:pt idx="209">
                  <c:v>21.853752796999999</c:v>
                </c:pt>
                <c:pt idx="210">
                  <c:v>22.057509726999999</c:v>
                </c:pt>
                <c:pt idx="211">
                  <c:v>22.261266657099998</c:v>
                </c:pt>
                <c:pt idx="212">
                  <c:v>22.465023587200001</c:v>
                </c:pt>
                <c:pt idx="213">
                  <c:v>22.6687805173</c:v>
                </c:pt>
                <c:pt idx="214">
                  <c:v>22.872537447300001</c:v>
                </c:pt>
                <c:pt idx="215">
                  <c:v>23.0762943774</c:v>
                </c:pt>
                <c:pt idx="216">
                  <c:v>23.280051307499999</c:v>
                </c:pt>
                <c:pt idx="217">
                  <c:v>23.483808237600002</c:v>
                </c:pt>
                <c:pt idx="218">
                  <c:v>23.687565167599999</c:v>
                </c:pt>
                <c:pt idx="219">
                  <c:v>23.8853900987</c:v>
                </c:pt>
                <c:pt idx="220">
                  <c:v>24.057132332799998</c:v>
                </c:pt>
                <c:pt idx="221">
                  <c:v>24.228874566799998</c:v>
                </c:pt>
                <c:pt idx="222">
                  <c:v>24.400616800800002</c:v>
                </c:pt>
                <c:pt idx="223">
                  <c:v>24.5723590349</c:v>
                </c:pt>
                <c:pt idx="224">
                  <c:v>24.7441012689</c:v>
                </c:pt>
                <c:pt idx="225">
                  <c:v>24.9158435029</c:v>
                </c:pt>
                <c:pt idx="226">
                  <c:v>25.087585736899999</c:v>
                </c:pt>
                <c:pt idx="227">
                  <c:v>25.259327971000001</c:v>
                </c:pt>
                <c:pt idx="228">
                  <c:v>25.431070205000001</c:v>
                </c:pt>
                <c:pt idx="229">
                  <c:v>25.602812439000001</c:v>
                </c:pt>
                <c:pt idx="230">
                  <c:v>25.774554673099999</c:v>
                </c:pt>
                <c:pt idx="231">
                  <c:v>25.946296907099999</c:v>
                </c:pt>
                <c:pt idx="232">
                  <c:v>26.118039141099999</c:v>
                </c:pt>
                <c:pt idx="233">
                  <c:v>26.289781375099999</c:v>
                </c:pt>
                <c:pt idx="234">
                  <c:v>26.4615236092</c:v>
                </c:pt>
                <c:pt idx="235">
                  <c:v>26.6332658432</c:v>
                </c:pt>
                <c:pt idx="236">
                  <c:v>26.8050080772</c:v>
                </c:pt>
                <c:pt idx="237">
                  <c:v>26.976750311299998</c:v>
                </c:pt>
                <c:pt idx="238">
                  <c:v>27.148492545300002</c:v>
                </c:pt>
                <c:pt idx="239">
                  <c:v>27.320234779300002</c:v>
                </c:pt>
                <c:pt idx="240">
                  <c:v>27.491977013300001</c:v>
                </c:pt>
                <c:pt idx="241">
                  <c:v>27.6637192474</c:v>
                </c:pt>
                <c:pt idx="242">
                  <c:v>27.835461481399999</c:v>
                </c:pt>
                <c:pt idx="243">
                  <c:v>28.007203715399999</c:v>
                </c:pt>
                <c:pt idx="244">
                  <c:v>28.178945949399999</c:v>
                </c:pt>
                <c:pt idx="245">
                  <c:v>28.350688183500001</c:v>
                </c:pt>
                <c:pt idx="246">
                  <c:v>28.522430417500001</c:v>
                </c:pt>
                <c:pt idx="247">
                  <c:v>28.694172651500001</c:v>
                </c:pt>
                <c:pt idx="248">
                  <c:v>28.865914885599999</c:v>
                </c:pt>
                <c:pt idx="249">
                  <c:v>29.037657119599999</c:v>
                </c:pt>
                <c:pt idx="250">
                  <c:v>29.209399353599999</c:v>
                </c:pt>
                <c:pt idx="251">
                  <c:v>29.381141587599998</c:v>
                </c:pt>
                <c:pt idx="252">
                  <c:v>29.5528838217</c:v>
                </c:pt>
                <c:pt idx="253">
                  <c:v>29.7246260557</c:v>
                </c:pt>
                <c:pt idx="254">
                  <c:v>29.8963682897</c:v>
                </c:pt>
                <c:pt idx="255">
                  <c:v>30.068110523800001</c:v>
                </c:pt>
                <c:pt idx="256">
                  <c:v>30.239852757800001</c:v>
                </c:pt>
                <c:pt idx="257">
                  <c:v>30.533236818599999</c:v>
                </c:pt>
                <c:pt idx="258">
                  <c:v>30.8842156493</c:v>
                </c:pt>
                <c:pt idx="259">
                  <c:v>31.235194480000001</c:v>
                </c:pt>
                <c:pt idx="260">
                  <c:v>31.586173310700001</c:v>
                </c:pt>
                <c:pt idx="261">
                  <c:v>31.937152141399999</c:v>
                </c:pt>
                <c:pt idx="262">
                  <c:v>32.288130972099999</c:v>
                </c:pt>
                <c:pt idx="263">
                  <c:v>32.6391098028</c:v>
                </c:pt>
                <c:pt idx="264">
                  <c:v>32.990088633500001</c:v>
                </c:pt>
                <c:pt idx="265">
                  <c:v>33.341067464200002</c:v>
                </c:pt>
                <c:pt idx="266">
                  <c:v>33.692046294900003</c:v>
                </c:pt>
                <c:pt idx="267">
                  <c:v>34.043025125600003</c:v>
                </c:pt>
                <c:pt idx="268">
                  <c:v>34.394003956299997</c:v>
                </c:pt>
                <c:pt idx="269">
                  <c:v>34.744982786999998</c:v>
                </c:pt>
                <c:pt idx="270">
                  <c:v>35.095961617699999</c:v>
                </c:pt>
                <c:pt idx="271">
                  <c:v>35.446940448399999</c:v>
                </c:pt>
                <c:pt idx="272">
                  <c:v>35.7979192791</c:v>
                </c:pt>
                <c:pt idx="273">
                  <c:v>36.148898109800001</c:v>
                </c:pt>
                <c:pt idx="274">
                  <c:v>36.499876940500002</c:v>
                </c:pt>
                <c:pt idx="275">
                  <c:v>36.850855771200003</c:v>
                </c:pt>
                <c:pt idx="276">
                  <c:v>37.201834601900003</c:v>
                </c:pt>
                <c:pt idx="277">
                  <c:v>37.552813432599997</c:v>
                </c:pt>
                <c:pt idx="278">
                  <c:v>37.903792263299998</c:v>
                </c:pt>
                <c:pt idx="279">
                  <c:v>38.254771093999999</c:v>
                </c:pt>
                <c:pt idx="280">
                  <c:v>38.6057499247</c:v>
                </c:pt>
                <c:pt idx="281">
                  <c:v>38.9567287554</c:v>
                </c:pt>
                <c:pt idx="282">
                  <c:v>39.307707586100001</c:v>
                </c:pt>
                <c:pt idx="283">
                  <c:v>39.658686416899997</c:v>
                </c:pt>
                <c:pt idx="284">
                  <c:v>40.009665247599997</c:v>
                </c:pt>
                <c:pt idx="285">
                  <c:v>40.360644078299998</c:v>
                </c:pt>
                <c:pt idx="286">
                  <c:v>40.723104796699999</c:v>
                </c:pt>
                <c:pt idx="287">
                  <c:v>41.0867809744</c:v>
                </c:pt>
                <c:pt idx="288">
                  <c:v>41.4504571521</c:v>
                </c:pt>
                <c:pt idx="289">
                  <c:v>41.814133329699999</c:v>
                </c:pt>
                <c:pt idx="290">
                  <c:v>42.177809507399999</c:v>
                </c:pt>
                <c:pt idx="291">
                  <c:v>42.541485684999998</c:v>
                </c:pt>
                <c:pt idx="292">
                  <c:v>42.905161862699998</c:v>
                </c:pt>
                <c:pt idx="293">
                  <c:v>43.268838040399999</c:v>
                </c:pt>
                <c:pt idx="294">
                  <c:v>43.632514217999997</c:v>
                </c:pt>
                <c:pt idx="295">
                  <c:v>43.996190395699998</c:v>
                </c:pt>
                <c:pt idx="296">
                  <c:v>44.359866573399998</c:v>
                </c:pt>
                <c:pt idx="297">
                  <c:v>44.723542750999997</c:v>
                </c:pt>
                <c:pt idx="298">
                  <c:v>45.087218928699997</c:v>
                </c:pt>
                <c:pt idx="299">
                  <c:v>45.450895106300003</c:v>
                </c:pt>
                <c:pt idx="300">
                  <c:v>45.814571284000003</c:v>
                </c:pt>
                <c:pt idx="301">
                  <c:v>46.373860837899997</c:v>
                </c:pt>
                <c:pt idx="302">
                  <c:v>47.2532836886</c:v>
                </c:pt>
                <c:pt idx="303">
                  <c:v>48.132706539300003</c:v>
                </c:pt>
                <c:pt idx="304">
                  <c:v>49.0121293901</c:v>
                </c:pt>
                <c:pt idx="305">
                  <c:v>49.891552240800003</c:v>
                </c:pt>
                <c:pt idx="306">
                  <c:v>50.770975091499999</c:v>
                </c:pt>
                <c:pt idx="307">
                  <c:v>51.650397942300003</c:v>
                </c:pt>
                <c:pt idx="308">
                  <c:v>52.529820792999999</c:v>
                </c:pt>
                <c:pt idx="309">
                  <c:v>53.409243643700002</c:v>
                </c:pt>
                <c:pt idx="310">
                  <c:v>54.185664846500003</c:v>
                </c:pt>
                <c:pt idx="311">
                  <c:v>54.955483465</c:v>
                </c:pt>
                <c:pt idx="312">
                  <c:v>55.725302083400003</c:v>
                </c:pt>
                <c:pt idx="313">
                  <c:v>56.495120701799998</c:v>
                </c:pt>
                <c:pt idx="314">
                  <c:v>57.264939320300002</c:v>
                </c:pt>
                <c:pt idx="315">
                  <c:v>58.034757938699997</c:v>
                </c:pt>
                <c:pt idx="316">
                  <c:v>58.804576557099999</c:v>
                </c:pt>
                <c:pt idx="317">
                  <c:v>59.574395175600003</c:v>
                </c:pt>
                <c:pt idx="318">
                  <c:v>60.344213793999998</c:v>
                </c:pt>
                <c:pt idx="319">
                  <c:v>61.1140324124</c:v>
                </c:pt>
                <c:pt idx="320">
                  <c:v>61.883851030899997</c:v>
                </c:pt>
                <c:pt idx="321">
                  <c:v>62.653669649299999</c:v>
                </c:pt>
                <c:pt idx="322">
                  <c:v>63.423488267700002</c:v>
                </c:pt>
                <c:pt idx="323">
                  <c:v>64.193306886200006</c:v>
                </c:pt>
                <c:pt idx="324">
                  <c:v>64.963125504600001</c:v>
                </c:pt>
                <c:pt idx="325">
                  <c:v>65.732944122999996</c:v>
                </c:pt>
                <c:pt idx="326">
                  <c:v>66.502762741400005</c:v>
                </c:pt>
                <c:pt idx="327">
                  <c:v>67.272581359900002</c:v>
                </c:pt>
                <c:pt idx="328">
                  <c:v>68.042399978299997</c:v>
                </c:pt>
                <c:pt idx="329">
                  <c:v>68.812218596700006</c:v>
                </c:pt>
                <c:pt idx="330">
                  <c:v>69.582037215200003</c:v>
                </c:pt>
                <c:pt idx="331">
                  <c:v>70.351855833599998</c:v>
                </c:pt>
                <c:pt idx="332">
                  <c:v>71.121674451999993</c:v>
                </c:pt>
                <c:pt idx="333">
                  <c:v>71.891493070500005</c:v>
                </c:pt>
                <c:pt idx="334">
                  <c:v>72.6613116889</c:v>
                </c:pt>
                <c:pt idx="335">
                  <c:v>73.431130307299995</c:v>
                </c:pt>
                <c:pt idx="336">
                  <c:v>74.200948925800006</c:v>
                </c:pt>
                <c:pt idx="337">
                  <c:v>74.970767544200001</c:v>
                </c:pt>
                <c:pt idx="338">
                  <c:v>75.740586162599996</c:v>
                </c:pt>
                <c:pt idx="339">
                  <c:v>76.510404781099993</c:v>
                </c:pt>
                <c:pt idx="340">
                  <c:v>77.280223399500002</c:v>
                </c:pt>
                <c:pt idx="341">
                  <c:v>78.050042017899997</c:v>
                </c:pt>
                <c:pt idx="342">
                  <c:v>78.819860636399994</c:v>
                </c:pt>
                <c:pt idx="343">
                  <c:v>79.589679254800004</c:v>
                </c:pt>
                <c:pt idx="344">
                  <c:v>80.359497873199999</c:v>
                </c:pt>
                <c:pt idx="345">
                  <c:v>81.129316491599994</c:v>
                </c:pt>
                <c:pt idx="346">
                  <c:v>81.992014324400003</c:v>
                </c:pt>
                <c:pt idx="347">
                  <c:v>82.903965493599998</c:v>
                </c:pt>
                <c:pt idx="348">
                  <c:v>83.815916662899994</c:v>
                </c:pt>
                <c:pt idx="349">
                  <c:v>84.727867832200005</c:v>
                </c:pt>
                <c:pt idx="350">
                  <c:v>85.639819001399999</c:v>
                </c:pt>
                <c:pt idx="351">
                  <c:v>86.551770170699996</c:v>
                </c:pt>
                <c:pt idx="352">
                  <c:v>87.463721339900005</c:v>
                </c:pt>
                <c:pt idx="353">
                  <c:v>88.375672509200001</c:v>
                </c:pt>
                <c:pt idx="354">
                  <c:v>89.287623678499997</c:v>
                </c:pt>
                <c:pt idx="355">
                  <c:v>90.199574847700006</c:v>
                </c:pt>
                <c:pt idx="356">
                  <c:v>91.111526017000003</c:v>
                </c:pt>
                <c:pt idx="357">
                  <c:v>92.023477186199997</c:v>
                </c:pt>
                <c:pt idx="358">
                  <c:v>92.943996208499996</c:v>
                </c:pt>
                <c:pt idx="359">
                  <c:v>94.424135078800006</c:v>
                </c:pt>
                <c:pt idx="360">
                  <c:v>95.904273949200004</c:v>
                </c:pt>
                <c:pt idx="361">
                  <c:v>97.3844128195</c:v>
                </c:pt>
                <c:pt idx="362">
                  <c:v>98.864551689899997</c:v>
                </c:pt>
                <c:pt idx="363">
                  <c:v>100.34469056</c:v>
                </c:pt>
                <c:pt idx="364">
                  <c:v>101.824829431</c:v>
                </c:pt>
                <c:pt idx="365">
                  <c:v>103.304968301</c:v>
                </c:pt>
                <c:pt idx="366">
                  <c:v>104.78510717100001</c:v>
                </c:pt>
                <c:pt idx="367">
                  <c:v>106.265246042</c:v>
                </c:pt>
                <c:pt idx="368">
                  <c:v>107.74538491200001</c:v>
                </c:pt>
                <c:pt idx="369">
                  <c:v>109.225523782</c:v>
                </c:pt>
                <c:pt idx="370">
                  <c:v>110.705662653</c:v>
                </c:pt>
                <c:pt idx="371">
                  <c:v>112.18580152299999</c:v>
                </c:pt>
                <c:pt idx="372">
                  <c:v>113.665940393</c:v>
                </c:pt>
                <c:pt idx="373">
                  <c:v>115.14607926399999</c:v>
                </c:pt>
                <c:pt idx="374">
                  <c:v>116.626218134</c:v>
                </c:pt>
                <c:pt idx="375">
                  <c:v>118.106357004</c:v>
                </c:pt>
                <c:pt idx="376">
                  <c:v>119.586495875</c:v>
                </c:pt>
                <c:pt idx="377">
                  <c:v>121.066634745</c:v>
                </c:pt>
                <c:pt idx="378">
                  <c:v>122.54677361500001</c:v>
                </c:pt>
                <c:pt idx="379">
                  <c:v>124.026912486</c:v>
                </c:pt>
                <c:pt idx="380">
                  <c:v>125.50705135600001</c:v>
                </c:pt>
                <c:pt idx="381">
                  <c:v>126.987190226</c:v>
                </c:pt>
                <c:pt idx="382">
                  <c:v>128.467329097</c:v>
                </c:pt>
                <c:pt idx="383">
                  <c:v>129.94746796699999</c:v>
                </c:pt>
                <c:pt idx="384">
                  <c:v>131.42760683700001</c:v>
                </c:pt>
                <c:pt idx="385">
                  <c:v>132.90774570799999</c:v>
                </c:pt>
                <c:pt idx="386">
                  <c:v>134.38788457800001</c:v>
                </c:pt>
                <c:pt idx="387">
                  <c:v>136.23726005099999</c:v>
                </c:pt>
                <c:pt idx="388">
                  <c:v>138.48767892500001</c:v>
                </c:pt>
                <c:pt idx="389">
                  <c:v>140.738097799</c:v>
                </c:pt>
                <c:pt idx="390">
                  <c:v>142.98851667299999</c:v>
                </c:pt>
                <c:pt idx="391">
                  <c:v>145.23893554700001</c:v>
                </c:pt>
                <c:pt idx="392">
                  <c:v>147.489354421</c:v>
                </c:pt>
                <c:pt idx="393">
                  <c:v>149.73977329499999</c:v>
                </c:pt>
                <c:pt idx="394">
                  <c:v>151.99019217</c:v>
                </c:pt>
                <c:pt idx="395">
                  <c:v>154.24061104399999</c:v>
                </c:pt>
                <c:pt idx="396">
                  <c:v>156.49102991800001</c:v>
                </c:pt>
                <c:pt idx="397">
                  <c:v>159.96584304699999</c:v>
                </c:pt>
                <c:pt idx="398">
                  <c:v>164.258116761</c:v>
                </c:pt>
                <c:pt idx="399">
                  <c:v>168.55039047400001</c:v>
                </c:pt>
                <c:pt idx="400">
                  <c:v>172.84266418799999</c:v>
                </c:pt>
                <c:pt idx="401">
                  <c:v>177.13493790199999</c:v>
                </c:pt>
                <c:pt idx="402">
                  <c:v>181.427211615</c:v>
                </c:pt>
                <c:pt idx="403">
                  <c:v>185.71948532900001</c:v>
                </c:pt>
                <c:pt idx="404">
                  <c:v>190.01175904300001</c:v>
                </c:pt>
                <c:pt idx="405">
                  <c:v>194.30403275699999</c:v>
                </c:pt>
                <c:pt idx="406">
                  <c:v>198.59630647</c:v>
                </c:pt>
                <c:pt idx="407">
                  <c:v>202.88858018400001</c:v>
                </c:pt>
                <c:pt idx="408">
                  <c:v>207.18085389800001</c:v>
                </c:pt>
                <c:pt idx="409">
                  <c:v>211.473127611</c:v>
                </c:pt>
                <c:pt idx="410">
                  <c:v>215.765401325</c:v>
                </c:pt>
                <c:pt idx="411">
                  <c:v>220.057675039</c:v>
                </c:pt>
                <c:pt idx="412">
                  <c:v>224.34994875199999</c:v>
                </c:pt>
                <c:pt idx="413">
                  <c:v>228.64222246599999</c:v>
                </c:pt>
                <c:pt idx="414">
                  <c:v>232.93449618</c:v>
                </c:pt>
                <c:pt idx="415">
                  <c:v>237.22676989300001</c:v>
                </c:pt>
                <c:pt idx="416">
                  <c:v>241.51904360699999</c:v>
                </c:pt>
                <c:pt idx="417">
                  <c:v>245.81131732099999</c:v>
                </c:pt>
                <c:pt idx="418">
                  <c:v>250.103591034</c:v>
                </c:pt>
                <c:pt idx="419">
                  <c:v>254.39586474800001</c:v>
                </c:pt>
                <c:pt idx="420">
                  <c:v>258.68813846199998</c:v>
                </c:pt>
                <c:pt idx="421">
                  <c:v>263.50019107499998</c:v>
                </c:pt>
                <c:pt idx="422">
                  <c:v>268.35500732100002</c:v>
                </c:pt>
                <c:pt idx="423">
                  <c:v>274.12752400099998</c:v>
                </c:pt>
                <c:pt idx="424">
                  <c:v>281.96471180999998</c:v>
                </c:pt>
                <c:pt idx="425">
                  <c:v>289.80189961999997</c:v>
                </c:pt>
                <c:pt idx="426">
                  <c:v>297.63908742900003</c:v>
                </c:pt>
                <c:pt idx="427">
                  <c:v>305.47627523900002</c:v>
                </c:pt>
                <c:pt idx="428">
                  <c:v>313.31346304900001</c:v>
                </c:pt>
                <c:pt idx="429">
                  <c:v>321.15065085800001</c:v>
                </c:pt>
                <c:pt idx="430">
                  <c:v>328.98783866799999</c:v>
                </c:pt>
                <c:pt idx="431">
                  <c:v>336.82502647699999</c:v>
                </c:pt>
                <c:pt idx="432">
                  <c:v>344.66221428699998</c:v>
                </c:pt>
                <c:pt idx="433">
                  <c:v>352.49940209699997</c:v>
                </c:pt>
                <c:pt idx="434">
                  <c:v>360.33658990599997</c:v>
                </c:pt>
                <c:pt idx="435">
                  <c:v>368.17377771600002</c:v>
                </c:pt>
                <c:pt idx="436">
                  <c:v>376.01096552500002</c:v>
                </c:pt>
                <c:pt idx="437">
                  <c:v>383.603426281</c:v>
                </c:pt>
                <c:pt idx="438">
                  <c:v>391.07119418299999</c:v>
                </c:pt>
                <c:pt idx="439">
                  <c:v>398.53896208399999</c:v>
                </c:pt>
                <c:pt idx="440">
                  <c:v>406.00672998499999</c:v>
                </c:pt>
                <c:pt idx="441">
                  <c:v>413.824426518</c:v>
                </c:pt>
                <c:pt idx="442">
                  <c:v>420.829101036</c:v>
                </c:pt>
                <c:pt idx="443">
                  <c:v>426.89160440299997</c:v>
                </c:pt>
                <c:pt idx="444">
                  <c:v>432.95410776900002</c:v>
                </c:pt>
                <c:pt idx="445">
                  <c:v>439.01661113599999</c:v>
                </c:pt>
                <c:pt idx="446">
                  <c:v>445.07911450199998</c:v>
                </c:pt>
                <c:pt idx="447">
                  <c:v>451.14161786900002</c:v>
                </c:pt>
                <c:pt idx="448">
                  <c:v>457.204121235</c:v>
                </c:pt>
                <c:pt idx="449">
                  <c:v>463.26662460199998</c:v>
                </c:pt>
                <c:pt idx="450">
                  <c:v>469.32912796800002</c:v>
                </c:pt>
                <c:pt idx="451">
                  <c:v>475.391631335</c:v>
                </c:pt>
                <c:pt idx="452">
                  <c:v>481.84363891200002</c:v>
                </c:pt>
                <c:pt idx="453">
                  <c:v>492.747258703</c:v>
                </c:pt>
                <c:pt idx="454">
                  <c:v>505.38388487200001</c:v>
                </c:pt>
                <c:pt idx="455">
                  <c:v>518.93499970000005</c:v>
                </c:pt>
                <c:pt idx="456">
                  <c:v>532.48611452900002</c:v>
                </c:pt>
                <c:pt idx="457">
                  <c:v>546.037229357</c:v>
                </c:pt>
                <c:pt idx="458">
                  <c:v>559.58834418599997</c:v>
                </c:pt>
                <c:pt idx="459">
                  <c:v>573.13945901399995</c:v>
                </c:pt>
                <c:pt idx="460">
                  <c:v>584.222819781</c:v>
                </c:pt>
                <c:pt idx="461">
                  <c:v>593.71702130300002</c:v>
                </c:pt>
                <c:pt idx="462">
                  <c:v>603.21122282500005</c:v>
                </c:pt>
                <c:pt idx="463">
                  <c:v>612.70542434699996</c:v>
                </c:pt>
                <c:pt idx="464">
                  <c:v>622.151354664</c:v>
                </c:pt>
                <c:pt idx="465">
                  <c:v>630.11334455199994</c:v>
                </c:pt>
                <c:pt idx="466">
                  <c:v>643.35007887400002</c:v>
                </c:pt>
                <c:pt idx="467">
                  <c:v>657.34598254499997</c:v>
                </c:pt>
                <c:pt idx="468">
                  <c:v>672.19925953500001</c:v>
                </c:pt>
                <c:pt idx="469">
                  <c:v>686.73339483699999</c:v>
                </c:pt>
                <c:pt idx="470">
                  <c:v>701.61336860899996</c:v>
                </c:pt>
                <c:pt idx="471">
                  <c:v>716.89428998100004</c:v>
                </c:pt>
                <c:pt idx="472">
                  <c:v>732.58792736600003</c:v>
                </c:pt>
                <c:pt idx="473">
                  <c:v>748.75354350600003</c:v>
                </c:pt>
                <c:pt idx="474">
                  <c:v>765.36406123400002</c:v>
                </c:pt>
                <c:pt idx="475">
                  <c:v>782.42584937399999</c:v>
                </c:pt>
                <c:pt idx="476">
                  <c:v>799.97218167999995</c:v>
                </c:pt>
                <c:pt idx="477">
                  <c:v>817.97859691799999</c:v>
                </c:pt>
                <c:pt idx="478">
                  <c:v>836.45057276199998</c:v>
                </c:pt>
                <c:pt idx="479">
                  <c:v>855.41026361199999</c:v>
                </c:pt>
                <c:pt idx="480">
                  <c:v>874.92489754400003</c:v>
                </c:pt>
                <c:pt idx="481">
                  <c:v>894.97433102299999</c:v>
                </c:pt>
                <c:pt idx="482">
                  <c:v>915.54319848099999</c:v>
                </c:pt>
                <c:pt idx="483">
                  <c:v>936.57193003999998</c:v>
                </c:pt>
                <c:pt idx="484">
                  <c:v>958.07798118100004</c:v>
                </c:pt>
                <c:pt idx="485">
                  <c:v>980.14092254900004</c:v>
                </c:pt>
                <c:pt idx="486">
                  <c:v>1002.75888103</c:v>
                </c:pt>
                <c:pt idx="487">
                  <c:v>1025.95969967</c:v>
                </c:pt>
                <c:pt idx="488">
                  <c:v>1049.74525083</c:v>
                </c:pt>
                <c:pt idx="489">
                  <c:v>1074.12914295</c:v>
                </c:pt>
                <c:pt idx="490">
                  <c:v>1099.2415767699999</c:v>
                </c:pt>
                <c:pt idx="491">
                  <c:v>1124.96503652</c:v>
                </c:pt>
                <c:pt idx="492">
                  <c:v>1151.28474708</c:v>
                </c:pt>
                <c:pt idx="493">
                  <c:v>1178.11322963</c:v>
                </c:pt>
                <c:pt idx="494">
                  <c:v>1205.44854674</c:v>
                </c:pt>
                <c:pt idx="495">
                  <c:v>1233.48906356</c:v>
                </c:pt>
                <c:pt idx="496">
                  <c:v>1262.23187519</c:v>
                </c:pt>
                <c:pt idx="497">
                  <c:v>1291.95656551</c:v>
                </c:pt>
                <c:pt idx="498">
                  <c:v>1322.30818443</c:v>
                </c:pt>
                <c:pt idx="499">
                  <c:v>1353.3993401</c:v>
                </c:pt>
                <c:pt idx="500">
                  <c:v>1384.93428163</c:v>
                </c:pt>
                <c:pt idx="501">
                  <c:v>1417.7688338099999</c:v>
                </c:pt>
                <c:pt idx="502">
                  <c:v>1451.3359869000001</c:v>
                </c:pt>
                <c:pt idx="503">
                  <c:v>1485.68712858</c:v>
                </c:pt>
                <c:pt idx="504">
                  <c:v>1520.87201912</c:v>
                </c:pt>
                <c:pt idx="505">
                  <c:v>1556.7763750300001</c:v>
                </c:pt>
                <c:pt idx="506">
                  <c:v>1593.42834163</c:v>
                </c:pt>
                <c:pt idx="507">
                  <c:v>1630.83887267</c:v>
                </c:pt>
                <c:pt idx="508">
                  <c:v>1669.0160421</c:v>
                </c:pt>
                <c:pt idx="509">
                  <c:v>1708.1705028199999</c:v>
                </c:pt>
                <c:pt idx="510">
                  <c:v>1748.44603278</c:v>
                </c:pt>
                <c:pt idx="511">
                  <c:v>1789.8890694700001</c:v>
                </c:pt>
                <c:pt idx="512">
                  <c:v>1832.10685799</c:v>
                </c:pt>
                <c:pt idx="513">
                  <c:v>1874.75034798</c:v>
                </c:pt>
                <c:pt idx="514">
                  <c:v>1917.9832583800001</c:v>
                </c:pt>
                <c:pt idx="515">
                  <c:v>1962.56184566</c:v>
                </c:pt>
                <c:pt idx="516">
                  <c:v>2008.9697116100001</c:v>
                </c:pt>
                <c:pt idx="517">
                  <c:v>2056.9274708100002</c:v>
                </c:pt>
                <c:pt idx="518">
                  <c:v>2106.2931882799999</c:v>
                </c:pt>
                <c:pt idx="519">
                  <c:v>2156.0718867999999</c:v>
                </c:pt>
                <c:pt idx="520">
                  <c:v>2206.6077818600002</c:v>
                </c:pt>
                <c:pt idx="521">
                  <c:v>2257.9724579700001</c:v>
                </c:pt>
                <c:pt idx="522">
                  <c:v>2310.5976187299998</c:v>
                </c:pt>
                <c:pt idx="523">
                  <c:v>2364.6021535599998</c:v>
                </c:pt>
                <c:pt idx="524">
                  <c:v>2420.3753230699999</c:v>
                </c:pt>
                <c:pt idx="525">
                  <c:v>2477.9420534999999</c:v>
                </c:pt>
                <c:pt idx="526">
                  <c:v>2536.25747697</c:v>
                </c:pt>
                <c:pt idx="527">
                  <c:v>2595.0580644000001</c:v>
                </c:pt>
                <c:pt idx="528">
                  <c:v>2654.4175717500002</c:v>
                </c:pt>
                <c:pt idx="529">
                  <c:v>2713.9894711900001</c:v>
                </c:pt>
                <c:pt idx="530">
                  <c:v>2776.0722195899998</c:v>
                </c:pt>
                <c:pt idx="531">
                  <c:v>2839.51112229</c:v>
                </c:pt>
                <c:pt idx="532">
                  <c:v>2904.06843441</c:v>
                </c:pt>
                <c:pt idx="533">
                  <c:v>2966.2810879200001</c:v>
                </c:pt>
                <c:pt idx="534">
                  <c:v>3027.48854037</c:v>
                </c:pt>
                <c:pt idx="535">
                  <c:v>3088.1597443300002</c:v>
                </c:pt>
                <c:pt idx="536">
                  <c:v>3147.04237504</c:v>
                </c:pt>
                <c:pt idx="537">
                  <c:v>3202.98927882</c:v>
                </c:pt>
                <c:pt idx="538">
                  <c:v>3259.53521108</c:v>
                </c:pt>
                <c:pt idx="539">
                  <c:v>3316.2106662800002</c:v>
                </c:pt>
                <c:pt idx="540">
                  <c:v>3368.6310908400001</c:v>
                </c:pt>
                <c:pt idx="541">
                  <c:v>3418.2286064</c:v>
                </c:pt>
                <c:pt idx="542">
                  <c:v>3465.0032129599999</c:v>
                </c:pt>
                <c:pt idx="543">
                  <c:v>3510.1287399799999</c:v>
                </c:pt>
                <c:pt idx="544">
                  <c:v>3554.2976594800002</c:v>
                </c:pt>
                <c:pt idx="545">
                  <c:v>3593.5138549100002</c:v>
                </c:pt>
                <c:pt idx="546">
                  <c:v>3627.7773262699998</c:v>
                </c:pt>
                <c:pt idx="547">
                  <c:v>3653.8314250799999</c:v>
                </c:pt>
                <c:pt idx="548">
                  <c:v>3674.11881649</c:v>
                </c:pt>
                <c:pt idx="549">
                  <c:v>3690.2825655000001</c:v>
                </c:pt>
                <c:pt idx="550">
                  <c:v>3704.7497060400001</c:v>
                </c:pt>
                <c:pt idx="551">
                  <c:v>3717.1725049500001</c:v>
                </c:pt>
                <c:pt idx="552">
                  <c:v>3725.97089529</c:v>
                </c:pt>
                <c:pt idx="553">
                  <c:v>3729.5509713599999</c:v>
                </c:pt>
                <c:pt idx="554">
                  <c:v>3730.5976555299999</c:v>
                </c:pt>
                <c:pt idx="555">
                  <c:v>3729.8912217299999</c:v>
                </c:pt>
                <c:pt idx="556">
                  <c:v>3728.0570700899998</c:v>
                </c:pt>
                <c:pt idx="557">
                  <c:v>3722.2528928400002</c:v>
                </c:pt>
                <c:pt idx="558">
                  <c:v>3713.2485718399998</c:v>
                </c:pt>
                <c:pt idx="559">
                  <c:v>3705.1724250699999</c:v>
                </c:pt>
                <c:pt idx="560">
                  <c:v>3696.45239627</c:v>
                </c:pt>
                <c:pt idx="561">
                  <c:v>3686.5979229499999</c:v>
                </c:pt>
                <c:pt idx="562">
                  <c:v>3672.0006467100002</c:v>
                </c:pt>
                <c:pt idx="563">
                  <c:v>3654.2154859100001</c:v>
                </c:pt>
                <c:pt idx="564">
                  <c:v>3634.2551260300002</c:v>
                </c:pt>
                <c:pt idx="565">
                  <c:v>3614.0277475799999</c:v>
                </c:pt>
                <c:pt idx="566">
                  <c:v>3591.8382792500001</c:v>
                </c:pt>
                <c:pt idx="567">
                  <c:v>3569.5418741899998</c:v>
                </c:pt>
                <c:pt idx="568">
                  <c:v>3549.1699475400001</c:v>
                </c:pt>
                <c:pt idx="569">
                  <c:v>3528.8681367300001</c:v>
                </c:pt>
                <c:pt idx="570">
                  <c:v>3506.5209148899999</c:v>
                </c:pt>
                <c:pt idx="571">
                  <c:v>3484.0999490700001</c:v>
                </c:pt>
                <c:pt idx="572">
                  <c:v>3461.5857721100001</c:v>
                </c:pt>
                <c:pt idx="573">
                  <c:v>3438.9666571399998</c:v>
                </c:pt>
                <c:pt idx="574">
                  <c:v>3416.8385537700001</c:v>
                </c:pt>
                <c:pt idx="575">
                  <c:v>3393.77340301</c:v>
                </c:pt>
                <c:pt idx="576">
                  <c:v>3371.4095365799999</c:v>
                </c:pt>
                <c:pt idx="577">
                  <c:v>3349.6983999300001</c:v>
                </c:pt>
                <c:pt idx="578">
                  <c:v>3328.0124161200001</c:v>
                </c:pt>
                <c:pt idx="579">
                  <c:v>3304.1358820400001</c:v>
                </c:pt>
                <c:pt idx="580">
                  <c:v>3279.2833233599999</c:v>
                </c:pt>
                <c:pt idx="581">
                  <c:v>3253.2632344399999</c:v>
                </c:pt>
                <c:pt idx="582">
                  <c:v>3227.67096008</c:v>
                </c:pt>
                <c:pt idx="583">
                  <c:v>3204.3246631900001</c:v>
                </c:pt>
                <c:pt idx="584">
                  <c:v>3181.97264602</c:v>
                </c:pt>
                <c:pt idx="585">
                  <c:v>3160.5372361099999</c:v>
                </c:pt>
                <c:pt idx="586">
                  <c:v>3138.0855275600002</c:v>
                </c:pt>
                <c:pt idx="587">
                  <c:v>3113.0385978700001</c:v>
                </c:pt>
                <c:pt idx="588">
                  <c:v>3086.3879514400001</c:v>
                </c:pt>
                <c:pt idx="589">
                  <c:v>3060.3004502099998</c:v>
                </c:pt>
                <c:pt idx="590">
                  <c:v>3034.7687367100002</c:v>
                </c:pt>
                <c:pt idx="591">
                  <c:v>3009.9248083299999</c:v>
                </c:pt>
                <c:pt idx="592">
                  <c:v>2986.8425281599998</c:v>
                </c:pt>
                <c:pt idx="593">
                  <c:v>2964.4944746900001</c:v>
                </c:pt>
                <c:pt idx="594">
                  <c:v>2941.6943750400001</c:v>
                </c:pt>
                <c:pt idx="595">
                  <c:v>2918.37669886</c:v>
                </c:pt>
                <c:pt idx="596">
                  <c:v>2894.4360040800002</c:v>
                </c:pt>
                <c:pt idx="597">
                  <c:v>2870.6254477100001</c:v>
                </c:pt>
                <c:pt idx="598">
                  <c:v>2846.7556224499999</c:v>
                </c:pt>
                <c:pt idx="599">
                  <c:v>2822.49926641</c:v>
                </c:pt>
                <c:pt idx="600">
                  <c:v>2796.4909982999998</c:v>
                </c:pt>
                <c:pt idx="601">
                  <c:v>2771.0434062200002</c:v>
                </c:pt>
                <c:pt idx="602">
                  <c:v>2746.2187994000001</c:v>
                </c:pt>
                <c:pt idx="603">
                  <c:v>2721.5837393000002</c:v>
                </c:pt>
                <c:pt idx="604">
                  <c:v>2696.4991602800001</c:v>
                </c:pt>
                <c:pt idx="605">
                  <c:v>2673.0152876799998</c:v>
                </c:pt>
                <c:pt idx="606">
                  <c:v>2652.5874414199998</c:v>
                </c:pt>
                <c:pt idx="607">
                  <c:v>2631.56667797</c:v>
                </c:pt>
                <c:pt idx="608">
                  <c:v>2609.1899363500002</c:v>
                </c:pt>
                <c:pt idx="609">
                  <c:v>2584.3514724800002</c:v>
                </c:pt>
                <c:pt idx="610">
                  <c:v>2560.3931616999998</c:v>
                </c:pt>
                <c:pt idx="611">
                  <c:v>2537.5403190100001</c:v>
                </c:pt>
                <c:pt idx="612">
                  <c:v>2514.1998142000002</c:v>
                </c:pt>
                <c:pt idx="613">
                  <c:v>2490.39913097</c:v>
                </c:pt>
                <c:pt idx="614">
                  <c:v>2466.2177676299998</c:v>
                </c:pt>
                <c:pt idx="615">
                  <c:v>2441.4074364899998</c:v>
                </c:pt>
                <c:pt idx="616">
                  <c:v>2416.82700574</c:v>
                </c:pt>
                <c:pt idx="617">
                  <c:v>2392.5974988299999</c:v>
                </c:pt>
                <c:pt idx="618">
                  <c:v>2369.2531144499999</c:v>
                </c:pt>
                <c:pt idx="619">
                  <c:v>2346.3974474800002</c:v>
                </c:pt>
                <c:pt idx="620">
                  <c:v>2323.9373571599999</c:v>
                </c:pt>
                <c:pt idx="621">
                  <c:v>2301.3826190499999</c:v>
                </c:pt>
                <c:pt idx="622">
                  <c:v>2278.5239572700002</c:v>
                </c:pt>
                <c:pt idx="623">
                  <c:v>2255.3270402200001</c:v>
                </c:pt>
                <c:pt idx="624">
                  <c:v>2232.36380543</c:v>
                </c:pt>
                <c:pt idx="625">
                  <c:v>2210.6266771099999</c:v>
                </c:pt>
                <c:pt idx="626">
                  <c:v>2188.91186548</c:v>
                </c:pt>
                <c:pt idx="627">
                  <c:v>2167.2955135299999</c:v>
                </c:pt>
                <c:pt idx="628">
                  <c:v>2143.6119893499999</c:v>
                </c:pt>
                <c:pt idx="629">
                  <c:v>2119.82183037</c:v>
                </c:pt>
                <c:pt idx="630">
                  <c:v>2096.3066991400001</c:v>
                </c:pt>
                <c:pt idx="631">
                  <c:v>2073.5247273099999</c:v>
                </c:pt>
                <c:pt idx="632">
                  <c:v>2051.7510126900002</c:v>
                </c:pt>
                <c:pt idx="633">
                  <c:v>2029.81651362</c:v>
                </c:pt>
                <c:pt idx="634">
                  <c:v>2007.92543845</c:v>
                </c:pt>
                <c:pt idx="635">
                  <c:v>1986.10677274</c:v>
                </c:pt>
                <c:pt idx="636">
                  <c:v>1964.5567509099999</c:v>
                </c:pt>
                <c:pt idx="637">
                  <c:v>1943.10580693</c:v>
                </c:pt>
                <c:pt idx="638">
                  <c:v>1921.8119137000001</c:v>
                </c:pt>
                <c:pt idx="639">
                  <c:v>1900.82357213</c:v>
                </c:pt>
                <c:pt idx="640">
                  <c:v>1879.98002664</c:v>
                </c:pt>
                <c:pt idx="641">
                  <c:v>1859.72223573</c:v>
                </c:pt>
                <c:pt idx="642">
                  <c:v>1839.6324043</c:v>
                </c:pt>
                <c:pt idx="643">
                  <c:v>1819.5239213299999</c:v>
                </c:pt>
                <c:pt idx="644">
                  <c:v>1799.00768406</c:v>
                </c:pt>
                <c:pt idx="645">
                  <c:v>1778.4477253800001</c:v>
                </c:pt>
                <c:pt idx="646">
                  <c:v>1758.0967892399999</c:v>
                </c:pt>
                <c:pt idx="647">
                  <c:v>1738.69811009</c:v>
                </c:pt>
                <c:pt idx="648">
                  <c:v>1719.6222287099999</c:v>
                </c:pt>
                <c:pt idx="649">
                  <c:v>1700.55235064</c:v>
                </c:pt>
                <c:pt idx="650">
                  <c:v>1682.1750036799999</c:v>
                </c:pt>
                <c:pt idx="651">
                  <c:v>1663.36405932</c:v>
                </c:pt>
                <c:pt idx="652">
                  <c:v>1644.84616246</c:v>
                </c:pt>
                <c:pt idx="653">
                  <c:v>1626.75588038</c:v>
                </c:pt>
                <c:pt idx="654">
                  <c:v>1609.2144223</c:v>
                </c:pt>
                <c:pt idx="655">
                  <c:v>1591.7180713499999</c:v>
                </c:pt>
                <c:pt idx="656">
                  <c:v>1574.2647921499999</c:v>
                </c:pt>
                <c:pt idx="657">
                  <c:v>1557.0207901799999</c:v>
                </c:pt>
                <c:pt idx="658">
                  <c:v>1539.87421503</c:v>
                </c:pt>
                <c:pt idx="659">
                  <c:v>1523.0237162200001</c:v>
                </c:pt>
                <c:pt idx="660">
                  <c:v>1506.0969347299999</c:v>
                </c:pt>
                <c:pt idx="661">
                  <c:v>1489.5492755299999</c:v>
                </c:pt>
                <c:pt idx="662">
                  <c:v>1473.5613125899999</c:v>
                </c:pt>
                <c:pt idx="663">
                  <c:v>1457.5712899299999</c:v>
                </c:pt>
                <c:pt idx="664">
                  <c:v>1441.6103031099999</c:v>
                </c:pt>
                <c:pt idx="665">
                  <c:v>1425.6101924899999</c:v>
                </c:pt>
                <c:pt idx="666">
                  <c:v>1410.49721608</c:v>
                </c:pt>
                <c:pt idx="667">
                  <c:v>1395.83513088</c:v>
                </c:pt>
                <c:pt idx="668">
                  <c:v>1381.4380492800001</c:v>
                </c:pt>
                <c:pt idx="669">
                  <c:v>1367.24196798</c:v>
                </c:pt>
                <c:pt idx="670">
                  <c:v>1352.98981549</c:v>
                </c:pt>
                <c:pt idx="671">
                  <c:v>1339.0188948299999</c:v>
                </c:pt>
                <c:pt idx="672">
                  <c:v>1325.14403924</c:v>
                </c:pt>
                <c:pt idx="673">
                  <c:v>1311.67526316</c:v>
                </c:pt>
                <c:pt idx="674">
                  <c:v>1298.0065992299999</c:v>
                </c:pt>
                <c:pt idx="675">
                  <c:v>1284.81717551</c:v>
                </c:pt>
                <c:pt idx="676">
                  <c:v>1271.9562859</c:v>
                </c:pt>
                <c:pt idx="677">
                  <c:v>1259.48243686</c:v>
                </c:pt>
                <c:pt idx="678">
                  <c:v>1247.2721959400001</c:v>
                </c:pt>
                <c:pt idx="679">
                  <c:v>1235.0097525199999</c:v>
                </c:pt>
                <c:pt idx="680">
                  <c:v>1223.0432208300001</c:v>
                </c:pt>
                <c:pt idx="681">
                  <c:v>1211.5135669599999</c:v>
                </c:pt>
                <c:pt idx="682">
                  <c:v>1200.27178729</c:v>
                </c:pt>
                <c:pt idx="683">
                  <c:v>1189.25847542</c:v>
                </c:pt>
                <c:pt idx="684">
                  <c:v>1178.4119560900001</c:v>
                </c:pt>
                <c:pt idx="685">
                  <c:v>1167.62311787</c:v>
                </c:pt>
                <c:pt idx="686">
                  <c:v>1157.13023395</c:v>
                </c:pt>
                <c:pt idx="687">
                  <c:v>1146.7574812400001</c:v>
                </c:pt>
                <c:pt idx="688">
                  <c:v>1136.5667215799999</c:v>
                </c:pt>
                <c:pt idx="689">
                  <c:v>1126.5579549900001</c:v>
                </c:pt>
                <c:pt idx="690">
                  <c:v>1116.9976113600001</c:v>
                </c:pt>
                <c:pt idx="691">
                  <c:v>1107.78027548</c:v>
                </c:pt>
                <c:pt idx="692">
                  <c:v>1098.70557779</c:v>
                </c:pt>
                <c:pt idx="693">
                  <c:v>1089.79559206</c:v>
                </c:pt>
                <c:pt idx="694">
                  <c:v>1081.10639021</c:v>
                </c:pt>
                <c:pt idx="695">
                  <c:v>1072.5774939800001</c:v>
                </c:pt>
                <c:pt idx="696">
                  <c:v>1064.26818166</c:v>
                </c:pt>
                <c:pt idx="697">
                  <c:v>1056.13110456</c:v>
                </c:pt>
                <c:pt idx="698">
                  <c:v>1047.87146033</c:v>
                </c:pt>
                <c:pt idx="699">
                  <c:v>1039.6514762300001</c:v>
                </c:pt>
                <c:pt idx="700">
                  <c:v>1031.6189902900001</c:v>
                </c:pt>
                <c:pt idx="701">
                  <c:v>1023.7539456</c:v>
                </c:pt>
                <c:pt idx="702">
                  <c:v>1016.20309367</c:v>
                </c:pt>
                <c:pt idx="703">
                  <c:v>1008.60072167</c:v>
                </c:pt>
                <c:pt idx="704">
                  <c:v>1001.04829534</c:v>
                </c:pt>
                <c:pt idx="705">
                  <c:v>993.67467134399999</c:v>
                </c:pt>
                <c:pt idx="706">
                  <c:v>986.60293500700004</c:v>
                </c:pt>
                <c:pt idx="707">
                  <c:v>979.51520723199997</c:v>
                </c:pt>
                <c:pt idx="708">
                  <c:v>972.39926589499998</c:v>
                </c:pt>
                <c:pt idx="709">
                  <c:v>964.94095878300004</c:v>
                </c:pt>
                <c:pt idx="710">
                  <c:v>957.53317355599995</c:v>
                </c:pt>
                <c:pt idx="711">
                  <c:v>950.24307625400002</c:v>
                </c:pt>
                <c:pt idx="712">
                  <c:v>943.10681138099994</c:v>
                </c:pt>
                <c:pt idx="713">
                  <c:v>936.00765836300002</c:v>
                </c:pt>
                <c:pt idx="714">
                  <c:v>928.94178932399996</c:v>
                </c:pt>
                <c:pt idx="715">
                  <c:v>921.99159629999997</c:v>
                </c:pt>
                <c:pt idx="716">
                  <c:v>915.04795580999996</c:v>
                </c:pt>
                <c:pt idx="717">
                  <c:v>908.05367525300005</c:v>
                </c:pt>
                <c:pt idx="718">
                  <c:v>900.94857821699998</c:v>
                </c:pt>
                <c:pt idx="719">
                  <c:v>893.64063355500002</c:v>
                </c:pt>
                <c:pt idx="720">
                  <c:v>886.30720215600002</c:v>
                </c:pt>
                <c:pt idx="721">
                  <c:v>878.95725202999995</c:v>
                </c:pt>
                <c:pt idx="722">
                  <c:v>871.55702941799996</c:v>
                </c:pt>
                <c:pt idx="723">
                  <c:v>864.19988971400005</c:v>
                </c:pt>
                <c:pt idx="724">
                  <c:v>856.86239548200001</c:v>
                </c:pt>
                <c:pt idx="725">
                  <c:v>849.52645712100002</c:v>
                </c:pt>
                <c:pt idx="726">
                  <c:v>842.12723602300002</c:v>
                </c:pt>
                <c:pt idx="727">
                  <c:v>834.712504889</c:v>
                </c:pt>
                <c:pt idx="728">
                  <c:v>827.23215765700002</c:v>
                </c:pt>
                <c:pt idx="729">
                  <c:v>819.76387960299996</c:v>
                </c:pt>
                <c:pt idx="730">
                  <c:v>812.31736603100001</c:v>
                </c:pt>
                <c:pt idx="731">
                  <c:v>804.82480551699996</c:v>
                </c:pt>
                <c:pt idx="732">
                  <c:v>797.28499089000002</c:v>
                </c:pt>
                <c:pt idx="733">
                  <c:v>789.70018063999999</c:v>
                </c:pt>
                <c:pt idx="734">
                  <c:v>782.13257715500004</c:v>
                </c:pt>
                <c:pt idx="735">
                  <c:v>774.56548432900001</c:v>
                </c:pt>
                <c:pt idx="736">
                  <c:v>766.98415392599998</c:v>
                </c:pt>
                <c:pt idx="737">
                  <c:v>759.37799136900003</c:v>
                </c:pt>
                <c:pt idx="738">
                  <c:v>751.70022214100004</c:v>
                </c:pt>
                <c:pt idx="739">
                  <c:v>744.04126596100002</c:v>
                </c:pt>
                <c:pt idx="740">
                  <c:v>736.39440158699995</c:v>
                </c:pt>
                <c:pt idx="741">
                  <c:v>728.72210047099998</c:v>
                </c:pt>
                <c:pt idx="742">
                  <c:v>721.03156209799999</c:v>
                </c:pt>
                <c:pt idx="743">
                  <c:v>713.37916614799997</c:v>
                </c:pt>
                <c:pt idx="744">
                  <c:v>705.73622926899998</c:v>
                </c:pt>
                <c:pt idx="745">
                  <c:v>698.16597920699996</c:v>
                </c:pt>
                <c:pt idx="746">
                  <c:v>690.61977568899999</c:v>
                </c:pt>
                <c:pt idx="747">
                  <c:v>683.09511934700004</c:v>
                </c:pt>
                <c:pt idx="748">
                  <c:v>675.58691690399996</c:v>
                </c:pt>
                <c:pt idx="749">
                  <c:v>668.08053359500002</c:v>
                </c:pt>
                <c:pt idx="750">
                  <c:v>660.56643370999996</c:v>
                </c:pt>
                <c:pt idx="751">
                  <c:v>653.07548636700005</c:v>
                </c:pt>
                <c:pt idx="752">
                  <c:v>645.63335625599996</c:v>
                </c:pt>
                <c:pt idx="753">
                  <c:v>638.24448205500005</c:v>
                </c:pt>
                <c:pt idx="754">
                  <c:v>630.96032789699996</c:v>
                </c:pt>
                <c:pt idx="755">
                  <c:v>623.67938078500003</c:v>
                </c:pt>
                <c:pt idx="756">
                  <c:v>616.42937169200002</c:v>
                </c:pt>
                <c:pt idx="757">
                  <c:v>609.22804303999999</c:v>
                </c:pt>
                <c:pt idx="758">
                  <c:v>602.092726363</c:v>
                </c:pt>
                <c:pt idx="759">
                  <c:v>595.024514834</c:v>
                </c:pt>
                <c:pt idx="760">
                  <c:v>588.00669332200005</c:v>
                </c:pt>
                <c:pt idx="761">
                  <c:v>580.99828939700001</c:v>
                </c:pt>
                <c:pt idx="762">
                  <c:v>574.02133535899998</c:v>
                </c:pt>
                <c:pt idx="763">
                  <c:v>567.10073335100003</c:v>
                </c:pt>
                <c:pt idx="764">
                  <c:v>560.27493129100003</c:v>
                </c:pt>
                <c:pt idx="765">
                  <c:v>553.51991775500005</c:v>
                </c:pt>
                <c:pt idx="766">
                  <c:v>546.80396452599996</c:v>
                </c:pt>
                <c:pt idx="767">
                  <c:v>540.15455088500005</c:v>
                </c:pt>
                <c:pt idx="768">
                  <c:v>533.574090759</c:v>
                </c:pt>
                <c:pt idx="769">
                  <c:v>527.05465942900003</c:v>
                </c:pt>
                <c:pt idx="770">
                  <c:v>520.59559271299997</c:v>
                </c:pt>
                <c:pt idx="771">
                  <c:v>514.19246252599999</c:v>
                </c:pt>
                <c:pt idx="772">
                  <c:v>507.855646756</c:v>
                </c:pt>
                <c:pt idx="773">
                  <c:v>501.59923080599998</c:v>
                </c:pt>
                <c:pt idx="774">
                  <c:v>495.39870375700002</c:v>
                </c:pt>
                <c:pt idx="775">
                  <c:v>489.38056575000002</c:v>
                </c:pt>
                <c:pt idx="776">
                  <c:v>483.41460277700003</c:v>
                </c:pt>
                <c:pt idx="777">
                  <c:v>477.30386001699998</c:v>
                </c:pt>
                <c:pt idx="778">
                  <c:v>470.63768617699998</c:v>
                </c:pt>
                <c:pt idx="779">
                  <c:v>463.40509822600001</c:v>
                </c:pt>
                <c:pt idx="780">
                  <c:v>456.26975038199998</c:v>
                </c:pt>
                <c:pt idx="781">
                  <c:v>451.502589624</c:v>
                </c:pt>
                <c:pt idx="782">
                  <c:v>447.68039630599998</c:v>
                </c:pt>
                <c:pt idx="783">
                  <c:v>443.661613966</c:v>
                </c:pt>
                <c:pt idx="784">
                  <c:v>439.45212579899999</c:v>
                </c:pt>
                <c:pt idx="785">
                  <c:v>434.62780371999997</c:v>
                </c:pt>
                <c:pt idx="786">
                  <c:v>429.392656751</c:v>
                </c:pt>
                <c:pt idx="787">
                  <c:v>424.139663574</c:v>
                </c:pt>
                <c:pt idx="788">
                  <c:v>418.85963933300002</c:v>
                </c:pt>
                <c:pt idx="789">
                  <c:v>413.57961509199998</c:v>
                </c:pt>
                <c:pt idx="790">
                  <c:v>408.299590851</c:v>
                </c:pt>
                <c:pt idx="791">
                  <c:v>403.63077918099998</c:v>
                </c:pt>
                <c:pt idx="792">
                  <c:v>399.08979655100001</c:v>
                </c:pt>
                <c:pt idx="793">
                  <c:v>393.53727634400002</c:v>
                </c:pt>
                <c:pt idx="794">
                  <c:v>387.98475613699998</c:v>
                </c:pt>
                <c:pt idx="795">
                  <c:v>382.43223592999999</c:v>
                </c:pt>
                <c:pt idx="796">
                  <c:v>376.879715723</c:v>
                </c:pt>
                <c:pt idx="797">
                  <c:v>371.32719551600002</c:v>
                </c:pt>
                <c:pt idx="798">
                  <c:v>365.77467530799998</c:v>
                </c:pt>
                <c:pt idx="799">
                  <c:v>360.222155101</c:v>
                </c:pt>
                <c:pt idx="800">
                  <c:v>354.66963489400001</c:v>
                </c:pt>
                <c:pt idx="801">
                  <c:v>349.06814279100001</c:v>
                </c:pt>
                <c:pt idx="802">
                  <c:v>344.050699415</c:v>
                </c:pt>
                <c:pt idx="803">
                  <c:v>339.949187763</c:v>
                </c:pt>
                <c:pt idx="804">
                  <c:v>335.84767611199999</c:v>
                </c:pt>
                <c:pt idx="805">
                  <c:v>331.74616445999999</c:v>
                </c:pt>
                <c:pt idx="806">
                  <c:v>327.64465280899998</c:v>
                </c:pt>
                <c:pt idx="807">
                  <c:v>323.54314115699998</c:v>
                </c:pt>
                <c:pt idx="808">
                  <c:v>319.44162950600003</c:v>
                </c:pt>
                <c:pt idx="809">
                  <c:v>315.34011785400003</c:v>
                </c:pt>
                <c:pt idx="810">
                  <c:v>311.23860620200003</c:v>
                </c:pt>
                <c:pt idx="811">
                  <c:v>307.13709455100002</c:v>
                </c:pt>
                <c:pt idx="812">
                  <c:v>303.03558289900002</c:v>
                </c:pt>
                <c:pt idx="813">
                  <c:v>298.93407124800001</c:v>
                </c:pt>
                <c:pt idx="814">
                  <c:v>294.83255959600001</c:v>
                </c:pt>
                <c:pt idx="815">
                  <c:v>291.18276319400002</c:v>
                </c:pt>
                <c:pt idx="816">
                  <c:v>287.94496024</c:v>
                </c:pt>
                <c:pt idx="817">
                  <c:v>284.70715728499999</c:v>
                </c:pt>
                <c:pt idx="818">
                  <c:v>281.46935432999999</c:v>
                </c:pt>
                <c:pt idx="819">
                  <c:v>278.23155137499998</c:v>
                </c:pt>
                <c:pt idx="820">
                  <c:v>274.99374841999997</c:v>
                </c:pt>
                <c:pt idx="821">
                  <c:v>271.75594546500002</c:v>
                </c:pt>
                <c:pt idx="822">
                  <c:v>268.51814251100001</c:v>
                </c:pt>
                <c:pt idx="823">
                  <c:v>265.280339556</c:v>
                </c:pt>
                <c:pt idx="824">
                  <c:v>262.04253660099999</c:v>
                </c:pt>
                <c:pt idx="825">
                  <c:v>258.80473364599999</c:v>
                </c:pt>
                <c:pt idx="826">
                  <c:v>255.68724443599999</c:v>
                </c:pt>
                <c:pt idx="827">
                  <c:v>252.73186901599999</c:v>
                </c:pt>
                <c:pt idx="828">
                  <c:v>249.77649359599999</c:v>
                </c:pt>
                <c:pt idx="829">
                  <c:v>246.87361492799999</c:v>
                </c:pt>
                <c:pt idx="830">
                  <c:v>243.97836397500001</c:v>
                </c:pt>
                <c:pt idx="831">
                  <c:v>241.08311302199999</c:v>
                </c:pt>
                <c:pt idx="832">
                  <c:v>238.18786206799999</c:v>
                </c:pt>
                <c:pt idx="833">
                  <c:v>235.292611115</c:v>
                </c:pt>
                <c:pt idx="834">
                  <c:v>232.39736016200001</c:v>
                </c:pt>
                <c:pt idx="835">
                  <c:v>229.50210920800001</c:v>
                </c:pt>
                <c:pt idx="836">
                  <c:v>226.60685825499999</c:v>
                </c:pt>
                <c:pt idx="837">
                  <c:v>223.711607302</c:v>
                </c:pt>
                <c:pt idx="838">
                  <c:v>220.816356348</c:v>
                </c:pt>
                <c:pt idx="839">
                  <c:v>217.900675831</c:v>
                </c:pt>
                <c:pt idx="840">
                  <c:v>214.93818327400001</c:v>
                </c:pt>
                <c:pt idx="841">
                  <c:v>211.97569071699999</c:v>
                </c:pt>
                <c:pt idx="842">
                  <c:v>209.01319816</c:v>
                </c:pt>
                <c:pt idx="843">
                  <c:v>206.05070560300001</c:v>
                </c:pt>
                <c:pt idx="844">
                  <c:v>203.08821304599999</c:v>
                </c:pt>
                <c:pt idx="845">
                  <c:v>200.125720489</c:v>
                </c:pt>
                <c:pt idx="846">
                  <c:v>197.163227933</c:v>
                </c:pt>
                <c:pt idx="847">
                  <c:v>194.20073537600001</c:v>
                </c:pt>
                <c:pt idx="848">
                  <c:v>191.264220986</c:v>
                </c:pt>
                <c:pt idx="849">
                  <c:v>188.480869829</c:v>
                </c:pt>
                <c:pt idx="850">
                  <c:v>186.199733157</c:v>
                </c:pt>
                <c:pt idx="851">
                  <c:v>184.17786874000001</c:v>
                </c:pt>
                <c:pt idx="852">
                  <c:v>182.15600432299999</c:v>
                </c:pt>
                <c:pt idx="853">
                  <c:v>180.134139906</c:v>
                </c:pt>
                <c:pt idx="854">
                  <c:v>178.11227548900001</c:v>
                </c:pt>
                <c:pt idx="855">
                  <c:v>176.09041107199999</c:v>
                </c:pt>
                <c:pt idx="856">
                  <c:v>174.06854665500001</c:v>
                </c:pt>
                <c:pt idx="857">
                  <c:v>172.04668223799999</c:v>
                </c:pt>
                <c:pt idx="858">
                  <c:v>170.024817821</c:v>
                </c:pt>
                <c:pt idx="859">
                  <c:v>168.00295340400001</c:v>
                </c:pt>
                <c:pt idx="860">
                  <c:v>165.98108898699999</c:v>
                </c:pt>
                <c:pt idx="861">
                  <c:v>163.95922457</c:v>
                </c:pt>
                <c:pt idx="862">
                  <c:v>161.93736015299999</c:v>
                </c:pt>
                <c:pt idx="863">
                  <c:v>159.915495736</c:v>
                </c:pt>
                <c:pt idx="864">
                  <c:v>157.89363131900001</c:v>
                </c:pt>
                <c:pt idx="865">
                  <c:v>155.87176690199999</c:v>
                </c:pt>
                <c:pt idx="866">
                  <c:v>153.849902485</c:v>
                </c:pt>
                <c:pt idx="867">
                  <c:v>151.82803806800001</c:v>
                </c:pt>
                <c:pt idx="868">
                  <c:v>149.80617365099999</c:v>
                </c:pt>
                <c:pt idx="869">
                  <c:v>147.78430923400001</c:v>
                </c:pt>
                <c:pt idx="870">
                  <c:v>145.76244481699999</c:v>
                </c:pt>
                <c:pt idx="871">
                  <c:v>143.7405804</c:v>
                </c:pt>
                <c:pt idx="872">
                  <c:v>141.71871598300001</c:v>
                </c:pt>
                <c:pt idx="873">
                  <c:v>139.69685156700001</c:v>
                </c:pt>
                <c:pt idx="874">
                  <c:v>137.67498714999999</c:v>
                </c:pt>
                <c:pt idx="875">
                  <c:v>135.653122733</c:v>
                </c:pt>
                <c:pt idx="876">
                  <c:v>133.74142063100001</c:v>
                </c:pt>
                <c:pt idx="877">
                  <c:v>132.11099602799999</c:v>
                </c:pt>
                <c:pt idx="878">
                  <c:v>130.48057142499999</c:v>
                </c:pt>
                <c:pt idx="879">
                  <c:v>128.850146822</c:v>
                </c:pt>
                <c:pt idx="880">
                  <c:v>127.496811822</c:v>
                </c:pt>
                <c:pt idx="881">
                  <c:v>126.292806391</c:v>
                </c:pt>
                <c:pt idx="882">
                  <c:v>125.088800959</c:v>
                </c:pt>
                <c:pt idx="883">
                  <c:v>123.884795528</c:v>
                </c:pt>
                <c:pt idx="884">
                  <c:v>122.680790096</c:v>
                </c:pt>
                <c:pt idx="885">
                  <c:v>121.476784665</c:v>
                </c:pt>
                <c:pt idx="886">
                  <c:v>120.27277923299999</c:v>
                </c:pt>
                <c:pt idx="887">
                  <c:v>119.068773802</c:v>
                </c:pt>
                <c:pt idx="888">
                  <c:v>117.86476836999999</c:v>
                </c:pt>
                <c:pt idx="889">
                  <c:v>116.66076293899999</c:v>
                </c:pt>
                <c:pt idx="890">
                  <c:v>115.45675750700001</c:v>
                </c:pt>
                <c:pt idx="891">
                  <c:v>114.25275207599999</c:v>
                </c:pt>
                <c:pt idx="892">
                  <c:v>113.048746644</c:v>
                </c:pt>
                <c:pt idx="893">
                  <c:v>111.84474121300001</c:v>
                </c:pt>
                <c:pt idx="894">
                  <c:v>110.640735781</c:v>
                </c:pt>
                <c:pt idx="895">
                  <c:v>109.436730349</c:v>
                </c:pt>
                <c:pt idx="896">
                  <c:v>108.232724918</c:v>
                </c:pt>
                <c:pt idx="897">
                  <c:v>107.028719486</c:v>
                </c:pt>
                <c:pt idx="898">
                  <c:v>105.824714055</c:v>
                </c:pt>
                <c:pt idx="899">
                  <c:v>104.620708623</c:v>
                </c:pt>
                <c:pt idx="900">
                  <c:v>103.416703192</c:v>
                </c:pt>
                <c:pt idx="901">
                  <c:v>102.21269776</c:v>
                </c:pt>
                <c:pt idx="902">
                  <c:v>101.008692329</c:v>
                </c:pt>
                <c:pt idx="903">
                  <c:v>99.804686897500005</c:v>
                </c:pt>
                <c:pt idx="904">
                  <c:v>98.600681465999997</c:v>
                </c:pt>
                <c:pt idx="905">
                  <c:v>97.396676034500004</c:v>
                </c:pt>
                <c:pt idx="906">
                  <c:v>96.192670602899994</c:v>
                </c:pt>
                <c:pt idx="907">
                  <c:v>95.167976850900004</c:v>
                </c:pt>
                <c:pt idx="908">
                  <c:v>94.349075902699994</c:v>
                </c:pt>
                <c:pt idx="909">
                  <c:v>93.530174954499998</c:v>
                </c:pt>
                <c:pt idx="910">
                  <c:v>92.711274006400004</c:v>
                </c:pt>
                <c:pt idx="911">
                  <c:v>91.892373058199993</c:v>
                </c:pt>
                <c:pt idx="912">
                  <c:v>91.073472109999997</c:v>
                </c:pt>
                <c:pt idx="913">
                  <c:v>90.254571161800001</c:v>
                </c:pt>
                <c:pt idx="914">
                  <c:v>89.435670213700007</c:v>
                </c:pt>
                <c:pt idx="915">
                  <c:v>88.616769265499997</c:v>
                </c:pt>
                <c:pt idx="916">
                  <c:v>87.797868317300001</c:v>
                </c:pt>
                <c:pt idx="917">
                  <c:v>86.978967369100005</c:v>
                </c:pt>
                <c:pt idx="918">
                  <c:v>86.160066420999996</c:v>
                </c:pt>
                <c:pt idx="919">
                  <c:v>85.3411654728</c:v>
                </c:pt>
                <c:pt idx="920">
                  <c:v>84.522264524600004</c:v>
                </c:pt>
                <c:pt idx="921">
                  <c:v>83.703363576399994</c:v>
                </c:pt>
                <c:pt idx="922">
                  <c:v>82.8844626283</c:v>
                </c:pt>
                <c:pt idx="923">
                  <c:v>82.065561680100004</c:v>
                </c:pt>
                <c:pt idx="924">
                  <c:v>81.246660731899993</c:v>
                </c:pt>
                <c:pt idx="925">
                  <c:v>80.427759783699997</c:v>
                </c:pt>
                <c:pt idx="926">
                  <c:v>79.608858835600003</c:v>
                </c:pt>
                <c:pt idx="927">
                  <c:v>78.789957887400007</c:v>
                </c:pt>
                <c:pt idx="928">
                  <c:v>77.971056939199997</c:v>
                </c:pt>
                <c:pt idx="929">
                  <c:v>77.152155991000001</c:v>
                </c:pt>
                <c:pt idx="930">
                  <c:v>76.333255042800005</c:v>
                </c:pt>
                <c:pt idx="931">
                  <c:v>75.572853091699997</c:v>
                </c:pt>
                <c:pt idx="932">
                  <c:v>74.969411128199994</c:v>
                </c:pt>
                <c:pt idx="933">
                  <c:v>74.365969164700005</c:v>
                </c:pt>
                <c:pt idx="934">
                  <c:v>73.762527201300003</c:v>
                </c:pt>
                <c:pt idx="935">
                  <c:v>73.159085237799999</c:v>
                </c:pt>
                <c:pt idx="936">
                  <c:v>72.555643274299996</c:v>
                </c:pt>
                <c:pt idx="937">
                  <c:v>71.952201310800007</c:v>
                </c:pt>
                <c:pt idx="938">
                  <c:v>71.348759347300003</c:v>
                </c:pt>
                <c:pt idx="939">
                  <c:v>70.745317383900002</c:v>
                </c:pt>
                <c:pt idx="940">
                  <c:v>70.141875420399998</c:v>
                </c:pt>
                <c:pt idx="941">
                  <c:v>69.538433456899995</c:v>
                </c:pt>
                <c:pt idx="942">
                  <c:v>68.934991493400005</c:v>
                </c:pt>
                <c:pt idx="943">
                  <c:v>68.331549530000004</c:v>
                </c:pt>
                <c:pt idx="944">
                  <c:v>67.7281075665</c:v>
                </c:pt>
                <c:pt idx="945">
                  <c:v>67.124665602999997</c:v>
                </c:pt>
                <c:pt idx="946">
                  <c:v>66.521223639499993</c:v>
                </c:pt>
                <c:pt idx="947">
                  <c:v>65.917781676100006</c:v>
                </c:pt>
                <c:pt idx="948">
                  <c:v>65.314339712600002</c:v>
                </c:pt>
                <c:pt idx="949">
                  <c:v>64.710897749099999</c:v>
                </c:pt>
                <c:pt idx="950">
                  <c:v>64.107455785599996</c:v>
                </c:pt>
                <c:pt idx="951">
                  <c:v>63.504013822200001</c:v>
                </c:pt>
                <c:pt idx="952">
                  <c:v>62.900571858699998</c:v>
                </c:pt>
                <c:pt idx="953">
                  <c:v>62.297129895200001</c:v>
                </c:pt>
                <c:pt idx="954">
                  <c:v>61.693687931699998</c:v>
                </c:pt>
                <c:pt idx="955">
                  <c:v>61.090245968200001</c:v>
                </c:pt>
                <c:pt idx="956">
                  <c:v>60.4868040048</c:v>
                </c:pt>
                <c:pt idx="957">
                  <c:v>59.883362041300003</c:v>
                </c:pt>
                <c:pt idx="958">
                  <c:v>59.2799200778</c:v>
                </c:pt>
                <c:pt idx="959">
                  <c:v>58.767912976399998</c:v>
                </c:pt>
                <c:pt idx="960">
                  <c:v>58.392744603499999</c:v>
                </c:pt>
                <c:pt idx="961">
                  <c:v>58.0175762306</c:v>
                </c:pt>
                <c:pt idx="962">
                  <c:v>57.642407857800002</c:v>
                </c:pt>
                <c:pt idx="963">
                  <c:v>57.267239484900003</c:v>
                </c:pt>
                <c:pt idx="964">
                  <c:v>56.892071111999996</c:v>
                </c:pt>
                <c:pt idx="965">
                  <c:v>56.516902739099997</c:v>
                </c:pt>
                <c:pt idx="966">
                  <c:v>56.141734366199998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A69-E94C-898F-B88ED46D486D}"/>
            </c:ext>
          </c:extLst>
        </c:ser>
        <c:ser>
          <c:idx val="5"/>
          <c:order val="5"/>
          <c:tx>
            <c:v>PCS(e)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'PCS(e)'!$D$7:$D$1166</c:f>
              <c:numCache>
                <c:formatCode>General</c:formatCode>
                <c:ptCount val="1160"/>
                <c:pt idx="0">
                  <c:v>-200</c:v>
                </c:pt>
                <c:pt idx="1">
                  <c:v>-199.48220064700001</c:v>
                </c:pt>
                <c:pt idx="2">
                  <c:v>-198.964401294</c:v>
                </c:pt>
                <c:pt idx="3">
                  <c:v>-198.446601942</c:v>
                </c:pt>
                <c:pt idx="4">
                  <c:v>-197.92880258899999</c:v>
                </c:pt>
                <c:pt idx="5">
                  <c:v>-197.411003236</c:v>
                </c:pt>
                <c:pt idx="6">
                  <c:v>-196.89320388300001</c:v>
                </c:pt>
                <c:pt idx="7">
                  <c:v>-196.37540453099999</c:v>
                </c:pt>
                <c:pt idx="8">
                  <c:v>-195.857605178</c:v>
                </c:pt>
                <c:pt idx="9">
                  <c:v>-195.33980582500001</c:v>
                </c:pt>
                <c:pt idx="10">
                  <c:v>-194.822006472</c:v>
                </c:pt>
                <c:pt idx="11">
                  <c:v>-194.30420712</c:v>
                </c:pt>
                <c:pt idx="12">
                  <c:v>-193.78640776699999</c:v>
                </c:pt>
                <c:pt idx="13">
                  <c:v>-193.268608414</c:v>
                </c:pt>
                <c:pt idx="14">
                  <c:v>-192.75080906100001</c:v>
                </c:pt>
                <c:pt idx="15">
                  <c:v>-192.23300970899999</c:v>
                </c:pt>
                <c:pt idx="16">
                  <c:v>-191.715210356</c:v>
                </c:pt>
                <c:pt idx="17">
                  <c:v>-191.19741100300001</c:v>
                </c:pt>
                <c:pt idx="18">
                  <c:v>-190.67961165</c:v>
                </c:pt>
                <c:pt idx="19">
                  <c:v>-190.161812298</c:v>
                </c:pt>
                <c:pt idx="20">
                  <c:v>-189.64401294499999</c:v>
                </c:pt>
                <c:pt idx="21">
                  <c:v>-189.126213592</c:v>
                </c:pt>
                <c:pt idx="22">
                  <c:v>-188.60841423900001</c:v>
                </c:pt>
                <c:pt idx="23">
                  <c:v>-188.09061488699999</c:v>
                </c:pt>
                <c:pt idx="24">
                  <c:v>-187.572815534</c:v>
                </c:pt>
                <c:pt idx="25">
                  <c:v>-187.05501618100001</c:v>
                </c:pt>
                <c:pt idx="26">
                  <c:v>-186.537216828</c:v>
                </c:pt>
                <c:pt idx="27">
                  <c:v>-186.019417476</c:v>
                </c:pt>
                <c:pt idx="28">
                  <c:v>-185.50161812299999</c:v>
                </c:pt>
                <c:pt idx="29">
                  <c:v>-184.98381877</c:v>
                </c:pt>
                <c:pt idx="30">
                  <c:v>-184.46601941700001</c:v>
                </c:pt>
                <c:pt idx="31">
                  <c:v>-183.94822006499999</c:v>
                </c:pt>
                <c:pt idx="32">
                  <c:v>-183.430420712</c:v>
                </c:pt>
                <c:pt idx="33">
                  <c:v>-182.91262135900001</c:v>
                </c:pt>
                <c:pt idx="34">
                  <c:v>-182.394822006</c:v>
                </c:pt>
                <c:pt idx="35">
                  <c:v>-181.877022654</c:v>
                </c:pt>
                <c:pt idx="36">
                  <c:v>-181.35922330099999</c:v>
                </c:pt>
                <c:pt idx="37">
                  <c:v>-180.841423948</c:v>
                </c:pt>
                <c:pt idx="38">
                  <c:v>-180.32362459500001</c:v>
                </c:pt>
                <c:pt idx="39">
                  <c:v>-179.80582524299999</c:v>
                </c:pt>
                <c:pt idx="40">
                  <c:v>-179.28802589</c:v>
                </c:pt>
                <c:pt idx="41">
                  <c:v>-178.77022653700001</c:v>
                </c:pt>
                <c:pt idx="42">
                  <c:v>-178.252427184</c:v>
                </c:pt>
                <c:pt idx="43">
                  <c:v>-177.734627832</c:v>
                </c:pt>
                <c:pt idx="44">
                  <c:v>-177.21682847899999</c:v>
                </c:pt>
                <c:pt idx="45">
                  <c:v>-176.699029126</c:v>
                </c:pt>
                <c:pt idx="46">
                  <c:v>-176.18122977300001</c:v>
                </c:pt>
                <c:pt idx="47">
                  <c:v>-175.66343042099999</c:v>
                </c:pt>
                <c:pt idx="48">
                  <c:v>-175.145631068</c:v>
                </c:pt>
                <c:pt idx="49">
                  <c:v>-174.62783171500001</c:v>
                </c:pt>
                <c:pt idx="50">
                  <c:v>-174.110032362</c:v>
                </c:pt>
                <c:pt idx="51">
                  <c:v>-173.59223301</c:v>
                </c:pt>
                <c:pt idx="52">
                  <c:v>-173.07443365699999</c:v>
                </c:pt>
                <c:pt idx="53">
                  <c:v>-172.556634304</c:v>
                </c:pt>
                <c:pt idx="54">
                  <c:v>-172.03883495100001</c:v>
                </c:pt>
                <c:pt idx="55">
                  <c:v>-171.52103559899999</c:v>
                </c:pt>
                <c:pt idx="56">
                  <c:v>-171.003236246</c:v>
                </c:pt>
                <c:pt idx="57">
                  <c:v>-170.48543689300001</c:v>
                </c:pt>
                <c:pt idx="58">
                  <c:v>-169.96763754</c:v>
                </c:pt>
                <c:pt idx="59">
                  <c:v>-169.449838188</c:v>
                </c:pt>
                <c:pt idx="60">
                  <c:v>-168.93203883499999</c:v>
                </c:pt>
                <c:pt idx="61">
                  <c:v>-168.414239482</c:v>
                </c:pt>
                <c:pt idx="62">
                  <c:v>-167.89644012900001</c:v>
                </c:pt>
                <c:pt idx="63">
                  <c:v>-167.37864077699999</c:v>
                </c:pt>
                <c:pt idx="64">
                  <c:v>-166.860841424</c:v>
                </c:pt>
                <c:pt idx="65">
                  <c:v>-166.34304207100001</c:v>
                </c:pt>
                <c:pt idx="66">
                  <c:v>-165.825242718</c:v>
                </c:pt>
                <c:pt idx="67">
                  <c:v>-165.307443366</c:v>
                </c:pt>
                <c:pt idx="68">
                  <c:v>-164.78964401299999</c:v>
                </c:pt>
                <c:pt idx="69">
                  <c:v>-164.27184466</c:v>
                </c:pt>
                <c:pt idx="70">
                  <c:v>-163.75404530700001</c:v>
                </c:pt>
                <c:pt idx="71">
                  <c:v>-163.23624595499999</c:v>
                </c:pt>
                <c:pt idx="72">
                  <c:v>-162.718446602</c:v>
                </c:pt>
                <c:pt idx="73">
                  <c:v>-162.20064724900001</c:v>
                </c:pt>
                <c:pt idx="74">
                  <c:v>-161.682847896</c:v>
                </c:pt>
                <c:pt idx="75">
                  <c:v>-161.165048544</c:v>
                </c:pt>
                <c:pt idx="76">
                  <c:v>-160.64724919099999</c:v>
                </c:pt>
                <c:pt idx="77">
                  <c:v>-160.129449838</c:v>
                </c:pt>
                <c:pt idx="78">
                  <c:v>-159.61165048500001</c:v>
                </c:pt>
                <c:pt idx="79">
                  <c:v>-159.09385113299999</c:v>
                </c:pt>
                <c:pt idx="80">
                  <c:v>-158.57605178</c:v>
                </c:pt>
                <c:pt idx="81">
                  <c:v>-158.05825242700001</c:v>
                </c:pt>
                <c:pt idx="82">
                  <c:v>-157.540453074</c:v>
                </c:pt>
                <c:pt idx="83">
                  <c:v>-157.022653722</c:v>
                </c:pt>
                <c:pt idx="84">
                  <c:v>-156.50485436899999</c:v>
                </c:pt>
                <c:pt idx="85">
                  <c:v>-155.987055016</c:v>
                </c:pt>
                <c:pt idx="86">
                  <c:v>-155.46925566300001</c:v>
                </c:pt>
                <c:pt idx="87">
                  <c:v>-154.95145631099999</c:v>
                </c:pt>
                <c:pt idx="88">
                  <c:v>-154.433656958</c:v>
                </c:pt>
                <c:pt idx="89">
                  <c:v>-153.91585760500001</c:v>
                </c:pt>
                <c:pt idx="90">
                  <c:v>-153.398058252</c:v>
                </c:pt>
                <c:pt idx="91">
                  <c:v>-152.8802589</c:v>
                </c:pt>
                <c:pt idx="92">
                  <c:v>-152.36245954699999</c:v>
                </c:pt>
                <c:pt idx="93">
                  <c:v>-151.844660194</c:v>
                </c:pt>
                <c:pt idx="94">
                  <c:v>-151.32686084100001</c:v>
                </c:pt>
                <c:pt idx="95">
                  <c:v>-150.80906148899999</c:v>
                </c:pt>
                <c:pt idx="96">
                  <c:v>-150.291262136</c:v>
                </c:pt>
                <c:pt idx="97">
                  <c:v>-149.77346278300001</c:v>
                </c:pt>
                <c:pt idx="98">
                  <c:v>-149.25566343</c:v>
                </c:pt>
                <c:pt idx="99">
                  <c:v>-148.737864078</c:v>
                </c:pt>
                <c:pt idx="100">
                  <c:v>-148.22006472499999</c:v>
                </c:pt>
                <c:pt idx="101">
                  <c:v>-147.702265372</c:v>
                </c:pt>
                <c:pt idx="102">
                  <c:v>-147.18446601900001</c:v>
                </c:pt>
                <c:pt idx="103">
                  <c:v>-146.66666666699999</c:v>
                </c:pt>
                <c:pt idx="104">
                  <c:v>-146.148867314</c:v>
                </c:pt>
                <c:pt idx="105">
                  <c:v>-145.63106796100001</c:v>
                </c:pt>
                <c:pt idx="106">
                  <c:v>-145.113268608</c:v>
                </c:pt>
                <c:pt idx="107">
                  <c:v>-144.595469256</c:v>
                </c:pt>
                <c:pt idx="108">
                  <c:v>-144.07766990299999</c:v>
                </c:pt>
                <c:pt idx="109">
                  <c:v>-143.55987055</c:v>
                </c:pt>
                <c:pt idx="110">
                  <c:v>-143.04207119700001</c:v>
                </c:pt>
                <c:pt idx="111">
                  <c:v>-142.52427184499999</c:v>
                </c:pt>
                <c:pt idx="112">
                  <c:v>-142.006472492</c:v>
                </c:pt>
                <c:pt idx="113">
                  <c:v>-141.48867313900001</c:v>
                </c:pt>
                <c:pt idx="114">
                  <c:v>-140.970873786</c:v>
                </c:pt>
                <c:pt idx="115">
                  <c:v>-140.453074434</c:v>
                </c:pt>
                <c:pt idx="116">
                  <c:v>-139.93527508099999</c:v>
                </c:pt>
                <c:pt idx="117">
                  <c:v>-139.417475728</c:v>
                </c:pt>
                <c:pt idx="118">
                  <c:v>-138.89967637500001</c:v>
                </c:pt>
                <c:pt idx="119">
                  <c:v>-138.38187702299999</c:v>
                </c:pt>
                <c:pt idx="120">
                  <c:v>-137.86407767</c:v>
                </c:pt>
                <c:pt idx="121">
                  <c:v>-137.34627831700001</c:v>
                </c:pt>
                <c:pt idx="122">
                  <c:v>-136.828478964</c:v>
                </c:pt>
                <c:pt idx="123">
                  <c:v>-136.310679612</c:v>
                </c:pt>
                <c:pt idx="124">
                  <c:v>-135.79288025899999</c:v>
                </c:pt>
                <c:pt idx="125">
                  <c:v>-135.275080906</c:v>
                </c:pt>
                <c:pt idx="126">
                  <c:v>-134.75728155300001</c:v>
                </c:pt>
                <c:pt idx="127">
                  <c:v>-134.23948220099999</c:v>
                </c:pt>
                <c:pt idx="128">
                  <c:v>-133.721682848</c:v>
                </c:pt>
                <c:pt idx="129">
                  <c:v>-133.20388349500001</c:v>
                </c:pt>
                <c:pt idx="130">
                  <c:v>-132.686084142</c:v>
                </c:pt>
                <c:pt idx="131">
                  <c:v>-132.16828479</c:v>
                </c:pt>
                <c:pt idx="132">
                  <c:v>-131.65048543699999</c:v>
                </c:pt>
                <c:pt idx="133">
                  <c:v>-131.132686084</c:v>
                </c:pt>
                <c:pt idx="134">
                  <c:v>-130.61488673100001</c:v>
                </c:pt>
                <c:pt idx="135">
                  <c:v>-130.09708737899999</c:v>
                </c:pt>
                <c:pt idx="136">
                  <c:v>-129.579288026</c:v>
                </c:pt>
                <c:pt idx="137">
                  <c:v>-129.06148867300001</c:v>
                </c:pt>
                <c:pt idx="138">
                  <c:v>-128.54368932</c:v>
                </c:pt>
                <c:pt idx="139">
                  <c:v>-128.025889968</c:v>
                </c:pt>
                <c:pt idx="140">
                  <c:v>-127.508090615</c:v>
                </c:pt>
                <c:pt idx="141">
                  <c:v>-126.990291262</c:v>
                </c:pt>
                <c:pt idx="142">
                  <c:v>-126.472491909</c:v>
                </c:pt>
                <c:pt idx="143">
                  <c:v>-125.954692557</c:v>
                </c:pt>
                <c:pt idx="144">
                  <c:v>-125.436893204</c:v>
                </c:pt>
                <c:pt idx="145">
                  <c:v>-124.919093851</c:v>
                </c:pt>
                <c:pt idx="146">
                  <c:v>-124.401294498</c:v>
                </c:pt>
                <c:pt idx="147">
                  <c:v>-123.883495146</c:v>
                </c:pt>
                <c:pt idx="148">
                  <c:v>-123.365695793</c:v>
                </c:pt>
                <c:pt idx="149">
                  <c:v>-122.84789644</c:v>
                </c:pt>
                <c:pt idx="150">
                  <c:v>-122.330097087</c:v>
                </c:pt>
                <c:pt idx="151">
                  <c:v>-121.812297735</c:v>
                </c:pt>
                <c:pt idx="152">
                  <c:v>-121.294498382</c:v>
                </c:pt>
                <c:pt idx="153">
                  <c:v>-120.776699029</c:v>
                </c:pt>
                <c:pt idx="154">
                  <c:v>-120.258899676</c:v>
                </c:pt>
                <c:pt idx="155">
                  <c:v>-119.741100324</c:v>
                </c:pt>
                <c:pt idx="156">
                  <c:v>-119.223300971</c:v>
                </c:pt>
                <c:pt idx="157">
                  <c:v>-118.705501618</c:v>
                </c:pt>
                <c:pt idx="158">
                  <c:v>-118.187702265</c:v>
                </c:pt>
                <c:pt idx="159">
                  <c:v>-117.669902913</c:v>
                </c:pt>
                <c:pt idx="160">
                  <c:v>-117.15210356</c:v>
                </c:pt>
                <c:pt idx="161">
                  <c:v>-116.634304207</c:v>
                </c:pt>
                <c:pt idx="162">
                  <c:v>-116.116504854</c:v>
                </c:pt>
                <c:pt idx="163">
                  <c:v>-115.598705502</c:v>
                </c:pt>
                <c:pt idx="164">
                  <c:v>-115.080906149</c:v>
                </c:pt>
                <c:pt idx="165">
                  <c:v>-114.563106796</c:v>
                </c:pt>
                <c:pt idx="166">
                  <c:v>-114.045307443</c:v>
                </c:pt>
                <c:pt idx="167">
                  <c:v>-113.527508091</c:v>
                </c:pt>
                <c:pt idx="168">
                  <c:v>-113.009708738</c:v>
                </c:pt>
                <c:pt idx="169">
                  <c:v>-112.491909385</c:v>
                </c:pt>
                <c:pt idx="170">
                  <c:v>-111.974110032</c:v>
                </c:pt>
                <c:pt idx="171">
                  <c:v>-111.45631068</c:v>
                </c:pt>
                <c:pt idx="172">
                  <c:v>-110.938511327</c:v>
                </c:pt>
                <c:pt idx="173">
                  <c:v>-110.420711974</c:v>
                </c:pt>
                <c:pt idx="174">
                  <c:v>-109.902912621</c:v>
                </c:pt>
                <c:pt idx="175">
                  <c:v>-109.385113269</c:v>
                </c:pt>
                <c:pt idx="176">
                  <c:v>-108.867313916</c:v>
                </c:pt>
                <c:pt idx="177">
                  <c:v>-108.349514563</c:v>
                </c:pt>
                <c:pt idx="178">
                  <c:v>-107.83171521</c:v>
                </c:pt>
                <c:pt idx="179">
                  <c:v>-107.313915858</c:v>
                </c:pt>
                <c:pt idx="180">
                  <c:v>-106.796116505</c:v>
                </c:pt>
                <c:pt idx="181">
                  <c:v>-106.278317152</c:v>
                </c:pt>
                <c:pt idx="182">
                  <c:v>-105.760517799</c:v>
                </c:pt>
                <c:pt idx="183">
                  <c:v>-105.242718447</c:v>
                </c:pt>
                <c:pt idx="184">
                  <c:v>-104.724919094</c:v>
                </c:pt>
                <c:pt idx="185">
                  <c:v>-104.207119741</c:v>
                </c:pt>
                <c:pt idx="186">
                  <c:v>-103.689320388</c:v>
                </c:pt>
                <c:pt idx="187">
                  <c:v>-103.171521036</c:v>
                </c:pt>
                <c:pt idx="188">
                  <c:v>-102.653721683</c:v>
                </c:pt>
                <c:pt idx="189">
                  <c:v>-102.13592233</c:v>
                </c:pt>
                <c:pt idx="190">
                  <c:v>-101.618122977</c:v>
                </c:pt>
                <c:pt idx="191">
                  <c:v>-101.100323625</c:v>
                </c:pt>
                <c:pt idx="192">
                  <c:v>-100.582524272</c:v>
                </c:pt>
                <c:pt idx="193" formatCode="0.00E+00">
                  <c:v>-100.064724919</c:v>
                </c:pt>
                <c:pt idx="194">
                  <c:v>-99.546925566300004</c:v>
                </c:pt>
                <c:pt idx="195">
                  <c:v>-99.029126213599994</c:v>
                </c:pt>
                <c:pt idx="196">
                  <c:v>-98.511326860799997</c:v>
                </c:pt>
                <c:pt idx="197">
                  <c:v>-97.993527508100001</c:v>
                </c:pt>
                <c:pt idx="198">
                  <c:v>-97.475728155300004</c:v>
                </c:pt>
                <c:pt idx="199">
                  <c:v>-96.957928802599994</c:v>
                </c:pt>
                <c:pt idx="200">
                  <c:v>-96.440129449799997</c:v>
                </c:pt>
                <c:pt idx="201">
                  <c:v>-95.922330097100001</c:v>
                </c:pt>
                <c:pt idx="202">
                  <c:v>-95.404530744300004</c:v>
                </c:pt>
                <c:pt idx="203">
                  <c:v>-94.886731391599994</c:v>
                </c:pt>
                <c:pt idx="204">
                  <c:v>-94.368932038799997</c:v>
                </c:pt>
                <c:pt idx="205">
                  <c:v>-93.851132686100001</c:v>
                </c:pt>
                <c:pt idx="206">
                  <c:v>-93.333333333300004</c:v>
                </c:pt>
                <c:pt idx="207">
                  <c:v>-92.815533980599994</c:v>
                </c:pt>
                <c:pt idx="208">
                  <c:v>-92.297734627799997</c:v>
                </c:pt>
                <c:pt idx="209">
                  <c:v>-91.779935275100001</c:v>
                </c:pt>
                <c:pt idx="210">
                  <c:v>-91.262135922300004</c:v>
                </c:pt>
                <c:pt idx="211">
                  <c:v>-90.744336569599994</c:v>
                </c:pt>
                <c:pt idx="212">
                  <c:v>-90.226537216799997</c:v>
                </c:pt>
                <c:pt idx="213">
                  <c:v>-89.708737864100002</c:v>
                </c:pt>
                <c:pt idx="214">
                  <c:v>-89.190938511300004</c:v>
                </c:pt>
                <c:pt idx="215">
                  <c:v>-88.673139158599994</c:v>
                </c:pt>
                <c:pt idx="216">
                  <c:v>-88.155339805799997</c:v>
                </c:pt>
                <c:pt idx="217">
                  <c:v>-87.637540453100002</c:v>
                </c:pt>
                <c:pt idx="218">
                  <c:v>-87.119741100300004</c:v>
                </c:pt>
                <c:pt idx="219">
                  <c:v>-86.601941747599994</c:v>
                </c:pt>
                <c:pt idx="220">
                  <c:v>-86.084142394799997</c:v>
                </c:pt>
                <c:pt idx="221">
                  <c:v>-85.566343042100002</c:v>
                </c:pt>
                <c:pt idx="222">
                  <c:v>-85.048543689300004</c:v>
                </c:pt>
                <c:pt idx="223">
                  <c:v>-84.530744336599994</c:v>
                </c:pt>
                <c:pt idx="224">
                  <c:v>-84.012944983799997</c:v>
                </c:pt>
                <c:pt idx="225">
                  <c:v>-83.495145631100002</c:v>
                </c:pt>
                <c:pt idx="226">
                  <c:v>-82.977346278300004</c:v>
                </c:pt>
                <c:pt idx="227">
                  <c:v>-82.459546925599994</c:v>
                </c:pt>
                <c:pt idx="228">
                  <c:v>-81.941747572799997</c:v>
                </c:pt>
                <c:pt idx="229">
                  <c:v>-81.423948220100002</c:v>
                </c:pt>
                <c:pt idx="230">
                  <c:v>-80.906148867300004</c:v>
                </c:pt>
                <c:pt idx="231">
                  <c:v>-80.388349514599994</c:v>
                </c:pt>
                <c:pt idx="232">
                  <c:v>-79.870550161799997</c:v>
                </c:pt>
                <c:pt idx="233">
                  <c:v>-79.352750809100002</c:v>
                </c:pt>
                <c:pt idx="234">
                  <c:v>-78.834951456300004</c:v>
                </c:pt>
                <c:pt idx="235">
                  <c:v>-78.317152103599994</c:v>
                </c:pt>
                <c:pt idx="236">
                  <c:v>-77.799352750799997</c:v>
                </c:pt>
                <c:pt idx="237">
                  <c:v>-77.281553398100002</c:v>
                </c:pt>
                <c:pt idx="238">
                  <c:v>-76.763754045300004</c:v>
                </c:pt>
                <c:pt idx="239">
                  <c:v>-76.245954692599994</c:v>
                </c:pt>
                <c:pt idx="240">
                  <c:v>-75.728155339799997</c:v>
                </c:pt>
                <c:pt idx="241">
                  <c:v>-75.210355987100002</c:v>
                </c:pt>
                <c:pt idx="242">
                  <c:v>-74.692556634300004</c:v>
                </c:pt>
                <c:pt idx="243">
                  <c:v>-74.174757281599994</c:v>
                </c:pt>
                <c:pt idx="244">
                  <c:v>-73.656957928799997</c:v>
                </c:pt>
                <c:pt idx="245">
                  <c:v>-73.139158576100002</c:v>
                </c:pt>
                <c:pt idx="246">
                  <c:v>-72.621359223300004</c:v>
                </c:pt>
                <c:pt idx="247">
                  <c:v>-72.103559870599994</c:v>
                </c:pt>
                <c:pt idx="248">
                  <c:v>-71.585760517799997</c:v>
                </c:pt>
                <c:pt idx="249">
                  <c:v>-71.067961165</c:v>
                </c:pt>
                <c:pt idx="250">
                  <c:v>-70.550161812300004</c:v>
                </c:pt>
                <c:pt idx="251">
                  <c:v>-70.032362459500007</c:v>
                </c:pt>
                <c:pt idx="252">
                  <c:v>-69.514563106799997</c:v>
                </c:pt>
                <c:pt idx="253">
                  <c:v>-68.996763754</c:v>
                </c:pt>
                <c:pt idx="254">
                  <c:v>-68.478964401300004</c:v>
                </c:pt>
                <c:pt idx="255">
                  <c:v>-67.961165048500007</c:v>
                </c:pt>
                <c:pt idx="256">
                  <c:v>-67.443365695799997</c:v>
                </c:pt>
                <c:pt idx="257">
                  <c:v>-66.925566343</c:v>
                </c:pt>
                <c:pt idx="258">
                  <c:v>-66.407766990300004</c:v>
                </c:pt>
                <c:pt idx="259">
                  <c:v>-65.889967637500007</c:v>
                </c:pt>
                <c:pt idx="260">
                  <c:v>-65.372168284799997</c:v>
                </c:pt>
                <c:pt idx="261">
                  <c:v>-64.854368932</c:v>
                </c:pt>
                <c:pt idx="262">
                  <c:v>-64.336569579300004</c:v>
                </c:pt>
                <c:pt idx="263">
                  <c:v>-63.8187702265</c:v>
                </c:pt>
                <c:pt idx="264">
                  <c:v>-63.300970873799997</c:v>
                </c:pt>
                <c:pt idx="265">
                  <c:v>-62.783171521</c:v>
                </c:pt>
                <c:pt idx="266">
                  <c:v>-62.265372168299997</c:v>
                </c:pt>
                <c:pt idx="267">
                  <c:v>-61.7475728155</c:v>
                </c:pt>
                <c:pt idx="268">
                  <c:v>-61.229773462799997</c:v>
                </c:pt>
                <c:pt idx="269">
                  <c:v>-60.71197411</c:v>
                </c:pt>
                <c:pt idx="270">
                  <c:v>-60.194174757299997</c:v>
                </c:pt>
                <c:pt idx="271">
                  <c:v>-59.6763754045</c:v>
                </c:pt>
                <c:pt idx="272">
                  <c:v>-59.158576051799997</c:v>
                </c:pt>
                <c:pt idx="273">
                  <c:v>-58.640776699</c:v>
                </c:pt>
                <c:pt idx="274">
                  <c:v>-58.122977346299997</c:v>
                </c:pt>
                <c:pt idx="275">
                  <c:v>-57.6051779935</c:v>
                </c:pt>
                <c:pt idx="276">
                  <c:v>-57.087378640799997</c:v>
                </c:pt>
                <c:pt idx="277">
                  <c:v>-56.569579288</c:v>
                </c:pt>
                <c:pt idx="278">
                  <c:v>-56.051779935299997</c:v>
                </c:pt>
                <c:pt idx="279">
                  <c:v>-55.5339805825</c:v>
                </c:pt>
                <c:pt idx="280">
                  <c:v>-55.016181229799997</c:v>
                </c:pt>
                <c:pt idx="281">
                  <c:v>-54.498381877</c:v>
                </c:pt>
                <c:pt idx="282">
                  <c:v>-53.980582524299997</c:v>
                </c:pt>
                <c:pt idx="283">
                  <c:v>-53.4627831715</c:v>
                </c:pt>
                <c:pt idx="284">
                  <c:v>-52.944983818799997</c:v>
                </c:pt>
                <c:pt idx="285">
                  <c:v>-52.427184466</c:v>
                </c:pt>
                <c:pt idx="286">
                  <c:v>-51.909385113299997</c:v>
                </c:pt>
                <c:pt idx="287">
                  <c:v>-51.3915857605</c:v>
                </c:pt>
                <c:pt idx="288">
                  <c:v>-50.873786407799997</c:v>
                </c:pt>
                <c:pt idx="289">
                  <c:v>-50.355987055</c:v>
                </c:pt>
                <c:pt idx="290">
                  <c:v>-49.838187702299997</c:v>
                </c:pt>
                <c:pt idx="291">
                  <c:v>-49.3203883495</c:v>
                </c:pt>
                <c:pt idx="292">
                  <c:v>-48.802588996799997</c:v>
                </c:pt>
                <c:pt idx="293">
                  <c:v>-48.284789644</c:v>
                </c:pt>
                <c:pt idx="294">
                  <c:v>-47.766990291299997</c:v>
                </c:pt>
                <c:pt idx="295">
                  <c:v>-47.2491909385</c:v>
                </c:pt>
                <c:pt idx="296">
                  <c:v>-46.731391585799997</c:v>
                </c:pt>
                <c:pt idx="297">
                  <c:v>-46.213592233</c:v>
                </c:pt>
                <c:pt idx="298">
                  <c:v>-45.695792880299997</c:v>
                </c:pt>
                <c:pt idx="299">
                  <c:v>-45.1779935275</c:v>
                </c:pt>
                <c:pt idx="300">
                  <c:v>-44.660194174799997</c:v>
                </c:pt>
                <c:pt idx="301">
                  <c:v>-44.142394822</c:v>
                </c:pt>
                <c:pt idx="302">
                  <c:v>-43.624595469299997</c:v>
                </c:pt>
                <c:pt idx="303">
                  <c:v>-43.1067961165</c:v>
                </c:pt>
                <c:pt idx="304">
                  <c:v>-42.588996763799997</c:v>
                </c:pt>
                <c:pt idx="305">
                  <c:v>-42.071197411</c:v>
                </c:pt>
                <c:pt idx="306">
                  <c:v>-41.553398058299997</c:v>
                </c:pt>
                <c:pt idx="307">
                  <c:v>-41.0355987055</c:v>
                </c:pt>
                <c:pt idx="308">
                  <c:v>-40.517799352799997</c:v>
                </c:pt>
                <c:pt idx="309">
                  <c:v>-40</c:v>
                </c:pt>
                <c:pt idx="310">
                  <c:v>-39.482200647200003</c:v>
                </c:pt>
                <c:pt idx="311">
                  <c:v>-38.9644012945</c:v>
                </c:pt>
                <c:pt idx="312">
                  <c:v>-38.446601941700003</c:v>
                </c:pt>
                <c:pt idx="313">
                  <c:v>-37.928802589</c:v>
                </c:pt>
                <c:pt idx="314">
                  <c:v>-37.411003236200003</c:v>
                </c:pt>
                <c:pt idx="315">
                  <c:v>-36.8932038835</c:v>
                </c:pt>
                <c:pt idx="316">
                  <c:v>-36.375404530700003</c:v>
                </c:pt>
                <c:pt idx="317">
                  <c:v>-35.857605178</c:v>
                </c:pt>
                <c:pt idx="318">
                  <c:v>-35.339805825200003</c:v>
                </c:pt>
                <c:pt idx="319">
                  <c:v>-34.8220064725</c:v>
                </c:pt>
                <c:pt idx="320">
                  <c:v>-34.304207119700003</c:v>
                </c:pt>
                <c:pt idx="321">
                  <c:v>-33.786407767</c:v>
                </c:pt>
                <c:pt idx="322">
                  <c:v>-33.268608414200003</c:v>
                </c:pt>
                <c:pt idx="323">
                  <c:v>-32.7508090615</c:v>
                </c:pt>
                <c:pt idx="324">
                  <c:v>-32.233009708700003</c:v>
                </c:pt>
                <c:pt idx="325">
                  <c:v>-31.715210356</c:v>
                </c:pt>
                <c:pt idx="326">
                  <c:v>-31.197411003199999</c:v>
                </c:pt>
                <c:pt idx="327">
                  <c:v>-30.6796116505</c:v>
                </c:pt>
                <c:pt idx="328">
                  <c:v>-30.161812297699999</c:v>
                </c:pt>
                <c:pt idx="329">
                  <c:v>-29.644012945</c:v>
                </c:pt>
                <c:pt idx="330">
                  <c:v>-29.126213592199999</c:v>
                </c:pt>
                <c:pt idx="331">
                  <c:v>-28.6084142395</c:v>
                </c:pt>
                <c:pt idx="332">
                  <c:v>-28.090614886699999</c:v>
                </c:pt>
                <c:pt idx="333">
                  <c:v>-27.572815534</c:v>
                </c:pt>
                <c:pt idx="334">
                  <c:v>-27.055016181199999</c:v>
                </c:pt>
                <c:pt idx="335">
                  <c:v>-26.5372168285</c:v>
                </c:pt>
                <c:pt idx="336">
                  <c:v>-26.019417475699999</c:v>
                </c:pt>
                <c:pt idx="337">
                  <c:v>-25.501618123</c:v>
                </c:pt>
                <c:pt idx="338">
                  <c:v>-24.983818770199999</c:v>
                </c:pt>
                <c:pt idx="339">
                  <c:v>-24.4660194175</c:v>
                </c:pt>
                <c:pt idx="340">
                  <c:v>-23.948220064699999</c:v>
                </c:pt>
                <c:pt idx="341">
                  <c:v>-23.430420712</c:v>
                </c:pt>
                <c:pt idx="342">
                  <c:v>-22.912621359199999</c:v>
                </c:pt>
                <c:pt idx="343">
                  <c:v>-22.3948220065</c:v>
                </c:pt>
                <c:pt idx="344">
                  <c:v>-21.877022653699999</c:v>
                </c:pt>
                <c:pt idx="345">
                  <c:v>-21.359223301</c:v>
                </c:pt>
                <c:pt idx="346">
                  <c:v>-20.841423948199999</c:v>
                </c:pt>
                <c:pt idx="347">
                  <c:v>-20.3236245955</c:v>
                </c:pt>
                <c:pt idx="348">
                  <c:v>-19.805825242699999</c:v>
                </c:pt>
                <c:pt idx="349">
                  <c:v>-19.28802589</c:v>
                </c:pt>
                <c:pt idx="350">
                  <c:v>-18.770226537199999</c:v>
                </c:pt>
                <c:pt idx="351">
                  <c:v>-18.2524271845</c:v>
                </c:pt>
                <c:pt idx="352">
                  <c:v>-17.734627831699999</c:v>
                </c:pt>
                <c:pt idx="353">
                  <c:v>-17.216828479</c:v>
                </c:pt>
                <c:pt idx="354">
                  <c:v>-16.699029126199999</c:v>
                </c:pt>
                <c:pt idx="355">
                  <c:v>-16.1812297735</c:v>
                </c:pt>
                <c:pt idx="356">
                  <c:v>-15.663430420699999</c:v>
                </c:pt>
                <c:pt idx="357">
                  <c:v>-15.145631068</c:v>
                </c:pt>
                <c:pt idx="358">
                  <c:v>-14.627831715199999</c:v>
                </c:pt>
                <c:pt idx="359">
                  <c:v>-14.1100323625</c:v>
                </c:pt>
                <c:pt idx="360">
                  <c:v>-13.592233009699999</c:v>
                </c:pt>
                <c:pt idx="361">
                  <c:v>-13.074433657</c:v>
                </c:pt>
                <c:pt idx="362">
                  <c:v>-12.556634304199999</c:v>
                </c:pt>
                <c:pt idx="363">
                  <c:v>-12.0388349515</c:v>
                </c:pt>
                <c:pt idx="364">
                  <c:v>-11.521035598699999</c:v>
                </c:pt>
                <c:pt idx="365">
                  <c:v>-11.003236246</c:v>
                </c:pt>
                <c:pt idx="366">
                  <c:v>-10.485436893199999</c:v>
                </c:pt>
                <c:pt idx="367">
                  <c:v>-9.9676375404499993</c:v>
                </c:pt>
                <c:pt idx="368">
                  <c:v>-9.4498381876999993</c:v>
                </c:pt>
                <c:pt idx="369">
                  <c:v>-8.9320388349499993</c:v>
                </c:pt>
                <c:pt idx="370">
                  <c:v>-8.4142394821999993</c:v>
                </c:pt>
                <c:pt idx="371">
                  <c:v>-7.8964401294500002</c:v>
                </c:pt>
                <c:pt idx="372">
                  <c:v>-7.3786407767000002</c:v>
                </c:pt>
                <c:pt idx="373">
                  <c:v>-6.8608414239500002</c:v>
                </c:pt>
                <c:pt idx="374">
                  <c:v>-6.3430420712000002</c:v>
                </c:pt>
                <c:pt idx="375">
                  <c:v>-5.8252427184500002</c:v>
                </c:pt>
                <c:pt idx="376">
                  <c:v>-5.3074433657000002</c:v>
                </c:pt>
                <c:pt idx="377">
                  <c:v>-4.7896440129400002</c:v>
                </c:pt>
                <c:pt idx="378">
                  <c:v>-4.2718446601900002</c:v>
                </c:pt>
                <c:pt idx="379">
                  <c:v>-3.7540453074400002</c:v>
                </c:pt>
                <c:pt idx="380">
                  <c:v>-3.2362459546900002</c:v>
                </c:pt>
                <c:pt idx="381">
                  <c:v>-2.7184466019400002</c:v>
                </c:pt>
                <c:pt idx="382">
                  <c:v>-2.2006472491900002</c:v>
                </c:pt>
                <c:pt idx="383">
                  <c:v>-1.68284789644</c:v>
                </c:pt>
                <c:pt idx="384">
                  <c:v>-1.16504854369</c:v>
                </c:pt>
                <c:pt idx="385">
                  <c:v>-0.64724919093900002</c:v>
                </c:pt>
                <c:pt idx="386">
                  <c:v>-0.12944983818799999</c:v>
                </c:pt>
                <c:pt idx="387">
                  <c:v>0.38834951456299999</c:v>
                </c:pt>
                <c:pt idx="388">
                  <c:v>0.90614886731400002</c:v>
                </c:pt>
                <c:pt idx="389">
                  <c:v>1.42394822006</c:v>
                </c:pt>
                <c:pt idx="390">
                  <c:v>1.94174757282</c:v>
                </c:pt>
                <c:pt idx="391">
                  <c:v>2.4595469255700002</c:v>
                </c:pt>
                <c:pt idx="392">
                  <c:v>2.9773462783200002</c:v>
                </c:pt>
                <c:pt idx="393">
                  <c:v>3.4951456310700002</c:v>
                </c:pt>
                <c:pt idx="394">
                  <c:v>4.0129449838199998</c:v>
                </c:pt>
                <c:pt idx="395">
                  <c:v>4.5307443365699998</c:v>
                </c:pt>
                <c:pt idx="396">
                  <c:v>5.0485436893199997</c:v>
                </c:pt>
                <c:pt idx="397">
                  <c:v>5.5663430420699997</c:v>
                </c:pt>
                <c:pt idx="398">
                  <c:v>6.0841423948199997</c:v>
                </c:pt>
                <c:pt idx="399">
                  <c:v>6.6019417475699997</c:v>
                </c:pt>
                <c:pt idx="400">
                  <c:v>7.1197411003199997</c:v>
                </c:pt>
                <c:pt idx="401">
                  <c:v>7.6375404530699997</c:v>
                </c:pt>
                <c:pt idx="402">
                  <c:v>8.1553398058299997</c:v>
                </c:pt>
                <c:pt idx="403">
                  <c:v>8.6731391585799997</c:v>
                </c:pt>
                <c:pt idx="404">
                  <c:v>9.1909385113299997</c:v>
                </c:pt>
                <c:pt idx="405">
                  <c:v>9.7087378640799997</c:v>
                </c:pt>
                <c:pt idx="406">
                  <c:v>10.226537216800001</c:v>
                </c:pt>
                <c:pt idx="407">
                  <c:v>10.7443365696</c:v>
                </c:pt>
                <c:pt idx="408">
                  <c:v>11.262135922300001</c:v>
                </c:pt>
                <c:pt idx="409">
                  <c:v>11.7799352751</c:v>
                </c:pt>
                <c:pt idx="410">
                  <c:v>12.297734627800001</c:v>
                </c:pt>
                <c:pt idx="411">
                  <c:v>12.8155339806</c:v>
                </c:pt>
                <c:pt idx="412">
                  <c:v>13.333333333300001</c:v>
                </c:pt>
                <c:pt idx="413">
                  <c:v>13.8511326861</c:v>
                </c:pt>
                <c:pt idx="414">
                  <c:v>14.368932038800001</c:v>
                </c:pt>
                <c:pt idx="415">
                  <c:v>14.8867313916</c:v>
                </c:pt>
                <c:pt idx="416">
                  <c:v>15.404530744300001</c:v>
                </c:pt>
                <c:pt idx="417">
                  <c:v>15.9223300971</c:v>
                </c:pt>
                <c:pt idx="418">
                  <c:v>16.440129449800001</c:v>
                </c:pt>
                <c:pt idx="419">
                  <c:v>16.957928802600001</c:v>
                </c:pt>
                <c:pt idx="420">
                  <c:v>17.475728155300001</c:v>
                </c:pt>
                <c:pt idx="421">
                  <c:v>17.993527508100001</c:v>
                </c:pt>
                <c:pt idx="422">
                  <c:v>18.511326860800001</c:v>
                </c:pt>
                <c:pt idx="423">
                  <c:v>19.029126213600001</c:v>
                </c:pt>
                <c:pt idx="424">
                  <c:v>19.546925566300001</c:v>
                </c:pt>
                <c:pt idx="425">
                  <c:v>20.064724919100001</c:v>
                </c:pt>
                <c:pt idx="426">
                  <c:v>20.582524271800001</c:v>
                </c:pt>
                <c:pt idx="427">
                  <c:v>21.100323624600001</c:v>
                </c:pt>
                <c:pt idx="428">
                  <c:v>21.618122977300001</c:v>
                </c:pt>
                <c:pt idx="429">
                  <c:v>22.135922330100001</c:v>
                </c:pt>
                <c:pt idx="430">
                  <c:v>22.653721682800001</c:v>
                </c:pt>
                <c:pt idx="431">
                  <c:v>23.171521035600001</c:v>
                </c:pt>
                <c:pt idx="432">
                  <c:v>23.689320388300001</c:v>
                </c:pt>
                <c:pt idx="433">
                  <c:v>24.207119741100001</c:v>
                </c:pt>
                <c:pt idx="434">
                  <c:v>24.724919093899999</c:v>
                </c:pt>
                <c:pt idx="435">
                  <c:v>25.242718446600001</c:v>
                </c:pt>
                <c:pt idx="436">
                  <c:v>25.760517799399999</c:v>
                </c:pt>
                <c:pt idx="437">
                  <c:v>26.278317152100001</c:v>
                </c:pt>
                <c:pt idx="438">
                  <c:v>26.796116504899999</c:v>
                </c:pt>
                <c:pt idx="439">
                  <c:v>27.313915857600001</c:v>
                </c:pt>
                <c:pt idx="440">
                  <c:v>27.831715210399999</c:v>
                </c:pt>
                <c:pt idx="441">
                  <c:v>28.349514563100001</c:v>
                </c:pt>
                <c:pt idx="442">
                  <c:v>28.867313915899999</c:v>
                </c:pt>
                <c:pt idx="443">
                  <c:v>29.385113268600001</c:v>
                </c:pt>
                <c:pt idx="444">
                  <c:v>29.902912621399999</c:v>
                </c:pt>
                <c:pt idx="445">
                  <c:v>30.420711974100001</c:v>
                </c:pt>
                <c:pt idx="446">
                  <c:v>30.938511326899999</c:v>
                </c:pt>
                <c:pt idx="447">
                  <c:v>31.456310679600001</c:v>
                </c:pt>
                <c:pt idx="448">
                  <c:v>31.974110032399999</c:v>
                </c:pt>
                <c:pt idx="449">
                  <c:v>32.491909385100001</c:v>
                </c:pt>
                <c:pt idx="450">
                  <c:v>33.009708737899999</c:v>
                </c:pt>
                <c:pt idx="451">
                  <c:v>33.527508090600001</c:v>
                </c:pt>
                <c:pt idx="452">
                  <c:v>34.045307443399999</c:v>
                </c:pt>
                <c:pt idx="453">
                  <c:v>34.563106796100001</c:v>
                </c:pt>
                <c:pt idx="454">
                  <c:v>35.080906148899999</c:v>
                </c:pt>
                <c:pt idx="455">
                  <c:v>35.598705501600001</c:v>
                </c:pt>
                <c:pt idx="456">
                  <c:v>36.116504854399999</c:v>
                </c:pt>
                <c:pt idx="457">
                  <c:v>36.634304207100001</c:v>
                </c:pt>
                <c:pt idx="458">
                  <c:v>37.152103559899999</c:v>
                </c:pt>
                <c:pt idx="459">
                  <c:v>37.669902912600001</c:v>
                </c:pt>
                <c:pt idx="460">
                  <c:v>38.187702265399999</c:v>
                </c:pt>
                <c:pt idx="461">
                  <c:v>38.705501618100001</c:v>
                </c:pt>
                <c:pt idx="462">
                  <c:v>39.223300970899999</c:v>
                </c:pt>
                <c:pt idx="463">
                  <c:v>39.741100323600001</c:v>
                </c:pt>
                <c:pt idx="464">
                  <c:v>40.258899676399999</c:v>
                </c:pt>
                <c:pt idx="465">
                  <c:v>40.776699029100001</c:v>
                </c:pt>
                <c:pt idx="466">
                  <c:v>41.294498381899999</c:v>
                </c:pt>
                <c:pt idx="467">
                  <c:v>41.812297734600001</c:v>
                </c:pt>
                <c:pt idx="468">
                  <c:v>42.330097087399999</c:v>
                </c:pt>
                <c:pt idx="469">
                  <c:v>42.847896440100001</c:v>
                </c:pt>
                <c:pt idx="470">
                  <c:v>43.365695792899999</c:v>
                </c:pt>
                <c:pt idx="471">
                  <c:v>43.883495145600001</c:v>
                </c:pt>
                <c:pt idx="472">
                  <c:v>44.401294498399999</c:v>
                </c:pt>
                <c:pt idx="473">
                  <c:v>44.919093851100001</c:v>
                </c:pt>
                <c:pt idx="474">
                  <c:v>45.436893203899999</c:v>
                </c:pt>
                <c:pt idx="475">
                  <c:v>45.954692556600001</c:v>
                </c:pt>
                <c:pt idx="476">
                  <c:v>46.472491909399999</c:v>
                </c:pt>
                <c:pt idx="477">
                  <c:v>46.990291262100001</c:v>
                </c:pt>
                <c:pt idx="478">
                  <c:v>47.508090614899999</c:v>
                </c:pt>
                <c:pt idx="479">
                  <c:v>48.025889967600001</c:v>
                </c:pt>
                <c:pt idx="480">
                  <c:v>48.543689320399999</c:v>
                </c:pt>
                <c:pt idx="481">
                  <c:v>49.061488673100001</c:v>
                </c:pt>
                <c:pt idx="482">
                  <c:v>49.579288025899999</c:v>
                </c:pt>
                <c:pt idx="483">
                  <c:v>50.097087378600001</c:v>
                </c:pt>
                <c:pt idx="484">
                  <c:v>50.614886731399999</c:v>
                </c:pt>
                <c:pt idx="485">
                  <c:v>51.132686084100001</c:v>
                </c:pt>
                <c:pt idx="486">
                  <c:v>51.650485436899999</c:v>
                </c:pt>
                <c:pt idx="487">
                  <c:v>52.168284789600001</c:v>
                </c:pt>
                <c:pt idx="488">
                  <c:v>52.686084142399999</c:v>
                </c:pt>
                <c:pt idx="489">
                  <c:v>53.203883495100001</c:v>
                </c:pt>
                <c:pt idx="490">
                  <c:v>53.721682847899999</c:v>
                </c:pt>
                <c:pt idx="491">
                  <c:v>54.239482200600001</c:v>
                </c:pt>
                <c:pt idx="492">
                  <c:v>54.757281553399999</c:v>
                </c:pt>
                <c:pt idx="493">
                  <c:v>55.275080906100001</c:v>
                </c:pt>
                <c:pt idx="494">
                  <c:v>55.792880258899999</c:v>
                </c:pt>
                <c:pt idx="495">
                  <c:v>56.310679611700003</c:v>
                </c:pt>
                <c:pt idx="496">
                  <c:v>56.828478964399999</c:v>
                </c:pt>
                <c:pt idx="497">
                  <c:v>57.346278317200003</c:v>
                </c:pt>
                <c:pt idx="498">
                  <c:v>57.864077669899999</c:v>
                </c:pt>
                <c:pt idx="499">
                  <c:v>58.381877022700003</c:v>
                </c:pt>
                <c:pt idx="500">
                  <c:v>58.899676375399999</c:v>
                </c:pt>
                <c:pt idx="501">
                  <c:v>59.417475728200003</c:v>
                </c:pt>
                <c:pt idx="502">
                  <c:v>59.935275080899999</c:v>
                </c:pt>
                <c:pt idx="503">
                  <c:v>60.453074433700003</c:v>
                </c:pt>
                <c:pt idx="504">
                  <c:v>60.970873786399999</c:v>
                </c:pt>
                <c:pt idx="505">
                  <c:v>61.488673139200003</c:v>
                </c:pt>
                <c:pt idx="506">
                  <c:v>62.006472491899999</c:v>
                </c:pt>
                <c:pt idx="507">
                  <c:v>62.524271844700003</c:v>
                </c:pt>
                <c:pt idx="508">
                  <c:v>63.042071197399999</c:v>
                </c:pt>
                <c:pt idx="509">
                  <c:v>63.559870550200003</c:v>
                </c:pt>
                <c:pt idx="510">
                  <c:v>64.077669902899999</c:v>
                </c:pt>
                <c:pt idx="511">
                  <c:v>64.595469255699996</c:v>
                </c:pt>
                <c:pt idx="512">
                  <c:v>65.113268608400006</c:v>
                </c:pt>
                <c:pt idx="513">
                  <c:v>65.631067961200003</c:v>
                </c:pt>
                <c:pt idx="514">
                  <c:v>66.148867313899999</c:v>
                </c:pt>
                <c:pt idx="515">
                  <c:v>66.666666666699996</c:v>
                </c:pt>
                <c:pt idx="516">
                  <c:v>67.184466019400006</c:v>
                </c:pt>
                <c:pt idx="517">
                  <c:v>67.702265372200003</c:v>
                </c:pt>
                <c:pt idx="518">
                  <c:v>68.220064724899999</c:v>
                </c:pt>
                <c:pt idx="519">
                  <c:v>68.737864077699996</c:v>
                </c:pt>
                <c:pt idx="520">
                  <c:v>69.255663430400006</c:v>
                </c:pt>
                <c:pt idx="521">
                  <c:v>69.773462783200003</c:v>
                </c:pt>
                <c:pt idx="522">
                  <c:v>70.291262135899998</c:v>
                </c:pt>
                <c:pt idx="523">
                  <c:v>70.809061488699996</c:v>
                </c:pt>
                <c:pt idx="524">
                  <c:v>71.326860841400006</c:v>
                </c:pt>
                <c:pt idx="525">
                  <c:v>71.844660194200003</c:v>
                </c:pt>
                <c:pt idx="526">
                  <c:v>72.362459546899998</c:v>
                </c:pt>
                <c:pt idx="527">
                  <c:v>72.880258899699996</c:v>
                </c:pt>
                <c:pt idx="528">
                  <c:v>73.398058252400006</c:v>
                </c:pt>
                <c:pt idx="529">
                  <c:v>73.915857605200003</c:v>
                </c:pt>
                <c:pt idx="530">
                  <c:v>74.433656957899998</c:v>
                </c:pt>
                <c:pt idx="531">
                  <c:v>74.951456310699996</c:v>
                </c:pt>
                <c:pt idx="532">
                  <c:v>75.469255663400006</c:v>
                </c:pt>
                <c:pt idx="533">
                  <c:v>75.987055016200003</c:v>
                </c:pt>
                <c:pt idx="534">
                  <c:v>76.504854368899998</c:v>
                </c:pt>
                <c:pt idx="535">
                  <c:v>77.022653721699996</c:v>
                </c:pt>
                <c:pt idx="536">
                  <c:v>77.540453074400006</c:v>
                </c:pt>
                <c:pt idx="537">
                  <c:v>78.058252427200003</c:v>
                </c:pt>
                <c:pt idx="538">
                  <c:v>78.576051779899998</c:v>
                </c:pt>
                <c:pt idx="539">
                  <c:v>79.093851132699996</c:v>
                </c:pt>
                <c:pt idx="540">
                  <c:v>79.611650485400006</c:v>
                </c:pt>
                <c:pt idx="541">
                  <c:v>80.129449838200003</c:v>
                </c:pt>
                <c:pt idx="542">
                  <c:v>80.647249190899998</c:v>
                </c:pt>
                <c:pt idx="543">
                  <c:v>81.165048543699996</c:v>
                </c:pt>
                <c:pt idx="544">
                  <c:v>81.682847896400006</c:v>
                </c:pt>
                <c:pt idx="545">
                  <c:v>82.200647249200003</c:v>
                </c:pt>
                <c:pt idx="546">
                  <c:v>82.718446601899998</c:v>
                </c:pt>
                <c:pt idx="547">
                  <c:v>83.236245954699996</c:v>
                </c:pt>
                <c:pt idx="548">
                  <c:v>83.754045307400006</c:v>
                </c:pt>
                <c:pt idx="549">
                  <c:v>84.271844660200003</c:v>
                </c:pt>
                <c:pt idx="550">
                  <c:v>84.789644012899998</c:v>
                </c:pt>
                <c:pt idx="551">
                  <c:v>85.307443365699996</c:v>
                </c:pt>
                <c:pt idx="552">
                  <c:v>85.825242718400006</c:v>
                </c:pt>
                <c:pt idx="553">
                  <c:v>86.343042071200003</c:v>
                </c:pt>
                <c:pt idx="554">
                  <c:v>86.860841423899998</c:v>
                </c:pt>
                <c:pt idx="555">
                  <c:v>87.378640776699996</c:v>
                </c:pt>
                <c:pt idx="556">
                  <c:v>87.896440129400006</c:v>
                </c:pt>
                <c:pt idx="557">
                  <c:v>88.414239482200003</c:v>
                </c:pt>
                <c:pt idx="558">
                  <c:v>88.932038835</c:v>
                </c:pt>
                <c:pt idx="559">
                  <c:v>89.449838187699996</c:v>
                </c:pt>
                <c:pt idx="560">
                  <c:v>89.967637540499993</c:v>
                </c:pt>
                <c:pt idx="561">
                  <c:v>90.485436893200003</c:v>
                </c:pt>
                <c:pt idx="562">
                  <c:v>91.003236246</c:v>
                </c:pt>
                <c:pt idx="563">
                  <c:v>91.521035598699996</c:v>
                </c:pt>
                <c:pt idx="564">
                  <c:v>92.038834951499993</c:v>
                </c:pt>
                <c:pt idx="565">
                  <c:v>92.556634304200003</c:v>
                </c:pt>
                <c:pt idx="566">
                  <c:v>93.074433657</c:v>
                </c:pt>
                <c:pt idx="567">
                  <c:v>93.592233009699996</c:v>
                </c:pt>
                <c:pt idx="568">
                  <c:v>94.110032362499993</c:v>
                </c:pt>
                <c:pt idx="569">
                  <c:v>94.627831715200003</c:v>
                </c:pt>
                <c:pt idx="570">
                  <c:v>95.145631068</c:v>
                </c:pt>
                <c:pt idx="571">
                  <c:v>95.663430420699996</c:v>
                </c:pt>
                <c:pt idx="572">
                  <c:v>96.181229773499993</c:v>
                </c:pt>
                <c:pt idx="573">
                  <c:v>96.699029126200003</c:v>
                </c:pt>
                <c:pt idx="574">
                  <c:v>97.216828479</c:v>
                </c:pt>
                <c:pt idx="575">
                  <c:v>97.734627831699996</c:v>
                </c:pt>
                <c:pt idx="576">
                  <c:v>98.252427184499993</c:v>
                </c:pt>
                <c:pt idx="577">
                  <c:v>98.770226537200003</c:v>
                </c:pt>
                <c:pt idx="578">
                  <c:v>99.28802589</c:v>
                </c:pt>
                <c:pt idx="579">
                  <c:v>99.805825242699996</c:v>
                </c:pt>
                <c:pt idx="580">
                  <c:v>100.323624595</c:v>
                </c:pt>
                <c:pt idx="581">
                  <c:v>100.841423948</c:v>
                </c:pt>
                <c:pt idx="582">
                  <c:v>101.359223301</c:v>
                </c:pt>
                <c:pt idx="583">
                  <c:v>101.877022654</c:v>
                </c:pt>
                <c:pt idx="584">
                  <c:v>102.394822006</c:v>
                </c:pt>
                <c:pt idx="585">
                  <c:v>102.912621359</c:v>
                </c:pt>
                <c:pt idx="586">
                  <c:v>103.430420712</c:v>
                </c:pt>
                <c:pt idx="587">
                  <c:v>103.948220065</c:v>
                </c:pt>
                <c:pt idx="588">
                  <c:v>104.466019417</c:v>
                </c:pt>
                <c:pt idx="589">
                  <c:v>104.98381877</c:v>
                </c:pt>
                <c:pt idx="590">
                  <c:v>105.501618123</c:v>
                </c:pt>
                <c:pt idx="591">
                  <c:v>106.019417476</c:v>
                </c:pt>
                <c:pt idx="592">
                  <c:v>106.537216828</c:v>
                </c:pt>
                <c:pt idx="593">
                  <c:v>107.055016181</c:v>
                </c:pt>
                <c:pt idx="594">
                  <c:v>107.572815534</c:v>
                </c:pt>
                <c:pt idx="595">
                  <c:v>108.090614887</c:v>
                </c:pt>
                <c:pt idx="596">
                  <c:v>108.608414239</c:v>
                </c:pt>
                <c:pt idx="597">
                  <c:v>109.126213592</c:v>
                </c:pt>
                <c:pt idx="598">
                  <c:v>109.644012945</c:v>
                </c:pt>
                <c:pt idx="599">
                  <c:v>110.161812298</c:v>
                </c:pt>
                <c:pt idx="600">
                  <c:v>110.67961165</c:v>
                </c:pt>
                <c:pt idx="601">
                  <c:v>111.197411003</c:v>
                </c:pt>
                <c:pt idx="602">
                  <c:v>111.715210356</c:v>
                </c:pt>
                <c:pt idx="603">
                  <c:v>112.233009709</c:v>
                </c:pt>
                <c:pt idx="604">
                  <c:v>112.750809061</c:v>
                </c:pt>
                <c:pt idx="605">
                  <c:v>113.268608414</c:v>
                </c:pt>
                <c:pt idx="606">
                  <c:v>113.786407767</c:v>
                </c:pt>
                <c:pt idx="607">
                  <c:v>114.30420712</c:v>
                </c:pt>
                <c:pt idx="608">
                  <c:v>114.822006472</c:v>
                </c:pt>
                <c:pt idx="609">
                  <c:v>115.339805825</c:v>
                </c:pt>
                <c:pt idx="610">
                  <c:v>115.857605178</c:v>
                </c:pt>
                <c:pt idx="611">
                  <c:v>116.375404531</c:v>
                </c:pt>
                <c:pt idx="612">
                  <c:v>116.893203883</c:v>
                </c:pt>
                <c:pt idx="613">
                  <c:v>117.411003236</c:v>
                </c:pt>
                <c:pt idx="614">
                  <c:v>117.928802589</c:v>
                </c:pt>
                <c:pt idx="615">
                  <c:v>118.446601942</c:v>
                </c:pt>
                <c:pt idx="616">
                  <c:v>118.964401294</c:v>
                </c:pt>
                <c:pt idx="617">
                  <c:v>119.482200647</c:v>
                </c:pt>
                <c:pt idx="618">
                  <c:v>120</c:v>
                </c:pt>
                <c:pt idx="619">
                  <c:v>120.517799353</c:v>
                </c:pt>
                <c:pt idx="620">
                  <c:v>121.035598706</c:v>
                </c:pt>
                <c:pt idx="621">
                  <c:v>121.553398058</c:v>
                </c:pt>
                <c:pt idx="622">
                  <c:v>122.071197411</c:v>
                </c:pt>
                <c:pt idx="623">
                  <c:v>122.588996764</c:v>
                </c:pt>
                <c:pt idx="624">
                  <c:v>123.106796117</c:v>
                </c:pt>
                <c:pt idx="625">
                  <c:v>123.624595469</c:v>
                </c:pt>
                <c:pt idx="626">
                  <c:v>124.142394822</c:v>
                </c:pt>
                <c:pt idx="627">
                  <c:v>124.660194175</c:v>
                </c:pt>
                <c:pt idx="628">
                  <c:v>125.177993528</c:v>
                </c:pt>
                <c:pt idx="629">
                  <c:v>125.69579288</c:v>
                </c:pt>
                <c:pt idx="630">
                  <c:v>126.213592233</c:v>
                </c:pt>
                <c:pt idx="631">
                  <c:v>126.731391586</c:v>
                </c:pt>
                <c:pt idx="632">
                  <c:v>127.249190939</c:v>
                </c:pt>
                <c:pt idx="633">
                  <c:v>127.766990291</c:v>
                </c:pt>
                <c:pt idx="634">
                  <c:v>128.284789644</c:v>
                </c:pt>
                <c:pt idx="635">
                  <c:v>128.80258899699999</c:v>
                </c:pt>
                <c:pt idx="636">
                  <c:v>129.32038835</c:v>
                </c:pt>
                <c:pt idx="637">
                  <c:v>129.838187702</c:v>
                </c:pt>
                <c:pt idx="638">
                  <c:v>130.35598705500001</c:v>
                </c:pt>
                <c:pt idx="639">
                  <c:v>130.873786408</c:v>
                </c:pt>
                <c:pt idx="640">
                  <c:v>131.39158576099999</c:v>
                </c:pt>
                <c:pt idx="641">
                  <c:v>131.90938511300001</c:v>
                </c:pt>
                <c:pt idx="642">
                  <c:v>132.427184466</c:v>
                </c:pt>
                <c:pt idx="643">
                  <c:v>132.94498381899999</c:v>
                </c:pt>
                <c:pt idx="644">
                  <c:v>133.462783172</c:v>
                </c:pt>
                <c:pt idx="645">
                  <c:v>133.980582524</c:v>
                </c:pt>
                <c:pt idx="646">
                  <c:v>134.49838187700001</c:v>
                </c:pt>
                <c:pt idx="647">
                  <c:v>135.01618123</c:v>
                </c:pt>
                <c:pt idx="648">
                  <c:v>135.53398058299999</c:v>
                </c:pt>
                <c:pt idx="649">
                  <c:v>136.05177993500001</c:v>
                </c:pt>
                <c:pt idx="650">
                  <c:v>136.569579288</c:v>
                </c:pt>
                <c:pt idx="651">
                  <c:v>137.08737864099999</c:v>
                </c:pt>
                <c:pt idx="652">
                  <c:v>137.605177994</c:v>
                </c:pt>
                <c:pt idx="653">
                  <c:v>138.122977346</c:v>
                </c:pt>
                <c:pt idx="654">
                  <c:v>138.64077669900001</c:v>
                </c:pt>
                <c:pt idx="655">
                  <c:v>139.158576052</c:v>
                </c:pt>
                <c:pt idx="656">
                  <c:v>139.67637540499999</c:v>
                </c:pt>
                <c:pt idx="657">
                  <c:v>140.19417475700001</c:v>
                </c:pt>
                <c:pt idx="658">
                  <c:v>140.71197411</c:v>
                </c:pt>
                <c:pt idx="659">
                  <c:v>141.22977346299999</c:v>
                </c:pt>
                <c:pt idx="660">
                  <c:v>141.747572816</c:v>
                </c:pt>
                <c:pt idx="661">
                  <c:v>142.265372168</c:v>
                </c:pt>
                <c:pt idx="662">
                  <c:v>142.78317152100001</c:v>
                </c:pt>
                <c:pt idx="663">
                  <c:v>143.300970874</c:v>
                </c:pt>
                <c:pt idx="664">
                  <c:v>143.81877022699999</c:v>
                </c:pt>
                <c:pt idx="665">
                  <c:v>144.33656957900001</c:v>
                </c:pt>
                <c:pt idx="666">
                  <c:v>144.854368932</c:v>
                </c:pt>
                <c:pt idx="667">
                  <c:v>145.37216828499999</c:v>
                </c:pt>
                <c:pt idx="668">
                  <c:v>145.889967638</c:v>
                </c:pt>
                <c:pt idx="669">
                  <c:v>146.40776699</c:v>
                </c:pt>
                <c:pt idx="670">
                  <c:v>146.92556634300001</c:v>
                </c:pt>
                <c:pt idx="671">
                  <c:v>147.443365696</c:v>
                </c:pt>
                <c:pt idx="672">
                  <c:v>147.96116504899999</c:v>
                </c:pt>
                <c:pt idx="673">
                  <c:v>148.47896440100001</c:v>
                </c:pt>
                <c:pt idx="674">
                  <c:v>148.996763754</c:v>
                </c:pt>
                <c:pt idx="675">
                  <c:v>149.51456310699999</c:v>
                </c:pt>
                <c:pt idx="676">
                  <c:v>150.03236246</c:v>
                </c:pt>
                <c:pt idx="677">
                  <c:v>150.550161812</c:v>
                </c:pt>
                <c:pt idx="678">
                  <c:v>151.06796116500001</c:v>
                </c:pt>
                <c:pt idx="679">
                  <c:v>151.585760518</c:v>
                </c:pt>
                <c:pt idx="680">
                  <c:v>152.10355987099999</c:v>
                </c:pt>
                <c:pt idx="681">
                  <c:v>152.62135922300001</c:v>
                </c:pt>
                <c:pt idx="682">
                  <c:v>153.139158576</c:v>
                </c:pt>
                <c:pt idx="683">
                  <c:v>153.65695792899999</c:v>
                </c:pt>
                <c:pt idx="684">
                  <c:v>154.174757282</c:v>
                </c:pt>
                <c:pt idx="685">
                  <c:v>154.692556634</c:v>
                </c:pt>
                <c:pt idx="686">
                  <c:v>155.21035598700001</c:v>
                </c:pt>
                <c:pt idx="687">
                  <c:v>155.72815534</c:v>
                </c:pt>
                <c:pt idx="688">
                  <c:v>156.24595469299999</c:v>
                </c:pt>
                <c:pt idx="689">
                  <c:v>156.76375404500001</c:v>
                </c:pt>
                <c:pt idx="690">
                  <c:v>157.281553398</c:v>
                </c:pt>
                <c:pt idx="691">
                  <c:v>157.79935275099999</c:v>
                </c:pt>
                <c:pt idx="692">
                  <c:v>158.317152104</c:v>
                </c:pt>
                <c:pt idx="693">
                  <c:v>158.834951456</c:v>
                </c:pt>
                <c:pt idx="694">
                  <c:v>159.35275080900001</c:v>
                </c:pt>
                <c:pt idx="695">
                  <c:v>159.870550162</c:v>
                </c:pt>
                <c:pt idx="696">
                  <c:v>160.38834951499999</c:v>
                </c:pt>
                <c:pt idx="697">
                  <c:v>160.90614886700001</c:v>
                </c:pt>
                <c:pt idx="698">
                  <c:v>161.42394822</c:v>
                </c:pt>
                <c:pt idx="699">
                  <c:v>161.94174757299999</c:v>
                </c:pt>
                <c:pt idx="700">
                  <c:v>162.459546926</c:v>
                </c:pt>
                <c:pt idx="701">
                  <c:v>162.977346278</c:v>
                </c:pt>
                <c:pt idx="702">
                  <c:v>163.49514563100001</c:v>
                </c:pt>
                <c:pt idx="703">
                  <c:v>164.012944984</c:v>
                </c:pt>
                <c:pt idx="704">
                  <c:v>164.53074433699999</c:v>
                </c:pt>
                <c:pt idx="705">
                  <c:v>165.04854368900001</c:v>
                </c:pt>
                <c:pt idx="706">
                  <c:v>165.566343042</c:v>
                </c:pt>
                <c:pt idx="707">
                  <c:v>166.08414239499999</c:v>
                </c:pt>
                <c:pt idx="708">
                  <c:v>166.601941748</c:v>
                </c:pt>
                <c:pt idx="709">
                  <c:v>167.1197411</c:v>
                </c:pt>
                <c:pt idx="710">
                  <c:v>167.63754045300001</c:v>
                </c:pt>
                <c:pt idx="711">
                  <c:v>168.155339806</c:v>
                </c:pt>
                <c:pt idx="712">
                  <c:v>168.67313915899999</c:v>
                </c:pt>
                <c:pt idx="713">
                  <c:v>169.19093851100001</c:v>
                </c:pt>
                <c:pt idx="714">
                  <c:v>169.708737864</c:v>
                </c:pt>
                <c:pt idx="715">
                  <c:v>170.22653721699999</c:v>
                </c:pt>
                <c:pt idx="716">
                  <c:v>170.74433657</c:v>
                </c:pt>
                <c:pt idx="717">
                  <c:v>171.262135922</c:v>
                </c:pt>
                <c:pt idx="718">
                  <c:v>171.77993527500001</c:v>
                </c:pt>
                <c:pt idx="719">
                  <c:v>172.297734628</c:v>
                </c:pt>
                <c:pt idx="720">
                  <c:v>172.81553398099999</c:v>
                </c:pt>
                <c:pt idx="721">
                  <c:v>173.33333333300001</c:v>
                </c:pt>
                <c:pt idx="722">
                  <c:v>173.851132686</c:v>
                </c:pt>
                <c:pt idx="723">
                  <c:v>174.36893203899999</c:v>
                </c:pt>
                <c:pt idx="724">
                  <c:v>174.886731392</c:v>
                </c:pt>
                <c:pt idx="725">
                  <c:v>175.404530744</c:v>
                </c:pt>
                <c:pt idx="726">
                  <c:v>175.92233009700001</c:v>
                </c:pt>
                <c:pt idx="727">
                  <c:v>176.44012945</c:v>
                </c:pt>
                <c:pt idx="728">
                  <c:v>176.95792880299999</c:v>
                </c:pt>
                <c:pt idx="729">
                  <c:v>177.47572815500001</c:v>
                </c:pt>
                <c:pt idx="730">
                  <c:v>177.993527508</c:v>
                </c:pt>
                <c:pt idx="731">
                  <c:v>178.51132686099999</c:v>
                </c:pt>
                <c:pt idx="732">
                  <c:v>179.029126214</c:v>
                </c:pt>
                <c:pt idx="733">
                  <c:v>179.546925566</c:v>
                </c:pt>
                <c:pt idx="734">
                  <c:v>180.06472491900001</c:v>
                </c:pt>
                <c:pt idx="735">
                  <c:v>180.582524272</c:v>
                </c:pt>
                <c:pt idx="736">
                  <c:v>181.10032362499999</c:v>
                </c:pt>
                <c:pt idx="737">
                  <c:v>181.61812297700001</c:v>
                </c:pt>
                <c:pt idx="738">
                  <c:v>182.13592233</c:v>
                </c:pt>
                <c:pt idx="739">
                  <c:v>182.65372168299999</c:v>
                </c:pt>
                <c:pt idx="740">
                  <c:v>183.171521036</c:v>
                </c:pt>
                <c:pt idx="741">
                  <c:v>183.689320388</c:v>
                </c:pt>
                <c:pt idx="742">
                  <c:v>184.20711974100001</c:v>
                </c:pt>
                <c:pt idx="743">
                  <c:v>184.724919094</c:v>
                </c:pt>
                <c:pt idx="744">
                  <c:v>185.24271844699999</c:v>
                </c:pt>
                <c:pt idx="745">
                  <c:v>185.76051779900001</c:v>
                </c:pt>
                <c:pt idx="746">
                  <c:v>186.278317152</c:v>
                </c:pt>
                <c:pt idx="747">
                  <c:v>186.79611650499999</c:v>
                </c:pt>
                <c:pt idx="748">
                  <c:v>187.313915858</c:v>
                </c:pt>
                <c:pt idx="749">
                  <c:v>187.83171521</c:v>
                </c:pt>
                <c:pt idx="750">
                  <c:v>188.34951456300001</c:v>
                </c:pt>
                <c:pt idx="751">
                  <c:v>188.867313916</c:v>
                </c:pt>
                <c:pt idx="752">
                  <c:v>189.38511326899999</c:v>
                </c:pt>
                <c:pt idx="753">
                  <c:v>189.90291262100001</c:v>
                </c:pt>
                <c:pt idx="754">
                  <c:v>190.420711974</c:v>
                </c:pt>
                <c:pt idx="755">
                  <c:v>190.93851132699999</c:v>
                </c:pt>
                <c:pt idx="756">
                  <c:v>191.45631068</c:v>
                </c:pt>
                <c:pt idx="757">
                  <c:v>191.974110032</c:v>
                </c:pt>
                <c:pt idx="758">
                  <c:v>192.49190938500001</c:v>
                </c:pt>
                <c:pt idx="759">
                  <c:v>193.009708738</c:v>
                </c:pt>
                <c:pt idx="760">
                  <c:v>193.52750809099999</c:v>
                </c:pt>
                <c:pt idx="761">
                  <c:v>194.04530744300001</c:v>
                </c:pt>
                <c:pt idx="762">
                  <c:v>194.563106796</c:v>
                </c:pt>
                <c:pt idx="763">
                  <c:v>195.08090614899999</c:v>
                </c:pt>
                <c:pt idx="764">
                  <c:v>195.598705502</c:v>
                </c:pt>
                <c:pt idx="765">
                  <c:v>196.116504854</c:v>
                </c:pt>
                <c:pt idx="766">
                  <c:v>196.63430420700001</c:v>
                </c:pt>
                <c:pt idx="767">
                  <c:v>197.15210356</c:v>
                </c:pt>
                <c:pt idx="768">
                  <c:v>197.66990291299999</c:v>
                </c:pt>
                <c:pt idx="769">
                  <c:v>198.18770226500001</c:v>
                </c:pt>
                <c:pt idx="770">
                  <c:v>198.705501618</c:v>
                </c:pt>
                <c:pt idx="771">
                  <c:v>199.22330097099999</c:v>
                </c:pt>
                <c:pt idx="772">
                  <c:v>199.741100324</c:v>
                </c:pt>
                <c:pt idx="773">
                  <c:v>200.258899676</c:v>
                </c:pt>
                <c:pt idx="774">
                  <c:v>200.77669902900001</c:v>
                </c:pt>
                <c:pt idx="775">
                  <c:v>201.294498382</c:v>
                </c:pt>
                <c:pt idx="776">
                  <c:v>201.81229773499999</c:v>
                </c:pt>
                <c:pt idx="777">
                  <c:v>202.33009708700001</c:v>
                </c:pt>
                <c:pt idx="778">
                  <c:v>202.84789644</c:v>
                </c:pt>
                <c:pt idx="779">
                  <c:v>203.36569579299999</c:v>
                </c:pt>
                <c:pt idx="780">
                  <c:v>203.883495146</c:v>
                </c:pt>
                <c:pt idx="781">
                  <c:v>204.401294498</c:v>
                </c:pt>
                <c:pt idx="782">
                  <c:v>204.91909385100001</c:v>
                </c:pt>
                <c:pt idx="783">
                  <c:v>205.436893204</c:v>
                </c:pt>
                <c:pt idx="784">
                  <c:v>205.95469255699999</c:v>
                </c:pt>
                <c:pt idx="785">
                  <c:v>206.47249190900001</c:v>
                </c:pt>
                <c:pt idx="786">
                  <c:v>206.990291262</c:v>
                </c:pt>
                <c:pt idx="787">
                  <c:v>207.50809061499999</c:v>
                </c:pt>
                <c:pt idx="788">
                  <c:v>208.025889968</c:v>
                </c:pt>
                <c:pt idx="789">
                  <c:v>208.54368932</c:v>
                </c:pt>
                <c:pt idx="790">
                  <c:v>209.06148867300001</c:v>
                </c:pt>
                <c:pt idx="791">
                  <c:v>209.579288026</c:v>
                </c:pt>
                <c:pt idx="792">
                  <c:v>210.09708737899999</c:v>
                </c:pt>
                <c:pt idx="793">
                  <c:v>210.61488673100001</c:v>
                </c:pt>
                <c:pt idx="794">
                  <c:v>211.132686084</c:v>
                </c:pt>
                <c:pt idx="795">
                  <c:v>211.65048543699999</c:v>
                </c:pt>
                <c:pt idx="796">
                  <c:v>212.16828479</c:v>
                </c:pt>
                <c:pt idx="797">
                  <c:v>212.686084142</c:v>
                </c:pt>
                <c:pt idx="798">
                  <c:v>213.20388349500001</c:v>
                </c:pt>
                <c:pt idx="799">
                  <c:v>213.721682848</c:v>
                </c:pt>
                <c:pt idx="800">
                  <c:v>214.23948220099999</c:v>
                </c:pt>
                <c:pt idx="801">
                  <c:v>214.75728155300001</c:v>
                </c:pt>
                <c:pt idx="802">
                  <c:v>215.275080906</c:v>
                </c:pt>
                <c:pt idx="803">
                  <c:v>215.79288025899999</c:v>
                </c:pt>
                <c:pt idx="804">
                  <c:v>216.310679612</c:v>
                </c:pt>
                <c:pt idx="805">
                  <c:v>216.828478964</c:v>
                </c:pt>
                <c:pt idx="806">
                  <c:v>217.34627831700001</c:v>
                </c:pt>
                <c:pt idx="807">
                  <c:v>217.86407767</c:v>
                </c:pt>
                <c:pt idx="808">
                  <c:v>218.38187702299999</c:v>
                </c:pt>
                <c:pt idx="809">
                  <c:v>218.89967637500001</c:v>
                </c:pt>
                <c:pt idx="810">
                  <c:v>219.417475728</c:v>
                </c:pt>
                <c:pt idx="811">
                  <c:v>219.93527508099999</c:v>
                </c:pt>
                <c:pt idx="812">
                  <c:v>220.453074434</c:v>
                </c:pt>
                <c:pt idx="813">
                  <c:v>220.970873786</c:v>
                </c:pt>
                <c:pt idx="814">
                  <c:v>221.48867313900001</c:v>
                </c:pt>
                <c:pt idx="815">
                  <c:v>222.006472492</c:v>
                </c:pt>
                <c:pt idx="816">
                  <c:v>222.52427184499999</c:v>
                </c:pt>
                <c:pt idx="817">
                  <c:v>223.04207119700001</c:v>
                </c:pt>
                <c:pt idx="818">
                  <c:v>223.55987055</c:v>
                </c:pt>
                <c:pt idx="819">
                  <c:v>224.07766990299999</c:v>
                </c:pt>
                <c:pt idx="820">
                  <c:v>224.595469256</c:v>
                </c:pt>
                <c:pt idx="821">
                  <c:v>225.113268608</c:v>
                </c:pt>
                <c:pt idx="822">
                  <c:v>225.63106796100001</c:v>
                </c:pt>
                <c:pt idx="823">
                  <c:v>226.148867314</c:v>
                </c:pt>
                <c:pt idx="824">
                  <c:v>226.66666666699999</c:v>
                </c:pt>
                <c:pt idx="825">
                  <c:v>227.18446601900001</c:v>
                </c:pt>
                <c:pt idx="826">
                  <c:v>227.702265372</c:v>
                </c:pt>
                <c:pt idx="827">
                  <c:v>228.22006472499999</c:v>
                </c:pt>
                <c:pt idx="828">
                  <c:v>228.737864078</c:v>
                </c:pt>
                <c:pt idx="829">
                  <c:v>229.25566343</c:v>
                </c:pt>
                <c:pt idx="830">
                  <c:v>229.77346278300001</c:v>
                </c:pt>
                <c:pt idx="831">
                  <c:v>230.291262136</c:v>
                </c:pt>
                <c:pt idx="832">
                  <c:v>230.80906148899999</c:v>
                </c:pt>
                <c:pt idx="833">
                  <c:v>231.32686084100001</c:v>
                </c:pt>
                <c:pt idx="834">
                  <c:v>231.844660194</c:v>
                </c:pt>
                <c:pt idx="835">
                  <c:v>232.36245954699999</c:v>
                </c:pt>
                <c:pt idx="836">
                  <c:v>232.8802589</c:v>
                </c:pt>
                <c:pt idx="837">
                  <c:v>233.398058252</c:v>
                </c:pt>
                <c:pt idx="838">
                  <c:v>233.91585760500001</c:v>
                </c:pt>
                <c:pt idx="839">
                  <c:v>234.433656958</c:v>
                </c:pt>
                <c:pt idx="840">
                  <c:v>234.95145631099999</c:v>
                </c:pt>
                <c:pt idx="841">
                  <c:v>235.46925566300001</c:v>
                </c:pt>
                <c:pt idx="842">
                  <c:v>235.987055016</c:v>
                </c:pt>
                <c:pt idx="843">
                  <c:v>236.50485436899999</c:v>
                </c:pt>
                <c:pt idx="844">
                  <c:v>237.022653722</c:v>
                </c:pt>
                <c:pt idx="845">
                  <c:v>237.540453074</c:v>
                </c:pt>
                <c:pt idx="846">
                  <c:v>238.05825242700001</c:v>
                </c:pt>
                <c:pt idx="847">
                  <c:v>238.57605178</c:v>
                </c:pt>
                <c:pt idx="848">
                  <c:v>239.09385113299999</c:v>
                </c:pt>
                <c:pt idx="849">
                  <c:v>239.61165048500001</c:v>
                </c:pt>
                <c:pt idx="850">
                  <c:v>240.129449838</c:v>
                </c:pt>
                <c:pt idx="851">
                  <c:v>240.64724919099999</c:v>
                </c:pt>
                <c:pt idx="852">
                  <c:v>241.165048544</c:v>
                </c:pt>
                <c:pt idx="853">
                  <c:v>241.682847896</c:v>
                </c:pt>
                <c:pt idx="854">
                  <c:v>242.20064724900001</c:v>
                </c:pt>
                <c:pt idx="855">
                  <c:v>242.718446602</c:v>
                </c:pt>
                <c:pt idx="856">
                  <c:v>243.23624595499999</c:v>
                </c:pt>
                <c:pt idx="857">
                  <c:v>243.75404530700001</c:v>
                </c:pt>
                <c:pt idx="858">
                  <c:v>244.27184466</c:v>
                </c:pt>
                <c:pt idx="859">
                  <c:v>244.78964401299999</c:v>
                </c:pt>
                <c:pt idx="860">
                  <c:v>245.307443366</c:v>
                </c:pt>
                <c:pt idx="861">
                  <c:v>245.825242718</c:v>
                </c:pt>
                <c:pt idx="862">
                  <c:v>246.34304207100001</c:v>
                </c:pt>
                <c:pt idx="863">
                  <c:v>246.860841424</c:v>
                </c:pt>
                <c:pt idx="864">
                  <c:v>247.37864077699999</c:v>
                </c:pt>
                <c:pt idx="865">
                  <c:v>247.89644012900001</c:v>
                </c:pt>
                <c:pt idx="866">
                  <c:v>248.414239482</c:v>
                </c:pt>
                <c:pt idx="867">
                  <c:v>248.93203883499999</c:v>
                </c:pt>
                <c:pt idx="868">
                  <c:v>249.449838188</c:v>
                </c:pt>
                <c:pt idx="869">
                  <c:v>249.96763754</c:v>
                </c:pt>
                <c:pt idx="870">
                  <c:v>250.48543689300001</c:v>
                </c:pt>
                <c:pt idx="871">
                  <c:v>251.003236246</c:v>
                </c:pt>
                <c:pt idx="872">
                  <c:v>251.52103559899999</c:v>
                </c:pt>
                <c:pt idx="873">
                  <c:v>252.03883495100001</c:v>
                </c:pt>
                <c:pt idx="874">
                  <c:v>252.556634304</c:v>
                </c:pt>
                <c:pt idx="875">
                  <c:v>253.07443365699999</c:v>
                </c:pt>
                <c:pt idx="876">
                  <c:v>253.59223301</c:v>
                </c:pt>
                <c:pt idx="877">
                  <c:v>254.110032362</c:v>
                </c:pt>
                <c:pt idx="878">
                  <c:v>254.62783171500001</c:v>
                </c:pt>
                <c:pt idx="879">
                  <c:v>255.145631068</c:v>
                </c:pt>
                <c:pt idx="880">
                  <c:v>255.66343042099999</c:v>
                </c:pt>
                <c:pt idx="881">
                  <c:v>256.18122977299998</c:v>
                </c:pt>
                <c:pt idx="882">
                  <c:v>256.69902912600003</c:v>
                </c:pt>
                <c:pt idx="883">
                  <c:v>257.21682847900001</c:v>
                </c:pt>
                <c:pt idx="884">
                  <c:v>257.734627832</c:v>
                </c:pt>
                <c:pt idx="885">
                  <c:v>258.252427184</c:v>
                </c:pt>
                <c:pt idx="886">
                  <c:v>258.77022653699999</c:v>
                </c:pt>
                <c:pt idx="887">
                  <c:v>259.28802588999997</c:v>
                </c:pt>
                <c:pt idx="888">
                  <c:v>259.80582524300002</c:v>
                </c:pt>
                <c:pt idx="889">
                  <c:v>260.32362459500001</c:v>
                </c:pt>
                <c:pt idx="890">
                  <c:v>260.841423948</c:v>
                </c:pt>
                <c:pt idx="891">
                  <c:v>261.35922330099999</c:v>
                </c:pt>
                <c:pt idx="892">
                  <c:v>261.87702265399997</c:v>
                </c:pt>
                <c:pt idx="893">
                  <c:v>262.39482200600003</c:v>
                </c:pt>
                <c:pt idx="894">
                  <c:v>262.91262135900001</c:v>
                </c:pt>
                <c:pt idx="895">
                  <c:v>263.430420712</c:v>
                </c:pt>
                <c:pt idx="896">
                  <c:v>263.94822006499999</c:v>
                </c:pt>
                <c:pt idx="897">
                  <c:v>264.46601941699998</c:v>
                </c:pt>
                <c:pt idx="898">
                  <c:v>264.98381877000003</c:v>
                </c:pt>
                <c:pt idx="899">
                  <c:v>265.50161812300001</c:v>
                </c:pt>
                <c:pt idx="900">
                  <c:v>266.019417476</c:v>
                </c:pt>
                <c:pt idx="901">
                  <c:v>266.537216828</c:v>
                </c:pt>
                <c:pt idx="902">
                  <c:v>267.05501618099998</c:v>
                </c:pt>
                <c:pt idx="903">
                  <c:v>267.57281553399997</c:v>
                </c:pt>
                <c:pt idx="904">
                  <c:v>268.09061488700002</c:v>
                </c:pt>
                <c:pt idx="905">
                  <c:v>268.60841423900001</c:v>
                </c:pt>
                <c:pt idx="906">
                  <c:v>269.126213592</c:v>
                </c:pt>
                <c:pt idx="907">
                  <c:v>269.64401294499999</c:v>
                </c:pt>
                <c:pt idx="908">
                  <c:v>270.16181229799997</c:v>
                </c:pt>
                <c:pt idx="909">
                  <c:v>270.67961165000003</c:v>
                </c:pt>
                <c:pt idx="910">
                  <c:v>271.19741100300001</c:v>
                </c:pt>
                <c:pt idx="911">
                  <c:v>271.715210356</c:v>
                </c:pt>
                <c:pt idx="912">
                  <c:v>272.23300970899999</c:v>
                </c:pt>
                <c:pt idx="913">
                  <c:v>272.75080906099998</c:v>
                </c:pt>
                <c:pt idx="914">
                  <c:v>273.26860841400003</c:v>
                </c:pt>
                <c:pt idx="915">
                  <c:v>273.78640776700001</c:v>
                </c:pt>
                <c:pt idx="916">
                  <c:v>274.30420712</c:v>
                </c:pt>
                <c:pt idx="917">
                  <c:v>274.822006472</c:v>
                </c:pt>
                <c:pt idx="918">
                  <c:v>275.33980582499998</c:v>
                </c:pt>
                <c:pt idx="919">
                  <c:v>275.85760517799997</c:v>
                </c:pt>
                <c:pt idx="920">
                  <c:v>276.37540453100002</c:v>
                </c:pt>
                <c:pt idx="921">
                  <c:v>276.89320388300001</c:v>
                </c:pt>
                <c:pt idx="922">
                  <c:v>277.411003236</c:v>
                </c:pt>
                <c:pt idx="923">
                  <c:v>277.92880258899999</c:v>
                </c:pt>
                <c:pt idx="924">
                  <c:v>278.44660194199997</c:v>
                </c:pt>
                <c:pt idx="925">
                  <c:v>278.96440129400003</c:v>
                </c:pt>
                <c:pt idx="926">
                  <c:v>279.48220064700001</c:v>
                </c:pt>
                <c:pt idx="927">
                  <c:v>280</c:v>
                </c:pt>
                <c:pt idx="928">
                  <c:v>280.51779935299999</c:v>
                </c:pt>
                <c:pt idx="929">
                  <c:v>281.03559870599997</c:v>
                </c:pt>
                <c:pt idx="930">
                  <c:v>281.55339805800003</c:v>
                </c:pt>
                <c:pt idx="931">
                  <c:v>282.07119741100001</c:v>
                </c:pt>
                <c:pt idx="932">
                  <c:v>282.588996764</c:v>
                </c:pt>
                <c:pt idx="933">
                  <c:v>283.10679611699999</c:v>
                </c:pt>
                <c:pt idx="934">
                  <c:v>283.62459546899998</c:v>
                </c:pt>
                <c:pt idx="935">
                  <c:v>284.14239482200003</c:v>
                </c:pt>
                <c:pt idx="936">
                  <c:v>284.66019417500002</c:v>
                </c:pt>
                <c:pt idx="937">
                  <c:v>285.177993528</c:v>
                </c:pt>
                <c:pt idx="938">
                  <c:v>285.69579288</c:v>
                </c:pt>
                <c:pt idx="939">
                  <c:v>286.21359223299999</c:v>
                </c:pt>
                <c:pt idx="940">
                  <c:v>286.73139158599997</c:v>
                </c:pt>
                <c:pt idx="941">
                  <c:v>287.24919093900002</c:v>
                </c:pt>
                <c:pt idx="942">
                  <c:v>287.76699029100001</c:v>
                </c:pt>
                <c:pt idx="943">
                  <c:v>288.284789644</c:v>
                </c:pt>
                <c:pt idx="944">
                  <c:v>288.80258899699999</c:v>
                </c:pt>
                <c:pt idx="945">
                  <c:v>289.32038834999997</c:v>
                </c:pt>
                <c:pt idx="946">
                  <c:v>289.83818770200003</c:v>
                </c:pt>
                <c:pt idx="947">
                  <c:v>290.35598705500001</c:v>
                </c:pt>
                <c:pt idx="948">
                  <c:v>290.873786408</c:v>
                </c:pt>
                <c:pt idx="949">
                  <c:v>291.39158576099999</c:v>
                </c:pt>
                <c:pt idx="950">
                  <c:v>291.90938511299998</c:v>
                </c:pt>
                <c:pt idx="951">
                  <c:v>292.42718446600003</c:v>
                </c:pt>
                <c:pt idx="952">
                  <c:v>292.94498381900002</c:v>
                </c:pt>
                <c:pt idx="953">
                  <c:v>293.462783172</c:v>
                </c:pt>
                <c:pt idx="954">
                  <c:v>293.980582524</c:v>
                </c:pt>
                <c:pt idx="955">
                  <c:v>294.49838187699999</c:v>
                </c:pt>
                <c:pt idx="956">
                  <c:v>295.01618122999997</c:v>
                </c:pt>
                <c:pt idx="957">
                  <c:v>295.53398058300002</c:v>
                </c:pt>
                <c:pt idx="958">
                  <c:v>296.05177993500001</c:v>
                </c:pt>
                <c:pt idx="959">
                  <c:v>296.569579288</c:v>
                </c:pt>
                <c:pt idx="960">
                  <c:v>297.08737864099999</c:v>
                </c:pt>
                <c:pt idx="961">
                  <c:v>297.60517799399997</c:v>
                </c:pt>
                <c:pt idx="962">
                  <c:v>298.12297734600003</c:v>
                </c:pt>
                <c:pt idx="963">
                  <c:v>298.64077669900001</c:v>
                </c:pt>
                <c:pt idx="964">
                  <c:v>299.158576052</c:v>
                </c:pt>
                <c:pt idx="965">
                  <c:v>299.67637540499999</c:v>
                </c:pt>
                <c:pt idx="966">
                  <c:v>300.19417475699998</c:v>
                </c:pt>
                <c:pt idx="967">
                  <c:v>300.71197411000003</c:v>
                </c:pt>
                <c:pt idx="968">
                  <c:v>301.22977346300001</c:v>
                </c:pt>
                <c:pt idx="969">
                  <c:v>301.747572816</c:v>
                </c:pt>
                <c:pt idx="970">
                  <c:v>302.265372168</c:v>
                </c:pt>
                <c:pt idx="971">
                  <c:v>302.78317152099999</c:v>
                </c:pt>
                <c:pt idx="972">
                  <c:v>303.30097087399997</c:v>
                </c:pt>
                <c:pt idx="973">
                  <c:v>303.81877022700002</c:v>
                </c:pt>
                <c:pt idx="974">
                  <c:v>304.33656957900001</c:v>
                </c:pt>
                <c:pt idx="975">
                  <c:v>304.854368932</c:v>
                </c:pt>
                <c:pt idx="976">
                  <c:v>305.37216828499999</c:v>
                </c:pt>
                <c:pt idx="977">
                  <c:v>305.88996763799997</c:v>
                </c:pt>
                <c:pt idx="978">
                  <c:v>306.40776699000003</c:v>
                </c:pt>
                <c:pt idx="979">
                  <c:v>306.92556634300001</c:v>
                </c:pt>
                <c:pt idx="980">
                  <c:v>307.443365696</c:v>
                </c:pt>
                <c:pt idx="981">
                  <c:v>307.96116504899999</c:v>
                </c:pt>
                <c:pt idx="982">
                  <c:v>308.47896440099998</c:v>
                </c:pt>
                <c:pt idx="983">
                  <c:v>308.99676375400003</c:v>
                </c:pt>
                <c:pt idx="984">
                  <c:v>309.51456310700001</c:v>
                </c:pt>
                <c:pt idx="985">
                  <c:v>310.03236246</c:v>
                </c:pt>
                <c:pt idx="986">
                  <c:v>310.550161812</c:v>
                </c:pt>
                <c:pt idx="987">
                  <c:v>311.06796116499999</c:v>
                </c:pt>
                <c:pt idx="988">
                  <c:v>311.58576051799997</c:v>
                </c:pt>
                <c:pt idx="989">
                  <c:v>312.10355987100002</c:v>
                </c:pt>
                <c:pt idx="990">
                  <c:v>312.62135922300001</c:v>
                </c:pt>
                <c:pt idx="991">
                  <c:v>313.139158576</c:v>
                </c:pt>
                <c:pt idx="992">
                  <c:v>313.65695792899999</c:v>
                </c:pt>
                <c:pt idx="993">
                  <c:v>314.17475728199997</c:v>
                </c:pt>
                <c:pt idx="994">
                  <c:v>314.69255663400003</c:v>
                </c:pt>
                <c:pt idx="995">
                  <c:v>315.21035598700001</c:v>
                </c:pt>
                <c:pt idx="996">
                  <c:v>315.72815534</c:v>
                </c:pt>
                <c:pt idx="997">
                  <c:v>316.24595469299999</c:v>
                </c:pt>
                <c:pt idx="998">
                  <c:v>316.76375404499998</c:v>
                </c:pt>
                <c:pt idx="999">
                  <c:v>317.28155339800003</c:v>
                </c:pt>
                <c:pt idx="1000">
                  <c:v>317.79935275100001</c:v>
                </c:pt>
                <c:pt idx="1001">
                  <c:v>318.317152104</c:v>
                </c:pt>
                <c:pt idx="1002">
                  <c:v>318.834951456</c:v>
                </c:pt>
                <c:pt idx="1003">
                  <c:v>319.35275080899999</c:v>
                </c:pt>
                <c:pt idx="1004">
                  <c:v>319.87055016199997</c:v>
                </c:pt>
                <c:pt idx="1005">
                  <c:v>320.38834951500002</c:v>
                </c:pt>
                <c:pt idx="1006">
                  <c:v>320.90614886700001</c:v>
                </c:pt>
                <c:pt idx="1007">
                  <c:v>321.42394822</c:v>
                </c:pt>
                <c:pt idx="1008">
                  <c:v>321.94174757299999</c:v>
                </c:pt>
                <c:pt idx="1009">
                  <c:v>322.45954692599997</c:v>
                </c:pt>
                <c:pt idx="1010">
                  <c:v>322.97734627800003</c:v>
                </c:pt>
                <c:pt idx="1011">
                  <c:v>323.49514563100001</c:v>
                </c:pt>
                <c:pt idx="1012">
                  <c:v>324.012944984</c:v>
                </c:pt>
                <c:pt idx="1013">
                  <c:v>324.53074433699999</c:v>
                </c:pt>
                <c:pt idx="1014">
                  <c:v>325.04854368899998</c:v>
                </c:pt>
                <c:pt idx="1015">
                  <c:v>325.56634304200003</c:v>
                </c:pt>
                <c:pt idx="1016">
                  <c:v>326.08414239500001</c:v>
                </c:pt>
                <c:pt idx="1017">
                  <c:v>326.601941748</c:v>
                </c:pt>
                <c:pt idx="1018">
                  <c:v>327.1197411</c:v>
                </c:pt>
                <c:pt idx="1019">
                  <c:v>327.63754045299999</c:v>
                </c:pt>
                <c:pt idx="1020">
                  <c:v>328.15533980599997</c:v>
                </c:pt>
                <c:pt idx="1021">
                  <c:v>328.67313915900002</c:v>
                </c:pt>
                <c:pt idx="1022">
                  <c:v>329.19093851100001</c:v>
                </c:pt>
                <c:pt idx="1023">
                  <c:v>329.708737864</c:v>
                </c:pt>
                <c:pt idx="1024">
                  <c:v>330.22653721699999</c:v>
                </c:pt>
                <c:pt idx="1025">
                  <c:v>330.74433656999997</c:v>
                </c:pt>
                <c:pt idx="1026">
                  <c:v>331.26213592200003</c:v>
                </c:pt>
                <c:pt idx="1027">
                  <c:v>331.77993527500001</c:v>
                </c:pt>
                <c:pt idx="1028">
                  <c:v>332.297734628</c:v>
                </c:pt>
                <c:pt idx="1029">
                  <c:v>332.81553398099999</c:v>
                </c:pt>
                <c:pt idx="1030">
                  <c:v>333.33333333299998</c:v>
                </c:pt>
                <c:pt idx="1031">
                  <c:v>333.85113268600003</c:v>
                </c:pt>
                <c:pt idx="1032">
                  <c:v>334.36893203900001</c:v>
                </c:pt>
                <c:pt idx="1033">
                  <c:v>334.886731392</c:v>
                </c:pt>
                <c:pt idx="1034">
                  <c:v>335.404530744</c:v>
                </c:pt>
                <c:pt idx="1035">
                  <c:v>335.92233009699999</c:v>
                </c:pt>
                <c:pt idx="1036">
                  <c:v>336.44012944999997</c:v>
                </c:pt>
                <c:pt idx="1037">
                  <c:v>336.95792880300002</c:v>
                </c:pt>
                <c:pt idx="1038">
                  <c:v>337.47572815500001</c:v>
                </c:pt>
                <c:pt idx="1039">
                  <c:v>337.993527508</c:v>
                </c:pt>
                <c:pt idx="1040">
                  <c:v>338.51132686099999</c:v>
                </c:pt>
                <c:pt idx="1041">
                  <c:v>339.02912621399997</c:v>
                </c:pt>
                <c:pt idx="1042">
                  <c:v>339.54692556600003</c:v>
                </c:pt>
                <c:pt idx="1043">
                  <c:v>340.06472491900001</c:v>
                </c:pt>
                <c:pt idx="1044">
                  <c:v>340.582524272</c:v>
                </c:pt>
                <c:pt idx="1045">
                  <c:v>341.10032362499999</c:v>
                </c:pt>
                <c:pt idx="1046">
                  <c:v>341.61812297699998</c:v>
                </c:pt>
                <c:pt idx="1047">
                  <c:v>342.13592233000003</c:v>
                </c:pt>
                <c:pt idx="1048">
                  <c:v>342.65372168300001</c:v>
                </c:pt>
                <c:pt idx="1049">
                  <c:v>343.171521036</c:v>
                </c:pt>
                <c:pt idx="1050">
                  <c:v>343.689320388</c:v>
                </c:pt>
                <c:pt idx="1051">
                  <c:v>344.20711974099999</c:v>
                </c:pt>
                <c:pt idx="1052">
                  <c:v>344.72491909399997</c:v>
                </c:pt>
                <c:pt idx="1053">
                  <c:v>345.24271844700002</c:v>
                </c:pt>
                <c:pt idx="1054">
                  <c:v>345.76051779900001</c:v>
                </c:pt>
                <c:pt idx="1055">
                  <c:v>346.278317152</c:v>
                </c:pt>
                <c:pt idx="1056">
                  <c:v>346.79611650499999</c:v>
                </c:pt>
                <c:pt idx="1057">
                  <c:v>347.31391585799997</c:v>
                </c:pt>
                <c:pt idx="1058">
                  <c:v>347.83171521000003</c:v>
                </c:pt>
                <c:pt idx="1059">
                  <c:v>348.34951456300001</c:v>
                </c:pt>
                <c:pt idx="1060">
                  <c:v>348.867313916</c:v>
                </c:pt>
                <c:pt idx="1061">
                  <c:v>349.38511326899999</c:v>
                </c:pt>
                <c:pt idx="1062">
                  <c:v>349.90291262099998</c:v>
                </c:pt>
                <c:pt idx="1063">
                  <c:v>350.42071197400003</c:v>
                </c:pt>
                <c:pt idx="1064">
                  <c:v>350.93851132700001</c:v>
                </c:pt>
                <c:pt idx="1065">
                  <c:v>351.45631068</c:v>
                </c:pt>
                <c:pt idx="1066">
                  <c:v>351.974110032</c:v>
                </c:pt>
                <c:pt idx="1067">
                  <c:v>352.49190938499999</c:v>
                </c:pt>
                <c:pt idx="1068">
                  <c:v>353.00970873799997</c:v>
                </c:pt>
                <c:pt idx="1069">
                  <c:v>353.52750809100002</c:v>
                </c:pt>
                <c:pt idx="1070">
                  <c:v>354.04530744300001</c:v>
                </c:pt>
                <c:pt idx="1071">
                  <c:v>354.563106796</c:v>
                </c:pt>
                <c:pt idx="1072">
                  <c:v>355.08090614899999</c:v>
                </c:pt>
                <c:pt idx="1073">
                  <c:v>355.59870550199997</c:v>
                </c:pt>
                <c:pt idx="1074">
                  <c:v>356.11650485400003</c:v>
                </c:pt>
                <c:pt idx="1075">
                  <c:v>356.63430420700001</c:v>
                </c:pt>
                <c:pt idx="1076">
                  <c:v>357.15210356</c:v>
                </c:pt>
                <c:pt idx="1077">
                  <c:v>357.66990291299999</c:v>
                </c:pt>
                <c:pt idx="1078">
                  <c:v>358.18770226499998</c:v>
                </c:pt>
                <c:pt idx="1079">
                  <c:v>358.70550161800003</c:v>
                </c:pt>
                <c:pt idx="1080">
                  <c:v>359.22330097100001</c:v>
                </c:pt>
                <c:pt idx="1081">
                  <c:v>359.741100324</c:v>
                </c:pt>
                <c:pt idx="1082">
                  <c:v>360.258899676</c:v>
                </c:pt>
                <c:pt idx="1083">
                  <c:v>360.77669902899999</c:v>
                </c:pt>
                <c:pt idx="1084">
                  <c:v>361.29449838199997</c:v>
                </c:pt>
                <c:pt idx="1085">
                  <c:v>361.81229773500002</c:v>
                </c:pt>
                <c:pt idx="1086">
                  <c:v>362.33009708700001</c:v>
                </c:pt>
                <c:pt idx="1087">
                  <c:v>362.84789644</c:v>
                </c:pt>
                <c:pt idx="1088">
                  <c:v>363.36569579299999</c:v>
                </c:pt>
                <c:pt idx="1089">
                  <c:v>363.88349514599997</c:v>
                </c:pt>
                <c:pt idx="1090">
                  <c:v>364.40129449800003</c:v>
                </c:pt>
                <c:pt idx="1091">
                  <c:v>364.91909385100001</c:v>
                </c:pt>
                <c:pt idx="1092">
                  <c:v>365.436893204</c:v>
                </c:pt>
                <c:pt idx="1093">
                  <c:v>365.95469255699999</c:v>
                </c:pt>
                <c:pt idx="1094">
                  <c:v>366.47249190899998</c:v>
                </c:pt>
                <c:pt idx="1095">
                  <c:v>366.99029126200003</c:v>
                </c:pt>
                <c:pt idx="1096">
                  <c:v>367.50809061500001</c:v>
                </c:pt>
                <c:pt idx="1097">
                  <c:v>368.025889968</c:v>
                </c:pt>
                <c:pt idx="1098">
                  <c:v>368.54368932</c:v>
                </c:pt>
                <c:pt idx="1099">
                  <c:v>369.06148867299999</c:v>
                </c:pt>
                <c:pt idx="1100">
                  <c:v>369.57928802599997</c:v>
                </c:pt>
                <c:pt idx="1101">
                  <c:v>370.09708737900002</c:v>
                </c:pt>
                <c:pt idx="1102">
                  <c:v>370.61488673100001</c:v>
                </c:pt>
                <c:pt idx="1103">
                  <c:v>371.132686084</c:v>
                </c:pt>
                <c:pt idx="1104">
                  <c:v>371.65048543699999</c:v>
                </c:pt>
                <c:pt idx="1105">
                  <c:v>372.16828478999997</c:v>
                </c:pt>
                <c:pt idx="1106">
                  <c:v>372.68608414200003</c:v>
                </c:pt>
                <c:pt idx="1107">
                  <c:v>373.20388349500001</c:v>
                </c:pt>
                <c:pt idx="1108">
                  <c:v>373.721682848</c:v>
                </c:pt>
                <c:pt idx="1109">
                  <c:v>374.23948220099999</c:v>
                </c:pt>
                <c:pt idx="1110">
                  <c:v>374.75728155299998</c:v>
                </c:pt>
                <c:pt idx="1111">
                  <c:v>375.27508090600003</c:v>
                </c:pt>
                <c:pt idx="1112">
                  <c:v>375.79288025900001</c:v>
                </c:pt>
                <c:pt idx="1113">
                  <c:v>376.310679612</c:v>
                </c:pt>
                <c:pt idx="1114">
                  <c:v>376.828478964</c:v>
                </c:pt>
                <c:pt idx="1115">
                  <c:v>377.34627831699999</c:v>
                </c:pt>
                <c:pt idx="1116">
                  <c:v>377.86407766999997</c:v>
                </c:pt>
                <c:pt idx="1117">
                  <c:v>378.38187702300002</c:v>
                </c:pt>
                <c:pt idx="1118">
                  <c:v>378.89967637500001</c:v>
                </c:pt>
                <c:pt idx="1119">
                  <c:v>379.417475728</c:v>
                </c:pt>
                <c:pt idx="1120">
                  <c:v>379.93527508099999</c:v>
                </c:pt>
                <c:pt idx="1121">
                  <c:v>380.45307443399997</c:v>
                </c:pt>
                <c:pt idx="1122">
                  <c:v>380.97087378600003</c:v>
                </c:pt>
                <c:pt idx="1123">
                  <c:v>381.48867313900001</c:v>
                </c:pt>
                <c:pt idx="1124">
                  <c:v>382.006472492</c:v>
                </c:pt>
                <c:pt idx="1125">
                  <c:v>382.52427184499999</c:v>
                </c:pt>
                <c:pt idx="1126">
                  <c:v>383.04207119699998</c:v>
                </c:pt>
                <c:pt idx="1127">
                  <c:v>383.55987055000003</c:v>
                </c:pt>
                <c:pt idx="1128">
                  <c:v>384.07766990300001</c:v>
                </c:pt>
                <c:pt idx="1129">
                  <c:v>384.595469256</c:v>
                </c:pt>
                <c:pt idx="1130">
                  <c:v>385.113268608</c:v>
                </c:pt>
                <c:pt idx="1131">
                  <c:v>385.63106796099999</c:v>
                </c:pt>
                <c:pt idx="1132">
                  <c:v>386.14886731399997</c:v>
                </c:pt>
                <c:pt idx="1133">
                  <c:v>386.66666666700002</c:v>
                </c:pt>
                <c:pt idx="1134">
                  <c:v>387.18446601900001</c:v>
                </c:pt>
                <c:pt idx="1135">
                  <c:v>387.702265372</c:v>
                </c:pt>
                <c:pt idx="1136">
                  <c:v>388.22006472499999</c:v>
                </c:pt>
                <c:pt idx="1137">
                  <c:v>388.73786407799997</c:v>
                </c:pt>
                <c:pt idx="1138">
                  <c:v>389.25566343000003</c:v>
                </c:pt>
                <c:pt idx="1139">
                  <c:v>389.77346278300001</c:v>
                </c:pt>
                <c:pt idx="1140">
                  <c:v>390.291262136</c:v>
                </c:pt>
                <c:pt idx="1141">
                  <c:v>390.80906148899999</c:v>
                </c:pt>
                <c:pt idx="1142">
                  <c:v>391.32686084099998</c:v>
                </c:pt>
                <c:pt idx="1143">
                  <c:v>391.84466019400003</c:v>
                </c:pt>
                <c:pt idx="1144">
                  <c:v>392.36245954700001</c:v>
                </c:pt>
                <c:pt idx="1145">
                  <c:v>392.8802589</c:v>
                </c:pt>
                <c:pt idx="1146">
                  <c:v>393.398058252</c:v>
                </c:pt>
                <c:pt idx="1147">
                  <c:v>393.91585760499999</c:v>
                </c:pt>
                <c:pt idx="1148">
                  <c:v>394.43365695799997</c:v>
                </c:pt>
                <c:pt idx="1149">
                  <c:v>394.95145631100002</c:v>
                </c:pt>
                <c:pt idx="1150">
                  <c:v>395.46925566300001</c:v>
                </c:pt>
                <c:pt idx="1151">
                  <c:v>395.987055016</c:v>
                </c:pt>
                <c:pt idx="1152">
                  <c:v>396.50485436899999</c:v>
                </c:pt>
                <c:pt idx="1153">
                  <c:v>397.02265372199997</c:v>
                </c:pt>
                <c:pt idx="1154">
                  <c:v>397.54045307400003</c:v>
                </c:pt>
                <c:pt idx="1155">
                  <c:v>398.05825242700001</c:v>
                </c:pt>
                <c:pt idx="1156">
                  <c:v>398.57605178</c:v>
                </c:pt>
                <c:pt idx="1157">
                  <c:v>399.09385113299999</c:v>
                </c:pt>
                <c:pt idx="1158">
                  <c:v>399.61165048499998</c:v>
                </c:pt>
                <c:pt idx="1159">
                  <c:v>400.12944983800003</c:v>
                </c:pt>
              </c:numCache>
            </c:numRef>
          </c:xVal>
          <c:yVal>
            <c:numRef>
              <c:f>'PCS(e)'!$E$7:$E$1166</c:f>
              <c:numCache>
                <c:formatCode>General</c:formatCode>
                <c:ptCount val="1160"/>
                <c:pt idx="0">
                  <c:v>5.7391843875999999</c:v>
                </c:pt>
                <c:pt idx="1">
                  <c:v>5.75893581433</c:v>
                </c:pt>
                <c:pt idx="2">
                  <c:v>5.7786872410600001</c:v>
                </c:pt>
                <c:pt idx="3">
                  <c:v>5.7984386678000002</c:v>
                </c:pt>
                <c:pt idx="4">
                  <c:v>5.8181900945300002</c:v>
                </c:pt>
                <c:pt idx="5">
                  <c:v>5.8379415212600003</c:v>
                </c:pt>
                <c:pt idx="6">
                  <c:v>5.8576929480000004</c:v>
                </c:pt>
                <c:pt idx="7">
                  <c:v>5.8774443747299996</c:v>
                </c:pt>
                <c:pt idx="8">
                  <c:v>5.8971958014599997</c:v>
                </c:pt>
                <c:pt idx="9">
                  <c:v>5.9169472281999997</c:v>
                </c:pt>
                <c:pt idx="10">
                  <c:v>5.9366986549299998</c:v>
                </c:pt>
                <c:pt idx="11">
                  <c:v>5.9564500816599999</c:v>
                </c:pt>
                <c:pt idx="12">
                  <c:v>5.9762015084</c:v>
                </c:pt>
                <c:pt idx="13">
                  <c:v>5.99595293513</c:v>
                </c:pt>
                <c:pt idx="14">
                  <c:v>6.0157043618600001</c:v>
                </c:pt>
                <c:pt idx="15">
                  <c:v>6.0390137899500003</c:v>
                </c:pt>
                <c:pt idx="16">
                  <c:v>6.0676262313900002</c:v>
                </c:pt>
                <c:pt idx="17">
                  <c:v>6.0962386728300002</c:v>
                </c:pt>
                <c:pt idx="18">
                  <c:v>6.1248511142800002</c:v>
                </c:pt>
                <c:pt idx="19">
                  <c:v>6.1534635557200001</c:v>
                </c:pt>
                <c:pt idx="20">
                  <c:v>6.1820759971700001</c:v>
                </c:pt>
                <c:pt idx="21">
                  <c:v>6.2106884386100001</c:v>
                </c:pt>
                <c:pt idx="22">
                  <c:v>6.2393008800500001</c:v>
                </c:pt>
                <c:pt idx="23">
                  <c:v>6.2679133215</c:v>
                </c:pt>
                <c:pt idx="24">
                  <c:v>6.29652576294</c:v>
                </c:pt>
                <c:pt idx="25">
                  <c:v>6.32513820439</c:v>
                </c:pt>
                <c:pt idx="26">
                  <c:v>6.3537506458299999</c:v>
                </c:pt>
                <c:pt idx="27">
                  <c:v>6.3823630872699999</c:v>
                </c:pt>
                <c:pt idx="28">
                  <c:v>6.4109755287199999</c:v>
                </c:pt>
                <c:pt idx="29">
                  <c:v>6.4395879701599998</c:v>
                </c:pt>
                <c:pt idx="30">
                  <c:v>6.4682004116099998</c:v>
                </c:pt>
                <c:pt idx="31">
                  <c:v>6.4968128530499998</c:v>
                </c:pt>
                <c:pt idx="32">
                  <c:v>6.5254252944899998</c:v>
                </c:pt>
                <c:pt idx="33">
                  <c:v>6.5540377359399997</c:v>
                </c:pt>
                <c:pt idx="34">
                  <c:v>6.5826501773799997</c:v>
                </c:pt>
                <c:pt idx="35">
                  <c:v>6.6112626188199997</c:v>
                </c:pt>
                <c:pt idx="36">
                  <c:v>6.6398750602699996</c:v>
                </c:pt>
                <c:pt idx="37">
                  <c:v>6.6684875017099996</c:v>
                </c:pt>
                <c:pt idx="38">
                  <c:v>6.6970999431599996</c:v>
                </c:pt>
                <c:pt idx="39">
                  <c:v>6.7257123846000004</c:v>
                </c:pt>
                <c:pt idx="40">
                  <c:v>6.7543248260400004</c:v>
                </c:pt>
                <c:pt idx="41">
                  <c:v>6.7829372674900004</c:v>
                </c:pt>
                <c:pt idx="42">
                  <c:v>6.8115497089300003</c:v>
                </c:pt>
                <c:pt idx="43">
                  <c:v>6.8401621503800003</c:v>
                </c:pt>
                <c:pt idx="44">
                  <c:v>6.8687745918200003</c:v>
                </c:pt>
                <c:pt idx="45">
                  <c:v>6.8973870332600002</c:v>
                </c:pt>
                <c:pt idx="46">
                  <c:v>6.9259994747100002</c:v>
                </c:pt>
                <c:pt idx="47">
                  <c:v>6.9546119161500002</c:v>
                </c:pt>
                <c:pt idx="48">
                  <c:v>6.9832243575900002</c:v>
                </c:pt>
                <c:pt idx="49">
                  <c:v>7.0118367990400001</c:v>
                </c:pt>
                <c:pt idx="50">
                  <c:v>7.0404492404800001</c:v>
                </c:pt>
                <c:pt idx="51">
                  <c:v>7.0690616819300001</c:v>
                </c:pt>
                <c:pt idx="52">
                  <c:v>7.0993115199799997</c:v>
                </c:pt>
                <c:pt idx="53">
                  <c:v>7.1306544228600002</c:v>
                </c:pt>
                <c:pt idx="54">
                  <c:v>7.1619973257399998</c:v>
                </c:pt>
                <c:pt idx="55">
                  <c:v>7.1933402286200003</c:v>
                </c:pt>
                <c:pt idx="56">
                  <c:v>7.2246831315</c:v>
                </c:pt>
                <c:pt idx="57">
                  <c:v>7.2560260343799996</c:v>
                </c:pt>
                <c:pt idx="58">
                  <c:v>7.2873689372600001</c:v>
                </c:pt>
                <c:pt idx="59">
                  <c:v>7.3187118401399998</c:v>
                </c:pt>
                <c:pt idx="60">
                  <c:v>7.3500547430200003</c:v>
                </c:pt>
                <c:pt idx="61">
                  <c:v>7.3813976458999999</c:v>
                </c:pt>
                <c:pt idx="62">
                  <c:v>7.4127405487800004</c:v>
                </c:pt>
                <c:pt idx="63">
                  <c:v>7.4440834516600001</c:v>
                </c:pt>
                <c:pt idx="64">
                  <c:v>7.4761242429700001</c:v>
                </c:pt>
                <c:pt idx="65">
                  <c:v>7.5082402722800001</c:v>
                </c:pt>
                <c:pt idx="66">
                  <c:v>7.5403563015900001</c:v>
                </c:pt>
                <c:pt idx="67">
                  <c:v>7.5724723309000002</c:v>
                </c:pt>
                <c:pt idx="68">
                  <c:v>7.6045883602200002</c:v>
                </c:pt>
                <c:pt idx="69">
                  <c:v>7.6367043895300002</c:v>
                </c:pt>
                <c:pt idx="70">
                  <c:v>7.6688204188400002</c:v>
                </c:pt>
                <c:pt idx="71">
                  <c:v>7.7009364481500002</c:v>
                </c:pt>
                <c:pt idx="72">
                  <c:v>7.74211038268</c:v>
                </c:pt>
                <c:pt idx="73">
                  <c:v>7.78384213011</c:v>
                </c:pt>
                <c:pt idx="74">
                  <c:v>7.8255738775500001</c:v>
                </c:pt>
                <c:pt idx="75">
                  <c:v>7.8673056249800002</c:v>
                </c:pt>
                <c:pt idx="76">
                  <c:v>7.9090373724100003</c:v>
                </c:pt>
                <c:pt idx="77">
                  <c:v>7.9507691198500003</c:v>
                </c:pt>
                <c:pt idx="78">
                  <c:v>7.9925008672800004</c:v>
                </c:pt>
                <c:pt idx="79">
                  <c:v>8.0342326147200005</c:v>
                </c:pt>
                <c:pt idx="80">
                  <c:v>8.0759643621499997</c:v>
                </c:pt>
                <c:pt idx="81">
                  <c:v>8.1176961095899998</c:v>
                </c:pt>
                <c:pt idx="82">
                  <c:v>8.1594278570200007</c:v>
                </c:pt>
                <c:pt idx="83">
                  <c:v>8.2011596044600008</c:v>
                </c:pt>
                <c:pt idx="84">
                  <c:v>8.24289135189</c:v>
                </c:pt>
                <c:pt idx="85">
                  <c:v>8.2846230993199992</c:v>
                </c:pt>
                <c:pt idx="86">
                  <c:v>8.3263548467599993</c:v>
                </c:pt>
                <c:pt idx="87">
                  <c:v>8.3680865941900002</c:v>
                </c:pt>
                <c:pt idx="88">
                  <c:v>8.4098183416300003</c:v>
                </c:pt>
                <c:pt idx="89">
                  <c:v>8.4515500890599995</c:v>
                </c:pt>
                <c:pt idx="90">
                  <c:v>8.4932818364999996</c:v>
                </c:pt>
                <c:pt idx="91">
                  <c:v>8.5350135839300005</c:v>
                </c:pt>
                <c:pt idx="92">
                  <c:v>8.5767453313599997</c:v>
                </c:pt>
                <c:pt idx="93">
                  <c:v>8.6184770787999998</c:v>
                </c:pt>
                <c:pt idx="94">
                  <c:v>8.6602088262300008</c:v>
                </c:pt>
                <c:pt idx="95">
                  <c:v>8.7019405736700008</c:v>
                </c:pt>
                <c:pt idx="96">
                  <c:v>8.7436723211</c:v>
                </c:pt>
                <c:pt idx="97">
                  <c:v>8.7854040685400001</c:v>
                </c:pt>
                <c:pt idx="98">
                  <c:v>8.8271358159699993</c:v>
                </c:pt>
                <c:pt idx="99">
                  <c:v>8.8688675634000003</c:v>
                </c:pt>
                <c:pt idx="100">
                  <c:v>8.9105993108400003</c:v>
                </c:pt>
                <c:pt idx="101">
                  <c:v>8.9523310582699995</c:v>
                </c:pt>
                <c:pt idx="102">
                  <c:v>8.9940628057099996</c:v>
                </c:pt>
                <c:pt idx="103">
                  <c:v>9.0357945531400006</c:v>
                </c:pt>
                <c:pt idx="104">
                  <c:v>9.0775263005800007</c:v>
                </c:pt>
                <c:pt idx="105">
                  <c:v>9.1192580480099998</c:v>
                </c:pt>
                <c:pt idx="106">
                  <c:v>9.1609897954499999</c:v>
                </c:pt>
                <c:pt idx="107">
                  <c:v>9.2027215428800009</c:v>
                </c:pt>
                <c:pt idx="108">
                  <c:v>9.2444532903100001</c:v>
                </c:pt>
                <c:pt idx="109">
                  <c:v>9.2861850377500001</c:v>
                </c:pt>
                <c:pt idx="110">
                  <c:v>9.3279167851799993</c:v>
                </c:pt>
                <c:pt idx="111">
                  <c:v>9.3696485326199994</c:v>
                </c:pt>
                <c:pt idx="112">
                  <c:v>9.4113802800500004</c:v>
                </c:pt>
                <c:pt idx="113">
                  <c:v>9.4531120274900005</c:v>
                </c:pt>
                <c:pt idx="114">
                  <c:v>9.4948437749199996</c:v>
                </c:pt>
                <c:pt idx="115">
                  <c:v>9.5365755223500006</c:v>
                </c:pt>
                <c:pt idx="116">
                  <c:v>9.5783072697900007</c:v>
                </c:pt>
                <c:pt idx="117">
                  <c:v>9.6200390172199999</c:v>
                </c:pt>
                <c:pt idx="118">
                  <c:v>9.66177076466</c:v>
                </c:pt>
                <c:pt idx="119">
                  <c:v>9.7050235332899994</c:v>
                </c:pt>
                <c:pt idx="120">
                  <c:v>9.7515957424199993</c:v>
                </c:pt>
                <c:pt idx="121">
                  <c:v>9.79816795154</c:v>
                </c:pt>
                <c:pt idx="122">
                  <c:v>9.8447401606699998</c:v>
                </c:pt>
                <c:pt idx="123">
                  <c:v>9.8913123697999996</c:v>
                </c:pt>
                <c:pt idx="124">
                  <c:v>9.9378845789200003</c:v>
                </c:pt>
                <c:pt idx="125">
                  <c:v>9.9844567880500001</c:v>
                </c:pt>
                <c:pt idx="126">
                  <c:v>10.0310289972</c:v>
                </c:pt>
                <c:pt idx="127">
                  <c:v>10.077601206300001</c:v>
                </c:pt>
                <c:pt idx="128">
                  <c:v>10.1241734154</c:v>
                </c:pt>
                <c:pt idx="129">
                  <c:v>10.1707456246</c:v>
                </c:pt>
                <c:pt idx="130">
                  <c:v>10.217317833699999</c:v>
                </c:pt>
                <c:pt idx="131">
                  <c:v>10.2638900428</c:v>
                </c:pt>
                <c:pt idx="132">
                  <c:v>10.310462251900001</c:v>
                </c:pt>
                <c:pt idx="133">
                  <c:v>10.3570344611</c:v>
                </c:pt>
                <c:pt idx="134">
                  <c:v>10.4036066702</c:v>
                </c:pt>
                <c:pt idx="135">
                  <c:v>10.450178879299999</c:v>
                </c:pt>
                <c:pt idx="136">
                  <c:v>10.502451946400001</c:v>
                </c:pt>
                <c:pt idx="137">
                  <c:v>10.560654510199999</c:v>
                </c:pt>
                <c:pt idx="138">
                  <c:v>10.618857073999999</c:v>
                </c:pt>
                <c:pt idx="139">
                  <c:v>10.677059637899999</c:v>
                </c:pt>
                <c:pt idx="140">
                  <c:v>10.735262201699999</c:v>
                </c:pt>
                <c:pt idx="141">
                  <c:v>10.7934647655</c:v>
                </c:pt>
                <c:pt idx="142">
                  <c:v>10.8516673293</c:v>
                </c:pt>
                <c:pt idx="143">
                  <c:v>10.9098698931</c:v>
                </c:pt>
                <c:pt idx="144">
                  <c:v>10.968072457</c:v>
                </c:pt>
                <c:pt idx="145">
                  <c:v>11.0262750208</c:v>
                </c:pt>
                <c:pt idx="146">
                  <c:v>11.0844775846</c:v>
                </c:pt>
                <c:pt idx="147">
                  <c:v>11.1426801484</c:v>
                </c:pt>
                <c:pt idx="148">
                  <c:v>11.2008827122</c:v>
                </c:pt>
                <c:pt idx="149">
                  <c:v>11.259085276</c:v>
                </c:pt>
                <c:pt idx="150">
                  <c:v>11.317287839900001</c:v>
                </c:pt>
                <c:pt idx="151">
                  <c:v>11.375490403700001</c:v>
                </c:pt>
                <c:pt idx="152">
                  <c:v>11.433692967500001</c:v>
                </c:pt>
                <c:pt idx="153">
                  <c:v>11.491895531300001</c:v>
                </c:pt>
                <c:pt idx="154">
                  <c:v>11.550098095099999</c:v>
                </c:pt>
                <c:pt idx="155">
                  <c:v>11.608300658999999</c:v>
                </c:pt>
                <c:pt idx="156">
                  <c:v>11.666503222799999</c:v>
                </c:pt>
                <c:pt idx="157">
                  <c:v>11.7247057866</c:v>
                </c:pt>
                <c:pt idx="158">
                  <c:v>11.7829083504</c:v>
                </c:pt>
                <c:pt idx="159">
                  <c:v>11.8411109142</c:v>
                </c:pt>
                <c:pt idx="160">
                  <c:v>11.8993134781</c:v>
                </c:pt>
                <c:pt idx="161">
                  <c:v>11.9575160419</c:v>
                </c:pt>
                <c:pt idx="162">
                  <c:v>12.0157186057</c:v>
                </c:pt>
                <c:pt idx="163">
                  <c:v>12.0739211695</c:v>
                </c:pt>
                <c:pt idx="164">
                  <c:v>12.1321237333</c:v>
                </c:pt>
                <c:pt idx="165">
                  <c:v>12.1903262971</c:v>
                </c:pt>
                <c:pt idx="166">
                  <c:v>12.248528861</c:v>
                </c:pt>
                <c:pt idx="167">
                  <c:v>12.306731424800001</c:v>
                </c:pt>
                <c:pt idx="168">
                  <c:v>12.364933988600001</c:v>
                </c:pt>
                <c:pt idx="169">
                  <c:v>12.423136552400001</c:v>
                </c:pt>
                <c:pt idx="170">
                  <c:v>12.481339116199999</c:v>
                </c:pt>
                <c:pt idx="171">
                  <c:v>12.539541680099999</c:v>
                </c:pt>
                <c:pt idx="172">
                  <c:v>12.597744243899999</c:v>
                </c:pt>
                <c:pt idx="173">
                  <c:v>12.655946807699999</c:v>
                </c:pt>
                <c:pt idx="174">
                  <c:v>12.7141493715</c:v>
                </c:pt>
                <c:pt idx="175">
                  <c:v>12.7723519353</c:v>
                </c:pt>
                <c:pt idx="176">
                  <c:v>12.8359741301</c:v>
                </c:pt>
                <c:pt idx="177">
                  <c:v>12.9125816351</c:v>
                </c:pt>
                <c:pt idx="178">
                  <c:v>12.989189140100001</c:v>
                </c:pt>
                <c:pt idx="179">
                  <c:v>13.065796645000001</c:v>
                </c:pt>
                <c:pt idx="180">
                  <c:v>13.142404150000001</c:v>
                </c:pt>
                <c:pt idx="181">
                  <c:v>13.219011654999999</c:v>
                </c:pt>
                <c:pt idx="182">
                  <c:v>13.295619159899999</c:v>
                </c:pt>
                <c:pt idx="183">
                  <c:v>13.372226664899999</c:v>
                </c:pt>
                <c:pt idx="184">
                  <c:v>13.4488341699</c:v>
                </c:pt>
                <c:pt idx="185">
                  <c:v>13.5254416748</c:v>
                </c:pt>
                <c:pt idx="186">
                  <c:v>13.6020491798</c:v>
                </c:pt>
                <c:pt idx="187">
                  <c:v>13.6786566848</c:v>
                </c:pt>
                <c:pt idx="188">
                  <c:v>13.7552641898</c:v>
                </c:pt>
                <c:pt idx="189">
                  <c:v>13.8318716947</c:v>
                </c:pt>
                <c:pt idx="190">
                  <c:v>13.9084791997</c:v>
                </c:pt>
                <c:pt idx="191">
                  <c:v>13.9850867047</c:v>
                </c:pt>
                <c:pt idx="192">
                  <c:v>14.061694209600001</c:v>
                </c:pt>
                <c:pt idx="193">
                  <c:v>14.138301714600001</c:v>
                </c:pt>
                <c:pt idx="194">
                  <c:v>14.214909219600001</c:v>
                </c:pt>
                <c:pt idx="195">
                  <c:v>14.291516724499999</c:v>
                </c:pt>
                <c:pt idx="196">
                  <c:v>14.368124229499999</c:v>
                </c:pt>
                <c:pt idx="197">
                  <c:v>14.444731734499999</c:v>
                </c:pt>
                <c:pt idx="198">
                  <c:v>14.5213392395</c:v>
                </c:pt>
                <c:pt idx="199">
                  <c:v>14.5979467444</c:v>
                </c:pt>
                <c:pt idx="200">
                  <c:v>14.6745542494</c:v>
                </c:pt>
                <c:pt idx="201">
                  <c:v>14.751542802499999</c:v>
                </c:pt>
                <c:pt idx="202">
                  <c:v>14.830765018199999</c:v>
                </c:pt>
                <c:pt idx="203">
                  <c:v>14.909987233800001</c:v>
                </c:pt>
                <c:pt idx="204">
                  <c:v>14.989209449400001</c:v>
                </c:pt>
                <c:pt idx="205">
                  <c:v>15.068431665</c:v>
                </c:pt>
                <c:pt idx="206">
                  <c:v>15.1476538806</c:v>
                </c:pt>
                <c:pt idx="207">
                  <c:v>15.2268760963</c:v>
                </c:pt>
                <c:pt idx="208">
                  <c:v>15.3060983119</c:v>
                </c:pt>
                <c:pt idx="209">
                  <c:v>15.385320527499999</c:v>
                </c:pt>
                <c:pt idx="210">
                  <c:v>15.464542743100001</c:v>
                </c:pt>
                <c:pt idx="211">
                  <c:v>15.543764958700001</c:v>
                </c:pt>
                <c:pt idx="212">
                  <c:v>15.6229871743</c:v>
                </c:pt>
                <c:pt idx="213">
                  <c:v>15.70220939</c:v>
                </c:pt>
                <c:pt idx="214">
                  <c:v>15.7814316056</c:v>
                </c:pt>
                <c:pt idx="215">
                  <c:v>15.8606538212</c:v>
                </c:pt>
                <c:pt idx="216">
                  <c:v>15.939876036799999</c:v>
                </c:pt>
                <c:pt idx="217">
                  <c:v>16.019098252399999</c:v>
                </c:pt>
                <c:pt idx="218">
                  <c:v>16.098320468099999</c:v>
                </c:pt>
                <c:pt idx="219">
                  <c:v>16.1775426837</c:v>
                </c:pt>
                <c:pt idx="220">
                  <c:v>16.256764899299998</c:v>
                </c:pt>
                <c:pt idx="221">
                  <c:v>16.3359871149</c:v>
                </c:pt>
                <c:pt idx="222">
                  <c:v>16.415209330500002</c:v>
                </c:pt>
                <c:pt idx="223">
                  <c:v>16.4944315461</c:v>
                </c:pt>
                <c:pt idx="224">
                  <c:v>16.573653761799999</c:v>
                </c:pt>
                <c:pt idx="225">
                  <c:v>16.652875977400001</c:v>
                </c:pt>
                <c:pt idx="226">
                  <c:v>16.732098192999999</c:v>
                </c:pt>
                <c:pt idx="227">
                  <c:v>16.8113204086</c:v>
                </c:pt>
                <c:pt idx="228">
                  <c:v>16.890542624199998</c:v>
                </c:pt>
                <c:pt idx="229">
                  <c:v>16.969764839900002</c:v>
                </c:pt>
                <c:pt idx="230">
                  <c:v>17.0489870555</c:v>
                </c:pt>
                <c:pt idx="231">
                  <c:v>17.128209271100001</c:v>
                </c:pt>
                <c:pt idx="232">
                  <c:v>17.207431486699999</c:v>
                </c:pt>
                <c:pt idx="233">
                  <c:v>17.286653702300001</c:v>
                </c:pt>
                <c:pt idx="234">
                  <c:v>17.373038278199999</c:v>
                </c:pt>
                <c:pt idx="235">
                  <c:v>17.496909212199999</c:v>
                </c:pt>
                <c:pt idx="236">
                  <c:v>17.6207801463</c:v>
                </c:pt>
                <c:pt idx="237">
                  <c:v>17.744651080400001</c:v>
                </c:pt>
                <c:pt idx="238">
                  <c:v>17.868522014500002</c:v>
                </c:pt>
                <c:pt idx="239">
                  <c:v>17.992392948500001</c:v>
                </c:pt>
                <c:pt idx="240">
                  <c:v>18.116263882599998</c:v>
                </c:pt>
                <c:pt idx="241">
                  <c:v>18.240134816699999</c:v>
                </c:pt>
                <c:pt idx="242">
                  <c:v>18.364005750699999</c:v>
                </c:pt>
                <c:pt idx="243">
                  <c:v>18.4878766848</c:v>
                </c:pt>
                <c:pt idx="244">
                  <c:v>18.611747618900001</c:v>
                </c:pt>
                <c:pt idx="245">
                  <c:v>18.7356185529</c:v>
                </c:pt>
                <c:pt idx="246">
                  <c:v>18.859489487000001</c:v>
                </c:pt>
                <c:pt idx="247">
                  <c:v>18.983360421099999</c:v>
                </c:pt>
                <c:pt idx="248">
                  <c:v>19.107231355100001</c:v>
                </c:pt>
                <c:pt idx="249">
                  <c:v>19.231102289199999</c:v>
                </c:pt>
                <c:pt idx="250">
                  <c:v>19.3549732233</c:v>
                </c:pt>
                <c:pt idx="251">
                  <c:v>19.478844157400001</c:v>
                </c:pt>
                <c:pt idx="252">
                  <c:v>19.6027150914</c:v>
                </c:pt>
                <c:pt idx="253">
                  <c:v>19.726586025500001</c:v>
                </c:pt>
                <c:pt idx="254">
                  <c:v>19.850456959599999</c:v>
                </c:pt>
                <c:pt idx="255">
                  <c:v>19.974327893600002</c:v>
                </c:pt>
                <c:pt idx="256">
                  <c:v>20.098198827699999</c:v>
                </c:pt>
                <c:pt idx="257">
                  <c:v>20.2220697618</c:v>
                </c:pt>
                <c:pt idx="258">
                  <c:v>20.3459406958</c:v>
                </c:pt>
                <c:pt idx="259">
                  <c:v>20.469811629900001</c:v>
                </c:pt>
                <c:pt idx="260">
                  <c:v>20.593682564000002</c:v>
                </c:pt>
                <c:pt idx="261">
                  <c:v>20.717553498099999</c:v>
                </c:pt>
                <c:pt idx="262">
                  <c:v>20.841424432099998</c:v>
                </c:pt>
                <c:pt idx="263">
                  <c:v>20.965295366199999</c:v>
                </c:pt>
                <c:pt idx="264">
                  <c:v>21.089166300300001</c:v>
                </c:pt>
                <c:pt idx="265">
                  <c:v>21.2130372343</c:v>
                </c:pt>
                <c:pt idx="266">
                  <c:v>21.336908168400001</c:v>
                </c:pt>
                <c:pt idx="267">
                  <c:v>21.460779102499998</c:v>
                </c:pt>
                <c:pt idx="268">
                  <c:v>21.584650036500001</c:v>
                </c:pt>
                <c:pt idx="269">
                  <c:v>21.708520970599999</c:v>
                </c:pt>
                <c:pt idx="270">
                  <c:v>21.8323919047</c:v>
                </c:pt>
                <c:pt idx="271">
                  <c:v>21.956262838699999</c:v>
                </c:pt>
                <c:pt idx="272">
                  <c:v>22.0927767839</c:v>
                </c:pt>
                <c:pt idx="273">
                  <c:v>22.237955056000001</c:v>
                </c:pt>
                <c:pt idx="274">
                  <c:v>22.383133328100001</c:v>
                </c:pt>
                <c:pt idx="275">
                  <c:v>22.528311600199999</c:v>
                </c:pt>
                <c:pt idx="276">
                  <c:v>22.673489872299999</c:v>
                </c:pt>
                <c:pt idx="277">
                  <c:v>22.8186681444</c:v>
                </c:pt>
                <c:pt idx="278">
                  <c:v>22.963846416500001</c:v>
                </c:pt>
                <c:pt idx="279">
                  <c:v>23.1090246885</c:v>
                </c:pt>
                <c:pt idx="280">
                  <c:v>23.254202960600001</c:v>
                </c:pt>
                <c:pt idx="281">
                  <c:v>23.399381232700001</c:v>
                </c:pt>
                <c:pt idx="282">
                  <c:v>23.544559504799999</c:v>
                </c:pt>
                <c:pt idx="283">
                  <c:v>23.689737776899999</c:v>
                </c:pt>
                <c:pt idx="284">
                  <c:v>23.834916049</c:v>
                </c:pt>
                <c:pt idx="285">
                  <c:v>23.980094321100001</c:v>
                </c:pt>
                <c:pt idx="286">
                  <c:v>24.125272593199998</c:v>
                </c:pt>
                <c:pt idx="287">
                  <c:v>24.270450865299999</c:v>
                </c:pt>
                <c:pt idx="288">
                  <c:v>24.4156291374</c:v>
                </c:pt>
                <c:pt idx="289">
                  <c:v>24.560807409500001</c:v>
                </c:pt>
                <c:pt idx="290">
                  <c:v>24.7059856815</c:v>
                </c:pt>
                <c:pt idx="291">
                  <c:v>24.8511639536</c:v>
                </c:pt>
                <c:pt idx="292">
                  <c:v>24.996342225700001</c:v>
                </c:pt>
                <c:pt idx="293">
                  <c:v>25.2179989001</c:v>
                </c:pt>
                <c:pt idx="294">
                  <c:v>25.490721147399999</c:v>
                </c:pt>
                <c:pt idx="295">
                  <c:v>25.763443394599999</c:v>
                </c:pt>
                <c:pt idx="296">
                  <c:v>26.0361656418</c:v>
                </c:pt>
                <c:pt idx="297">
                  <c:v>26.308887889000001</c:v>
                </c:pt>
                <c:pt idx="298">
                  <c:v>26.581610136199998</c:v>
                </c:pt>
                <c:pt idx="299">
                  <c:v>26.854332383399999</c:v>
                </c:pt>
                <c:pt idx="300">
                  <c:v>27.127054630699998</c:v>
                </c:pt>
                <c:pt idx="301">
                  <c:v>27.399776877899999</c:v>
                </c:pt>
                <c:pt idx="302">
                  <c:v>27.6724991251</c:v>
                </c:pt>
                <c:pt idx="303">
                  <c:v>27.945221372300001</c:v>
                </c:pt>
                <c:pt idx="304">
                  <c:v>28.217943619500002</c:v>
                </c:pt>
                <c:pt idx="305">
                  <c:v>28.490665866699999</c:v>
                </c:pt>
                <c:pt idx="306">
                  <c:v>28.763388114000001</c:v>
                </c:pt>
                <c:pt idx="307">
                  <c:v>29.036110361199999</c:v>
                </c:pt>
                <c:pt idx="308">
                  <c:v>29.308832608399999</c:v>
                </c:pt>
                <c:pt idx="309">
                  <c:v>29.5815548556</c:v>
                </c:pt>
                <c:pt idx="310">
                  <c:v>29.854277102800001</c:v>
                </c:pt>
                <c:pt idx="311">
                  <c:v>30.1269993501</c:v>
                </c:pt>
                <c:pt idx="312">
                  <c:v>30.399721597300001</c:v>
                </c:pt>
                <c:pt idx="313">
                  <c:v>30.672443844499998</c:v>
                </c:pt>
                <c:pt idx="314">
                  <c:v>30.945166091699999</c:v>
                </c:pt>
                <c:pt idx="315">
                  <c:v>31.2178883389</c:v>
                </c:pt>
                <c:pt idx="316">
                  <c:v>31.490610586100001</c:v>
                </c:pt>
                <c:pt idx="317">
                  <c:v>31.7633328334</c:v>
                </c:pt>
                <c:pt idx="318">
                  <c:v>32.036055080600001</c:v>
                </c:pt>
                <c:pt idx="319">
                  <c:v>32.308777327800001</c:v>
                </c:pt>
                <c:pt idx="320">
                  <c:v>32.581499575000002</c:v>
                </c:pt>
                <c:pt idx="321">
                  <c:v>32.854221822200003</c:v>
                </c:pt>
                <c:pt idx="322">
                  <c:v>33.126944069399997</c:v>
                </c:pt>
                <c:pt idx="323">
                  <c:v>33.399666316699999</c:v>
                </c:pt>
                <c:pt idx="324">
                  <c:v>33.6723885639</c:v>
                </c:pt>
                <c:pt idx="325">
                  <c:v>33.945110811100001</c:v>
                </c:pt>
                <c:pt idx="326">
                  <c:v>34.217833058300002</c:v>
                </c:pt>
                <c:pt idx="327">
                  <c:v>34.490555305500003</c:v>
                </c:pt>
                <c:pt idx="328">
                  <c:v>34.763277552700004</c:v>
                </c:pt>
                <c:pt idx="329">
                  <c:v>35.035999799999999</c:v>
                </c:pt>
                <c:pt idx="330">
                  <c:v>35.3087220472</c:v>
                </c:pt>
                <c:pt idx="331">
                  <c:v>35.581444294400001</c:v>
                </c:pt>
                <c:pt idx="332">
                  <c:v>35.854166541600001</c:v>
                </c:pt>
                <c:pt idx="333">
                  <c:v>36.126888788800002</c:v>
                </c:pt>
                <c:pt idx="334">
                  <c:v>36.399611036000003</c:v>
                </c:pt>
                <c:pt idx="335">
                  <c:v>36.652129312</c:v>
                </c:pt>
                <c:pt idx="336">
                  <c:v>36.9024128111</c:v>
                </c:pt>
                <c:pt idx="337">
                  <c:v>37.1526963102</c:v>
                </c:pt>
                <c:pt idx="338">
                  <c:v>37.402979809199998</c:v>
                </c:pt>
                <c:pt idx="339">
                  <c:v>37.653263308299998</c:v>
                </c:pt>
                <c:pt idx="340">
                  <c:v>37.903546807399998</c:v>
                </c:pt>
                <c:pt idx="341">
                  <c:v>38.153830306499998</c:v>
                </c:pt>
                <c:pt idx="342">
                  <c:v>38.404113805599998</c:v>
                </c:pt>
                <c:pt idx="343">
                  <c:v>38.654397304699998</c:v>
                </c:pt>
                <c:pt idx="344">
                  <c:v>38.904680803799998</c:v>
                </c:pt>
                <c:pt idx="345">
                  <c:v>39.154964302899998</c:v>
                </c:pt>
                <c:pt idx="346">
                  <c:v>39.405247801999998</c:v>
                </c:pt>
                <c:pt idx="347">
                  <c:v>39.655531301099998</c:v>
                </c:pt>
                <c:pt idx="348">
                  <c:v>39.905814800199998</c:v>
                </c:pt>
                <c:pt idx="349">
                  <c:v>40.156098299299998</c:v>
                </c:pt>
                <c:pt idx="350">
                  <c:v>40.406381798399998</c:v>
                </c:pt>
                <c:pt idx="351">
                  <c:v>40.692979193500001</c:v>
                </c:pt>
                <c:pt idx="352">
                  <c:v>41.185870449299998</c:v>
                </c:pt>
                <c:pt idx="353">
                  <c:v>41.678761705100001</c:v>
                </c:pt>
                <c:pt idx="354">
                  <c:v>42.171652960899998</c:v>
                </c:pt>
                <c:pt idx="355">
                  <c:v>42.664544216700001</c:v>
                </c:pt>
                <c:pt idx="356">
                  <c:v>43.157435472499998</c:v>
                </c:pt>
                <c:pt idx="357">
                  <c:v>43.650326728400003</c:v>
                </c:pt>
                <c:pt idx="358">
                  <c:v>44.1432179842</c:v>
                </c:pt>
                <c:pt idx="359">
                  <c:v>44.636109240000003</c:v>
                </c:pt>
                <c:pt idx="360">
                  <c:v>45.1290004958</c:v>
                </c:pt>
                <c:pt idx="361">
                  <c:v>45.621891751600003</c:v>
                </c:pt>
                <c:pt idx="362">
                  <c:v>46.094154375999999</c:v>
                </c:pt>
                <c:pt idx="363">
                  <c:v>46.550846136399997</c:v>
                </c:pt>
                <c:pt idx="364">
                  <c:v>47.007537896800002</c:v>
                </c:pt>
                <c:pt idx="365">
                  <c:v>47.464229657200001</c:v>
                </c:pt>
                <c:pt idx="366">
                  <c:v>47.920921417700001</c:v>
                </c:pt>
                <c:pt idx="367">
                  <c:v>48.377613178099999</c:v>
                </c:pt>
                <c:pt idx="368">
                  <c:v>48.834304938499997</c:v>
                </c:pt>
                <c:pt idx="369">
                  <c:v>49.290996698900003</c:v>
                </c:pt>
                <c:pt idx="370">
                  <c:v>49.747688459400003</c:v>
                </c:pt>
                <c:pt idx="371">
                  <c:v>50.204380219800001</c:v>
                </c:pt>
                <c:pt idx="372">
                  <c:v>50.661071980199999</c:v>
                </c:pt>
                <c:pt idx="373">
                  <c:v>51.117763740599997</c:v>
                </c:pt>
                <c:pt idx="374">
                  <c:v>51.574455501099997</c:v>
                </c:pt>
                <c:pt idx="375">
                  <c:v>52.031147261500003</c:v>
                </c:pt>
                <c:pt idx="376">
                  <c:v>52.487839021900001</c:v>
                </c:pt>
                <c:pt idx="377">
                  <c:v>52.944530782299999</c:v>
                </c:pt>
                <c:pt idx="378">
                  <c:v>53.401222542799999</c:v>
                </c:pt>
                <c:pt idx="379">
                  <c:v>53.857914303199998</c:v>
                </c:pt>
                <c:pt idx="380">
                  <c:v>54.314606063600003</c:v>
                </c:pt>
                <c:pt idx="381">
                  <c:v>54.771297824000001</c:v>
                </c:pt>
                <c:pt idx="382">
                  <c:v>55.227989584500001</c:v>
                </c:pt>
                <c:pt idx="383">
                  <c:v>55.6846813449</c:v>
                </c:pt>
                <c:pt idx="384">
                  <c:v>56.141373105299998</c:v>
                </c:pt>
                <c:pt idx="385">
                  <c:v>56.598064865700003</c:v>
                </c:pt>
                <c:pt idx="386">
                  <c:v>57.054756626200003</c:v>
                </c:pt>
                <c:pt idx="387">
                  <c:v>57.511448386600001</c:v>
                </c:pt>
                <c:pt idx="388">
                  <c:v>57.968140147</c:v>
                </c:pt>
                <c:pt idx="389">
                  <c:v>58.424831907399998</c:v>
                </c:pt>
                <c:pt idx="390">
                  <c:v>58.881523667899998</c:v>
                </c:pt>
                <c:pt idx="391">
                  <c:v>59.338215428300003</c:v>
                </c:pt>
                <c:pt idx="392">
                  <c:v>59.794907188700002</c:v>
                </c:pt>
                <c:pt idx="393">
                  <c:v>60.2515989491</c:v>
                </c:pt>
                <c:pt idx="394">
                  <c:v>60.7082907096</c:v>
                </c:pt>
                <c:pt idx="395">
                  <c:v>61.164982469999998</c:v>
                </c:pt>
                <c:pt idx="396">
                  <c:v>61.621674230399996</c:v>
                </c:pt>
                <c:pt idx="397">
                  <c:v>62.078365990800002</c:v>
                </c:pt>
                <c:pt idx="398">
                  <c:v>62.535057751300002</c:v>
                </c:pt>
                <c:pt idx="399">
                  <c:v>62.9917495117</c:v>
                </c:pt>
                <c:pt idx="400">
                  <c:v>63.448441272099998</c:v>
                </c:pt>
                <c:pt idx="401">
                  <c:v>63.905133032499997</c:v>
                </c:pt>
                <c:pt idx="402">
                  <c:v>64.361824792999997</c:v>
                </c:pt>
                <c:pt idx="403">
                  <c:v>64.818516553400002</c:v>
                </c:pt>
                <c:pt idx="404">
                  <c:v>65.275208313799993</c:v>
                </c:pt>
                <c:pt idx="405">
                  <c:v>65.731900074199999</c:v>
                </c:pt>
                <c:pt idx="406">
                  <c:v>66.188591834700006</c:v>
                </c:pt>
                <c:pt idx="407">
                  <c:v>66.645283595099997</c:v>
                </c:pt>
                <c:pt idx="408">
                  <c:v>67.101975355500002</c:v>
                </c:pt>
                <c:pt idx="409">
                  <c:v>67.623790000400007</c:v>
                </c:pt>
                <c:pt idx="410">
                  <c:v>68.584771142600005</c:v>
                </c:pt>
                <c:pt idx="411">
                  <c:v>69.545752284800002</c:v>
                </c:pt>
                <c:pt idx="412">
                  <c:v>70.506733427100002</c:v>
                </c:pt>
                <c:pt idx="413">
                  <c:v>71.4677145693</c:v>
                </c:pt>
                <c:pt idx="414">
                  <c:v>72.428695711499998</c:v>
                </c:pt>
                <c:pt idx="415">
                  <c:v>73.389676853699996</c:v>
                </c:pt>
                <c:pt idx="416">
                  <c:v>74.350657995999995</c:v>
                </c:pt>
                <c:pt idx="417">
                  <c:v>75.311639138199993</c:v>
                </c:pt>
                <c:pt idx="418">
                  <c:v>76.272620280400005</c:v>
                </c:pt>
                <c:pt idx="419">
                  <c:v>77.233601422600003</c:v>
                </c:pt>
                <c:pt idx="420">
                  <c:v>78.194582564900003</c:v>
                </c:pt>
                <c:pt idx="421">
                  <c:v>79.155563707100001</c:v>
                </c:pt>
                <c:pt idx="422">
                  <c:v>80.116544849299999</c:v>
                </c:pt>
                <c:pt idx="423">
                  <c:v>81.077525991499996</c:v>
                </c:pt>
                <c:pt idx="424">
                  <c:v>82.038507133699994</c:v>
                </c:pt>
                <c:pt idx="425">
                  <c:v>82.999488275999994</c:v>
                </c:pt>
                <c:pt idx="426">
                  <c:v>83.960469418200006</c:v>
                </c:pt>
                <c:pt idx="427">
                  <c:v>84.921450560400004</c:v>
                </c:pt>
                <c:pt idx="428">
                  <c:v>85.882431702600002</c:v>
                </c:pt>
                <c:pt idx="429">
                  <c:v>86.843412844900001</c:v>
                </c:pt>
                <c:pt idx="430">
                  <c:v>87.804393987099999</c:v>
                </c:pt>
                <c:pt idx="431">
                  <c:v>88.765375129299997</c:v>
                </c:pt>
                <c:pt idx="432">
                  <c:v>89.726356271499995</c:v>
                </c:pt>
                <c:pt idx="433">
                  <c:v>90.687337413700007</c:v>
                </c:pt>
                <c:pt idx="434">
                  <c:v>91.648318556000007</c:v>
                </c:pt>
                <c:pt idx="435">
                  <c:v>92.609299698200005</c:v>
                </c:pt>
                <c:pt idx="436">
                  <c:v>93.570280840400002</c:v>
                </c:pt>
                <c:pt idx="437">
                  <c:v>94.5312619826</c:v>
                </c:pt>
                <c:pt idx="438">
                  <c:v>95.4922431249</c:v>
                </c:pt>
                <c:pt idx="439">
                  <c:v>96.453224267099998</c:v>
                </c:pt>
                <c:pt idx="440">
                  <c:v>97.414205409299996</c:v>
                </c:pt>
                <c:pt idx="441">
                  <c:v>98.375186551499993</c:v>
                </c:pt>
                <c:pt idx="442">
                  <c:v>99.336167693700006</c:v>
                </c:pt>
                <c:pt idx="443">
                  <c:v>100.29714883600001</c:v>
                </c:pt>
                <c:pt idx="444">
                  <c:v>101.258129978</c:v>
                </c:pt>
                <c:pt idx="445">
                  <c:v>102.21911111999999</c:v>
                </c:pt>
                <c:pt idx="446">
                  <c:v>103.203178388</c:v>
                </c:pt>
                <c:pt idx="447">
                  <c:v>104.20903823</c:v>
                </c:pt>
                <c:pt idx="448">
                  <c:v>105.214898072</c:v>
                </c:pt>
                <c:pt idx="449">
                  <c:v>106.22075791499999</c:v>
                </c:pt>
                <c:pt idx="450">
                  <c:v>107.226617757</c:v>
                </c:pt>
                <c:pt idx="451">
                  <c:v>108.2324776</c:v>
                </c:pt>
                <c:pt idx="452">
                  <c:v>109.238337442</c:v>
                </c:pt>
                <c:pt idx="453">
                  <c:v>110.244197285</c:v>
                </c:pt>
                <c:pt idx="454">
                  <c:v>111.25005712700001</c:v>
                </c:pt>
                <c:pt idx="455">
                  <c:v>112.25591697</c:v>
                </c:pt>
                <c:pt idx="456">
                  <c:v>113.26177681199999</c:v>
                </c:pt>
                <c:pt idx="457">
                  <c:v>114.267636654</c:v>
                </c:pt>
                <c:pt idx="458">
                  <c:v>115.273496497</c:v>
                </c:pt>
                <c:pt idx="459">
                  <c:v>116.279356339</c:v>
                </c:pt>
                <c:pt idx="460">
                  <c:v>117.873354873</c:v>
                </c:pt>
                <c:pt idx="461">
                  <c:v>120.121548172</c:v>
                </c:pt>
                <c:pt idx="462">
                  <c:v>122.36974146999999</c:v>
                </c:pt>
                <c:pt idx="463">
                  <c:v>124.617934769</c:v>
                </c:pt>
                <c:pt idx="464">
                  <c:v>126.86612806700001</c:v>
                </c:pt>
                <c:pt idx="465">
                  <c:v>129.11432136600001</c:v>
                </c:pt>
                <c:pt idx="466">
                  <c:v>131.36251466499999</c:v>
                </c:pt>
                <c:pt idx="467">
                  <c:v>133.61070796300001</c:v>
                </c:pt>
                <c:pt idx="468">
                  <c:v>135.85890126199999</c:v>
                </c:pt>
                <c:pt idx="469">
                  <c:v>138.10709456000001</c:v>
                </c:pt>
                <c:pt idx="470">
                  <c:v>140.35528785899999</c:v>
                </c:pt>
                <c:pt idx="471">
                  <c:v>142.603481157</c:v>
                </c:pt>
                <c:pt idx="472">
                  <c:v>144.85167445600001</c:v>
                </c:pt>
                <c:pt idx="473">
                  <c:v>147.081530966</c:v>
                </c:pt>
                <c:pt idx="474">
                  <c:v>149.24367604700001</c:v>
                </c:pt>
                <c:pt idx="475">
                  <c:v>151.405821127</c:v>
                </c:pt>
                <c:pt idx="476">
                  <c:v>153.567966208</c:v>
                </c:pt>
                <c:pt idx="477">
                  <c:v>155.73011128900001</c:v>
                </c:pt>
                <c:pt idx="478">
                  <c:v>157.89225637000001</c:v>
                </c:pt>
                <c:pt idx="479">
                  <c:v>160.05440145</c:v>
                </c:pt>
                <c:pt idx="480">
                  <c:v>162.21654653100001</c:v>
                </c:pt>
                <c:pt idx="481">
                  <c:v>164.37869161200001</c:v>
                </c:pt>
                <c:pt idx="482">
                  <c:v>166.54083669299999</c:v>
                </c:pt>
                <c:pt idx="483">
                  <c:v>168.702981773</c:v>
                </c:pt>
                <c:pt idx="484">
                  <c:v>170.86512685400001</c:v>
                </c:pt>
                <c:pt idx="485">
                  <c:v>173.02727193499999</c:v>
                </c:pt>
                <c:pt idx="486">
                  <c:v>175.18941701599999</c:v>
                </c:pt>
                <c:pt idx="487">
                  <c:v>177.35156209600001</c:v>
                </c:pt>
                <c:pt idx="488">
                  <c:v>179.51370717699999</c:v>
                </c:pt>
                <c:pt idx="489">
                  <c:v>181.67585225799999</c:v>
                </c:pt>
                <c:pt idx="490">
                  <c:v>183.837997339</c:v>
                </c:pt>
                <c:pt idx="491">
                  <c:v>186.00014241900001</c:v>
                </c:pt>
                <c:pt idx="492">
                  <c:v>188.16228749999999</c:v>
                </c:pt>
                <c:pt idx="493">
                  <c:v>190.324432581</c:v>
                </c:pt>
                <c:pt idx="494">
                  <c:v>192.486577662</c:v>
                </c:pt>
                <c:pt idx="495">
                  <c:v>194.64872274300001</c:v>
                </c:pt>
                <c:pt idx="496">
                  <c:v>196.810867823</c:v>
                </c:pt>
                <c:pt idx="497">
                  <c:v>198.973012904</c:v>
                </c:pt>
                <c:pt idx="498">
                  <c:v>201.13515798500001</c:v>
                </c:pt>
                <c:pt idx="499">
                  <c:v>203.29730306600001</c:v>
                </c:pt>
                <c:pt idx="500">
                  <c:v>205.79357187599999</c:v>
                </c:pt>
                <c:pt idx="501">
                  <c:v>208.98054516299999</c:v>
                </c:pt>
                <c:pt idx="502">
                  <c:v>212.16751844999999</c:v>
                </c:pt>
                <c:pt idx="503">
                  <c:v>215.35449173699999</c:v>
                </c:pt>
                <c:pt idx="504">
                  <c:v>218.54146502399999</c:v>
                </c:pt>
                <c:pt idx="505">
                  <c:v>221.72843831099999</c:v>
                </c:pt>
                <c:pt idx="506">
                  <c:v>224.91541159799999</c:v>
                </c:pt>
                <c:pt idx="507">
                  <c:v>228.10238488499999</c:v>
                </c:pt>
                <c:pt idx="508">
                  <c:v>231.28935817300001</c:v>
                </c:pt>
                <c:pt idx="509">
                  <c:v>234.47633146000001</c:v>
                </c:pt>
                <c:pt idx="510">
                  <c:v>237.66330474700001</c:v>
                </c:pt>
                <c:pt idx="511">
                  <c:v>240.85027803400001</c:v>
                </c:pt>
                <c:pt idx="512">
                  <c:v>244.03725132100001</c:v>
                </c:pt>
                <c:pt idx="513">
                  <c:v>247.22422460799999</c:v>
                </c:pt>
                <c:pt idx="514">
                  <c:v>250.41119789499999</c:v>
                </c:pt>
                <c:pt idx="515">
                  <c:v>253.59817118199999</c:v>
                </c:pt>
                <c:pt idx="516">
                  <c:v>256.78514446899999</c:v>
                </c:pt>
                <c:pt idx="517">
                  <c:v>259.97211775599999</c:v>
                </c:pt>
                <c:pt idx="518">
                  <c:v>263.15909104299999</c:v>
                </c:pt>
                <c:pt idx="519">
                  <c:v>266.34606432999999</c:v>
                </c:pt>
                <c:pt idx="520">
                  <c:v>270.43355203800002</c:v>
                </c:pt>
                <c:pt idx="521">
                  <c:v>275.02184013800002</c:v>
                </c:pt>
                <c:pt idx="522">
                  <c:v>279.61012823900001</c:v>
                </c:pt>
                <c:pt idx="523">
                  <c:v>284.198416339</c:v>
                </c:pt>
                <c:pt idx="524">
                  <c:v>288.78670443999999</c:v>
                </c:pt>
                <c:pt idx="525">
                  <c:v>293.37499254099998</c:v>
                </c:pt>
                <c:pt idx="526">
                  <c:v>297.96328064099998</c:v>
                </c:pt>
                <c:pt idx="527">
                  <c:v>304.06301362200003</c:v>
                </c:pt>
                <c:pt idx="528">
                  <c:v>312.104860632</c:v>
                </c:pt>
                <c:pt idx="529">
                  <c:v>320.14670764200002</c:v>
                </c:pt>
                <c:pt idx="530">
                  <c:v>328.18855465199999</c:v>
                </c:pt>
                <c:pt idx="531">
                  <c:v>336.23040166200002</c:v>
                </c:pt>
                <c:pt idx="532">
                  <c:v>344.27224867299998</c:v>
                </c:pt>
                <c:pt idx="533">
                  <c:v>352.31409568300001</c:v>
                </c:pt>
                <c:pt idx="534">
                  <c:v>360.35594269299997</c:v>
                </c:pt>
                <c:pt idx="535">
                  <c:v>368.397789703</c:v>
                </c:pt>
                <c:pt idx="536">
                  <c:v>376.43963671300003</c:v>
                </c:pt>
                <c:pt idx="537">
                  <c:v>384.481483723</c:v>
                </c:pt>
                <c:pt idx="538">
                  <c:v>392.52333073300002</c:v>
                </c:pt>
                <c:pt idx="539">
                  <c:v>400.56517774299999</c:v>
                </c:pt>
                <c:pt idx="540">
                  <c:v>408.60702475300002</c:v>
                </c:pt>
                <c:pt idx="541">
                  <c:v>416.64887176399998</c:v>
                </c:pt>
                <c:pt idx="542">
                  <c:v>424.38546457299998</c:v>
                </c:pt>
                <c:pt idx="543">
                  <c:v>431.83126520399998</c:v>
                </c:pt>
                <c:pt idx="544">
                  <c:v>436.88621956700001</c:v>
                </c:pt>
                <c:pt idx="545">
                  <c:v>441.11580495800001</c:v>
                </c:pt>
                <c:pt idx="546">
                  <c:v>445.34539035</c:v>
                </c:pt>
                <c:pt idx="547">
                  <c:v>449.57497574199999</c:v>
                </c:pt>
                <c:pt idx="548">
                  <c:v>453.80456113299999</c:v>
                </c:pt>
                <c:pt idx="549">
                  <c:v>458.03414652499998</c:v>
                </c:pt>
                <c:pt idx="550">
                  <c:v>462.26373191599998</c:v>
                </c:pt>
                <c:pt idx="551">
                  <c:v>466.49331730799997</c:v>
                </c:pt>
                <c:pt idx="552">
                  <c:v>470.72290269899997</c:v>
                </c:pt>
                <c:pt idx="553">
                  <c:v>474.95248809100002</c:v>
                </c:pt>
                <c:pt idx="554">
                  <c:v>481.57980478399998</c:v>
                </c:pt>
                <c:pt idx="555">
                  <c:v>489.10739265000001</c:v>
                </c:pt>
                <c:pt idx="556">
                  <c:v>496.63498051699997</c:v>
                </c:pt>
                <c:pt idx="557">
                  <c:v>504.11653264099999</c:v>
                </c:pt>
                <c:pt idx="558">
                  <c:v>511.47945108300001</c:v>
                </c:pt>
                <c:pt idx="559">
                  <c:v>518.84236952499998</c:v>
                </c:pt>
                <c:pt idx="560">
                  <c:v>526.205287967</c:v>
                </c:pt>
                <c:pt idx="561">
                  <c:v>533.56820640900003</c:v>
                </c:pt>
                <c:pt idx="562">
                  <c:v>540.95705371500003</c:v>
                </c:pt>
                <c:pt idx="563">
                  <c:v>549.62994797299996</c:v>
                </c:pt>
                <c:pt idx="564">
                  <c:v>558.67801244400005</c:v>
                </c:pt>
                <c:pt idx="565">
                  <c:v>568.10124712899994</c:v>
                </c:pt>
                <c:pt idx="566">
                  <c:v>577.89965202799999</c:v>
                </c:pt>
                <c:pt idx="567">
                  <c:v>587.68562095100003</c:v>
                </c:pt>
                <c:pt idx="568">
                  <c:v>597.80697804900001</c:v>
                </c:pt>
                <c:pt idx="569">
                  <c:v>608.37264902499999</c:v>
                </c:pt>
                <c:pt idx="570">
                  <c:v>619.24132130400005</c:v>
                </c:pt>
                <c:pt idx="571">
                  <c:v>630.26598411800001</c:v>
                </c:pt>
                <c:pt idx="572">
                  <c:v>641.27866650999999</c:v>
                </c:pt>
                <c:pt idx="573">
                  <c:v>652.43419032400004</c:v>
                </c:pt>
                <c:pt idx="574">
                  <c:v>663.75389323800005</c:v>
                </c:pt>
                <c:pt idx="575">
                  <c:v>675.23777525100002</c:v>
                </c:pt>
                <c:pt idx="576">
                  <c:v>686.98549720100004</c:v>
                </c:pt>
                <c:pt idx="577">
                  <c:v>699.11915795899995</c:v>
                </c:pt>
                <c:pt idx="578">
                  <c:v>711.50133124800004</c:v>
                </c:pt>
                <c:pt idx="579">
                  <c:v>724.13201706799998</c:v>
                </c:pt>
                <c:pt idx="580">
                  <c:v>737.00938763500005</c:v>
                </c:pt>
                <c:pt idx="581">
                  <c:v>750.08768510799996</c:v>
                </c:pt>
                <c:pt idx="582">
                  <c:v>763.36020100099995</c:v>
                </c:pt>
                <c:pt idx="583">
                  <c:v>776.82693531400002</c:v>
                </c:pt>
                <c:pt idx="584">
                  <c:v>790.55744649500002</c:v>
                </c:pt>
                <c:pt idx="585">
                  <c:v>804.52691628699995</c:v>
                </c:pt>
                <c:pt idx="586">
                  <c:v>818.72818722</c:v>
                </c:pt>
                <c:pt idx="587">
                  <c:v>833.16125929700002</c:v>
                </c:pt>
                <c:pt idx="588">
                  <c:v>847.82613251500004</c:v>
                </c:pt>
                <c:pt idx="589">
                  <c:v>862.74112508500002</c:v>
                </c:pt>
                <c:pt idx="590">
                  <c:v>878.02197387800004</c:v>
                </c:pt>
                <c:pt idx="591">
                  <c:v>893.44987217200003</c:v>
                </c:pt>
                <c:pt idx="592">
                  <c:v>909.11457356999995</c:v>
                </c:pt>
                <c:pt idx="593">
                  <c:v>925.07932208399995</c:v>
                </c:pt>
                <c:pt idx="594">
                  <c:v>941.32452943700002</c:v>
                </c:pt>
                <c:pt idx="595">
                  <c:v>957.85019563100002</c:v>
                </c:pt>
                <c:pt idx="596">
                  <c:v>974.65632066399996</c:v>
                </c:pt>
                <c:pt idx="597">
                  <c:v>991.74290453699996</c:v>
                </c:pt>
                <c:pt idx="598">
                  <c:v>1009.18351799</c:v>
                </c:pt>
                <c:pt idx="599">
                  <c:v>1027.0101199999999</c:v>
                </c:pt>
                <c:pt idx="600">
                  <c:v>1045.02712488</c:v>
                </c:pt>
                <c:pt idx="601">
                  <c:v>1063.23453264</c:v>
                </c:pt>
                <c:pt idx="602">
                  <c:v>1081.63234328</c:v>
                </c:pt>
                <c:pt idx="603">
                  <c:v>1100.3164459</c:v>
                </c:pt>
                <c:pt idx="604">
                  <c:v>1119.4411659800001</c:v>
                </c:pt>
                <c:pt idx="605">
                  <c:v>1139.0085326400001</c:v>
                </c:pt>
                <c:pt idx="606">
                  <c:v>1158.33616134</c:v>
                </c:pt>
                <c:pt idx="607">
                  <c:v>1177.72284315</c:v>
                </c:pt>
                <c:pt idx="608">
                  <c:v>1197.3757671599999</c:v>
                </c:pt>
                <c:pt idx="609">
                  <c:v>1217.2949333700001</c:v>
                </c:pt>
                <c:pt idx="610">
                  <c:v>1237.52540742</c:v>
                </c:pt>
                <c:pt idx="611">
                  <c:v>1258.09101306</c:v>
                </c:pt>
                <c:pt idx="612">
                  <c:v>1278.9179036099999</c:v>
                </c:pt>
                <c:pt idx="613">
                  <c:v>1300.0060790800001</c:v>
                </c:pt>
                <c:pt idx="614">
                  <c:v>1321.55686178</c:v>
                </c:pt>
                <c:pt idx="615">
                  <c:v>1343.1394419200001</c:v>
                </c:pt>
                <c:pt idx="616">
                  <c:v>1365.1628772199999</c:v>
                </c:pt>
                <c:pt idx="617">
                  <c:v>1387.7697466499999</c:v>
                </c:pt>
                <c:pt idx="618">
                  <c:v>1410.7890501500001</c:v>
                </c:pt>
                <c:pt idx="619">
                  <c:v>1434.22078771</c:v>
                </c:pt>
                <c:pt idx="620">
                  <c:v>1458.06495933</c:v>
                </c:pt>
                <c:pt idx="621">
                  <c:v>1482.2370653099999</c:v>
                </c:pt>
                <c:pt idx="622">
                  <c:v>1505.2473204999999</c:v>
                </c:pt>
                <c:pt idx="623">
                  <c:v>1528.06885941</c:v>
                </c:pt>
                <c:pt idx="624">
                  <c:v>1550.7016820399999</c:v>
                </c:pt>
                <c:pt idx="625">
                  <c:v>1573.1457883800001</c:v>
                </c:pt>
                <c:pt idx="626">
                  <c:v>1595.40117844</c:v>
                </c:pt>
                <c:pt idx="627">
                  <c:v>1616.9429582299999</c:v>
                </c:pt>
                <c:pt idx="628">
                  <c:v>1638.8547186400001</c:v>
                </c:pt>
                <c:pt idx="629">
                  <c:v>1662.52034733</c:v>
                </c:pt>
                <c:pt idx="630">
                  <c:v>1687.37426299</c:v>
                </c:pt>
                <c:pt idx="631">
                  <c:v>1711.5338653900001</c:v>
                </c:pt>
                <c:pt idx="632">
                  <c:v>1734.9991545099999</c:v>
                </c:pt>
                <c:pt idx="633">
                  <c:v>1757.77013038</c:v>
                </c:pt>
                <c:pt idx="634">
                  <c:v>1779.84679297</c:v>
                </c:pt>
                <c:pt idx="635">
                  <c:v>1801.22914231</c:v>
                </c:pt>
                <c:pt idx="636">
                  <c:v>1820.0254112</c:v>
                </c:pt>
                <c:pt idx="637">
                  <c:v>1837.9736133500001</c:v>
                </c:pt>
                <c:pt idx="638">
                  <c:v>1856.1012837000001</c:v>
                </c:pt>
                <c:pt idx="639">
                  <c:v>1874.4084222700001</c:v>
                </c:pt>
                <c:pt idx="640">
                  <c:v>1892.8950290400001</c:v>
                </c:pt>
                <c:pt idx="641">
                  <c:v>1911.5611040199999</c:v>
                </c:pt>
                <c:pt idx="642">
                  <c:v>1930.4066472</c:v>
                </c:pt>
                <c:pt idx="643">
                  <c:v>1945.4575931899999</c:v>
                </c:pt>
                <c:pt idx="644">
                  <c:v>1959.1232642800001</c:v>
                </c:pt>
                <c:pt idx="645">
                  <c:v>1971.8682484200001</c:v>
                </c:pt>
                <c:pt idx="646">
                  <c:v>1984.83025496</c:v>
                </c:pt>
                <c:pt idx="647">
                  <c:v>1997.88691477</c:v>
                </c:pt>
                <c:pt idx="648">
                  <c:v>2010.56504599</c:v>
                </c:pt>
                <c:pt idx="649">
                  <c:v>2020.42675577</c:v>
                </c:pt>
                <c:pt idx="650">
                  <c:v>2027.0655126900001</c:v>
                </c:pt>
                <c:pt idx="651">
                  <c:v>2032.453129</c:v>
                </c:pt>
                <c:pt idx="652">
                  <c:v>2035.9789827300001</c:v>
                </c:pt>
                <c:pt idx="653">
                  <c:v>2038.3493131499999</c:v>
                </c:pt>
                <c:pt idx="654">
                  <c:v>2039.7130515199999</c:v>
                </c:pt>
                <c:pt idx="655">
                  <c:v>2040.0701978500001</c:v>
                </c:pt>
                <c:pt idx="656">
                  <c:v>2038.94921871</c:v>
                </c:pt>
                <c:pt idx="657">
                  <c:v>2033.6097395199999</c:v>
                </c:pt>
                <c:pt idx="658">
                  <c:v>2027.45848798</c:v>
                </c:pt>
                <c:pt idx="659">
                  <c:v>2020.49546409</c:v>
                </c:pt>
                <c:pt idx="660">
                  <c:v>2012.72066784</c:v>
                </c:pt>
                <c:pt idx="661">
                  <c:v>2001.1753677900001</c:v>
                </c:pt>
                <c:pt idx="662">
                  <c:v>1986.2839523</c:v>
                </c:pt>
                <c:pt idx="663">
                  <c:v>1970.5491058499999</c:v>
                </c:pt>
                <c:pt idx="664">
                  <c:v>1953.9708284599999</c:v>
                </c:pt>
                <c:pt idx="665">
                  <c:v>1944.8959184299999</c:v>
                </c:pt>
                <c:pt idx="666">
                  <c:v>1935.8124019899999</c:v>
                </c:pt>
                <c:pt idx="667">
                  <c:v>1926.27294863</c:v>
                </c:pt>
                <c:pt idx="668">
                  <c:v>1916.27755834</c:v>
                </c:pt>
                <c:pt idx="669">
                  <c:v>1905.82623113</c:v>
                </c:pt>
                <c:pt idx="670">
                  <c:v>1894.9189669899999</c:v>
                </c:pt>
                <c:pt idx="671">
                  <c:v>1883.5557659399999</c:v>
                </c:pt>
                <c:pt idx="672">
                  <c:v>1871.73662795</c:v>
                </c:pt>
                <c:pt idx="673">
                  <c:v>1858.6821136999999</c:v>
                </c:pt>
                <c:pt idx="674">
                  <c:v>1844.4351198700001</c:v>
                </c:pt>
                <c:pt idx="675">
                  <c:v>1830.7968308899999</c:v>
                </c:pt>
                <c:pt idx="676">
                  <c:v>1817.70216878</c:v>
                </c:pt>
                <c:pt idx="677">
                  <c:v>1805.1511335099999</c:v>
                </c:pt>
                <c:pt idx="678">
                  <c:v>1793.1437251</c:v>
                </c:pt>
                <c:pt idx="679">
                  <c:v>1781.6799435400001</c:v>
                </c:pt>
                <c:pt idx="680">
                  <c:v>1770.7597888400001</c:v>
                </c:pt>
                <c:pt idx="681">
                  <c:v>1760.3832609799999</c:v>
                </c:pt>
                <c:pt idx="682">
                  <c:v>1750.5503599799999</c:v>
                </c:pt>
                <c:pt idx="683">
                  <c:v>1741.2610858400001</c:v>
                </c:pt>
                <c:pt idx="684">
                  <c:v>1731.8210900399999</c:v>
                </c:pt>
                <c:pt idx="685">
                  <c:v>1719.48580552</c:v>
                </c:pt>
                <c:pt idx="686">
                  <c:v>1707.4793028399999</c:v>
                </c:pt>
                <c:pt idx="687">
                  <c:v>1695.2034908600001</c:v>
                </c:pt>
                <c:pt idx="688">
                  <c:v>1683.1693325700001</c:v>
                </c:pt>
                <c:pt idx="689">
                  <c:v>1671.37682797</c:v>
                </c:pt>
                <c:pt idx="690">
                  <c:v>1659.8259770699999</c:v>
                </c:pt>
                <c:pt idx="691">
                  <c:v>1648.51677986</c:v>
                </c:pt>
                <c:pt idx="692">
                  <c:v>1637.44923634</c:v>
                </c:pt>
                <c:pt idx="693">
                  <c:v>1626.6233465099999</c:v>
                </c:pt>
                <c:pt idx="694">
                  <c:v>1621.63674614</c:v>
                </c:pt>
                <c:pt idx="695">
                  <c:v>1616.1442208799999</c:v>
                </c:pt>
                <c:pt idx="696">
                  <c:v>1607.4780878500001</c:v>
                </c:pt>
                <c:pt idx="697">
                  <c:v>1598.67602285</c:v>
                </c:pt>
                <c:pt idx="698">
                  <c:v>1589.7380258799999</c:v>
                </c:pt>
                <c:pt idx="699">
                  <c:v>1580.6640969299999</c:v>
                </c:pt>
                <c:pt idx="700">
                  <c:v>1571.4542360099999</c:v>
                </c:pt>
                <c:pt idx="701">
                  <c:v>1562.1084431199999</c:v>
                </c:pt>
                <c:pt idx="702">
                  <c:v>1555.9468142000001</c:v>
                </c:pt>
                <c:pt idx="703">
                  <c:v>1551.67580241</c:v>
                </c:pt>
                <c:pt idx="704">
                  <c:v>1547.7646545</c:v>
                </c:pt>
                <c:pt idx="705">
                  <c:v>1544.21337045</c:v>
                </c:pt>
                <c:pt idx="706">
                  <c:v>1540.6872034600001</c:v>
                </c:pt>
                <c:pt idx="707">
                  <c:v>1535.91493597</c:v>
                </c:pt>
                <c:pt idx="708">
                  <c:v>1531.1214428999999</c:v>
                </c:pt>
                <c:pt idx="709">
                  <c:v>1526.3067242699999</c:v>
                </c:pt>
                <c:pt idx="710">
                  <c:v>1516.54256861</c:v>
                </c:pt>
                <c:pt idx="711">
                  <c:v>1505.1961256</c:v>
                </c:pt>
                <c:pt idx="712">
                  <c:v>1493.67080422</c:v>
                </c:pt>
                <c:pt idx="713">
                  <c:v>1481.9666044799999</c:v>
                </c:pt>
                <c:pt idx="714">
                  <c:v>1470.08352638</c:v>
                </c:pt>
                <c:pt idx="715">
                  <c:v>1456.7997070599999</c:v>
                </c:pt>
                <c:pt idx="716">
                  <c:v>1442.41485855</c:v>
                </c:pt>
                <c:pt idx="717">
                  <c:v>1433.0655830799999</c:v>
                </c:pt>
                <c:pt idx="718">
                  <c:v>1425.7657354999999</c:v>
                </c:pt>
                <c:pt idx="719">
                  <c:v>1418.2702618000001</c:v>
                </c:pt>
                <c:pt idx="720">
                  <c:v>1411.1237690299999</c:v>
                </c:pt>
                <c:pt idx="721">
                  <c:v>1404.32625717</c:v>
                </c:pt>
                <c:pt idx="722">
                  <c:v>1397.87772623</c:v>
                </c:pt>
                <c:pt idx="723">
                  <c:v>1391.7781762100001</c:v>
                </c:pt>
                <c:pt idx="724">
                  <c:v>1383.85950207</c:v>
                </c:pt>
                <c:pt idx="725">
                  <c:v>1376.0739729300001</c:v>
                </c:pt>
                <c:pt idx="726">
                  <c:v>1368.4793388600001</c:v>
                </c:pt>
                <c:pt idx="727">
                  <c:v>1361.9865760299999</c:v>
                </c:pt>
                <c:pt idx="728">
                  <c:v>1355.2707040299999</c:v>
                </c:pt>
                <c:pt idx="729">
                  <c:v>1348.33172287</c:v>
                </c:pt>
                <c:pt idx="730">
                  <c:v>1341.16963255</c:v>
                </c:pt>
                <c:pt idx="731">
                  <c:v>1333.8564752499999</c:v>
                </c:pt>
                <c:pt idx="732">
                  <c:v>1326.49836278</c:v>
                </c:pt>
                <c:pt idx="733">
                  <c:v>1319.09412677</c:v>
                </c:pt>
                <c:pt idx="734">
                  <c:v>1311.6437672500001</c:v>
                </c:pt>
                <c:pt idx="735">
                  <c:v>1304.1472842000001</c:v>
                </c:pt>
                <c:pt idx="736">
                  <c:v>1297.0452749000001</c:v>
                </c:pt>
                <c:pt idx="737">
                  <c:v>1291.06225694</c:v>
                </c:pt>
                <c:pt idx="738">
                  <c:v>1285.0188781899999</c:v>
                </c:pt>
                <c:pt idx="739">
                  <c:v>1278.8066037399999</c:v>
                </c:pt>
                <c:pt idx="740">
                  <c:v>1272.77250658</c:v>
                </c:pt>
                <c:pt idx="741">
                  <c:v>1267.0659529100001</c:v>
                </c:pt>
                <c:pt idx="742">
                  <c:v>1261.8095361400001</c:v>
                </c:pt>
                <c:pt idx="743">
                  <c:v>1256.6508059099999</c:v>
                </c:pt>
                <c:pt idx="744">
                  <c:v>1251.5897622299999</c:v>
                </c:pt>
                <c:pt idx="745">
                  <c:v>1246.6264051000001</c:v>
                </c:pt>
                <c:pt idx="746">
                  <c:v>1240.4262303999999</c:v>
                </c:pt>
                <c:pt idx="747">
                  <c:v>1234.2892382800001</c:v>
                </c:pt>
                <c:pt idx="748">
                  <c:v>1228.30218722</c:v>
                </c:pt>
                <c:pt idx="749">
                  <c:v>1222.4544004500001</c:v>
                </c:pt>
                <c:pt idx="750">
                  <c:v>1216.44932978</c:v>
                </c:pt>
                <c:pt idx="751">
                  <c:v>1210.46288196</c:v>
                </c:pt>
                <c:pt idx="752">
                  <c:v>1204.4950570000001</c:v>
                </c:pt>
                <c:pt idx="753">
                  <c:v>1199.38200244</c:v>
                </c:pt>
                <c:pt idx="754">
                  <c:v>1194.9995833400001</c:v>
                </c:pt>
                <c:pt idx="755">
                  <c:v>1190.8388724500001</c:v>
                </c:pt>
                <c:pt idx="756">
                  <c:v>1186.89986978</c:v>
                </c:pt>
                <c:pt idx="757">
                  <c:v>1182.7912567000001</c:v>
                </c:pt>
                <c:pt idx="758">
                  <c:v>1178.19106865</c:v>
                </c:pt>
                <c:pt idx="759">
                  <c:v>1173.5921680900001</c:v>
                </c:pt>
                <c:pt idx="760">
                  <c:v>1168.9945549900001</c:v>
                </c:pt>
                <c:pt idx="761">
                  <c:v>1163.40446296</c:v>
                </c:pt>
                <c:pt idx="762">
                  <c:v>1157.7357794300001</c:v>
                </c:pt>
                <c:pt idx="763">
                  <c:v>1152.2404868799999</c:v>
                </c:pt>
                <c:pt idx="764">
                  <c:v>1147.0007197</c:v>
                </c:pt>
                <c:pt idx="765">
                  <c:v>1141.9295983899999</c:v>
                </c:pt>
                <c:pt idx="766">
                  <c:v>1136.9677999999999</c:v>
                </c:pt>
                <c:pt idx="767">
                  <c:v>1132.11532455</c:v>
                </c:pt>
                <c:pt idx="768">
                  <c:v>1127.3721720200001</c:v>
                </c:pt>
                <c:pt idx="769">
                  <c:v>1122.63077387</c:v>
                </c:pt>
                <c:pt idx="770">
                  <c:v>1117.98327943</c:v>
                </c:pt>
                <c:pt idx="771">
                  <c:v>1113.4890608000001</c:v>
                </c:pt>
                <c:pt idx="772">
                  <c:v>1109.1481179899999</c:v>
                </c:pt>
                <c:pt idx="773">
                  <c:v>1104.96045099</c:v>
                </c:pt>
                <c:pt idx="774">
                  <c:v>1100.9260598000001</c:v>
                </c:pt>
                <c:pt idx="775">
                  <c:v>1097.0449444200001</c:v>
                </c:pt>
                <c:pt idx="776">
                  <c:v>1093.31710486</c:v>
                </c:pt>
                <c:pt idx="777">
                  <c:v>1089.88758841</c:v>
                </c:pt>
                <c:pt idx="778">
                  <c:v>1086.9587716399999</c:v>
                </c:pt>
                <c:pt idx="779">
                  <c:v>1084.3018250600001</c:v>
                </c:pt>
                <c:pt idx="780">
                  <c:v>1081.8233967900001</c:v>
                </c:pt>
                <c:pt idx="781">
                  <c:v>1079.52348686</c:v>
                </c:pt>
                <c:pt idx="782">
                  <c:v>1077.4020952599999</c:v>
                </c:pt>
                <c:pt idx="783">
                  <c:v>1075.4592219799999</c:v>
                </c:pt>
                <c:pt idx="784">
                  <c:v>1073.6948670300001</c:v>
                </c:pt>
                <c:pt idx="785">
                  <c:v>1072.1090304100001</c:v>
                </c:pt>
                <c:pt idx="786">
                  <c:v>1070.70171211</c:v>
                </c:pt>
                <c:pt idx="787">
                  <c:v>1069.47291215</c:v>
                </c:pt>
                <c:pt idx="788">
                  <c:v>1068.50606049</c:v>
                </c:pt>
                <c:pt idx="789">
                  <c:v>1067.59497235</c:v>
                </c:pt>
                <c:pt idx="790">
                  <c:v>1066.73881912</c:v>
                </c:pt>
                <c:pt idx="791">
                  <c:v>1066.06949093</c:v>
                </c:pt>
                <c:pt idx="792">
                  <c:v>1065.5869878000001</c:v>
                </c:pt>
                <c:pt idx="793">
                  <c:v>1065.2913097200001</c:v>
                </c:pt>
                <c:pt idx="794">
                  <c:v>1065.1824566800001</c:v>
                </c:pt>
                <c:pt idx="795">
                  <c:v>1065.2604286999999</c:v>
                </c:pt>
                <c:pt idx="796">
                  <c:v>1065.5252257699999</c:v>
                </c:pt>
                <c:pt idx="797">
                  <c:v>1065.91224031</c:v>
                </c:pt>
                <c:pt idx="798">
                  <c:v>1066.24518631</c:v>
                </c:pt>
                <c:pt idx="799">
                  <c:v>1066.95964764</c:v>
                </c:pt>
                <c:pt idx="800">
                  <c:v>1067.6868687900001</c:v>
                </c:pt>
                <c:pt idx="801">
                  <c:v>1068.37839635</c:v>
                </c:pt>
                <c:pt idx="802">
                  <c:v>1069.0342303100001</c:v>
                </c:pt>
                <c:pt idx="803">
                  <c:v>1069.65437069</c:v>
                </c:pt>
                <c:pt idx="804">
                  <c:v>1070.23881747</c:v>
                </c:pt>
                <c:pt idx="805">
                  <c:v>1070.78757066</c:v>
                </c:pt>
                <c:pt idx="806">
                  <c:v>1070.9227731000001</c:v>
                </c:pt>
                <c:pt idx="807">
                  <c:v>1070.75873574</c:v>
                </c:pt>
                <c:pt idx="808">
                  <c:v>1070.60492497</c:v>
                </c:pt>
                <c:pt idx="809">
                  <c:v>1070.55130949</c:v>
                </c:pt>
                <c:pt idx="810">
                  <c:v>1070.4936775399999</c:v>
                </c:pt>
                <c:pt idx="811">
                  <c:v>1070.43202913</c:v>
                </c:pt>
                <c:pt idx="812">
                  <c:v>1070.36636426</c:v>
                </c:pt>
                <c:pt idx="813">
                  <c:v>1070.29668294</c:v>
                </c:pt>
                <c:pt idx="814">
                  <c:v>1070.1073539900001</c:v>
                </c:pt>
                <c:pt idx="815">
                  <c:v>1069.46709311</c:v>
                </c:pt>
                <c:pt idx="816">
                  <c:v>1068.55540756</c:v>
                </c:pt>
                <c:pt idx="817">
                  <c:v>1067.37229733</c:v>
                </c:pt>
                <c:pt idx="818">
                  <c:v>1065.9177624399999</c:v>
                </c:pt>
                <c:pt idx="819">
                  <c:v>1064.05106112</c:v>
                </c:pt>
                <c:pt idx="820">
                  <c:v>1061.61719593</c:v>
                </c:pt>
                <c:pt idx="821">
                  <c:v>1058.7076380599999</c:v>
                </c:pt>
                <c:pt idx="822">
                  <c:v>1055.95022883</c:v>
                </c:pt>
                <c:pt idx="823">
                  <c:v>1053.8281333800001</c:v>
                </c:pt>
                <c:pt idx="824">
                  <c:v>1050.9770509699999</c:v>
                </c:pt>
                <c:pt idx="825">
                  <c:v>1047.6073712299999</c:v>
                </c:pt>
                <c:pt idx="826">
                  <c:v>1044.0639272599999</c:v>
                </c:pt>
                <c:pt idx="827">
                  <c:v>1040.3467190399999</c:v>
                </c:pt>
                <c:pt idx="828">
                  <c:v>1036.4557465800001</c:v>
                </c:pt>
                <c:pt idx="829">
                  <c:v>1032.39100988</c:v>
                </c:pt>
                <c:pt idx="830">
                  <c:v>1028.15250894</c:v>
                </c:pt>
                <c:pt idx="831">
                  <c:v>1023.74656851</c:v>
                </c:pt>
                <c:pt idx="832">
                  <c:v>1019.17738731</c:v>
                </c:pt>
                <c:pt idx="833">
                  <c:v>1014.39545404</c:v>
                </c:pt>
                <c:pt idx="834">
                  <c:v>1009.19701566</c:v>
                </c:pt>
                <c:pt idx="835">
                  <c:v>1003.82493285</c:v>
                </c:pt>
                <c:pt idx="836">
                  <c:v>998.27920558699998</c:v>
                </c:pt>
                <c:pt idx="837">
                  <c:v>992.55983388300001</c:v>
                </c:pt>
                <c:pt idx="838">
                  <c:v>986.66681773599998</c:v>
                </c:pt>
                <c:pt idx="839">
                  <c:v>980.60015714500003</c:v>
                </c:pt>
                <c:pt idx="840">
                  <c:v>974.25406050499998</c:v>
                </c:pt>
                <c:pt idx="841">
                  <c:v>967.48331781299999</c:v>
                </c:pt>
                <c:pt idx="842">
                  <c:v>960.51684457500005</c:v>
                </c:pt>
                <c:pt idx="843">
                  <c:v>953.44291112600001</c:v>
                </c:pt>
                <c:pt idx="844">
                  <c:v>946.25369264799997</c:v>
                </c:pt>
                <c:pt idx="845">
                  <c:v>938.94918914100003</c:v>
                </c:pt>
                <c:pt idx="846">
                  <c:v>931.52940060499998</c:v>
                </c:pt>
                <c:pt idx="847">
                  <c:v>923.99432704000003</c:v>
                </c:pt>
                <c:pt idx="848">
                  <c:v>916.30350234299999</c:v>
                </c:pt>
                <c:pt idx="849">
                  <c:v>908.10351702499997</c:v>
                </c:pt>
                <c:pt idx="850">
                  <c:v>900.05431796000005</c:v>
                </c:pt>
                <c:pt idx="851">
                  <c:v>891.81595042399999</c:v>
                </c:pt>
                <c:pt idx="852">
                  <c:v>883.50644540099995</c:v>
                </c:pt>
                <c:pt idx="853">
                  <c:v>875.12580289000005</c:v>
                </c:pt>
                <c:pt idx="854">
                  <c:v>866.67402289100005</c:v>
                </c:pt>
                <c:pt idx="855">
                  <c:v>858.15110540399996</c:v>
                </c:pt>
                <c:pt idx="856">
                  <c:v>849.55705043</c:v>
                </c:pt>
                <c:pt idx="857">
                  <c:v>840.89185796699996</c:v>
                </c:pt>
                <c:pt idx="858">
                  <c:v>832.15552801700005</c:v>
                </c:pt>
                <c:pt idx="859">
                  <c:v>823.07346315500001</c:v>
                </c:pt>
                <c:pt idx="860">
                  <c:v>813.96500032400002</c:v>
                </c:pt>
                <c:pt idx="861">
                  <c:v>804.989985219</c:v>
                </c:pt>
                <c:pt idx="862">
                  <c:v>796.09227838000004</c:v>
                </c:pt>
                <c:pt idx="863">
                  <c:v>787.20314026699998</c:v>
                </c:pt>
                <c:pt idx="864">
                  <c:v>778.32257087899995</c:v>
                </c:pt>
                <c:pt idx="865">
                  <c:v>769.45057021699995</c:v>
                </c:pt>
                <c:pt idx="866">
                  <c:v>760.58713827999998</c:v>
                </c:pt>
                <c:pt idx="867">
                  <c:v>751.73227506900002</c:v>
                </c:pt>
                <c:pt idx="868">
                  <c:v>743.22057693500005</c:v>
                </c:pt>
                <c:pt idx="869">
                  <c:v>735.093470744</c:v>
                </c:pt>
                <c:pt idx="870">
                  <c:v>727.03312362700001</c:v>
                </c:pt>
                <c:pt idx="871">
                  <c:v>719.03953558499995</c:v>
                </c:pt>
                <c:pt idx="872">
                  <c:v>710.67097427299996</c:v>
                </c:pt>
                <c:pt idx="873">
                  <c:v>702.20371523100005</c:v>
                </c:pt>
                <c:pt idx="874">
                  <c:v>693.77062160399998</c:v>
                </c:pt>
                <c:pt idx="875">
                  <c:v>685.37169339000002</c:v>
                </c:pt>
                <c:pt idx="876">
                  <c:v>677.00693059100001</c:v>
                </c:pt>
                <c:pt idx="877">
                  <c:v>668.67633320499999</c:v>
                </c:pt>
                <c:pt idx="878">
                  <c:v>659.57381515400004</c:v>
                </c:pt>
                <c:pt idx="879">
                  <c:v>650.42729813100004</c:v>
                </c:pt>
                <c:pt idx="880">
                  <c:v>641.33521406600005</c:v>
                </c:pt>
                <c:pt idx="881">
                  <c:v>632.29756296000005</c:v>
                </c:pt>
                <c:pt idx="882">
                  <c:v>623.31434481099996</c:v>
                </c:pt>
                <c:pt idx="883">
                  <c:v>614.786090995</c:v>
                </c:pt>
                <c:pt idx="884">
                  <c:v>606.79299871499995</c:v>
                </c:pt>
                <c:pt idx="885">
                  <c:v>598.94423551600005</c:v>
                </c:pt>
                <c:pt idx="886">
                  <c:v>591.23980139800005</c:v>
                </c:pt>
                <c:pt idx="887">
                  <c:v>583.87926829900005</c:v>
                </c:pt>
                <c:pt idx="888">
                  <c:v>577.44077908999998</c:v>
                </c:pt>
                <c:pt idx="889">
                  <c:v>571.05006504300002</c:v>
                </c:pt>
                <c:pt idx="890">
                  <c:v>564.70712615900004</c:v>
                </c:pt>
                <c:pt idx="891">
                  <c:v>558.41196243700006</c:v>
                </c:pt>
                <c:pt idx="892">
                  <c:v>552.16457387699995</c:v>
                </c:pt>
                <c:pt idx="893">
                  <c:v>545.90633419599999</c:v>
                </c:pt>
                <c:pt idx="894">
                  <c:v>539.12066596</c:v>
                </c:pt>
                <c:pt idx="895">
                  <c:v>532.42133127500006</c:v>
                </c:pt>
                <c:pt idx="896">
                  <c:v>525.78382743600002</c:v>
                </c:pt>
                <c:pt idx="897">
                  <c:v>519.172228625</c:v>
                </c:pt>
                <c:pt idx="898">
                  <c:v>512.60573077200002</c:v>
                </c:pt>
                <c:pt idx="899">
                  <c:v>506.08433387500003</c:v>
                </c:pt>
                <c:pt idx="900">
                  <c:v>499.60803793399998</c:v>
                </c:pt>
                <c:pt idx="901">
                  <c:v>493.17684295100003</c:v>
                </c:pt>
                <c:pt idx="902">
                  <c:v>486.790748925</c:v>
                </c:pt>
                <c:pt idx="903">
                  <c:v>480.44975585499998</c:v>
                </c:pt>
                <c:pt idx="904">
                  <c:v>474.50980157999999</c:v>
                </c:pt>
                <c:pt idx="905">
                  <c:v>469.48859012299999</c:v>
                </c:pt>
                <c:pt idx="906">
                  <c:v>464.70814288600002</c:v>
                </c:pt>
                <c:pt idx="907">
                  <c:v>459.965490375</c:v>
                </c:pt>
                <c:pt idx="908">
                  <c:v>455.26063259099999</c:v>
                </c:pt>
                <c:pt idx="909">
                  <c:v>450.59356953299999</c:v>
                </c:pt>
                <c:pt idx="910">
                  <c:v>445.96430120100001</c:v>
                </c:pt>
                <c:pt idx="911">
                  <c:v>441.41228009100001</c:v>
                </c:pt>
                <c:pt idx="912">
                  <c:v>436.87565519600003</c:v>
                </c:pt>
                <c:pt idx="913">
                  <c:v>432.33903029999999</c:v>
                </c:pt>
                <c:pt idx="914">
                  <c:v>427.16462008500002</c:v>
                </c:pt>
                <c:pt idx="915">
                  <c:v>422.27004474500001</c:v>
                </c:pt>
                <c:pt idx="916">
                  <c:v>417.37546940599998</c:v>
                </c:pt>
                <c:pt idx="917">
                  <c:v>412.48089406600002</c:v>
                </c:pt>
                <c:pt idx="918">
                  <c:v>407.586318726</c:v>
                </c:pt>
                <c:pt idx="919">
                  <c:v>402.662403891</c:v>
                </c:pt>
                <c:pt idx="920">
                  <c:v>397.64731014</c:v>
                </c:pt>
                <c:pt idx="921">
                  <c:v>392.63221638900001</c:v>
                </c:pt>
                <c:pt idx="922">
                  <c:v>387.617122639</c:v>
                </c:pt>
                <c:pt idx="923">
                  <c:v>382.60202888800001</c:v>
                </c:pt>
                <c:pt idx="924">
                  <c:v>377.58693513700001</c:v>
                </c:pt>
                <c:pt idx="925">
                  <c:v>372.47475666700001</c:v>
                </c:pt>
                <c:pt idx="926">
                  <c:v>367.484930744</c:v>
                </c:pt>
                <c:pt idx="927">
                  <c:v>362.82050763000001</c:v>
                </c:pt>
                <c:pt idx="928">
                  <c:v>358.15608451499997</c:v>
                </c:pt>
                <c:pt idx="929">
                  <c:v>353.4916614</c:v>
                </c:pt>
                <c:pt idx="930">
                  <c:v>348.82723828500002</c:v>
                </c:pt>
                <c:pt idx="931">
                  <c:v>344.16281517099998</c:v>
                </c:pt>
                <c:pt idx="932">
                  <c:v>339.498392056</c:v>
                </c:pt>
                <c:pt idx="933">
                  <c:v>334.83396894100002</c:v>
                </c:pt>
                <c:pt idx="934">
                  <c:v>330.16954582599999</c:v>
                </c:pt>
                <c:pt idx="935">
                  <c:v>325.505122712</c:v>
                </c:pt>
                <c:pt idx="936">
                  <c:v>320.84069959700003</c:v>
                </c:pt>
                <c:pt idx="937">
                  <c:v>316.662766734</c:v>
                </c:pt>
                <c:pt idx="938">
                  <c:v>312.65097111</c:v>
                </c:pt>
                <c:pt idx="939">
                  <c:v>308.639175486</c:v>
                </c:pt>
                <c:pt idx="940">
                  <c:v>304.627379862</c:v>
                </c:pt>
                <c:pt idx="941">
                  <c:v>300.615584238</c:v>
                </c:pt>
                <c:pt idx="942">
                  <c:v>296.603788614</c:v>
                </c:pt>
                <c:pt idx="943">
                  <c:v>292.59199298999999</c:v>
                </c:pt>
                <c:pt idx="944">
                  <c:v>288.58019736599999</c:v>
                </c:pt>
                <c:pt idx="945">
                  <c:v>284.568401741</c:v>
                </c:pt>
                <c:pt idx="946">
                  <c:v>280.78247231699999</c:v>
                </c:pt>
                <c:pt idx="947">
                  <c:v>277.11246297500003</c:v>
                </c:pt>
                <c:pt idx="948">
                  <c:v>273.44245363300001</c:v>
                </c:pt>
                <c:pt idx="949">
                  <c:v>269.772444291</c:v>
                </c:pt>
                <c:pt idx="950">
                  <c:v>266.10243494899998</c:v>
                </c:pt>
                <c:pt idx="951">
                  <c:v>262.43242560700003</c:v>
                </c:pt>
                <c:pt idx="952">
                  <c:v>258.76241626500001</c:v>
                </c:pt>
                <c:pt idx="953">
                  <c:v>255.092406923</c:v>
                </c:pt>
                <c:pt idx="954">
                  <c:v>251.42239758100001</c:v>
                </c:pt>
                <c:pt idx="955">
                  <c:v>247.995582386</c:v>
                </c:pt>
                <c:pt idx="956">
                  <c:v>244.89676520399999</c:v>
                </c:pt>
                <c:pt idx="957">
                  <c:v>241.797948023</c:v>
                </c:pt>
                <c:pt idx="958">
                  <c:v>238.69913084199999</c:v>
                </c:pt>
                <c:pt idx="959">
                  <c:v>235.60031366000001</c:v>
                </c:pt>
                <c:pt idx="960">
                  <c:v>232.501496479</c:v>
                </c:pt>
                <c:pt idx="961">
                  <c:v>229.40267929800001</c:v>
                </c:pt>
                <c:pt idx="962">
                  <c:v>226.303862116</c:v>
                </c:pt>
                <c:pt idx="963">
                  <c:v>223.20504493499999</c:v>
                </c:pt>
                <c:pt idx="964">
                  <c:v>220.106227754</c:v>
                </c:pt>
                <c:pt idx="965">
                  <c:v>217.007410572</c:v>
                </c:pt>
                <c:pt idx="966">
                  <c:v>213.90859339100001</c:v>
                </c:pt>
                <c:pt idx="967">
                  <c:v>210.80977621</c:v>
                </c:pt>
                <c:pt idx="968">
                  <c:v>207.71095902799999</c:v>
                </c:pt>
                <c:pt idx="969">
                  <c:v>204.612141847</c:v>
                </c:pt>
                <c:pt idx="970">
                  <c:v>201.51332466599999</c:v>
                </c:pt>
                <c:pt idx="971">
                  <c:v>198.41450748400001</c:v>
                </c:pt>
                <c:pt idx="972">
                  <c:v>195.315690303</c:v>
                </c:pt>
                <c:pt idx="973">
                  <c:v>192.21687312200001</c:v>
                </c:pt>
                <c:pt idx="974">
                  <c:v>189.90544209199999</c:v>
                </c:pt>
                <c:pt idx="975">
                  <c:v>187.720596989</c:v>
                </c:pt>
                <c:pt idx="976">
                  <c:v>185.53575188600001</c:v>
                </c:pt>
                <c:pt idx="977">
                  <c:v>183.350906783</c:v>
                </c:pt>
                <c:pt idx="978">
                  <c:v>181.16606168000001</c:v>
                </c:pt>
                <c:pt idx="979">
                  <c:v>178.98121657600001</c:v>
                </c:pt>
                <c:pt idx="980">
                  <c:v>176.79637147299999</c:v>
                </c:pt>
                <c:pt idx="981">
                  <c:v>174.61152637000001</c:v>
                </c:pt>
                <c:pt idx="982">
                  <c:v>172.42668126699999</c:v>
                </c:pt>
                <c:pt idx="983">
                  <c:v>170.49955341899999</c:v>
                </c:pt>
                <c:pt idx="984">
                  <c:v>168.83893243</c:v>
                </c:pt>
                <c:pt idx="985">
                  <c:v>167.17831144199999</c:v>
                </c:pt>
                <c:pt idx="986">
                  <c:v>165.51769045399999</c:v>
                </c:pt>
                <c:pt idx="987">
                  <c:v>163.857069465</c:v>
                </c:pt>
                <c:pt idx="988">
                  <c:v>162.19644847699999</c:v>
                </c:pt>
                <c:pt idx="989">
                  <c:v>160.535827488</c:v>
                </c:pt>
                <c:pt idx="990">
                  <c:v>158.87520649999999</c:v>
                </c:pt>
                <c:pt idx="991">
                  <c:v>157.21458551200001</c:v>
                </c:pt>
                <c:pt idx="992">
                  <c:v>155.55396452299999</c:v>
                </c:pt>
                <c:pt idx="993">
                  <c:v>153.89334353500001</c:v>
                </c:pt>
                <c:pt idx="994">
                  <c:v>152.23272254599999</c:v>
                </c:pt>
                <c:pt idx="995">
                  <c:v>150.57210155800001</c:v>
                </c:pt>
                <c:pt idx="996">
                  <c:v>148.91148057000001</c:v>
                </c:pt>
                <c:pt idx="997">
                  <c:v>147.25085958099999</c:v>
                </c:pt>
                <c:pt idx="998">
                  <c:v>145.59023859300001</c:v>
                </c:pt>
                <c:pt idx="999">
                  <c:v>143.92961760399999</c:v>
                </c:pt>
                <c:pt idx="1000">
                  <c:v>142.26899661600001</c:v>
                </c:pt>
                <c:pt idx="1001">
                  <c:v>140.608375628</c:v>
                </c:pt>
                <c:pt idx="1002">
                  <c:v>138.94775463900001</c:v>
                </c:pt>
                <c:pt idx="1003">
                  <c:v>137.287133651</c:v>
                </c:pt>
                <c:pt idx="1004">
                  <c:v>135.626512663</c:v>
                </c:pt>
                <c:pt idx="1005">
                  <c:v>133.96589167400001</c:v>
                </c:pt>
                <c:pt idx="1006">
                  <c:v>132.305270686</c:v>
                </c:pt>
                <c:pt idx="1007">
                  <c:v>130.64464969700001</c:v>
                </c:pt>
                <c:pt idx="1008">
                  <c:v>128.984028709</c:v>
                </c:pt>
                <c:pt idx="1009">
                  <c:v>127.556988215</c:v>
                </c:pt>
                <c:pt idx="1010">
                  <c:v>126.394067765</c:v>
                </c:pt>
                <c:pt idx="1011">
                  <c:v>125.231147316</c:v>
                </c:pt>
                <c:pt idx="1012">
                  <c:v>124.068226866</c:v>
                </c:pt>
                <c:pt idx="1013">
                  <c:v>122.90530641700001</c:v>
                </c:pt>
                <c:pt idx="1014">
                  <c:v>121.742385967</c:v>
                </c:pt>
                <c:pt idx="1015">
                  <c:v>120.579465517</c:v>
                </c:pt>
                <c:pt idx="1016">
                  <c:v>119.416545068</c:v>
                </c:pt>
                <c:pt idx="1017">
                  <c:v>118.253624618</c:v>
                </c:pt>
                <c:pt idx="1018">
                  <c:v>117.090704168</c:v>
                </c:pt>
                <c:pt idx="1019">
                  <c:v>115.927783719</c:v>
                </c:pt>
                <c:pt idx="1020">
                  <c:v>114.764863269</c:v>
                </c:pt>
                <c:pt idx="1021">
                  <c:v>113.60194282</c:v>
                </c:pt>
                <c:pt idx="1022">
                  <c:v>112.43902237</c:v>
                </c:pt>
                <c:pt idx="1023">
                  <c:v>111.280845063</c:v>
                </c:pt>
                <c:pt idx="1024">
                  <c:v>110.240637943</c:v>
                </c:pt>
                <c:pt idx="1025">
                  <c:v>109.20043082399999</c:v>
                </c:pt>
                <c:pt idx="1026">
                  <c:v>108.160223704</c:v>
                </c:pt>
                <c:pt idx="1027">
                  <c:v>107.120016584</c:v>
                </c:pt>
                <c:pt idx="1028">
                  <c:v>106.07980946399999</c:v>
                </c:pt>
                <c:pt idx="1029">
                  <c:v>105.039602344</c:v>
                </c:pt>
                <c:pt idx="1030">
                  <c:v>103.999395225</c:v>
                </c:pt>
                <c:pt idx="1031">
                  <c:v>102.959188105</c:v>
                </c:pt>
                <c:pt idx="1032">
                  <c:v>101.918980985</c:v>
                </c:pt>
                <c:pt idx="1033">
                  <c:v>100.878773865</c:v>
                </c:pt>
                <c:pt idx="1034">
                  <c:v>99.838566745400001</c:v>
                </c:pt>
                <c:pt idx="1035">
                  <c:v>98.7983596256</c:v>
                </c:pt>
                <c:pt idx="1036">
                  <c:v>97.758152505799998</c:v>
                </c:pt>
                <c:pt idx="1037">
                  <c:v>96.717945385999997</c:v>
                </c:pt>
                <c:pt idx="1038">
                  <c:v>95.677738266199995</c:v>
                </c:pt>
                <c:pt idx="1039">
                  <c:v>94.637531146399994</c:v>
                </c:pt>
                <c:pt idx="1040">
                  <c:v>93.597324026600006</c:v>
                </c:pt>
                <c:pt idx="1041">
                  <c:v>92.557116906800005</c:v>
                </c:pt>
                <c:pt idx="1042">
                  <c:v>91.516909787000003</c:v>
                </c:pt>
                <c:pt idx="1043">
                  <c:v>90.476702667300003</c:v>
                </c:pt>
                <c:pt idx="1044">
                  <c:v>89.436495547500002</c:v>
                </c:pt>
                <c:pt idx="1045">
                  <c:v>88.3962884277</c:v>
                </c:pt>
                <c:pt idx="1046">
                  <c:v>87.356081307899998</c:v>
                </c:pt>
                <c:pt idx="1047">
                  <c:v>86.315874188099997</c:v>
                </c:pt>
                <c:pt idx="1048">
                  <c:v>85.275667068299995</c:v>
                </c:pt>
                <c:pt idx="1049">
                  <c:v>84.235459948499994</c:v>
                </c:pt>
                <c:pt idx="1050">
                  <c:v>83.195252828700006</c:v>
                </c:pt>
                <c:pt idx="1051">
                  <c:v>82.155045708900005</c:v>
                </c:pt>
                <c:pt idx="1052">
                  <c:v>81.114838589100003</c:v>
                </c:pt>
                <c:pt idx="1053">
                  <c:v>80.074631469300002</c:v>
                </c:pt>
                <c:pt idx="1054">
                  <c:v>79.099706942099999</c:v>
                </c:pt>
                <c:pt idx="1055">
                  <c:v>78.455728856500002</c:v>
                </c:pt>
                <c:pt idx="1056">
                  <c:v>77.811750770900005</c:v>
                </c:pt>
                <c:pt idx="1057">
                  <c:v>77.167772685200006</c:v>
                </c:pt>
                <c:pt idx="1058">
                  <c:v>76.523794599599995</c:v>
                </c:pt>
                <c:pt idx="1059">
                  <c:v>75.879816513999998</c:v>
                </c:pt>
                <c:pt idx="1060">
                  <c:v>75.235838428299999</c:v>
                </c:pt>
                <c:pt idx="1061">
                  <c:v>74.591860342700002</c:v>
                </c:pt>
                <c:pt idx="1062">
                  <c:v>73.947882257000003</c:v>
                </c:pt>
                <c:pt idx="1063">
                  <c:v>73.303904171400006</c:v>
                </c:pt>
                <c:pt idx="1064">
                  <c:v>72.659926085799995</c:v>
                </c:pt>
                <c:pt idx="1065">
                  <c:v>72.015948000099996</c:v>
                </c:pt>
                <c:pt idx="1066">
                  <c:v>71.371969914499999</c:v>
                </c:pt>
                <c:pt idx="1067">
                  <c:v>70.727991828900002</c:v>
                </c:pt>
                <c:pt idx="1068">
                  <c:v>70.084013743200003</c:v>
                </c:pt>
                <c:pt idx="1069">
                  <c:v>69.5283313443</c:v>
                </c:pt>
                <c:pt idx="1070">
                  <c:v>69.016732788900001</c:v>
                </c:pt>
                <c:pt idx="1071">
                  <c:v>68.505134233600003</c:v>
                </c:pt>
                <c:pt idx="1072">
                  <c:v>67.993535678200004</c:v>
                </c:pt>
                <c:pt idx="1073">
                  <c:v>67.481937122800005</c:v>
                </c:pt>
                <c:pt idx="1074">
                  <c:v>66.970338567499994</c:v>
                </c:pt>
                <c:pt idx="1075">
                  <c:v>66.458740012099994</c:v>
                </c:pt>
                <c:pt idx="1076">
                  <c:v>65.947141456799997</c:v>
                </c:pt>
                <c:pt idx="1077">
                  <c:v>65.435542901399998</c:v>
                </c:pt>
                <c:pt idx="1078">
                  <c:v>64.923944346100001</c:v>
                </c:pt>
                <c:pt idx="1079">
                  <c:v>64.412345790700002</c:v>
                </c:pt>
                <c:pt idx="1080">
                  <c:v>63.900747235300003</c:v>
                </c:pt>
                <c:pt idx="1081">
                  <c:v>63.389148679999998</c:v>
                </c:pt>
                <c:pt idx="1082">
                  <c:v>62.877550124599999</c:v>
                </c:pt>
                <c:pt idx="1083">
                  <c:v>62.365951569300002</c:v>
                </c:pt>
                <c:pt idx="1084">
                  <c:v>61.854353013900003</c:v>
                </c:pt>
                <c:pt idx="1085">
                  <c:v>61.342754458599998</c:v>
                </c:pt>
                <c:pt idx="1086">
                  <c:v>60.831155903199999</c:v>
                </c:pt>
                <c:pt idx="1087">
                  <c:v>60.3195573478</c:v>
                </c:pt>
                <c:pt idx="1088">
                  <c:v>59.807958792500003</c:v>
                </c:pt>
                <c:pt idx="1089">
                  <c:v>59.296360237099996</c:v>
                </c:pt>
                <c:pt idx="1090">
                  <c:v>58.784761681799999</c:v>
                </c:pt>
                <c:pt idx="1091">
                  <c:v>58.2731631264</c:v>
                </c:pt>
                <c:pt idx="1092">
                  <c:v>57.761564571100003</c:v>
                </c:pt>
                <c:pt idx="1093">
                  <c:v>57.249966015699997</c:v>
                </c:pt>
                <c:pt idx="1094">
                  <c:v>56.738367460299997</c:v>
                </c:pt>
                <c:pt idx="1095">
                  <c:v>56.226768905</c:v>
                </c:pt>
                <c:pt idx="1096">
                  <c:v>55.715170349600001</c:v>
                </c:pt>
                <c:pt idx="1097">
                  <c:v>55.203571794299997</c:v>
                </c:pt>
                <c:pt idx="1098">
                  <c:v>54.691973238899998</c:v>
                </c:pt>
                <c:pt idx="1099">
                  <c:v>54.1803746836</c:v>
                </c:pt>
                <c:pt idx="1100">
                  <c:v>53.668776128200001</c:v>
                </c:pt>
                <c:pt idx="1101">
                  <c:v>53.157177572800002</c:v>
                </c:pt>
                <c:pt idx="1102">
                  <c:v>52.645579017499998</c:v>
                </c:pt>
                <c:pt idx="1103">
                  <c:v>52.133980462099998</c:v>
                </c:pt>
                <c:pt idx="1104">
                  <c:v>51.622381906800001</c:v>
                </c:pt>
                <c:pt idx="1105">
                  <c:v>51.110783351400002</c:v>
                </c:pt>
                <c:pt idx="1106">
                  <c:v>50.599184796099998</c:v>
                </c:pt>
                <c:pt idx="1107">
                  <c:v>50.162975893099997</c:v>
                </c:pt>
                <c:pt idx="1108">
                  <c:v>49.823320823099998</c:v>
                </c:pt>
                <c:pt idx="1109">
                  <c:v>49.483665753099999</c:v>
                </c:pt>
                <c:pt idx="1110">
                  <c:v>49.144010683099999</c:v>
                </c:pt>
                <c:pt idx="1111">
                  <c:v>48.8043556131</c:v>
                </c:pt>
                <c:pt idx="1112">
                  <c:v>48.464700542999999</c:v>
                </c:pt>
                <c:pt idx="1113">
                  <c:v>48.125045473</c:v>
                </c:pt>
                <c:pt idx="1114">
                  <c:v>47.785390403000001</c:v>
                </c:pt>
                <c:pt idx="1115">
                  <c:v>47.445735333000002</c:v>
                </c:pt>
                <c:pt idx="1116">
                  <c:v>47.107043504700002</c:v>
                </c:pt>
                <c:pt idx="1117">
                  <c:v>46.831721911499997</c:v>
                </c:pt>
                <c:pt idx="1118">
                  <c:v>46.5564003183</c:v>
                </c:pt>
                <c:pt idx="1119">
                  <c:v>46.281078725100002</c:v>
                </c:pt>
                <c:pt idx="1120">
                  <c:v>46.005757131899998</c:v>
                </c:pt>
                <c:pt idx="1121">
                  <c:v>45.7304355387</c:v>
                </c:pt>
                <c:pt idx="1122">
                  <c:v>45.455113945500003</c:v>
                </c:pt>
                <c:pt idx="1123">
                  <c:v>45.179792352299998</c:v>
                </c:pt>
                <c:pt idx="1124">
                  <c:v>44.904470759100001</c:v>
                </c:pt>
                <c:pt idx="1125">
                  <c:v>44.629149165900003</c:v>
                </c:pt>
                <c:pt idx="1126">
                  <c:v>44.353827572699998</c:v>
                </c:pt>
                <c:pt idx="1127">
                  <c:v>44.078505979500001</c:v>
                </c:pt>
                <c:pt idx="1128">
                  <c:v>43.803184386300003</c:v>
                </c:pt>
                <c:pt idx="1129">
                  <c:v>43.527862793099999</c:v>
                </c:pt>
                <c:pt idx="1130">
                  <c:v>43.252541199900001</c:v>
                </c:pt>
                <c:pt idx="1131">
                  <c:v>42.977219606699997</c:v>
                </c:pt>
                <c:pt idx="1132">
                  <c:v>42.701898013499999</c:v>
                </c:pt>
                <c:pt idx="1133">
                  <c:v>42.426576420300002</c:v>
                </c:pt>
                <c:pt idx="1134">
                  <c:v>42.151254827099997</c:v>
                </c:pt>
                <c:pt idx="1135">
                  <c:v>41.8759332339</c:v>
                </c:pt>
                <c:pt idx="1136">
                  <c:v>41.600611640700002</c:v>
                </c:pt>
                <c:pt idx="1137">
                  <c:v>41.325290047499998</c:v>
                </c:pt>
                <c:pt idx="1138">
                  <c:v>41.0499684543</c:v>
                </c:pt>
                <c:pt idx="1139">
                  <c:v>40.774646861100003</c:v>
                </c:pt>
                <c:pt idx="1140">
                  <c:v>40.499325267899998</c:v>
                </c:pt>
                <c:pt idx="1141">
                  <c:v>40.2240036747</c:v>
                </c:pt>
                <c:pt idx="1142">
                  <c:v>39.948682081500003</c:v>
                </c:pt>
                <c:pt idx="1143">
                  <c:v>39.673360488299998</c:v>
                </c:pt>
                <c:pt idx="1144">
                  <c:v>39.398038895100001</c:v>
                </c:pt>
                <c:pt idx="1145">
                  <c:v>39.122717301900003</c:v>
                </c:pt>
                <c:pt idx="1146">
                  <c:v>38.847395708699999</c:v>
                </c:pt>
                <c:pt idx="1147">
                  <c:v>38.572074115500001</c:v>
                </c:pt>
                <c:pt idx="1148">
                  <c:v>38.296752522299997</c:v>
                </c:pt>
                <c:pt idx="1149">
                  <c:v>38.021430929099999</c:v>
                </c:pt>
                <c:pt idx="1150">
                  <c:v>37.746109335900002</c:v>
                </c:pt>
                <c:pt idx="1151">
                  <c:v>37.470787742699997</c:v>
                </c:pt>
                <c:pt idx="1152">
                  <c:v>37.1954661495</c:v>
                </c:pt>
                <c:pt idx="1153">
                  <c:v>36.920144556300002</c:v>
                </c:pt>
                <c:pt idx="1154">
                  <c:v>36.644822963099998</c:v>
                </c:pt>
                <c:pt idx="1155">
                  <c:v>36.3695013699</c:v>
                </c:pt>
                <c:pt idx="1156">
                  <c:v>36.094179776700003</c:v>
                </c:pt>
                <c:pt idx="1157">
                  <c:v>35.818858183499998</c:v>
                </c:pt>
                <c:pt idx="1158">
                  <c:v>35.549760947700001</c:v>
                </c:pt>
                <c:pt idx="1159">
                  <c:v>35.332819045199997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A69-E94C-898F-B88ED46D4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4648040"/>
        <c:axId val="654645416"/>
      </c:scatterChart>
      <c:valAx>
        <c:axId val="654648040"/>
        <c:scaling>
          <c:orientation val="minMax"/>
          <c:max val="1000"/>
          <c:min val="-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Z location [cm]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645416"/>
        <c:crossesAt val="-300"/>
        <c:crossBetween val="midCat"/>
      </c:valAx>
      <c:valAx>
        <c:axId val="654645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By  Field [G]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648040"/>
        <c:crossesAt val="-500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HyperNuclear</a:t>
            </a:r>
            <a:r>
              <a:rPr lang="en-US" dirty="0"/>
              <a:t> Stray Field - With PCS Correctors, 1x Fe Beam Pipe and NPS correction</a:t>
            </a:r>
            <a:r>
              <a:rPr lang="en-US" baseline="0" dirty="0"/>
              <a:t> </a:t>
            </a:r>
            <a:r>
              <a:rPr lang="en-US" dirty="0"/>
              <a:t>magnet</a:t>
            </a:r>
            <a:r>
              <a:rPr lang="en-US" baseline="0" dirty="0"/>
              <a:t> </a:t>
            </a:r>
            <a:endParaRPr lang="en-US" dirty="0"/>
          </a:p>
        </c:rich>
      </c:tx>
      <c:layout>
        <c:manualLayout>
          <c:xMode val="edge"/>
          <c:yMode val="edge"/>
          <c:x val="0.1685275195863675"/>
          <c:y val="9.2592615094929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163219964845824E-2"/>
          <c:y val="7.2876620152223598E-2"/>
          <c:w val="0.80138956926192362"/>
          <c:h val="0.8721881811667147"/>
        </c:manualLayout>
      </c:layout>
      <c:scatterChart>
        <c:scatterStyle val="lineMarker"/>
        <c:varyColors val="0"/>
        <c:ser>
          <c:idx val="3"/>
          <c:order val="0"/>
          <c:tx>
            <c:v>All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'All -fe'!$D$2:$D$2510</c:f>
              <c:numCache>
                <c:formatCode>General</c:formatCode>
                <c:ptCount val="2509"/>
                <c:pt idx="0">
                  <c:v>-300</c:v>
                </c:pt>
                <c:pt idx="1">
                  <c:v>-299.48216340599998</c:v>
                </c:pt>
                <c:pt idx="2">
                  <c:v>-298.96432681200002</c:v>
                </c:pt>
                <c:pt idx="3">
                  <c:v>-298.446490219</c:v>
                </c:pt>
                <c:pt idx="4">
                  <c:v>-297.92865362499998</c:v>
                </c:pt>
                <c:pt idx="5">
                  <c:v>-297.41081703100002</c:v>
                </c:pt>
                <c:pt idx="6">
                  <c:v>-296.89298043700001</c:v>
                </c:pt>
                <c:pt idx="7">
                  <c:v>-296.37514384299999</c:v>
                </c:pt>
                <c:pt idx="8">
                  <c:v>-295.85730725000002</c:v>
                </c:pt>
                <c:pt idx="9">
                  <c:v>-295.339470656</c:v>
                </c:pt>
                <c:pt idx="10">
                  <c:v>-294.82163406199999</c:v>
                </c:pt>
                <c:pt idx="11">
                  <c:v>-294.30379746800003</c:v>
                </c:pt>
                <c:pt idx="12">
                  <c:v>-293.785960875</c:v>
                </c:pt>
                <c:pt idx="13">
                  <c:v>-293.26812428099998</c:v>
                </c:pt>
                <c:pt idx="14">
                  <c:v>-292.75028768700003</c:v>
                </c:pt>
                <c:pt idx="15">
                  <c:v>-292.23245109300001</c:v>
                </c:pt>
                <c:pt idx="16">
                  <c:v>-291.71461449899999</c:v>
                </c:pt>
                <c:pt idx="17">
                  <c:v>-291.19677790600002</c:v>
                </c:pt>
                <c:pt idx="18">
                  <c:v>-290.67894131200001</c:v>
                </c:pt>
                <c:pt idx="19">
                  <c:v>-290.16110471799999</c:v>
                </c:pt>
                <c:pt idx="20">
                  <c:v>-289.64326812399997</c:v>
                </c:pt>
                <c:pt idx="21">
                  <c:v>-289.12543153000001</c:v>
                </c:pt>
                <c:pt idx="22">
                  <c:v>-288.60759493699999</c:v>
                </c:pt>
                <c:pt idx="23">
                  <c:v>-288.08975834300003</c:v>
                </c:pt>
                <c:pt idx="24">
                  <c:v>-287.57192174900001</c:v>
                </c:pt>
                <c:pt idx="25">
                  <c:v>-287.054085155</c:v>
                </c:pt>
                <c:pt idx="26">
                  <c:v>-286.53624856200003</c:v>
                </c:pt>
                <c:pt idx="27">
                  <c:v>-286.01841196800001</c:v>
                </c:pt>
                <c:pt idx="28">
                  <c:v>-285.50057537399999</c:v>
                </c:pt>
                <c:pt idx="29">
                  <c:v>-284.98273877999998</c:v>
                </c:pt>
                <c:pt idx="30">
                  <c:v>-284.46490218600002</c:v>
                </c:pt>
                <c:pt idx="31">
                  <c:v>-283.94706559299999</c:v>
                </c:pt>
                <c:pt idx="32">
                  <c:v>-283.42922899899997</c:v>
                </c:pt>
                <c:pt idx="33">
                  <c:v>-282.91139240500002</c:v>
                </c:pt>
                <c:pt idx="34">
                  <c:v>-282.393555811</c:v>
                </c:pt>
                <c:pt idx="35">
                  <c:v>-281.87571921699998</c:v>
                </c:pt>
                <c:pt idx="36">
                  <c:v>-281.35788262400001</c:v>
                </c:pt>
                <c:pt idx="37">
                  <c:v>-280.84004603</c:v>
                </c:pt>
                <c:pt idx="38">
                  <c:v>-280.32220943599998</c:v>
                </c:pt>
                <c:pt idx="39">
                  <c:v>-279.80437284200002</c:v>
                </c:pt>
                <c:pt idx="40">
                  <c:v>-279.28653624899999</c:v>
                </c:pt>
                <c:pt idx="41">
                  <c:v>-278.76869965499998</c:v>
                </c:pt>
                <c:pt idx="42">
                  <c:v>-278.25086306100002</c:v>
                </c:pt>
                <c:pt idx="43">
                  <c:v>-277.733026467</c:v>
                </c:pt>
                <c:pt idx="44">
                  <c:v>-277.21518987299999</c:v>
                </c:pt>
                <c:pt idx="45">
                  <c:v>-276.69735328000002</c:v>
                </c:pt>
                <c:pt idx="46">
                  <c:v>-276.179516686</c:v>
                </c:pt>
                <c:pt idx="47">
                  <c:v>-275.66168009199998</c:v>
                </c:pt>
                <c:pt idx="48">
                  <c:v>-275.14384349800002</c:v>
                </c:pt>
                <c:pt idx="49">
                  <c:v>-274.62600690400001</c:v>
                </c:pt>
                <c:pt idx="50">
                  <c:v>-274.10817031099998</c:v>
                </c:pt>
                <c:pt idx="51">
                  <c:v>-273.59033371700002</c:v>
                </c:pt>
                <c:pt idx="52">
                  <c:v>-273.07249712300001</c:v>
                </c:pt>
                <c:pt idx="53">
                  <c:v>-272.55466052899999</c:v>
                </c:pt>
                <c:pt idx="54">
                  <c:v>-272.03682393600002</c:v>
                </c:pt>
                <c:pt idx="55">
                  <c:v>-271.518987342</c:v>
                </c:pt>
                <c:pt idx="56">
                  <c:v>-271.00115074799999</c:v>
                </c:pt>
                <c:pt idx="57">
                  <c:v>-270.48331415400003</c:v>
                </c:pt>
                <c:pt idx="58">
                  <c:v>-269.96547756000001</c:v>
                </c:pt>
                <c:pt idx="59">
                  <c:v>-269.44764096699998</c:v>
                </c:pt>
                <c:pt idx="60">
                  <c:v>-268.92980437300002</c:v>
                </c:pt>
                <c:pt idx="61">
                  <c:v>-268.41196777900001</c:v>
                </c:pt>
                <c:pt idx="62">
                  <c:v>-267.89413118499999</c:v>
                </c:pt>
                <c:pt idx="63">
                  <c:v>-267.37629459099998</c:v>
                </c:pt>
                <c:pt idx="64">
                  <c:v>-266.85845799800001</c:v>
                </c:pt>
                <c:pt idx="65">
                  <c:v>-266.34062140399999</c:v>
                </c:pt>
                <c:pt idx="66">
                  <c:v>-265.82278480999997</c:v>
                </c:pt>
                <c:pt idx="67">
                  <c:v>-265.30494821600001</c:v>
                </c:pt>
                <c:pt idx="68">
                  <c:v>-264.78711162299999</c:v>
                </c:pt>
                <c:pt idx="69">
                  <c:v>-264.26927502900003</c:v>
                </c:pt>
                <c:pt idx="70">
                  <c:v>-263.75143843500001</c:v>
                </c:pt>
                <c:pt idx="71">
                  <c:v>-263.233601841</c:v>
                </c:pt>
                <c:pt idx="72">
                  <c:v>-262.71576524699998</c:v>
                </c:pt>
                <c:pt idx="73">
                  <c:v>-262.19792865400001</c:v>
                </c:pt>
                <c:pt idx="74">
                  <c:v>-261.68009205999999</c:v>
                </c:pt>
                <c:pt idx="75">
                  <c:v>-261.16225546599998</c:v>
                </c:pt>
                <c:pt idx="76">
                  <c:v>-260.64441887200002</c:v>
                </c:pt>
                <c:pt idx="77">
                  <c:v>-260.126582278</c:v>
                </c:pt>
                <c:pt idx="78">
                  <c:v>-259.60874568499997</c:v>
                </c:pt>
                <c:pt idx="79">
                  <c:v>-259.09090909100001</c:v>
                </c:pt>
                <c:pt idx="80">
                  <c:v>-258.573072497</c:v>
                </c:pt>
                <c:pt idx="81">
                  <c:v>-258.05523590299998</c:v>
                </c:pt>
                <c:pt idx="82">
                  <c:v>-257.53739931000001</c:v>
                </c:pt>
                <c:pt idx="83">
                  <c:v>-257.019562716</c:v>
                </c:pt>
                <c:pt idx="84">
                  <c:v>-256.50172612199998</c:v>
                </c:pt>
                <c:pt idx="85">
                  <c:v>-255.98388952799999</c:v>
                </c:pt>
                <c:pt idx="86">
                  <c:v>-255.466052934</c:v>
                </c:pt>
                <c:pt idx="87">
                  <c:v>-254.94821634100001</c:v>
                </c:pt>
                <c:pt idx="88">
                  <c:v>-254.43037974699999</c:v>
                </c:pt>
                <c:pt idx="89">
                  <c:v>-253.912543153</c:v>
                </c:pt>
                <c:pt idx="90">
                  <c:v>-253.39470655900001</c:v>
                </c:pt>
                <c:pt idx="91">
                  <c:v>-252.876869965</c:v>
                </c:pt>
                <c:pt idx="92">
                  <c:v>-252.359033372</c:v>
                </c:pt>
                <c:pt idx="93">
                  <c:v>-251.84119677800001</c:v>
                </c:pt>
                <c:pt idx="94">
                  <c:v>-251.32336018399999</c:v>
                </c:pt>
                <c:pt idx="95">
                  <c:v>-250.80552359000001</c:v>
                </c:pt>
                <c:pt idx="96">
                  <c:v>-250.28768699700001</c:v>
                </c:pt>
                <c:pt idx="97">
                  <c:v>-249.76985040299999</c:v>
                </c:pt>
                <c:pt idx="98">
                  <c:v>-249.252013809</c:v>
                </c:pt>
                <c:pt idx="99">
                  <c:v>-248.73417721499999</c:v>
                </c:pt>
                <c:pt idx="100">
                  <c:v>-248.216340621</c:v>
                </c:pt>
                <c:pt idx="101">
                  <c:v>-247.18066743399999</c:v>
                </c:pt>
                <c:pt idx="102">
                  <c:v>-246.66283084</c:v>
                </c:pt>
                <c:pt idx="103">
                  <c:v>-246.14499424600001</c:v>
                </c:pt>
                <c:pt idx="104">
                  <c:v>-245.62715765199999</c:v>
                </c:pt>
                <c:pt idx="105">
                  <c:v>-245.109321059</c:v>
                </c:pt>
                <c:pt idx="106">
                  <c:v>-244.59148446500001</c:v>
                </c:pt>
                <c:pt idx="107">
                  <c:v>-244.07364787099999</c:v>
                </c:pt>
                <c:pt idx="108">
                  <c:v>-243.555811277</c:v>
                </c:pt>
                <c:pt idx="109">
                  <c:v>-243.03797468400001</c:v>
                </c:pt>
                <c:pt idx="110">
                  <c:v>-242.52013808999999</c:v>
                </c:pt>
                <c:pt idx="111">
                  <c:v>-242.002301496</c:v>
                </c:pt>
                <c:pt idx="112">
                  <c:v>-241.48446490200001</c:v>
                </c:pt>
                <c:pt idx="113">
                  <c:v>-240.966628308</c:v>
                </c:pt>
                <c:pt idx="114">
                  <c:v>-240.448791715</c:v>
                </c:pt>
                <c:pt idx="115">
                  <c:v>-239.93095512100001</c:v>
                </c:pt>
                <c:pt idx="116">
                  <c:v>-239.41311852699999</c:v>
                </c:pt>
                <c:pt idx="117">
                  <c:v>-238.89528193300001</c:v>
                </c:pt>
                <c:pt idx="118">
                  <c:v>-238.37744533899999</c:v>
                </c:pt>
                <c:pt idx="119">
                  <c:v>-237.85960874599999</c:v>
                </c:pt>
                <c:pt idx="120">
                  <c:v>-237.341772152</c:v>
                </c:pt>
                <c:pt idx="121">
                  <c:v>-236.82393555799999</c:v>
                </c:pt>
                <c:pt idx="122">
                  <c:v>-236.306098964</c:v>
                </c:pt>
                <c:pt idx="123">
                  <c:v>-235.788262371</c:v>
                </c:pt>
                <c:pt idx="124">
                  <c:v>-235.27042577700001</c:v>
                </c:pt>
                <c:pt idx="125">
                  <c:v>-234.752589183</c:v>
                </c:pt>
                <c:pt idx="126">
                  <c:v>-234.23475258900001</c:v>
                </c:pt>
                <c:pt idx="127">
                  <c:v>-233.71691599499999</c:v>
                </c:pt>
                <c:pt idx="128">
                  <c:v>-233.199079402</c:v>
                </c:pt>
                <c:pt idx="129">
                  <c:v>-232.68124280800001</c:v>
                </c:pt>
                <c:pt idx="130">
                  <c:v>-232.16340621399999</c:v>
                </c:pt>
                <c:pt idx="131">
                  <c:v>-231.64556962</c:v>
                </c:pt>
                <c:pt idx="132">
                  <c:v>-231.12773302599999</c:v>
                </c:pt>
                <c:pt idx="133">
                  <c:v>-230.60989643299999</c:v>
                </c:pt>
                <c:pt idx="134">
                  <c:v>-230.092059839</c:v>
                </c:pt>
                <c:pt idx="135">
                  <c:v>-229.57422324500001</c:v>
                </c:pt>
                <c:pt idx="136">
                  <c:v>-229.056386651</c:v>
                </c:pt>
                <c:pt idx="137">
                  <c:v>-228.538550058</c:v>
                </c:pt>
                <c:pt idx="138">
                  <c:v>-228.02071346400001</c:v>
                </c:pt>
                <c:pt idx="139">
                  <c:v>-227.50287686999999</c:v>
                </c:pt>
                <c:pt idx="140">
                  <c:v>-226.98504027600001</c:v>
                </c:pt>
                <c:pt idx="141">
                  <c:v>-226.46720368199999</c:v>
                </c:pt>
                <c:pt idx="142">
                  <c:v>-225.94936708899999</c:v>
                </c:pt>
                <c:pt idx="143">
                  <c:v>-225.431530495</c:v>
                </c:pt>
                <c:pt idx="144">
                  <c:v>-224.91369390099999</c:v>
                </c:pt>
                <c:pt idx="145">
                  <c:v>-224.395857307</c:v>
                </c:pt>
                <c:pt idx="146">
                  <c:v>-223.87802071300001</c:v>
                </c:pt>
                <c:pt idx="147">
                  <c:v>-223.36018412000001</c:v>
                </c:pt>
                <c:pt idx="148">
                  <c:v>-222.842347526</c:v>
                </c:pt>
                <c:pt idx="149">
                  <c:v>-222.32451093200001</c:v>
                </c:pt>
                <c:pt idx="150">
                  <c:v>-221.80667433799999</c:v>
                </c:pt>
                <c:pt idx="151">
                  <c:v>-221.288837745</c:v>
                </c:pt>
                <c:pt idx="152">
                  <c:v>-220.77100115100001</c:v>
                </c:pt>
                <c:pt idx="153">
                  <c:v>-220.25316455699999</c:v>
                </c:pt>
                <c:pt idx="154">
                  <c:v>-219.735327963</c:v>
                </c:pt>
                <c:pt idx="155">
                  <c:v>-219.21749136899999</c:v>
                </c:pt>
                <c:pt idx="156">
                  <c:v>-218.69965477599999</c:v>
                </c:pt>
                <c:pt idx="157">
                  <c:v>-218.181818182</c:v>
                </c:pt>
                <c:pt idx="158">
                  <c:v>-217.66398158800001</c:v>
                </c:pt>
                <c:pt idx="159">
                  <c:v>-217.146144994</c:v>
                </c:pt>
                <c:pt idx="160">
                  <c:v>-216.62830840000001</c:v>
                </c:pt>
                <c:pt idx="161">
                  <c:v>-216.11047180700001</c:v>
                </c:pt>
                <c:pt idx="162">
                  <c:v>-215.59263521299999</c:v>
                </c:pt>
                <c:pt idx="163">
                  <c:v>-215.07479861900001</c:v>
                </c:pt>
                <c:pt idx="164">
                  <c:v>-214.55696202499999</c:v>
                </c:pt>
                <c:pt idx="165">
                  <c:v>-214.03912543199999</c:v>
                </c:pt>
                <c:pt idx="166">
                  <c:v>-213.521288838</c:v>
                </c:pt>
                <c:pt idx="167">
                  <c:v>-213.00345224399999</c:v>
                </c:pt>
                <c:pt idx="168">
                  <c:v>-212.48561565</c:v>
                </c:pt>
                <c:pt idx="169">
                  <c:v>-211.96777905600001</c:v>
                </c:pt>
                <c:pt idx="170">
                  <c:v>-211.44994246300001</c:v>
                </c:pt>
                <c:pt idx="171">
                  <c:v>-210.932105869</c:v>
                </c:pt>
                <c:pt idx="172">
                  <c:v>-210.41426927500001</c:v>
                </c:pt>
                <c:pt idx="173">
                  <c:v>-209.89643268099999</c:v>
                </c:pt>
                <c:pt idx="174">
                  <c:v>-209.37859608700001</c:v>
                </c:pt>
                <c:pt idx="175">
                  <c:v>-208.86075949400001</c:v>
                </c:pt>
                <c:pt idx="176">
                  <c:v>-208.34292289999999</c:v>
                </c:pt>
                <c:pt idx="177">
                  <c:v>-207.825086306</c:v>
                </c:pt>
                <c:pt idx="178">
                  <c:v>-207.30724971199999</c:v>
                </c:pt>
                <c:pt idx="179">
                  <c:v>-206.78941311899999</c:v>
                </c:pt>
                <c:pt idx="180">
                  <c:v>-206.271576525</c:v>
                </c:pt>
                <c:pt idx="181">
                  <c:v>-205.75373993100001</c:v>
                </c:pt>
                <c:pt idx="182">
                  <c:v>-205.235903337</c:v>
                </c:pt>
                <c:pt idx="183">
                  <c:v>-204.71806674300001</c:v>
                </c:pt>
                <c:pt idx="184">
                  <c:v>-204.20023015000001</c:v>
                </c:pt>
                <c:pt idx="185">
                  <c:v>-203.68239355599999</c:v>
                </c:pt>
                <c:pt idx="186">
                  <c:v>-203.16455696200001</c:v>
                </c:pt>
                <c:pt idx="187">
                  <c:v>-202.64672036799999</c:v>
                </c:pt>
                <c:pt idx="188">
                  <c:v>-202.128883774</c:v>
                </c:pt>
                <c:pt idx="189">
                  <c:v>-201.611047181</c:v>
                </c:pt>
                <c:pt idx="190">
                  <c:v>-201.09321058699999</c:v>
                </c:pt>
                <c:pt idx="191">
                  <c:v>-200.575373993</c:v>
                </c:pt>
                <c:pt idx="192">
                  <c:v>-200</c:v>
                </c:pt>
                <c:pt idx="193">
                  <c:v>-199.481865285</c:v>
                </c:pt>
                <c:pt idx="194">
                  <c:v>-198.96373057</c:v>
                </c:pt>
                <c:pt idx="195">
                  <c:v>-198.44559585499999</c:v>
                </c:pt>
                <c:pt idx="196">
                  <c:v>-197.92746113999999</c:v>
                </c:pt>
                <c:pt idx="197">
                  <c:v>-197.40932642499999</c:v>
                </c:pt>
                <c:pt idx="198">
                  <c:v>-196.89119170999999</c:v>
                </c:pt>
                <c:pt idx="199">
                  <c:v>-196.37305699500001</c:v>
                </c:pt>
                <c:pt idx="200">
                  <c:v>-195.85492228000001</c:v>
                </c:pt>
                <c:pt idx="201">
                  <c:v>-195.33678756500001</c:v>
                </c:pt>
                <c:pt idx="202">
                  <c:v>-194.81865285000001</c:v>
                </c:pt>
                <c:pt idx="203">
                  <c:v>-194.300518135</c:v>
                </c:pt>
                <c:pt idx="204">
                  <c:v>-193.78238342</c:v>
                </c:pt>
                <c:pt idx="205">
                  <c:v>-193.264248705</c:v>
                </c:pt>
                <c:pt idx="206">
                  <c:v>-192.74611399</c:v>
                </c:pt>
                <c:pt idx="207">
                  <c:v>-192.227979275</c:v>
                </c:pt>
                <c:pt idx="208">
                  <c:v>-191.70984455999999</c:v>
                </c:pt>
                <c:pt idx="209">
                  <c:v>-191.19170984499999</c:v>
                </c:pt>
                <c:pt idx="210">
                  <c:v>-190.67357512999999</c:v>
                </c:pt>
                <c:pt idx="211">
                  <c:v>-190.15544041499999</c:v>
                </c:pt>
                <c:pt idx="212">
                  <c:v>-189.637305699</c:v>
                </c:pt>
                <c:pt idx="213">
                  <c:v>-189.11917098399999</c:v>
                </c:pt>
                <c:pt idx="214">
                  <c:v>-188.60103626899999</c:v>
                </c:pt>
                <c:pt idx="215">
                  <c:v>-188.08290155399999</c:v>
                </c:pt>
                <c:pt idx="216">
                  <c:v>-187.56476683899999</c:v>
                </c:pt>
                <c:pt idx="217">
                  <c:v>-187.04663212400001</c:v>
                </c:pt>
                <c:pt idx="218">
                  <c:v>-186.52849740900001</c:v>
                </c:pt>
                <c:pt idx="219">
                  <c:v>-186.01036269400001</c:v>
                </c:pt>
                <c:pt idx="220">
                  <c:v>-185.49222797900001</c:v>
                </c:pt>
                <c:pt idx="221">
                  <c:v>-184.974093264</c:v>
                </c:pt>
                <c:pt idx="222">
                  <c:v>-184.455958549</c:v>
                </c:pt>
                <c:pt idx="223">
                  <c:v>-183.937823834</c:v>
                </c:pt>
                <c:pt idx="224">
                  <c:v>-183.419689119</c:v>
                </c:pt>
                <c:pt idx="225">
                  <c:v>-182.901554404</c:v>
                </c:pt>
                <c:pt idx="226">
                  <c:v>-182.38341968899999</c:v>
                </c:pt>
                <c:pt idx="227">
                  <c:v>-181.86528497399999</c:v>
                </c:pt>
                <c:pt idx="228">
                  <c:v>-181.34715025899999</c:v>
                </c:pt>
                <c:pt idx="229">
                  <c:v>-180.82901554399999</c:v>
                </c:pt>
                <c:pt idx="230">
                  <c:v>-180.31088082900001</c:v>
                </c:pt>
                <c:pt idx="231">
                  <c:v>-179.79274611400001</c:v>
                </c:pt>
                <c:pt idx="232">
                  <c:v>-179.27461139900001</c:v>
                </c:pt>
                <c:pt idx="233">
                  <c:v>-178.75647668400001</c:v>
                </c:pt>
                <c:pt idx="234">
                  <c:v>-178.238341969</c:v>
                </c:pt>
                <c:pt idx="235">
                  <c:v>-177.720207254</c:v>
                </c:pt>
                <c:pt idx="236">
                  <c:v>-177.202072539</c:v>
                </c:pt>
                <c:pt idx="237">
                  <c:v>-176.683937824</c:v>
                </c:pt>
                <c:pt idx="238">
                  <c:v>-176.165803109</c:v>
                </c:pt>
                <c:pt idx="239">
                  <c:v>-175.64766839399999</c:v>
                </c:pt>
                <c:pt idx="240">
                  <c:v>-175.12953367899999</c:v>
                </c:pt>
                <c:pt idx="241">
                  <c:v>-174.61139896399999</c:v>
                </c:pt>
                <c:pt idx="242">
                  <c:v>-174.09326424899999</c:v>
                </c:pt>
                <c:pt idx="243">
                  <c:v>-173.57512953400001</c:v>
                </c:pt>
                <c:pt idx="244">
                  <c:v>-173.05699481900001</c:v>
                </c:pt>
                <c:pt idx="245">
                  <c:v>-172.53886010400001</c:v>
                </c:pt>
                <c:pt idx="246">
                  <c:v>-172.02072538900001</c:v>
                </c:pt>
                <c:pt idx="247">
                  <c:v>-171.502590674</c:v>
                </c:pt>
                <c:pt idx="248">
                  <c:v>-170.984455959</c:v>
                </c:pt>
                <c:pt idx="249">
                  <c:v>-170.466321244</c:v>
                </c:pt>
                <c:pt idx="250">
                  <c:v>-169.94818652800001</c:v>
                </c:pt>
                <c:pt idx="251">
                  <c:v>-169.43005181300001</c:v>
                </c:pt>
                <c:pt idx="252">
                  <c:v>-168.911917098</c:v>
                </c:pt>
                <c:pt idx="253">
                  <c:v>-168.393782383</c:v>
                </c:pt>
                <c:pt idx="254">
                  <c:v>-167.875647668</c:v>
                </c:pt>
                <c:pt idx="255">
                  <c:v>-167.357512953</c:v>
                </c:pt>
                <c:pt idx="256">
                  <c:v>-166.83937823799999</c:v>
                </c:pt>
                <c:pt idx="257">
                  <c:v>-166.32124352299999</c:v>
                </c:pt>
                <c:pt idx="258">
                  <c:v>-165.80310880799999</c:v>
                </c:pt>
                <c:pt idx="259">
                  <c:v>-165.28497409299999</c:v>
                </c:pt>
                <c:pt idx="260">
                  <c:v>-164.76683937799999</c:v>
                </c:pt>
                <c:pt idx="261">
                  <c:v>-164.24870466300001</c:v>
                </c:pt>
                <c:pt idx="262">
                  <c:v>-163.73056994800001</c:v>
                </c:pt>
                <c:pt idx="263">
                  <c:v>-163.21243523300001</c:v>
                </c:pt>
                <c:pt idx="264">
                  <c:v>-162.69430051800001</c:v>
                </c:pt>
                <c:pt idx="265">
                  <c:v>-162.176165803</c:v>
                </c:pt>
                <c:pt idx="266">
                  <c:v>-161.658031088</c:v>
                </c:pt>
                <c:pt idx="267">
                  <c:v>-161.139896373</c:v>
                </c:pt>
                <c:pt idx="268">
                  <c:v>-160.621761658</c:v>
                </c:pt>
                <c:pt idx="269">
                  <c:v>-160.10362694299999</c:v>
                </c:pt>
                <c:pt idx="270">
                  <c:v>-159.58549222799999</c:v>
                </c:pt>
                <c:pt idx="271">
                  <c:v>-159.06735751299999</c:v>
                </c:pt>
                <c:pt idx="272">
                  <c:v>-158.54922279799999</c:v>
                </c:pt>
                <c:pt idx="273">
                  <c:v>-158.03108808299999</c:v>
                </c:pt>
                <c:pt idx="274">
                  <c:v>-157.51295336800001</c:v>
                </c:pt>
                <c:pt idx="275">
                  <c:v>-156.99481865300001</c:v>
                </c:pt>
                <c:pt idx="276">
                  <c:v>-156.47668393800001</c:v>
                </c:pt>
                <c:pt idx="277">
                  <c:v>-155.95854922300001</c:v>
                </c:pt>
                <c:pt idx="278">
                  <c:v>-155.440414508</c:v>
                </c:pt>
                <c:pt idx="279">
                  <c:v>-154.922279793</c:v>
                </c:pt>
                <c:pt idx="280">
                  <c:v>-154.404145078</c:v>
                </c:pt>
                <c:pt idx="281">
                  <c:v>-153.886010363</c:v>
                </c:pt>
                <c:pt idx="282">
                  <c:v>-153.36787564799999</c:v>
                </c:pt>
                <c:pt idx="283">
                  <c:v>-152.84974093299999</c:v>
                </c:pt>
                <c:pt idx="284">
                  <c:v>-152.33160621799999</c:v>
                </c:pt>
                <c:pt idx="285">
                  <c:v>-151.81347150299999</c:v>
                </c:pt>
                <c:pt idx="286">
                  <c:v>-151.29533678799999</c:v>
                </c:pt>
                <c:pt idx="287">
                  <c:v>-150.77720207300001</c:v>
                </c:pt>
                <c:pt idx="288">
                  <c:v>-150.25906735800001</c:v>
                </c:pt>
                <c:pt idx="289">
                  <c:v>-149.74093264199999</c:v>
                </c:pt>
                <c:pt idx="290">
                  <c:v>-149.22279792699999</c:v>
                </c:pt>
                <c:pt idx="291">
                  <c:v>-148.70466321200001</c:v>
                </c:pt>
                <c:pt idx="292">
                  <c:v>-148.18652849700001</c:v>
                </c:pt>
                <c:pt idx="293">
                  <c:v>-147.66839378200001</c:v>
                </c:pt>
                <c:pt idx="294">
                  <c:v>-147.15025906700001</c:v>
                </c:pt>
                <c:pt idx="295">
                  <c:v>-146.63212435200001</c:v>
                </c:pt>
                <c:pt idx="296">
                  <c:v>-146.113989637</c:v>
                </c:pt>
                <c:pt idx="297">
                  <c:v>-145.595854922</c:v>
                </c:pt>
                <c:pt idx="298">
                  <c:v>-145.077720207</c:v>
                </c:pt>
                <c:pt idx="299">
                  <c:v>-144.559585492</c:v>
                </c:pt>
                <c:pt idx="300">
                  <c:v>-144.04145077699999</c:v>
                </c:pt>
                <c:pt idx="301">
                  <c:v>-143.52331606199999</c:v>
                </c:pt>
                <c:pt idx="302">
                  <c:v>-143.00518134699999</c:v>
                </c:pt>
                <c:pt idx="303">
                  <c:v>-142.48704663199999</c:v>
                </c:pt>
                <c:pt idx="304">
                  <c:v>-141.96891191700001</c:v>
                </c:pt>
                <c:pt idx="305">
                  <c:v>-141.45077720200001</c:v>
                </c:pt>
                <c:pt idx="306">
                  <c:v>-140.93264248700001</c:v>
                </c:pt>
                <c:pt idx="307">
                  <c:v>-140.41450777200001</c:v>
                </c:pt>
                <c:pt idx="308">
                  <c:v>-139.89637305700001</c:v>
                </c:pt>
                <c:pt idx="309">
                  <c:v>-139.378238342</c:v>
                </c:pt>
                <c:pt idx="310">
                  <c:v>-138.860103627</c:v>
                </c:pt>
                <c:pt idx="311">
                  <c:v>-138.341968912</c:v>
                </c:pt>
                <c:pt idx="312">
                  <c:v>-137.823834197</c:v>
                </c:pt>
                <c:pt idx="313">
                  <c:v>-137.30569948199999</c:v>
                </c:pt>
                <c:pt idx="314">
                  <c:v>-136.78756476699999</c:v>
                </c:pt>
                <c:pt idx="315">
                  <c:v>-136.26943005199999</c:v>
                </c:pt>
                <c:pt idx="316">
                  <c:v>-135.75129533699999</c:v>
                </c:pt>
                <c:pt idx="317">
                  <c:v>-135.23316062200001</c:v>
                </c:pt>
                <c:pt idx="318">
                  <c:v>-134.71502590700001</c:v>
                </c:pt>
                <c:pt idx="319">
                  <c:v>-134.19689119200001</c:v>
                </c:pt>
                <c:pt idx="320">
                  <c:v>-133.67875647700001</c:v>
                </c:pt>
                <c:pt idx="321">
                  <c:v>-133.16062176200001</c:v>
                </c:pt>
                <c:pt idx="322">
                  <c:v>-132.642487047</c:v>
                </c:pt>
                <c:pt idx="323">
                  <c:v>-132.124352332</c:v>
                </c:pt>
                <c:pt idx="324">
                  <c:v>-131.606217617</c:v>
                </c:pt>
                <c:pt idx="325">
                  <c:v>-131.088082902</c:v>
                </c:pt>
                <c:pt idx="326">
                  <c:v>-130.56994818699999</c:v>
                </c:pt>
                <c:pt idx="327">
                  <c:v>-130.05181347199999</c:v>
                </c:pt>
                <c:pt idx="328">
                  <c:v>-129.533678756</c:v>
                </c:pt>
                <c:pt idx="329">
                  <c:v>-129.015544041</c:v>
                </c:pt>
                <c:pt idx="330">
                  <c:v>-128.497409326</c:v>
                </c:pt>
                <c:pt idx="331">
                  <c:v>-127.97927461099999</c:v>
                </c:pt>
                <c:pt idx="332">
                  <c:v>-127.46113989600001</c:v>
                </c:pt>
                <c:pt idx="333">
                  <c:v>-126.943005181</c:v>
                </c:pt>
                <c:pt idx="334">
                  <c:v>-126.424870466</c:v>
                </c:pt>
                <c:pt idx="335">
                  <c:v>-125.906735751</c:v>
                </c:pt>
                <c:pt idx="336">
                  <c:v>-125.388601036</c:v>
                </c:pt>
                <c:pt idx="337">
                  <c:v>-124.87046632099999</c:v>
                </c:pt>
                <c:pt idx="338">
                  <c:v>-124.35233160600001</c:v>
                </c:pt>
                <c:pt idx="339">
                  <c:v>-123.834196891</c:v>
                </c:pt>
                <c:pt idx="340">
                  <c:v>-123.316062176</c:v>
                </c:pt>
                <c:pt idx="341">
                  <c:v>-122.797927461</c:v>
                </c:pt>
                <c:pt idx="342">
                  <c:v>-122.279792746</c:v>
                </c:pt>
                <c:pt idx="343">
                  <c:v>-121.761658031</c:v>
                </c:pt>
                <c:pt idx="344">
                  <c:v>-121.24352331599999</c:v>
                </c:pt>
                <c:pt idx="345">
                  <c:v>-120.72538860100001</c:v>
                </c:pt>
                <c:pt idx="346">
                  <c:v>-120.207253886</c:v>
                </c:pt>
                <c:pt idx="347">
                  <c:v>-119.689119171</c:v>
                </c:pt>
                <c:pt idx="348">
                  <c:v>-119.170984456</c:v>
                </c:pt>
                <c:pt idx="349">
                  <c:v>-118.652849741</c:v>
                </c:pt>
                <c:pt idx="350">
                  <c:v>-118.13471502599999</c:v>
                </c:pt>
                <c:pt idx="351">
                  <c:v>-117.61658031100001</c:v>
                </c:pt>
                <c:pt idx="352">
                  <c:v>-117.098445596</c:v>
                </c:pt>
                <c:pt idx="353">
                  <c:v>-116.580310881</c:v>
                </c:pt>
                <c:pt idx="354">
                  <c:v>-116.062176166</c:v>
                </c:pt>
                <c:pt idx="355">
                  <c:v>-115.544041451</c:v>
                </c:pt>
                <c:pt idx="356">
                  <c:v>-115.025906736</c:v>
                </c:pt>
                <c:pt idx="357">
                  <c:v>-114.50777202099999</c:v>
                </c:pt>
                <c:pt idx="358">
                  <c:v>-113.98963730600001</c:v>
                </c:pt>
                <c:pt idx="359">
                  <c:v>-113.471502591</c:v>
                </c:pt>
                <c:pt idx="360">
                  <c:v>-112.953367876</c:v>
                </c:pt>
                <c:pt idx="361">
                  <c:v>-112.435233161</c:v>
                </c:pt>
                <c:pt idx="362">
                  <c:v>-111.917098446</c:v>
                </c:pt>
                <c:pt idx="363">
                  <c:v>-111.39896373099999</c:v>
                </c:pt>
                <c:pt idx="364">
                  <c:v>-110.88082901600001</c:v>
                </c:pt>
                <c:pt idx="365">
                  <c:v>-110.362694301</c:v>
                </c:pt>
                <c:pt idx="366">
                  <c:v>-109.844559585</c:v>
                </c:pt>
                <c:pt idx="367">
                  <c:v>-109.32642487</c:v>
                </c:pt>
                <c:pt idx="368">
                  <c:v>-108.80829015499999</c:v>
                </c:pt>
                <c:pt idx="369">
                  <c:v>-108.29015544000001</c:v>
                </c:pt>
                <c:pt idx="370">
                  <c:v>-107.772020725</c:v>
                </c:pt>
                <c:pt idx="371">
                  <c:v>-107.25388601</c:v>
                </c:pt>
                <c:pt idx="372">
                  <c:v>-106.735751295</c:v>
                </c:pt>
                <c:pt idx="373">
                  <c:v>-106.21761658</c:v>
                </c:pt>
                <c:pt idx="374">
                  <c:v>-105.699481865</c:v>
                </c:pt>
                <c:pt idx="375">
                  <c:v>-105.18134714999999</c:v>
                </c:pt>
                <c:pt idx="376">
                  <c:v>-104.66321243500001</c:v>
                </c:pt>
                <c:pt idx="377">
                  <c:v>-104.14507772</c:v>
                </c:pt>
                <c:pt idx="378">
                  <c:v>-103.626943005</c:v>
                </c:pt>
                <c:pt idx="379">
                  <c:v>-103.10880829</c:v>
                </c:pt>
                <c:pt idx="380">
                  <c:v>-102.590673575</c:v>
                </c:pt>
                <c:pt idx="381">
                  <c:v>-102.07253885999999</c:v>
                </c:pt>
                <c:pt idx="382">
                  <c:v>-101.55440414500001</c:v>
                </c:pt>
                <c:pt idx="383">
                  <c:v>-101.03626943</c:v>
                </c:pt>
                <c:pt idx="384">
                  <c:v>-100.518134715</c:v>
                </c:pt>
                <c:pt idx="385">
                  <c:v>-100</c:v>
                </c:pt>
                <c:pt idx="386">
                  <c:v>-99.481865284999998</c:v>
                </c:pt>
                <c:pt idx="387">
                  <c:v>-98.963730569899994</c:v>
                </c:pt>
                <c:pt idx="388">
                  <c:v>-98.445595854900006</c:v>
                </c:pt>
                <c:pt idx="389">
                  <c:v>-97.927461139900004</c:v>
                </c:pt>
                <c:pt idx="390">
                  <c:v>-97.409326424900001</c:v>
                </c:pt>
                <c:pt idx="391">
                  <c:v>-96.891191709799998</c:v>
                </c:pt>
                <c:pt idx="392">
                  <c:v>-96.373056994799995</c:v>
                </c:pt>
                <c:pt idx="393">
                  <c:v>-95.854922279799993</c:v>
                </c:pt>
                <c:pt idx="394">
                  <c:v>-95.336787564800005</c:v>
                </c:pt>
                <c:pt idx="395">
                  <c:v>-94.818652849700001</c:v>
                </c:pt>
                <c:pt idx="396">
                  <c:v>-94.300518134699999</c:v>
                </c:pt>
                <c:pt idx="397">
                  <c:v>-93.782383419699997</c:v>
                </c:pt>
                <c:pt idx="398">
                  <c:v>-93.264248704699995</c:v>
                </c:pt>
                <c:pt idx="399">
                  <c:v>-92.746113989600005</c:v>
                </c:pt>
                <c:pt idx="400">
                  <c:v>-92.227979274600003</c:v>
                </c:pt>
                <c:pt idx="401">
                  <c:v>-91.7098445596</c:v>
                </c:pt>
                <c:pt idx="402">
                  <c:v>-91.191709844599998</c:v>
                </c:pt>
                <c:pt idx="403">
                  <c:v>-90.673575129499994</c:v>
                </c:pt>
                <c:pt idx="404">
                  <c:v>-90.155440414500006</c:v>
                </c:pt>
                <c:pt idx="405">
                  <c:v>-89.637305699500004</c:v>
                </c:pt>
                <c:pt idx="406">
                  <c:v>-89.119170984500002</c:v>
                </c:pt>
                <c:pt idx="407">
                  <c:v>-88.601036269399998</c:v>
                </c:pt>
                <c:pt idx="408">
                  <c:v>-88.082901554399996</c:v>
                </c:pt>
                <c:pt idx="409">
                  <c:v>-87.564766839399994</c:v>
                </c:pt>
                <c:pt idx="410">
                  <c:v>-87.046632124400006</c:v>
                </c:pt>
                <c:pt idx="411">
                  <c:v>-86.528497409300002</c:v>
                </c:pt>
                <c:pt idx="412">
                  <c:v>-86.010362694299999</c:v>
                </c:pt>
                <c:pt idx="413">
                  <c:v>-85.492227979299997</c:v>
                </c:pt>
                <c:pt idx="414">
                  <c:v>-84.974093264199993</c:v>
                </c:pt>
                <c:pt idx="415">
                  <c:v>-84.455958549200005</c:v>
                </c:pt>
                <c:pt idx="416">
                  <c:v>-83.937823834200003</c:v>
                </c:pt>
                <c:pt idx="417">
                  <c:v>-83.419689119200001</c:v>
                </c:pt>
                <c:pt idx="418">
                  <c:v>-82.901554404099997</c:v>
                </c:pt>
                <c:pt idx="419">
                  <c:v>-82.383419689099995</c:v>
                </c:pt>
                <c:pt idx="420">
                  <c:v>-81.865284974100007</c:v>
                </c:pt>
                <c:pt idx="421">
                  <c:v>-81.347150259100005</c:v>
                </c:pt>
                <c:pt idx="422">
                  <c:v>-80.829015544000001</c:v>
                </c:pt>
                <c:pt idx="423">
                  <c:v>-80.310880828999998</c:v>
                </c:pt>
                <c:pt idx="424">
                  <c:v>-79.792746113999996</c:v>
                </c:pt>
                <c:pt idx="425">
                  <c:v>-79.274611398999994</c:v>
                </c:pt>
                <c:pt idx="426">
                  <c:v>-78.756476683900004</c:v>
                </c:pt>
                <c:pt idx="427">
                  <c:v>-78.238341968900002</c:v>
                </c:pt>
                <c:pt idx="428">
                  <c:v>-77.7202072539</c:v>
                </c:pt>
                <c:pt idx="429">
                  <c:v>-77.202072538899998</c:v>
                </c:pt>
                <c:pt idx="430">
                  <c:v>-76.683937823799994</c:v>
                </c:pt>
                <c:pt idx="431">
                  <c:v>-76.165803108800006</c:v>
                </c:pt>
                <c:pt idx="432">
                  <c:v>-75.647668393800004</c:v>
                </c:pt>
                <c:pt idx="433">
                  <c:v>-75.129533678800001</c:v>
                </c:pt>
                <c:pt idx="434">
                  <c:v>-74.611398963699997</c:v>
                </c:pt>
                <c:pt idx="435">
                  <c:v>-74.093264248699995</c:v>
                </c:pt>
                <c:pt idx="436">
                  <c:v>-73.575129533699993</c:v>
                </c:pt>
                <c:pt idx="437">
                  <c:v>-73.056994818700005</c:v>
                </c:pt>
                <c:pt idx="438">
                  <c:v>-72.538860103600001</c:v>
                </c:pt>
                <c:pt idx="439">
                  <c:v>-72.020725388599999</c:v>
                </c:pt>
                <c:pt idx="440">
                  <c:v>-71.502590673599997</c:v>
                </c:pt>
                <c:pt idx="441">
                  <c:v>-70.984455958500007</c:v>
                </c:pt>
                <c:pt idx="442">
                  <c:v>-70.466321243500005</c:v>
                </c:pt>
                <c:pt idx="443">
                  <c:v>-69.948186528500003</c:v>
                </c:pt>
                <c:pt idx="444">
                  <c:v>-69.4300518135</c:v>
                </c:pt>
                <c:pt idx="445">
                  <c:v>-68.911917098399996</c:v>
                </c:pt>
                <c:pt idx="446">
                  <c:v>-68.393782383399994</c:v>
                </c:pt>
                <c:pt idx="447">
                  <c:v>-67.875647668400006</c:v>
                </c:pt>
                <c:pt idx="448">
                  <c:v>-67.357512953400004</c:v>
                </c:pt>
                <c:pt idx="449">
                  <c:v>-66.8393782383</c:v>
                </c:pt>
                <c:pt idx="450">
                  <c:v>-66.321243523299998</c:v>
                </c:pt>
                <c:pt idx="451">
                  <c:v>-65.803108808299996</c:v>
                </c:pt>
                <c:pt idx="452">
                  <c:v>-65.284974093299994</c:v>
                </c:pt>
                <c:pt idx="453">
                  <c:v>-64.766839378200004</c:v>
                </c:pt>
                <c:pt idx="454">
                  <c:v>-64.248704663200002</c:v>
                </c:pt>
                <c:pt idx="455">
                  <c:v>-63.730569948199999</c:v>
                </c:pt>
                <c:pt idx="456">
                  <c:v>-63.212435233199997</c:v>
                </c:pt>
                <c:pt idx="457">
                  <c:v>-62.6943005181</c:v>
                </c:pt>
                <c:pt idx="458">
                  <c:v>-62.176165803099998</c:v>
                </c:pt>
                <c:pt idx="459">
                  <c:v>-61.658031088100003</c:v>
                </c:pt>
                <c:pt idx="460">
                  <c:v>-61.139896373100001</c:v>
                </c:pt>
                <c:pt idx="461">
                  <c:v>-60.621761657999997</c:v>
                </c:pt>
                <c:pt idx="462">
                  <c:v>-60.103626943000002</c:v>
                </c:pt>
                <c:pt idx="463">
                  <c:v>-59.585492228</c:v>
                </c:pt>
                <c:pt idx="464">
                  <c:v>-59.067357512999997</c:v>
                </c:pt>
                <c:pt idx="465">
                  <c:v>-58.549222797900001</c:v>
                </c:pt>
                <c:pt idx="466">
                  <c:v>-58.031088082899998</c:v>
                </c:pt>
                <c:pt idx="467">
                  <c:v>-57.512953367900003</c:v>
                </c:pt>
                <c:pt idx="468">
                  <c:v>-56.994818652799999</c:v>
                </c:pt>
                <c:pt idx="469">
                  <c:v>-56.476683937799997</c:v>
                </c:pt>
                <c:pt idx="470">
                  <c:v>-55.958549222800002</c:v>
                </c:pt>
                <c:pt idx="471">
                  <c:v>-55.4404145078</c:v>
                </c:pt>
                <c:pt idx="472">
                  <c:v>-54.922279792700003</c:v>
                </c:pt>
                <c:pt idx="473">
                  <c:v>-54.404145077700001</c:v>
                </c:pt>
                <c:pt idx="474">
                  <c:v>-53.886010362699999</c:v>
                </c:pt>
                <c:pt idx="475">
                  <c:v>-53.367875647699996</c:v>
                </c:pt>
                <c:pt idx="476">
                  <c:v>-52.8497409326</c:v>
                </c:pt>
                <c:pt idx="477">
                  <c:v>-52.331606217599997</c:v>
                </c:pt>
                <c:pt idx="478">
                  <c:v>-51.813471502600002</c:v>
                </c:pt>
                <c:pt idx="479">
                  <c:v>-51.2953367876</c:v>
                </c:pt>
                <c:pt idx="480">
                  <c:v>-50.777202072500003</c:v>
                </c:pt>
                <c:pt idx="481">
                  <c:v>-50.259067357500001</c:v>
                </c:pt>
                <c:pt idx="482">
                  <c:v>-49.740932642499999</c:v>
                </c:pt>
                <c:pt idx="483">
                  <c:v>-49.222797927499997</c:v>
                </c:pt>
                <c:pt idx="484">
                  <c:v>-48.7046632124</c:v>
                </c:pt>
                <c:pt idx="485">
                  <c:v>-48.186528497399998</c:v>
                </c:pt>
                <c:pt idx="486">
                  <c:v>-47.668393782400003</c:v>
                </c:pt>
                <c:pt idx="487">
                  <c:v>-47.1502590674</c:v>
                </c:pt>
                <c:pt idx="488">
                  <c:v>-46.632124352300004</c:v>
                </c:pt>
                <c:pt idx="489">
                  <c:v>-46.113989637300001</c:v>
                </c:pt>
                <c:pt idx="490">
                  <c:v>-45.595854922299999</c:v>
                </c:pt>
                <c:pt idx="491">
                  <c:v>-45.077720207299997</c:v>
                </c:pt>
                <c:pt idx="492">
                  <c:v>-44.5595854922</c:v>
                </c:pt>
                <c:pt idx="493">
                  <c:v>-44.041450777199998</c:v>
                </c:pt>
                <c:pt idx="494">
                  <c:v>-43.523316062200003</c:v>
                </c:pt>
                <c:pt idx="495">
                  <c:v>-43.005181347200001</c:v>
                </c:pt>
                <c:pt idx="496">
                  <c:v>-42.487046632099997</c:v>
                </c:pt>
                <c:pt idx="497">
                  <c:v>-41.968911917100002</c:v>
                </c:pt>
                <c:pt idx="498">
                  <c:v>-41.450777202099999</c:v>
                </c:pt>
                <c:pt idx="499">
                  <c:v>-40.932642487000003</c:v>
                </c:pt>
                <c:pt idx="500">
                  <c:v>-40.414507772</c:v>
                </c:pt>
                <c:pt idx="501">
                  <c:v>-39.896373056999998</c:v>
                </c:pt>
                <c:pt idx="502">
                  <c:v>-39.378238342000003</c:v>
                </c:pt>
                <c:pt idx="503">
                  <c:v>-38.860103626899999</c:v>
                </c:pt>
                <c:pt idx="504">
                  <c:v>-38.341968911899997</c:v>
                </c:pt>
                <c:pt idx="505">
                  <c:v>-37.823834196900002</c:v>
                </c:pt>
                <c:pt idx="506">
                  <c:v>-37.3056994819</c:v>
                </c:pt>
                <c:pt idx="507">
                  <c:v>-36.787564766800003</c:v>
                </c:pt>
                <c:pt idx="508">
                  <c:v>-36.269430051800001</c:v>
                </c:pt>
                <c:pt idx="509">
                  <c:v>-35.751295336799998</c:v>
                </c:pt>
                <c:pt idx="510">
                  <c:v>-35.233160621800003</c:v>
                </c:pt>
                <c:pt idx="511">
                  <c:v>-34.715025906699999</c:v>
                </c:pt>
                <c:pt idx="512">
                  <c:v>-34.196891191699997</c:v>
                </c:pt>
                <c:pt idx="513">
                  <c:v>-33.678756476700002</c:v>
                </c:pt>
                <c:pt idx="514">
                  <c:v>-33.1606217617</c:v>
                </c:pt>
                <c:pt idx="515">
                  <c:v>-32.642487046600003</c:v>
                </c:pt>
                <c:pt idx="516">
                  <c:v>-32.124352331600001</c:v>
                </c:pt>
                <c:pt idx="517">
                  <c:v>-31.606217616599999</c:v>
                </c:pt>
                <c:pt idx="518">
                  <c:v>-31.0880829016</c:v>
                </c:pt>
                <c:pt idx="519">
                  <c:v>-30.5699481865</c:v>
                </c:pt>
                <c:pt idx="520">
                  <c:v>-30.051813471500001</c:v>
                </c:pt>
                <c:pt idx="521">
                  <c:v>-29.533678756499999</c:v>
                </c:pt>
                <c:pt idx="522">
                  <c:v>-29.0155440415</c:v>
                </c:pt>
                <c:pt idx="523">
                  <c:v>-28.4974093264</c:v>
                </c:pt>
                <c:pt idx="524">
                  <c:v>-27.979274611400001</c:v>
                </c:pt>
                <c:pt idx="525">
                  <c:v>-27.461139896399999</c:v>
                </c:pt>
                <c:pt idx="526">
                  <c:v>-26.943005181299998</c:v>
                </c:pt>
                <c:pt idx="527">
                  <c:v>-26.4248704663</c:v>
                </c:pt>
                <c:pt idx="528">
                  <c:v>-25.906735751300001</c:v>
                </c:pt>
                <c:pt idx="529">
                  <c:v>-25.388601036299999</c:v>
                </c:pt>
                <c:pt idx="530">
                  <c:v>-24.870466321199999</c:v>
                </c:pt>
                <c:pt idx="531">
                  <c:v>-24.3523316062</c:v>
                </c:pt>
                <c:pt idx="532">
                  <c:v>-23.834196891200001</c:v>
                </c:pt>
                <c:pt idx="533">
                  <c:v>-23.316062176199999</c:v>
                </c:pt>
                <c:pt idx="534">
                  <c:v>-22.797927461099999</c:v>
                </c:pt>
                <c:pt idx="535">
                  <c:v>-22.2797927461</c:v>
                </c:pt>
                <c:pt idx="536">
                  <c:v>-21.761658031100001</c:v>
                </c:pt>
                <c:pt idx="537">
                  <c:v>-21.243523316099999</c:v>
                </c:pt>
                <c:pt idx="538">
                  <c:v>-20.725388600999999</c:v>
                </c:pt>
                <c:pt idx="539">
                  <c:v>-20.207253886</c:v>
                </c:pt>
                <c:pt idx="540">
                  <c:v>-19.689119171000002</c:v>
                </c:pt>
                <c:pt idx="541">
                  <c:v>-19.170984455999999</c:v>
                </c:pt>
                <c:pt idx="542">
                  <c:v>-18.652849740899999</c:v>
                </c:pt>
                <c:pt idx="543">
                  <c:v>-18.1347150259</c:v>
                </c:pt>
                <c:pt idx="544">
                  <c:v>-17.616580310900002</c:v>
                </c:pt>
                <c:pt idx="545">
                  <c:v>-17.098445595899999</c:v>
                </c:pt>
                <c:pt idx="546">
                  <c:v>-16.580310880799999</c:v>
                </c:pt>
                <c:pt idx="547">
                  <c:v>-16.0621761658</c:v>
                </c:pt>
                <c:pt idx="548">
                  <c:v>-15.5440414508</c:v>
                </c:pt>
                <c:pt idx="549">
                  <c:v>-15.0259067358</c:v>
                </c:pt>
                <c:pt idx="550">
                  <c:v>-14.507772020699999</c:v>
                </c:pt>
                <c:pt idx="551">
                  <c:v>-13.989637305700001</c:v>
                </c:pt>
                <c:pt idx="552">
                  <c:v>-13.4715025907</c:v>
                </c:pt>
                <c:pt idx="553">
                  <c:v>-12.9533678756</c:v>
                </c:pt>
                <c:pt idx="554">
                  <c:v>-12.435233160599999</c:v>
                </c:pt>
                <c:pt idx="555">
                  <c:v>-11.917098445600001</c:v>
                </c:pt>
                <c:pt idx="556">
                  <c:v>-11.3989637306</c:v>
                </c:pt>
                <c:pt idx="557">
                  <c:v>-10.8808290155</c:v>
                </c:pt>
                <c:pt idx="558">
                  <c:v>-10.362694300499999</c:v>
                </c:pt>
                <c:pt idx="559">
                  <c:v>-9.8445595854899999</c:v>
                </c:pt>
                <c:pt idx="560">
                  <c:v>-9.3264248704699995</c:v>
                </c:pt>
                <c:pt idx="561">
                  <c:v>-8.8082901554399999</c:v>
                </c:pt>
                <c:pt idx="562">
                  <c:v>-8.2901554404100004</c:v>
                </c:pt>
                <c:pt idx="563">
                  <c:v>-7.77202072539</c:v>
                </c:pt>
                <c:pt idx="564">
                  <c:v>-7.2538860103599996</c:v>
                </c:pt>
                <c:pt idx="565">
                  <c:v>-6.7357512953400001</c:v>
                </c:pt>
                <c:pt idx="566">
                  <c:v>-6.2176165803099996</c:v>
                </c:pt>
                <c:pt idx="567">
                  <c:v>-5.6994818652800001</c:v>
                </c:pt>
                <c:pt idx="568">
                  <c:v>-5.1813471502599997</c:v>
                </c:pt>
                <c:pt idx="569">
                  <c:v>-4.6632124352300002</c:v>
                </c:pt>
                <c:pt idx="570">
                  <c:v>-4.1450777202099998</c:v>
                </c:pt>
                <c:pt idx="571">
                  <c:v>-3.6269430051799998</c:v>
                </c:pt>
                <c:pt idx="572">
                  <c:v>-3.1088082901599998</c:v>
                </c:pt>
                <c:pt idx="573">
                  <c:v>-2.5906735751299999</c:v>
                </c:pt>
                <c:pt idx="574">
                  <c:v>-2.0725388600999999</c:v>
                </c:pt>
                <c:pt idx="575">
                  <c:v>-1.5544041450799999</c:v>
                </c:pt>
                <c:pt idx="576">
                  <c:v>-1.0362694300499999</c:v>
                </c:pt>
                <c:pt idx="577">
                  <c:v>-0.51813471502599995</c:v>
                </c:pt>
                <c:pt idx="578" formatCode="0.00E+00">
                  <c:v>0</c:v>
                </c:pt>
                <c:pt idx="579">
                  <c:v>0.51813471502599995</c:v>
                </c:pt>
                <c:pt idx="580">
                  <c:v>1.0362694300499999</c:v>
                </c:pt>
                <c:pt idx="581">
                  <c:v>1.5544041450799999</c:v>
                </c:pt>
                <c:pt idx="582">
                  <c:v>2.0725388600999999</c:v>
                </c:pt>
                <c:pt idx="583">
                  <c:v>2.5906735751299999</c:v>
                </c:pt>
                <c:pt idx="584">
                  <c:v>3.1088082901599998</c:v>
                </c:pt>
                <c:pt idx="585">
                  <c:v>3.6269430051799998</c:v>
                </c:pt>
                <c:pt idx="586">
                  <c:v>4.1450777202099998</c:v>
                </c:pt>
                <c:pt idx="587">
                  <c:v>4.6632124352300002</c:v>
                </c:pt>
                <c:pt idx="588">
                  <c:v>5.1813471502599997</c:v>
                </c:pt>
                <c:pt idx="589">
                  <c:v>5.6994818652800001</c:v>
                </c:pt>
                <c:pt idx="590">
                  <c:v>6.2176165803099996</c:v>
                </c:pt>
                <c:pt idx="591">
                  <c:v>6.7357512953400001</c:v>
                </c:pt>
                <c:pt idx="592">
                  <c:v>7.2538860103599996</c:v>
                </c:pt>
                <c:pt idx="593">
                  <c:v>7.77202072539</c:v>
                </c:pt>
                <c:pt idx="594">
                  <c:v>8.2901554404100004</c:v>
                </c:pt>
                <c:pt idx="595">
                  <c:v>8.8082901554399999</c:v>
                </c:pt>
                <c:pt idx="596">
                  <c:v>9.3264248704699995</c:v>
                </c:pt>
                <c:pt idx="597">
                  <c:v>9.8445595854899999</c:v>
                </c:pt>
                <c:pt idx="598">
                  <c:v>10.362694300499999</c:v>
                </c:pt>
                <c:pt idx="599">
                  <c:v>10.8808290155</c:v>
                </c:pt>
                <c:pt idx="600">
                  <c:v>11.3989637306</c:v>
                </c:pt>
                <c:pt idx="601">
                  <c:v>11.917098445600001</c:v>
                </c:pt>
                <c:pt idx="602">
                  <c:v>12.435233160599999</c:v>
                </c:pt>
                <c:pt idx="603">
                  <c:v>12.9533678756</c:v>
                </c:pt>
                <c:pt idx="604">
                  <c:v>13.4715025907</c:v>
                </c:pt>
                <c:pt idx="605">
                  <c:v>13.989637305700001</c:v>
                </c:pt>
                <c:pt idx="606">
                  <c:v>14.507772020699999</c:v>
                </c:pt>
                <c:pt idx="607">
                  <c:v>15.0259067358</c:v>
                </c:pt>
                <c:pt idx="608">
                  <c:v>15.5440414508</c:v>
                </c:pt>
                <c:pt idx="609">
                  <c:v>16.0621761658</c:v>
                </c:pt>
                <c:pt idx="610">
                  <c:v>16.580310880799999</c:v>
                </c:pt>
                <c:pt idx="611">
                  <c:v>17.098445595899999</c:v>
                </c:pt>
                <c:pt idx="612">
                  <c:v>17.616580310900002</c:v>
                </c:pt>
                <c:pt idx="613">
                  <c:v>18.1347150259</c:v>
                </c:pt>
                <c:pt idx="614">
                  <c:v>18.652849740899999</c:v>
                </c:pt>
                <c:pt idx="615">
                  <c:v>19.170984455999999</c:v>
                </c:pt>
                <c:pt idx="616">
                  <c:v>19.689119171000002</c:v>
                </c:pt>
                <c:pt idx="617">
                  <c:v>20.207253886</c:v>
                </c:pt>
                <c:pt idx="618">
                  <c:v>20.725388600999999</c:v>
                </c:pt>
                <c:pt idx="619">
                  <c:v>21.243523316099999</c:v>
                </c:pt>
                <c:pt idx="620">
                  <c:v>21.761658031100001</c:v>
                </c:pt>
                <c:pt idx="621">
                  <c:v>22.2797927461</c:v>
                </c:pt>
                <c:pt idx="622">
                  <c:v>22.797927461099999</c:v>
                </c:pt>
                <c:pt idx="623">
                  <c:v>23.316062176199999</c:v>
                </c:pt>
                <c:pt idx="624">
                  <c:v>23.834196891200001</c:v>
                </c:pt>
                <c:pt idx="625">
                  <c:v>24.3523316062</c:v>
                </c:pt>
                <c:pt idx="626">
                  <c:v>24.870466321199999</c:v>
                </c:pt>
                <c:pt idx="627">
                  <c:v>25.388601036299999</c:v>
                </c:pt>
                <c:pt idx="628">
                  <c:v>25.906735751300001</c:v>
                </c:pt>
                <c:pt idx="629">
                  <c:v>26.4248704663</c:v>
                </c:pt>
                <c:pt idx="630">
                  <c:v>26.943005181299998</c:v>
                </c:pt>
                <c:pt idx="631">
                  <c:v>27.461139896399999</c:v>
                </c:pt>
                <c:pt idx="632">
                  <c:v>27.979274611400001</c:v>
                </c:pt>
                <c:pt idx="633">
                  <c:v>28.4974093264</c:v>
                </c:pt>
                <c:pt idx="634">
                  <c:v>29.0155440415</c:v>
                </c:pt>
                <c:pt idx="635">
                  <c:v>29.533678756499999</c:v>
                </c:pt>
                <c:pt idx="636">
                  <c:v>30.051813471500001</c:v>
                </c:pt>
                <c:pt idx="637">
                  <c:v>30.5699481865</c:v>
                </c:pt>
                <c:pt idx="638">
                  <c:v>31.0880829016</c:v>
                </c:pt>
                <c:pt idx="639">
                  <c:v>31.606217616599999</c:v>
                </c:pt>
                <c:pt idx="640">
                  <c:v>32.124352331600001</c:v>
                </c:pt>
                <c:pt idx="641">
                  <c:v>32.642487046600003</c:v>
                </c:pt>
                <c:pt idx="642">
                  <c:v>33.1606217617</c:v>
                </c:pt>
                <c:pt idx="643">
                  <c:v>33.678756476700002</c:v>
                </c:pt>
                <c:pt idx="644">
                  <c:v>34.196891191699997</c:v>
                </c:pt>
                <c:pt idx="645">
                  <c:v>34.715025906699999</c:v>
                </c:pt>
                <c:pt idx="646">
                  <c:v>35.233160621800003</c:v>
                </c:pt>
                <c:pt idx="647">
                  <c:v>35.751295336799998</c:v>
                </c:pt>
                <c:pt idx="648">
                  <c:v>36.269430051800001</c:v>
                </c:pt>
                <c:pt idx="649">
                  <c:v>36.787564766800003</c:v>
                </c:pt>
                <c:pt idx="650">
                  <c:v>37.3056994819</c:v>
                </c:pt>
                <c:pt idx="651">
                  <c:v>37.823834196900002</c:v>
                </c:pt>
                <c:pt idx="652">
                  <c:v>38.341968911899997</c:v>
                </c:pt>
                <c:pt idx="653">
                  <c:v>38.860103626899999</c:v>
                </c:pt>
                <c:pt idx="654">
                  <c:v>39.378238342000003</c:v>
                </c:pt>
                <c:pt idx="655">
                  <c:v>39.896373056999998</c:v>
                </c:pt>
                <c:pt idx="656">
                  <c:v>40.414507772</c:v>
                </c:pt>
                <c:pt idx="657">
                  <c:v>40.932642487000003</c:v>
                </c:pt>
                <c:pt idx="658">
                  <c:v>41.450777202099999</c:v>
                </c:pt>
                <c:pt idx="659">
                  <c:v>41.968911917100002</c:v>
                </c:pt>
                <c:pt idx="660">
                  <c:v>42.487046632099997</c:v>
                </c:pt>
                <c:pt idx="661">
                  <c:v>43.005181347200001</c:v>
                </c:pt>
                <c:pt idx="662">
                  <c:v>43.523316062200003</c:v>
                </c:pt>
                <c:pt idx="663">
                  <c:v>44.041450777199998</c:v>
                </c:pt>
                <c:pt idx="664">
                  <c:v>44.5595854922</c:v>
                </c:pt>
                <c:pt idx="665">
                  <c:v>45.077720207299997</c:v>
                </c:pt>
                <c:pt idx="666">
                  <c:v>45.595854922299999</c:v>
                </c:pt>
                <c:pt idx="667">
                  <c:v>46.113989637300001</c:v>
                </c:pt>
                <c:pt idx="668">
                  <c:v>46.632124352300004</c:v>
                </c:pt>
                <c:pt idx="669">
                  <c:v>47.1502590674</c:v>
                </c:pt>
                <c:pt idx="670">
                  <c:v>47.668393782400003</c:v>
                </c:pt>
                <c:pt idx="671">
                  <c:v>48.186528497399998</c:v>
                </c:pt>
                <c:pt idx="672">
                  <c:v>48.7046632124</c:v>
                </c:pt>
                <c:pt idx="673">
                  <c:v>49.222797927499997</c:v>
                </c:pt>
                <c:pt idx="674">
                  <c:v>49.740932642499999</c:v>
                </c:pt>
                <c:pt idx="675">
                  <c:v>50.259067357500001</c:v>
                </c:pt>
                <c:pt idx="676">
                  <c:v>50.777202072500003</c:v>
                </c:pt>
                <c:pt idx="677">
                  <c:v>51.2953367876</c:v>
                </c:pt>
                <c:pt idx="678">
                  <c:v>51.813471502600002</c:v>
                </c:pt>
                <c:pt idx="679">
                  <c:v>52.331606217599997</c:v>
                </c:pt>
                <c:pt idx="680">
                  <c:v>52.8497409326</c:v>
                </c:pt>
                <c:pt idx="681">
                  <c:v>53.367875647699996</c:v>
                </c:pt>
                <c:pt idx="682">
                  <c:v>53.886010362699999</c:v>
                </c:pt>
                <c:pt idx="683">
                  <c:v>54.404145077700001</c:v>
                </c:pt>
                <c:pt idx="684">
                  <c:v>54.922279792700003</c:v>
                </c:pt>
                <c:pt idx="685">
                  <c:v>55.4404145078</c:v>
                </c:pt>
                <c:pt idx="686">
                  <c:v>55.958549222800002</c:v>
                </c:pt>
                <c:pt idx="687">
                  <c:v>56.476683937799997</c:v>
                </c:pt>
                <c:pt idx="688">
                  <c:v>56.994818652799999</c:v>
                </c:pt>
                <c:pt idx="689">
                  <c:v>57.512953367900003</c:v>
                </c:pt>
                <c:pt idx="690">
                  <c:v>58.031088082899998</c:v>
                </c:pt>
                <c:pt idx="691">
                  <c:v>58.549222797900001</c:v>
                </c:pt>
                <c:pt idx="692">
                  <c:v>59.067357512999997</c:v>
                </c:pt>
                <c:pt idx="693">
                  <c:v>59.585492228</c:v>
                </c:pt>
                <c:pt idx="694">
                  <c:v>60.103626943000002</c:v>
                </c:pt>
                <c:pt idx="695">
                  <c:v>60.621761657999997</c:v>
                </c:pt>
                <c:pt idx="696">
                  <c:v>61.139896373100001</c:v>
                </c:pt>
                <c:pt idx="697">
                  <c:v>61.658031088100003</c:v>
                </c:pt>
                <c:pt idx="698">
                  <c:v>62.176165803099998</c:v>
                </c:pt>
                <c:pt idx="699">
                  <c:v>62.6943005181</c:v>
                </c:pt>
                <c:pt idx="700">
                  <c:v>63.212435233199997</c:v>
                </c:pt>
                <c:pt idx="701">
                  <c:v>63.730569948199999</c:v>
                </c:pt>
                <c:pt idx="702">
                  <c:v>64.248704663200002</c:v>
                </c:pt>
                <c:pt idx="703">
                  <c:v>64.766839378200004</c:v>
                </c:pt>
                <c:pt idx="704">
                  <c:v>65.284974093299994</c:v>
                </c:pt>
                <c:pt idx="705">
                  <c:v>65.803108808299996</c:v>
                </c:pt>
                <c:pt idx="706">
                  <c:v>66.321243523299998</c:v>
                </c:pt>
                <c:pt idx="707">
                  <c:v>66.8393782383</c:v>
                </c:pt>
                <c:pt idx="708">
                  <c:v>67.357512953400004</c:v>
                </c:pt>
                <c:pt idx="709">
                  <c:v>67.875647668400006</c:v>
                </c:pt>
                <c:pt idx="710">
                  <c:v>68.393782383399994</c:v>
                </c:pt>
                <c:pt idx="711">
                  <c:v>68.911917098399996</c:v>
                </c:pt>
                <c:pt idx="712">
                  <c:v>69.4300518135</c:v>
                </c:pt>
                <c:pt idx="713">
                  <c:v>69.948186528500003</c:v>
                </c:pt>
                <c:pt idx="714">
                  <c:v>70.466321243500005</c:v>
                </c:pt>
                <c:pt idx="715">
                  <c:v>70.984455958500007</c:v>
                </c:pt>
                <c:pt idx="716">
                  <c:v>71.502590673599997</c:v>
                </c:pt>
                <c:pt idx="717">
                  <c:v>72.020725388599999</c:v>
                </c:pt>
                <c:pt idx="718">
                  <c:v>72.538860103600001</c:v>
                </c:pt>
                <c:pt idx="719">
                  <c:v>73.056994818700005</c:v>
                </c:pt>
                <c:pt idx="720">
                  <c:v>73.575129533699993</c:v>
                </c:pt>
                <c:pt idx="721">
                  <c:v>74.093264248699995</c:v>
                </c:pt>
                <c:pt idx="722">
                  <c:v>74.611398963699997</c:v>
                </c:pt>
                <c:pt idx="723">
                  <c:v>75.129533678800001</c:v>
                </c:pt>
                <c:pt idx="724">
                  <c:v>75.647668393800004</c:v>
                </c:pt>
                <c:pt idx="725">
                  <c:v>76.165803108800006</c:v>
                </c:pt>
                <c:pt idx="726">
                  <c:v>76.683937823799994</c:v>
                </c:pt>
                <c:pt idx="727">
                  <c:v>77.202072538899998</c:v>
                </c:pt>
                <c:pt idx="728">
                  <c:v>77.7202072539</c:v>
                </c:pt>
                <c:pt idx="729">
                  <c:v>78.238341968900002</c:v>
                </c:pt>
                <c:pt idx="730">
                  <c:v>78.756476683900004</c:v>
                </c:pt>
                <c:pt idx="731">
                  <c:v>79.274611398999994</c:v>
                </c:pt>
                <c:pt idx="732">
                  <c:v>79.792746113999996</c:v>
                </c:pt>
                <c:pt idx="733">
                  <c:v>80.310880828999998</c:v>
                </c:pt>
                <c:pt idx="734">
                  <c:v>80.829015544000001</c:v>
                </c:pt>
                <c:pt idx="735">
                  <c:v>81.347150259100005</c:v>
                </c:pt>
                <c:pt idx="736">
                  <c:v>81.865284974100007</c:v>
                </c:pt>
                <c:pt idx="737">
                  <c:v>82.383419689099995</c:v>
                </c:pt>
                <c:pt idx="738">
                  <c:v>82.901554404099997</c:v>
                </c:pt>
                <c:pt idx="739">
                  <c:v>83.419689119200001</c:v>
                </c:pt>
                <c:pt idx="740">
                  <c:v>83.937823834200003</c:v>
                </c:pt>
                <c:pt idx="741">
                  <c:v>84.455958549200005</c:v>
                </c:pt>
                <c:pt idx="742">
                  <c:v>84.974093264199993</c:v>
                </c:pt>
                <c:pt idx="743">
                  <c:v>85.492227979299997</c:v>
                </c:pt>
                <c:pt idx="744">
                  <c:v>86.010362694299999</c:v>
                </c:pt>
                <c:pt idx="745">
                  <c:v>86.528497409300002</c:v>
                </c:pt>
                <c:pt idx="746">
                  <c:v>87.046632124400006</c:v>
                </c:pt>
                <c:pt idx="747">
                  <c:v>87.564766839399994</c:v>
                </c:pt>
                <c:pt idx="748">
                  <c:v>88.082901554399996</c:v>
                </c:pt>
                <c:pt idx="749">
                  <c:v>88.601036269399998</c:v>
                </c:pt>
                <c:pt idx="750">
                  <c:v>89.119170984500002</c:v>
                </c:pt>
                <c:pt idx="751">
                  <c:v>89.637305699500004</c:v>
                </c:pt>
                <c:pt idx="752">
                  <c:v>90.155440414500006</c:v>
                </c:pt>
                <c:pt idx="753">
                  <c:v>90.673575129499994</c:v>
                </c:pt>
                <c:pt idx="754">
                  <c:v>91.191709844599998</c:v>
                </c:pt>
                <c:pt idx="755">
                  <c:v>91.7098445596</c:v>
                </c:pt>
                <c:pt idx="756">
                  <c:v>92.227979274600003</c:v>
                </c:pt>
                <c:pt idx="757">
                  <c:v>92.746113989600005</c:v>
                </c:pt>
                <c:pt idx="758">
                  <c:v>93.264248704699995</c:v>
                </c:pt>
                <c:pt idx="759">
                  <c:v>93.782383419699997</c:v>
                </c:pt>
                <c:pt idx="760">
                  <c:v>94.300518134699999</c:v>
                </c:pt>
                <c:pt idx="761">
                  <c:v>94.818652849700001</c:v>
                </c:pt>
                <c:pt idx="762">
                  <c:v>95.336787564800005</c:v>
                </c:pt>
                <c:pt idx="763">
                  <c:v>95.854922279799993</c:v>
                </c:pt>
                <c:pt idx="764">
                  <c:v>96.373056994799995</c:v>
                </c:pt>
                <c:pt idx="765">
                  <c:v>96.891191709799998</c:v>
                </c:pt>
                <c:pt idx="766">
                  <c:v>97.409326424900001</c:v>
                </c:pt>
                <c:pt idx="767">
                  <c:v>97.927461139900004</c:v>
                </c:pt>
                <c:pt idx="768">
                  <c:v>98.445595854900006</c:v>
                </c:pt>
                <c:pt idx="769">
                  <c:v>98.963730569899994</c:v>
                </c:pt>
                <c:pt idx="770">
                  <c:v>99.481865284999998</c:v>
                </c:pt>
                <c:pt idx="771">
                  <c:v>100</c:v>
                </c:pt>
                <c:pt idx="772">
                  <c:v>100.518134715</c:v>
                </c:pt>
                <c:pt idx="773">
                  <c:v>101.03626943</c:v>
                </c:pt>
                <c:pt idx="774">
                  <c:v>101.55440414500001</c:v>
                </c:pt>
                <c:pt idx="775">
                  <c:v>102.07253885999999</c:v>
                </c:pt>
                <c:pt idx="776">
                  <c:v>102.590673575</c:v>
                </c:pt>
                <c:pt idx="777">
                  <c:v>103.10880829</c:v>
                </c:pt>
                <c:pt idx="778">
                  <c:v>103.626943005</c:v>
                </c:pt>
                <c:pt idx="779">
                  <c:v>104.14507772</c:v>
                </c:pt>
                <c:pt idx="780">
                  <c:v>104.66321243500001</c:v>
                </c:pt>
                <c:pt idx="781">
                  <c:v>105.18134714999999</c:v>
                </c:pt>
                <c:pt idx="782">
                  <c:v>105.699481865</c:v>
                </c:pt>
                <c:pt idx="783">
                  <c:v>106.21761658</c:v>
                </c:pt>
                <c:pt idx="784">
                  <c:v>106.735751295</c:v>
                </c:pt>
                <c:pt idx="785">
                  <c:v>107.25388601</c:v>
                </c:pt>
                <c:pt idx="786">
                  <c:v>107.772020725</c:v>
                </c:pt>
                <c:pt idx="787">
                  <c:v>108.29015544000001</c:v>
                </c:pt>
                <c:pt idx="788">
                  <c:v>108.80829015499999</c:v>
                </c:pt>
                <c:pt idx="789">
                  <c:v>109.32642487</c:v>
                </c:pt>
                <c:pt idx="790">
                  <c:v>109.844559585</c:v>
                </c:pt>
                <c:pt idx="791">
                  <c:v>110.362694301</c:v>
                </c:pt>
                <c:pt idx="792">
                  <c:v>110.88082901600001</c:v>
                </c:pt>
                <c:pt idx="793">
                  <c:v>111.39896373099999</c:v>
                </c:pt>
                <c:pt idx="794">
                  <c:v>111.917098446</c:v>
                </c:pt>
                <c:pt idx="795">
                  <c:v>112.435233161</c:v>
                </c:pt>
                <c:pt idx="796">
                  <c:v>112.953367876</c:v>
                </c:pt>
                <c:pt idx="797">
                  <c:v>113.471502591</c:v>
                </c:pt>
                <c:pt idx="798">
                  <c:v>113.98963730600001</c:v>
                </c:pt>
                <c:pt idx="799">
                  <c:v>114.50777202099999</c:v>
                </c:pt>
                <c:pt idx="800">
                  <c:v>115.025906736</c:v>
                </c:pt>
                <c:pt idx="801">
                  <c:v>115.544041451</c:v>
                </c:pt>
                <c:pt idx="802">
                  <c:v>116.062176166</c:v>
                </c:pt>
                <c:pt idx="803">
                  <c:v>116.580310881</c:v>
                </c:pt>
                <c:pt idx="804">
                  <c:v>117.098445596</c:v>
                </c:pt>
                <c:pt idx="805">
                  <c:v>117.61658031100001</c:v>
                </c:pt>
                <c:pt idx="806">
                  <c:v>118.13471502599999</c:v>
                </c:pt>
                <c:pt idx="807">
                  <c:v>118.652849741</c:v>
                </c:pt>
                <c:pt idx="808">
                  <c:v>119.170984456</c:v>
                </c:pt>
                <c:pt idx="809">
                  <c:v>119.689119171</c:v>
                </c:pt>
                <c:pt idx="810">
                  <c:v>120.207253886</c:v>
                </c:pt>
                <c:pt idx="811">
                  <c:v>120.72538860100001</c:v>
                </c:pt>
                <c:pt idx="812">
                  <c:v>121.24352331599999</c:v>
                </c:pt>
                <c:pt idx="813">
                  <c:v>121.761658031</c:v>
                </c:pt>
                <c:pt idx="814">
                  <c:v>122.279792746</c:v>
                </c:pt>
                <c:pt idx="815">
                  <c:v>122.797927461</c:v>
                </c:pt>
                <c:pt idx="816">
                  <c:v>123.316062176</c:v>
                </c:pt>
                <c:pt idx="817">
                  <c:v>123.834196891</c:v>
                </c:pt>
                <c:pt idx="818">
                  <c:v>124.35233160600001</c:v>
                </c:pt>
                <c:pt idx="819">
                  <c:v>124.87046632099999</c:v>
                </c:pt>
                <c:pt idx="820">
                  <c:v>125.388601036</c:v>
                </c:pt>
                <c:pt idx="821">
                  <c:v>125.906735751</c:v>
                </c:pt>
                <c:pt idx="822">
                  <c:v>126.424870466</c:v>
                </c:pt>
                <c:pt idx="823">
                  <c:v>126.943005181</c:v>
                </c:pt>
                <c:pt idx="824">
                  <c:v>127.46113989600001</c:v>
                </c:pt>
                <c:pt idx="825">
                  <c:v>127.97927461099999</c:v>
                </c:pt>
                <c:pt idx="826">
                  <c:v>128.497409326</c:v>
                </c:pt>
                <c:pt idx="827">
                  <c:v>129.015544041</c:v>
                </c:pt>
                <c:pt idx="828">
                  <c:v>129.533678756</c:v>
                </c:pt>
                <c:pt idx="829">
                  <c:v>130.05181347199999</c:v>
                </c:pt>
                <c:pt idx="830">
                  <c:v>130.56994818699999</c:v>
                </c:pt>
                <c:pt idx="831">
                  <c:v>131.088082902</c:v>
                </c:pt>
                <c:pt idx="832">
                  <c:v>131.606217617</c:v>
                </c:pt>
                <c:pt idx="833">
                  <c:v>132.124352332</c:v>
                </c:pt>
                <c:pt idx="834">
                  <c:v>132.642487047</c:v>
                </c:pt>
                <c:pt idx="835">
                  <c:v>133.16062176200001</c:v>
                </c:pt>
                <c:pt idx="836">
                  <c:v>133.67875647700001</c:v>
                </c:pt>
                <c:pt idx="837">
                  <c:v>134.19689119200001</c:v>
                </c:pt>
                <c:pt idx="838">
                  <c:v>134.71502590700001</c:v>
                </c:pt>
                <c:pt idx="839">
                  <c:v>135.23316062200001</c:v>
                </c:pt>
                <c:pt idx="840">
                  <c:v>135.75129533699999</c:v>
                </c:pt>
                <c:pt idx="841">
                  <c:v>136.26943005199999</c:v>
                </c:pt>
                <c:pt idx="842">
                  <c:v>136.78756476699999</c:v>
                </c:pt>
                <c:pt idx="843">
                  <c:v>137.30569948199999</c:v>
                </c:pt>
                <c:pt idx="844">
                  <c:v>137.823834197</c:v>
                </c:pt>
                <c:pt idx="845">
                  <c:v>138.341968912</c:v>
                </c:pt>
                <c:pt idx="846">
                  <c:v>138.860103627</c:v>
                </c:pt>
                <c:pt idx="847">
                  <c:v>139.378238342</c:v>
                </c:pt>
                <c:pt idx="848">
                  <c:v>139.89637305700001</c:v>
                </c:pt>
                <c:pt idx="849">
                  <c:v>140.41450777200001</c:v>
                </c:pt>
                <c:pt idx="850">
                  <c:v>140.93264248700001</c:v>
                </c:pt>
                <c:pt idx="851">
                  <c:v>141.45077720200001</c:v>
                </c:pt>
                <c:pt idx="852">
                  <c:v>141.96891191700001</c:v>
                </c:pt>
                <c:pt idx="853">
                  <c:v>142.48704663199999</c:v>
                </c:pt>
                <c:pt idx="854">
                  <c:v>143.00518134699999</c:v>
                </c:pt>
                <c:pt idx="855">
                  <c:v>143.52331606199999</c:v>
                </c:pt>
                <c:pt idx="856">
                  <c:v>144.04145077699999</c:v>
                </c:pt>
                <c:pt idx="857">
                  <c:v>144.559585492</c:v>
                </c:pt>
                <c:pt idx="858">
                  <c:v>145.077720207</c:v>
                </c:pt>
                <c:pt idx="859">
                  <c:v>145.595854922</c:v>
                </c:pt>
                <c:pt idx="860">
                  <c:v>146.113989637</c:v>
                </c:pt>
                <c:pt idx="861">
                  <c:v>146.63212435200001</c:v>
                </c:pt>
                <c:pt idx="862">
                  <c:v>147.15025906700001</c:v>
                </c:pt>
                <c:pt idx="863">
                  <c:v>147.66839378200001</c:v>
                </c:pt>
                <c:pt idx="864">
                  <c:v>148.18652849700001</c:v>
                </c:pt>
                <c:pt idx="865">
                  <c:v>148.70466321200001</c:v>
                </c:pt>
                <c:pt idx="866">
                  <c:v>149.22279792699999</c:v>
                </c:pt>
                <c:pt idx="867">
                  <c:v>149.74093264199999</c:v>
                </c:pt>
                <c:pt idx="868">
                  <c:v>150.25906735800001</c:v>
                </c:pt>
                <c:pt idx="869">
                  <c:v>150.77720207300001</c:v>
                </c:pt>
                <c:pt idx="870">
                  <c:v>151.29533678799999</c:v>
                </c:pt>
                <c:pt idx="871">
                  <c:v>151.81347150299999</c:v>
                </c:pt>
                <c:pt idx="872">
                  <c:v>152.33160621799999</c:v>
                </c:pt>
                <c:pt idx="873">
                  <c:v>152.84974093299999</c:v>
                </c:pt>
                <c:pt idx="874">
                  <c:v>153.36787564799999</c:v>
                </c:pt>
                <c:pt idx="875">
                  <c:v>153.886010363</c:v>
                </c:pt>
                <c:pt idx="876">
                  <c:v>154.404145078</c:v>
                </c:pt>
                <c:pt idx="877">
                  <c:v>154.922279793</c:v>
                </c:pt>
                <c:pt idx="878">
                  <c:v>155.440414508</c:v>
                </c:pt>
                <c:pt idx="879">
                  <c:v>155.95854922300001</c:v>
                </c:pt>
                <c:pt idx="880">
                  <c:v>156.47668393800001</c:v>
                </c:pt>
                <c:pt idx="881">
                  <c:v>156.99481865300001</c:v>
                </c:pt>
                <c:pt idx="882">
                  <c:v>157.51295336800001</c:v>
                </c:pt>
                <c:pt idx="883">
                  <c:v>158.03108808299999</c:v>
                </c:pt>
                <c:pt idx="884">
                  <c:v>158.54922279799999</c:v>
                </c:pt>
                <c:pt idx="885">
                  <c:v>159.06735751299999</c:v>
                </c:pt>
                <c:pt idx="886">
                  <c:v>159.58549222799999</c:v>
                </c:pt>
                <c:pt idx="887">
                  <c:v>160.10362694299999</c:v>
                </c:pt>
                <c:pt idx="888">
                  <c:v>160.621761658</c:v>
                </c:pt>
                <c:pt idx="889">
                  <c:v>161.139896373</c:v>
                </c:pt>
                <c:pt idx="890">
                  <c:v>161.658031088</c:v>
                </c:pt>
                <c:pt idx="891">
                  <c:v>162.176165803</c:v>
                </c:pt>
                <c:pt idx="892">
                  <c:v>162.69430051800001</c:v>
                </c:pt>
                <c:pt idx="893">
                  <c:v>163.21243523300001</c:v>
                </c:pt>
                <c:pt idx="894">
                  <c:v>163.73056994800001</c:v>
                </c:pt>
                <c:pt idx="895">
                  <c:v>164.24870466300001</c:v>
                </c:pt>
                <c:pt idx="896">
                  <c:v>164.76683937799999</c:v>
                </c:pt>
                <c:pt idx="897">
                  <c:v>165.28497409299999</c:v>
                </c:pt>
                <c:pt idx="898">
                  <c:v>165.80310880799999</c:v>
                </c:pt>
                <c:pt idx="899">
                  <c:v>166.32124352299999</c:v>
                </c:pt>
                <c:pt idx="900">
                  <c:v>166.83937823799999</c:v>
                </c:pt>
                <c:pt idx="901">
                  <c:v>167.357512953</c:v>
                </c:pt>
                <c:pt idx="902">
                  <c:v>167.875647668</c:v>
                </c:pt>
                <c:pt idx="903">
                  <c:v>168.393782383</c:v>
                </c:pt>
                <c:pt idx="904">
                  <c:v>168.911917098</c:v>
                </c:pt>
                <c:pt idx="905">
                  <c:v>169.43005181300001</c:v>
                </c:pt>
                <c:pt idx="906">
                  <c:v>169.94818652800001</c:v>
                </c:pt>
                <c:pt idx="907">
                  <c:v>170.466321244</c:v>
                </c:pt>
                <c:pt idx="908">
                  <c:v>170.984455959</c:v>
                </c:pt>
                <c:pt idx="909">
                  <c:v>171.502590674</c:v>
                </c:pt>
                <c:pt idx="910">
                  <c:v>172.02072538900001</c:v>
                </c:pt>
                <c:pt idx="911">
                  <c:v>172.53886010400001</c:v>
                </c:pt>
                <c:pt idx="912">
                  <c:v>173.05699481900001</c:v>
                </c:pt>
                <c:pt idx="913">
                  <c:v>173.57512953400001</c:v>
                </c:pt>
                <c:pt idx="914">
                  <c:v>174.09326424899999</c:v>
                </c:pt>
                <c:pt idx="915">
                  <c:v>174.61139896399999</c:v>
                </c:pt>
                <c:pt idx="916">
                  <c:v>175.12953367899999</c:v>
                </c:pt>
                <c:pt idx="917">
                  <c:v>175.64766839399999</c:v>
                </c:pt>
                <c:pt idx="918">
                  <c:v>176.165803109</c:v>
                </c:pt>
                <c:pt idx="919">
                  <c:v>176.683937824</c:v>
                </c:pt>
                <c:pt idx="920">
                  <c:v>177.202072539</c:v>
                </c:pt>
                <c:pt idx="921">
                  <c:v>177.720207254</c:v>
                </c:pt>
                <c:pt idx="922">
                  <c:v>178.238341969</c:v>
                </c:pt>
                <c:pt idx="923">
                  <c:v>178.75647668400001</c:v>
                </c:pt>
                <c:pt idx="924">
                  <c:v>179.27461139900001</c:v>
                </c:pt>
                <c:pt idx="925">
                  <c:v>179.79274611400001</c:v>
                </c:pt>
                <c:pt idx="926">
                  <c:v>180.31088082900001</c:v>
                </c:pt>
                <c:pt idx="927">
                  <c:v>180.82901554399999</c:v>
                </c:pt>
                <c:pt idx="928">
                  <c:v>181.34715025899999</c:v>
                </c:pt>
                <c:pt idx="929">
                  <c:v>181.86528497399999</c:v>
                </c:pt>
                <c:pt idx="930">
                  <c:v>182.38341968899999</c:v>
                </c:pt>
                <c:pt idx="931">
                  <c:v>182.901554404</c:v>
                </c:pt>
                <c:pt idx="932">
                  <c:v>183.419689119</c:v>
                </c:pt>
                <c:pt idx="933">
                  <c:v>183.937823834</c:v>
                </c:pt>
                <c:pt idx="934">
                  <c:v>184.455958549</c:v>
                </c:pt>
                <c:pt idx="935">
                  <c:v>184.974093264</c:v>
                </c:pt>
                <c:pt idx="936">
                  <c:v>185.49222797900001</c:v>
                </c:pt>
                <c:pt idx="937">
                  <c:v>186.01036269400001</c:v>
                </c:pt>
                <c:pt idx="938">
                  <c:v>186.52849740900001</c:v>
                </c:pt>
                <c:pt idx="939">
                  <c:v>187.04663212400001</c:v>
                </c:pt>
                <c:pt idx="940">
                  <c:v>187.56476683899999</c:v>
                </c:pt>
                <c:pt idx="941">
                  <c:v>188.08290155399999</c:v>
                </c:pt>
                <c:pt idx="942">
                  <c:v>188.60103626899999</c:v>
                </c:pt>
                <c:pt idx="943">
                  <c:v>189.11917098399999</c:v>
                </c:pt>
                <c:pt idx="944">
                  <c:v>189.637305699</c:v>
                </c:pt>
                <c:pt idx="945">
                  <c:v>190.15544041499999</c:v>
                </c:pt>
                <c:pt idx="946">
                  <c:v>190.67357512999999</c:v>
                </c:pt>
                <c:pt idx="947">
                  <c:v>191.19170984499999</c:v>
                </c:pt>
                <c:pt idx="948">
                  <c:v>191.70984455999999</c:v>
                </c:pt>
                <c:pt idx="949">
                  <c:v>192.227979275</c:v>
                </c:pt>
                <c:pt idx="950">
                  <c:v>192.74611399</c:v>
                </c:pt>
                <c:pt idx="951">
                  <c:v>193.264248705</c:v>
                </c:pt>
                <c:pt idx="952">
                  <c:v>193.78238342</c:v>
                </c:pt>
                <c:pt idx="953">
                  <c:v>194.300518135</c:v>
                </c:pt>
                <c:pt idx="954">
                  <c:v>194.81865285000001</c:v>
                </c:pt>
                <c:pt idx="955">
                  <c:v>195.33678756500001</c:v>
                </c:pt>
                <c:pt idx="956">
                  <c:v>195.85492228000001</c:v>
                </c:pt>
                <c:pt idx="957">
                  <c:v>196.37305699500001</c:v>
                </c:pt>
                <c:pt idx="958">
                  <c:v>196.89119170999999</c:v>
                </c:pt>
                <c:pt idx="959">
                  <c:v>197.40932642499999</c:v>
                </c:pt>
                <c:pt idx="960">
                  <c:v>197.92746113999999</c:v>
                </c:pt>
                <c:pt idx="961">
                  <c:v>198.44559585499999</c:v>
                </c:pt>
                <c:pt idx="962">
                  <c:v>198.96373057</c:v>
                </c:pt>
                <c:pt idx="963">
                  <c:v>199.481865285</c:v>
                </c:pt>
                <c:pt idx="964">
                  <c:v>200</c:v>
                </c:pt>
                <c:pt idx="965">
                  <c:v>200.518134715</c:v>
                </c:pt>
                <c:pt idx="966">
                  <c:v>201.03626943</c:v>
                </c:pt>
                <c:pt idx="967">
                  <c:v>201.55440414500001</c:v>
                </c:pt>
                <c:pt idx="968">
                  <c:v>202.07253886000001</c:v>
                </c:pt>
                <c:pt idx="969">
                  <c:v>202.59067357500001</c:v>
                </c:pt>
                <c:pt idx="970">
                  <c:v>203.10880829000001</c:v>
                </c:pt>
                <c:pt idx="971">
                  <c:v>203.62694300499999</c:v>
                </c:pt>
                <c:pt idx="972">
                  <c:v>204.14507771999999</c:v>
                </c:pt>
                <c:pt idx="973">
                  <c:v>204.66321243499999</c:v>
                </c:pt>
                <c:pt idx="974">
                  <c:v>205.18134714999999</c:v>
                </c:pt>
                <c:pt idx="975">
                  <c:v>205.699481865</c:v>
                </c:pt>
                <c:pt idx="976">
                  <c:v>206.21761658</c:v>
                </c:pt>
                <c:pt idx="977">
                  <c:v>206.735751295</c:v>
                </c:pt>
                <c:pt idx="978">
                  <c:v>207.25388601</c:v>
                </c:pt>
                <c:pt idx="979">
                  <c:v>207.772020725</c:v>
                </c:pt>
                <c:pt idx="980">
                  <c:v>208.29015544000001</c:v>
                </c:pt>
                <c:pt idx="981">
                  <c:v>208.80829015500001</c:v>
                </c:pt>
                <c:pt idx="982">
                  <c:v>209.32642487000001</c:v>
                </c:pt>
                <c:pt idx="983">
                  <c:v>209.84455958500001</c:v>
                </c:pt>
                <c:pt idx="984">
                  <c:v>210.362694301</c:v>
                </c:pt>
                <c:pt idx="985">
                  <c:v>210.88082901600001</c:v>
                </c:pt>
                <c:pt idx="986">
                  <c:v>211.39896373100001</c:v>
                </c:pt>
                <c:pt idx="987">
                  <c:v>211.91709844600001</c:v>
                </c:pt>
                <c:pt idx="988">
                  <c:v>212.43523316100001</c:v>
                </c:pt>
                <c:pt idx="989">
                  <c:v>212.95336787599999</c:v>
                </c:pt>
                <c:pt idx="990">
                  <c:v>213.47150259099999</c:v>
                </c:pt>
                <c:pt idx="991">
                  <c:v>213.98963730599999</c:v>
                </c:pt>
                <c:pt idx="992">
                  <c:v>214.50777202099999</c:v>
                </c:pt>
                <c:pt idx="993">
                  <c:v>215.025906736</c:v>
                </c:pt>
                <c:pt idx="994">
                  <c:v>215.544041451</c:v>
                </c:pt>
                <c:pt idx="995">
                  <c:v>216.062176166</c:v>
                </c:pt>
                <c:pt idx="996">
                  <c:v>216.580310881</c:v>
                </c:pt>
                <c:pt idx="997">
                  <c:v>217.098445596</c:v>
                </c:pt>
                <c:pt idx="998">
                  <c:v>217.61658031100001</c:v>
                </c:pt>
                <c:pt idx="999">
                  <c:v>218.13471502600001</c:v>
                </c:pt>
                <c:pt idx="1000">
                  <c:v>218.65284974100001</c:v>
                </c:pt>
                <c:pt idx="1001">
                  <c:v>219.17098445600001</c:v>
                </c:pt>
                <c:pt idx="1002">
                  <c:v>219.68911917099999</c:v>
                </c:pt>
                <c:pt idx="1003">
                  <c:v>220.20725388599999</c:v>
                </c:pt>
                <c:pt idx="1004">
                  <c:v>220.72538860099999</c:v>
                </c:pt>
                <c:pt idx="1005">
                  <c:v>221.24352331599999</c:v>
                </c:pt>
                <c:pt idx="1006">
                  <c:v>221.761658031</c:v>
                </c:pt>
                <c:pt idx="1007">
                  <c:v>222.279792746</c:v>
                </c:pt>
                <c:pt idx="1008">
                  <c:v>222.797927461</c:v>
                </c:pt>
                <c:pt idx="1009">
                  <c:v>223.316062176</c:v>
                </c:pt>
                <c:pt idx="1010">
                  <c:v>223.834196891</c:v>
                </c:pt>
                <c:pt idx="1011">
                  <c:v>224.35233160600001</c:v>
                </c:pt>
                <c:pt idx="1012">
                  <c:v>224.87046632100001</c:v>
                </c:pt>
                <c:pt idx="1013">
                  <c:v>225.38860103600001</c:v>
                </c:pt>
                <c:pt idx="1014">
                  <c:v>225.90673575100001</c:v>
                </c:pt>
                <c:pt idx="1015">
                  <c:v>226.42487046599999</c:v>
                </c:pt>
                <c:pt idx="1016">
                  <c:v>226.94300518099999</c:v>
                </c:pt>
                <c:pt idx="1017">
                  <c:v>227.46113989599999</c:v>
                </c:pt>
                <c:pt idx="1018">
                  <c:v>227.97927461099999</c:v>
                </c:pt>
                <c:pt idx="1019">
                  <c:v>228.497409326</c:v>
                </c:pt>
                <c:pt idx="1020">
                  <c:v>229.015544041</c:v>
                </c:pt>
                <c:pt idx="1021">
                  <c:v>229.533678756</c:v>
                </c:pt>
                <c:pt idx="1022">
                  <c:v>230.05181347199999</c:v>
                </c:pt>
                <c:pt idx="1023">
                  <c:v>230.56994818699999</c:v>
                </c:pt>
                <c:pt idx="1024">
                  <c:v>231.088082902</c:v>
                </c:pt>
                <c:pt idx="1025">
                  <c:v>231.606217617</c:v>
                </c:pt>
                <c:pt idx="1026">
                  <c:v>232.124352332</c:v>
                </c:pt>
                <c:pt idx="1027">
                  <c:v>232.642487047</c:v>
                </c:pt>
                <c:pt idx="1028">
                  <c:v>233.16062176200001</c:v>
                </c:pt>
                <c:pt idx="1029">
                  <c:v>233.67875647700001</c:v>
                </c:pt>
                <c:pt idx="1030">
                  <c:v>234.19689119200001</c:v>
                </c:pt>
                <c:pt idx="1031">
                  <c:v>234.71502590700001</c:v>
                </c:pt>
                <c:pt idx="1032">
                  <c:v>235.23316062200001</c:v>
                </c:pt>
                <c:pt idx="1033">
                  <c:v>235.75129533699999</c:v>
                </c:pt>
                <c:pt idx="1034">
                  <c:v>236.26943005199999</c:v>
                </c:pt>
                <c:pt idx="1035">
                  <c:v>236.78756476699999</c:v>
                </c:pt>
                <c:pt idx="1036">
                  <c:v>237.30569948199999</c:v>
                </c:pt>
                <c:pt idx="1037">
                  <c:v>237.823834197</c:v>
                </c:pt>
                <c:pt idx="1038">
                  <c:v>238.341968912</c:v>
                </c:pt>
                <c:pt idx="1039">
                  <c:v>238.860103627</c:v>
                </c:pt>
                <c:pt idx="1040">
                  <c:v>239.378238342</c:v>
                </c:pt>
                <c:pt idx="1041">
                  <c:v>239.89637305700001</c:v>
                </c:pt>
                <c:pt idx="1042">
                  <c:v>240.41450777200001</c:v>
                </c:pt>
                <c:pt idx="1043">
                  <c:v>240.93264248700001</c:v>
                </c:pt>
                <c:pt idx="1044">
                  <c:v>241.45077720200001</c:v>
                </c:pt>
                <c:pt idx="1045">
                  <c:v>241.96891191700001</c:v>
                </c:pt>
                <c:pt idx="1046">
                  <c:v>242.48704663199999</c:v>
                </c:pt>
                <c:pt idx="1047">
                  <c:v>243.00518134699999</c:v>
                </c:pt>
                <c:pt idx="1048">
                  <c:v>243.52331606199999</c:v>
                </c:pt>
                <c:pt idx="1049">
                  <c:v>244.04145077699999</c:v>
                </c:pt>
                <c:pt idx="1050">
                  <c:v>244.559585492</c:v>
                </c:pt>
                <c:pt idx="1051">
                  <c:v>245.077720207</c:v>
                </c:pt>
                <c:pt idx="1052">
                  <c:v>245.595854922</c:v>
                </c:pt>
                <c:pt idx="1053">
                  <c:v>246.113989637</c:v>
                </c:pt>
                <c:pt idx="1054">
                  <c:v>246.63212435200001</c:v>
                </c:pt>
                <c:pt idx="1055">
                  <c:v>247.15025906700001</c:v>
                </c:pt>
                <c:pt idx="1056">
                  <c:v>247.66839378200001</c:v>
                </c:pt>
                <c:pt idx="1057">
                  <c:v>248.18652849700001</c:v>
                </c:pt>
                <c:pt idx="1058">
                  <c:v>248.70466321200001</c:v>
                </c:pt>
                <c:pt idx="1059">
                  <c:v>249.22279792699999</c:v>
                </c:pt>
                <c:pt idx="1060">
                  <c:v>249.74093264199999</c:v>
                </c:pt>
                <c:pt idx="1061">
                  <c:v>250.25906735800001</c:v>
                </c:pt>
                <c:pt idx="1062">
                  <c:v>250.77720207300001</c:v>
                </c:pt>
                <c:pt idx="1063">
                  <c:v>251.29533678799999</c:v>
                </c:pt>
                <c:pt idx="1064">
                  <c:v>251.81347150299999</c:v>
                </c:pt>
                <c:pt idx="1065">
                  <c:v>252.33160621799999</c:v>
                </c:pt>
                <c:pt idx="1066">
                  <c:v>252.84974093299999</c:v>
                </c:pt>
                <c:pt idx="1067">
                  <c:v>253.36787564799999</c:v>
                </c:pt>
                <c:pt idx="1068">
                  <c:v>253.886010363</c:v>
                </c:pt>
                <c:pt idx="1069">
                  <c:v>254.404145078</c:v>
                </c:pt>
                <c:pt idx="1070">
                  <c:v>254.922279793</c:v>
                </c:pt>
                <c:pt idx="1071">
                  <c:v>255.440414508</c:v>
                </c:pt>
                <c:pt idx="1072">
                  <c:v>255.95854922300001</c:v>
                </c:pt>
                <c:pt idx="1073">
                  <c:v>256.47668393800001</c:v>
                </c:pt>
                <c:pt idx="1074">
                  <c:v>256.99481865299998</c:v>
                </c:pt>
                <c:pt idx="1075">
                  <c:v>257.51295336800001</c:v>
                </c:pt>
                <c:pt idx="1076">
                  <c:v>258.03108808299999</c:v>
                </c:pt>
                <c:pt idx="1077">
                  <c:v>258.54922279800002</c:v>
                </c:pt>
                <c:pt idx="1078">
                  <c:v>259.06735751299999</c:v>
                </c:pt>
                <c:pt idx="1079">
                  <c:v>259.58549222800002</c:v>
                </c:pt>
                <c:pt idx="1080">
                  <c:v>260.10362694299999</c:v>
                </c:pt>
                <c:pt idx="1081">
                  <c:v>260.62176165800003</c:v>
                </c:pt>
                <c:pt idx="1082">
                  <c:v>261.139896373</c:v>
                </c:pt>
                <c:pt idx="1083">
                  <c:v>261.65803108799997</c:v>
                </c:pt>
                <c:pt idx="1084">
                  <c:v>262.176165803</c:v>
                </c:pt>
                <c:pt idx="1085">
                  <c:v>262.69430051799998</c:v>
                </c:pt>
                <c:pt idx="1086">
                  <c:v>263.21243523300001</c:v>
                </c:pt>
                <c:pt idx="1087">
                  <c:v>263.73056994799998</c:v>
                </c:pt>
                <c:pt idx="1088">
                  <c:v>264.24870466300001</c:v>
                </c:pt>
                <c:pt idx="1089">
                  <c:v>264.76683937799999</c:v>
                </c:pt>
                <c:pt idx="1090">
                  <c:v>265.28497409300002</c:v>
                </c:pt>
                <c:pt idx="1091">
                  <c:v>265.80310880799999</c:v>
                </c:pt>
                <c:pt idx="1092">
                  <c:v>266.32124352300002</c:v>
                </c:pt>
                <c:pt idx="1093">
                  <c:v>266.83937823799999</c:v>
                </c:pt>
                <c:pt idx="1094">
                  <c:v>267.35751295300003</c:v>
                </c:pt>
                <c:pt idx="1095">
                  <c:v>267.875647668</c:v>
                </c:pt>
                <c:pt idx="1096">
                  <c:v>268.39378238299997</c:v>
                </c:pt>
                <c:pt idx="1097">
                  <c:v>268.911917098</c:v>
                </c:pt>
                <c:pt idx="1098">
                  <c:v>269.43005181299998</c:v>
                </c:pt>
                <c:pt idx="1099">
                  <c:v>269.94818652800001</c:v>
                </c:pt>
                <c:pt idx="1100">
                  <c:v>270.46632124400003</c:v>
                </c:pt>
                <c:pt idx="1101">
                  <c:v>270.984455959</c:v>
                </c:pt>
                <c:pt idx="1102">
                  <c:v>271.50259067399998</c:v>
                </c:pt>
                <c:pt idx="1103">
                  <c:v>272.02072538900001</c:v>
                </c:pt>
                <c:pt idx="1104">
                  <c:v>272.53886010399998</c:v>
                </c:pt>
                <c:pt idx="1105">
                  <c:v>273.05699481900001</c:v>
                </c:pt>
                <c:pt idx="1106">
                  <c:v>273.57512953399998</c:v>
                </c:pt>
                <c:pt idx="1107">
                  <c:v>274.09326424900001</c:v>
                </c:pt>
                <c:pt idx="1108">
                  <c:v>274.61139896399999</c:v>
                </c:pt>
                <c:pt idx="1109">
                  <c:v>275.12953367900002</c:v>
                </c:pt>
                <c:pt idx="1110">
                  <c:v>275.64766839399999</c:v>
                </c:pt>
                <c:pt idx="1111">
                  <c:v>276.16580310900002</c:v>
                </c:pt>
                <c:pt idx="1112">
                  <c:v>276.683937824</c:v>
                </c:pt>
                <c:pt idx="1113">
                  <c:v>277.20207253900003</c:v>
                </c:pt>
                <c:pt idx="1114">
                  <c:v>277.720207254</c:v>
                </c:pt>
                <c:pt idx="1115">
                  <c:v>278.23834196899998</c:v>
                </c:pt>
                <c:pt idx="1116">
                  <c:v>278.75647668400001</c:v>
                </c:pt>
                <c:pt idx="1117">
                  <c:v>279.27461139899998</c:v>
                </c:pt>
                <c:pt idx="1118">
                  <c:v>279.79274611400001</c:v>
                </c:pt>
                <c:pt idx="1119">
                  <c:v>280.31088082899998</c:v>
                </c:pt>
                <c:pt idx="1120">
                  <c:v>280.82901554400001</c:v>
                </c:pt>
                <c:pt idx="1121">
                  <c:v>281.34715025899999</c:v>
                </c:pt>
                <c:pt idx="1122">
                  <c:v>281.86528497400002</c:v>
                </c:pt>
                <c:pt idx="1123">
                  <c:v>282.38341968899999</c:v>
                </c:pt>
                <c:pt idx="1124">
                  <c:v>282.90155440400002</c:v>
                </c:pt>
                <c:pt idx="1125">
                  <c:v>283.419689119</c:v>
                </c:pt>
                <c:pt idx="1126">
                  <c:v>283.93782383400003</c:v>
                </c:pt>
                <c:pt idx="1127">
                  <c:v>284.455958549</c:v>
                </c:pt>
                <c:pt idx="1128">
                  <c:v>284.97409326399998</c:v>
                </c:pt>
                <c:pt idx="1129">
                  <c:v>285.49222797900001</c:v>
                </c:pt>
                <c:pt idx="1130">
                  <c:v>286.01036269399998</c:v>
                </c:pt>
                <c:pt idx="1131">
                  <c:v>286.52849740900001</c:v>
                </c:pt>
                <c:pt idx="1132">
                  <c:v>287.04663212399998</c:v>
                </c:pt>
                <c:pt idx="1133">
                  <c:v>287.56476683900001</c:v>
                </c:pt>
                <c:pt idx="1134">
                  <c:v>288.08290155399999</c:v>
                </c:pt>
                <c:pt idx="1135">
                  <c:v>288.60103626900002</c:v>
                </c:pt>
                <c:pt idx="1136">
                  <c:v>289.11917098399999</c:v>
                </c:pt>
                <c:pt idx="1137">
                  <c:v>289.63730569900002</c:v>
                </c:pt>
                <c:pt idx="1138">
                  <c:v>290.15544041499999</c:v>
                </c:pt>
                <c:pt idx="1139">
                  <c:v>290.67357513000002</c:v>
                </c:pt>
                <c:pt idx="1140">
                  <c:v>291.19170984499999</c:v>
                </c:pt>
                <c:pt idx="1141">
                  <c:v>291.70984456000002</c:v>
                </c:pt>
                <c:pt idx="1142">
                  <c:v>292.227979275</c:v>
                </c:pt>
                <c:pt idx="1143">
                  <c:v>292.74611399000003</c:v>
                </c:pt>
                <c:pt idx="1144">
                  <c:v>293.264248705</c:v>
                </c:pt>
                <c:pt idx="1145">
                  <c:v>293.78238341999997</c:v>
                </c:pt>
                <c:pt idx="1146">
                  <c:v>294.300518135</c:v>
                </c:pt>
                <c:pt idx="1147">
                  <c:v>294.81865284999998</c:v>
                </c:pt>
                <c:pt idx="1148">
                  <c:v>295.33678756500001</c:v>
                </c:pt>
                <c:pt idx="1149">
                  <c:v>295.85492227999998</c:v>
                </c:pt>
                <c:pt idx="1150">
                  <c:v>296.37305699500001</c:v>
                </c:pt>
                <c:pt idx="1151">
                  <c:v>296.89119170999999</c:v>
                </c:pt>
                <c:pt idx="1152">
                  <c:v>297.40932642500002</c:v>
                </c:pt>
                <c:pt idx="1153">
                  <c:v>297.92746113999999</c:v>
                </c:pt>
                <c:pt idx="1154">
                  <c:v>298.44559585500002</c:v>
                </c:pt>
                <c:pt idx="1155">
                  <c:v>298.96373057</c:v>
                </c:pt>
                <c:pt idx="1156">
                  <c:v>299.48186528500003</c:v>
                </c:pt>
                <c:pt idx="1157">
                  <c:v>300</c:v>
                </c:pt>
                <c:pt idx="1158">
                  <c:v>300.51813471499997</c:v>
                </c:pt>
                <c:pt idx="1159">
                  <c:v>301.03626943</c:v>
                </c:pt>
                <c:pt idx="1160">
                  <c:v>301.55440414499998</c:v>
                </c:pt>
                <c:pt idx="1161">
                  <c:v>302.07253886000001</c:v>
                </c:pt>
                <c:pt idx="1162">
                  <c:v>302.59067357499998</c:v>
                </c:pt>
                <c:pt idx="1163">
                  <c:v>303.10880829000001</c:v>
                </c:pt>
                <c:pt idx="1164">
                  <c:v>303.62694300499999</c:v>
                </c:pt>
                <c:pt idx="1165">
                  <c:v>304.14507772000002</c:v>
                </c:pt>
                <c:pt idx="1166">
                  <c:v>304.66321243499999</c:v>
                </c:pt>
                <c:pt idx="1167">
                  <c:v>305.18134715000002</c:v>
                </c:pt>
                <c:pt idx="1168">
                  <c:v>305.699481865</c:v>
                </c:pt>
                <c:pt idx="1169">
                  <c:v>306.21761658000003</c:v>
                </c:pt>
                <c:pt idx="1170">
                  <c:v>306.735751295</c:v>
                </c:pt>
                <c:pt idx="1171">
                  <c:v>307.25388600999997</c:v>
                </c:pt>
                <c:pt idx="1172">
                  <c:v>307.772020725</c:v>
                </c:pt>
                <c:pt idx="1173">
                  <c:v>308.29015543999998</c:v>
                </c:pt>
                <c:pt idx="1174">
                  <c:v>308.80829015500001</c:v>
                </c:pt>
                <c:pt idx="1175">
                  <c:v>309.32642486999998</c:v>
                </c:pt>
                <c:pt idx="1176">
                  <c:v>309.84455958500001</c:v>
                </c:pt>
                <c:pt idx="1177">
                  <c:v>310.36269430099998</c:v>
                </c:pt>
                <c:pt idx="1178">
                  <c:v>310.88082901600001</c:v>
                </c:pt>
                <c:pt idx="1179">
                  <c:v>311.39896373099998</c:v>
                </c:pt>
                <c:pt idx="1180">
                  <c:v>311.91709844600001</c:v>
                </c:pt>
                <c:pt idx="1181">
                  <c:v>312.43523316099999</c:v>
                </c:pt>
                <c:pt idx="1182">
                  <c:v>312.95336787600002</c:v>
                </c:pt>
                <c:pt idx="1183">
                  <c:v>313.47150259099999</c:v>
                </c:pt>
                <c:pt idx="1184">
                  <c:v>313.98963730600002</c:v>
                </c:pt>
                <c:pt idx="1185">
                  <c:v>314.50777202099999</c:v>
                </c:pt>
                <c:pt idx="1186">
                  <c:v>315.02590673600002</c:v>
                </c:pt>
                <c:pt idx="1187">
                  <c:v>315.544041451</c:v>
                </c:pt>
                <c:pt idx="1188">
                  <c:v>316.06217616599997</c:v>
                </c:pt>
                <c:pt idx="1189">
                  <c:v>316.580310881</c:v>
                </c:pt>
                <c:pt idx="1190">
                  <c:v>317.09844559599998</c:v>
                </c:pt>
                <c:pt idx="1191">
                  <c:v>317.61658031100001</c:v>
                </c:pt>
                <c:pt idx="1192">
                  <c:v>318.13471502599998</c:v>
                </c:pt>
                <c:pt idx="1193">
                  <c:v>318.65284974100001</c:v>
                </c:pt>
                <c:pt idx="1194">
                  <c:v>319.17098445599999</c:v>
                </c:pt>
                <c:pt idx="1195">
                  <c:v>319.68911917100002</c:v>
                </c:pt>
                <c:pt idx="1196">
                  <c:v>320.20725388599999</c:v>
                </c:pt>
                <c:pt idx="1197">
                  <c:v>320.72538860100002</c:v>
                </c:pt>
                <c:pt idx="1198">
                  <c:v>321.24352331599999</c:v>
                </c:pt>
                <c:pt idx="1199">
                  <c:v>321.76165803100002</c:v>
                </c:pt>
                <c:pt idx="1200">
                  <c:v>322.279792746</c:v>
                </c:pt>
                <c:pt idx="1201">
                  <c:v>322.79792746099997</c:v>
                </c:pt>
                <c:pt idx="1202">
                  <c:v>323.316062176</c:v>
                </c:pt>
                <c:pt idx="1203">
                  <c:v>323.83419689099998</c:v>
                </c:pt>
                <c:pt idx="1204">
                  <c:v>324.35233160600001</c:v>
                </c:pt>
                <c:pt idx="1205">
                  <c:v>324.87046632099998</c:v>
                </c:pt>
                <c:pt idx="1206">
                  <c:v>325.38860103600001</c:v>
                </c:pt>
                <c:pt idx="1207">
                  <c:v>325.90673575099999</c:v>
                </c:pt>
                <c:pt idx="1208">
                  <c:v>326.42487046600002</c:v>
                </c:pt>
                <c:pt idx="1209">
                  <c:v>326.94300518099999</c:v>
                </c:pt>
                <c:pt idx="1210">
                  <c:v>327.46113989600002</c:v>
                </c:pt>
                <c:pt idx="1211">
                  <c:v>327.97927461099999</c:v>
                </c:pt>
                <c:pt idx="1212">
                  <c:v>328.49740932600002</c:v>
                </c:pt>
                <c:pt idx="1213">
                  <c:v>329.015544041</c:v>
                </c:pt>
                <c:pt idx="1214">
                  <c:v>329.53367875599997</c:v>
                </c:pt>
                <c:pt idx="1215">
                  <c:v>330.05181347199999</c:v>
                </c:pt>
                <c:pt idx="1216">
                  <c:v>330.56994818700002</c:v>
                </c:pt>
                <c:pt idx="1217">
                  <c:v>331.088082902</c:v>
                </c:pt>
                <c:pt idx="1218">
                  <c:v>331.60621761700003</c:v>
                </c:pt>
                <c:pt idx="1219">
                  <c:v>332.124352332</c:v>
                </c:pt>
                <c:pt idx="1220">
                  <c:v>332.64248704699997</c:v>
                </c:pt>
                <c:pt idx="1221">
                  <c:v>333.16062176200001</c:v>
                </c:pt>
                <c:pt idx="1222">
                  <c:v>333.67875647699998</c:v>
                </c:pt>
                <c:pt idx="1223">
                  <c:v>334.19689119200001</c:v>
                </c:pt>
                <c:pt idx="1224">
                  <c:v>334.71502590699998</c:v>
                </c:pt>
                <c:pt idx="1225">
                  <c:v>335.23316062200001</c:v>
                </c:pt>
                <c:pt idx="1226">
                  <c:v>335.75129533699999</c:v>
                </c:pt>
                <c:pt idx="1227">
                  <c:v>336.26943005200002</c:v>
                </c:pt>
                <c:pt idx="1228">
                  <c:v>336.78756476699999</c:v>
                </c:pt>
                <c:pt idx="1229">
                  <c:v>337.30569948200002</c:v>
                </c:pt>
                <c:pt idx="1230">
                  <c:v>337.823834197</c:v>
                </c:pt>
                <c:pt idx="1231">
                  <c:v>338.34196891200003</c:v>
                </c:pt>
                <c:pt idx="1232">
                  <c:v>338.860103627</c:v>
                </c:pt>
                <c:pt idx="1233">
                  <c:v>339.37823834199997</c:v>
                </c:pt>
                <c:pt idx="1234">
                  <c:v>339.89637305700001</c:v>
                </c:pt>
                <c:pt idx="1235">
                  <c:v>340.41450777199998</c:v>
                </c:pt>
                <c:pt idx="1236">
                  <c:v>340.93264248700001</c:v>
                </c:pt>
                <c:pt idx="1237">
                  <c:v>341.45077720199998</c:v>
                </c:pt>
                <c:pt idx="1238">
                  <c:v>341.96891191700001</c:v>
                </c:pt>
                <c:pt idx="1239">
                  <c:v>342.48704663199999</c:v>
                </c:pt>
                <c:pt idx="1240">
                  <c:v>343.00518134700002</c:v>
                </c:pt>
                <c:pt idx="1241">
                  <c:v>343.52331606199999</c:v>
                </c:pt>
                <c:pt idx="1242">
                  <c:v>344.04145077700002</c:v>
                </c:pt>
                <c:pt idx="1243">
                  <c:v>344.559585492</c:v>
                </c:pt>
                <c:pt idx="1244">
                  <c:v>345.07772020700003</c:v>
                </c:pt>
                <c:pt idx="1245">
                  <c:v>345.595854922</c:v>
                </c:pt>
                <c:pt idx="1246">
                  <c:v>346.11398963699997</c:v>
                </c:pt>
                <c:pt idx="1247">
                  <c:v>346.63212435200001</c:v>
                </c:pt>
                <c:pt idx="1248">
                  <c:v>347.15025906699998</c:v>
                </c:pt>
                <c:pt idx="1249">
                  <c:v>347.66839378200001</c:v>
                </c:pt>
                <c:pt idx="1250">
                  <c:v>348.18652849699998</c:v>
                </c:pt>
                <c:pt idx="1251">
                  <c:v>348.70466321200001</c:v>
                </c:pt>
                <c:pt idx="1252">
                  <c:v>349.22279792699999</c:v>
                </c:pt>
                <c:pt idx="1253">
                  <c:v>349.74093264200002</c:v>
                </c:pt>
                <c:pt idx="1254">
                  <c:v>350.25906735799998</c:v>
                </c:pt>
                <c:pt idx="1255">
                  <c:v>350.77720207300001</c:v>
                </c:pt>
                <c:pt idx="1256">
                  <c:v>351.29533678799999</c:v>
                </c:pt>
                <c:pt idx="1257">
                  <c:v>351.81347150300002</c:v>
                </c:pt>
                <c:pt idx="1258">
                  <c:v>352.33160621799999</c:v>
                </c:pt>
                <c:pt idx="1259">
                  <c:v>352.84974093300002</c:v>
                </c:pt>
                <c:pt idx="1260">
                  <c:v>353.36787564799999</c:v>
                </c:pt>
                <c:pt idx="1261">
                  <c:v>353.88601036300003</c:v>
                </c:pt>
                <c:pt idx="1262">
                  <c:v>354.404145078</c:v>
                </c:pt>
                <c:pt idx="1263">
                  <c:v>354.92227979299997</c:v>
                </c:pt>
                <c:pt idx="1264">
                  <c:v>355.440414508</c:v>
                </c:pt>
                <c:pt idx="1265">
                  <c:v>355.95854922299998</c:v>
                </c:pt>
                <c:pt idx="1266">
                  <c:v>356.47668393800001</c:v>
                </c:pt>
                <c:pt idx="1267">
                  <c:v>356.99481865299998</c:v>
                </c:pt>
                <c:pt idx="1268">
                  <c:v>357.51295336800001</c:v>
                </c:pt>
                <c:pt idx="1269">
                  <c:v>358.03108808299999</c:v>
                </c:pt>
                <c:pt idx="1270">
                  <c:v>358.54922279800002</c:v>
                </c:pt>
                <c:pt idx="1271">
                  <c:v>359.06735751299999</c:v>
                </c:pt>
                <c:pt idx="1272">
                  <c:v>359.58549222800002</c:v>
                </c:pt>
                <c:pt idx="1273">
                  <c:v>360.10362694299999</c:v>
                </c:pt>
                <c:pt idx="1274">
                  <c:v>360.62176165800003</c:v>
                </c:pt>
                <c:pt idx="1275">
                  <c:v>361.139896373</c:v>
                </c:pt>
                <c:pt idx="1276">
                  <c:v>361.65803108799997</c:v>
                </c:pt>
                <c:pt idx="1277">
                  <c:v>362.176165803</c:v>
                </c:pt>
                <c:pt idx="1278">
                  <c:v>362.69430051799998</c:v>
                </c:pt>
                <c:pt idx="1279">
                  <c:v>363.21243523300001</c:v>
                </c:pt>
                <c:pt idx="1280">
                  <c:v>363.73056994799998</c:v>
                </c:pt>
                <c:pt idx="1281">
                  <c:v>364.24870466300001</c:v>
                </c:pt>
                <c:pt idx="1282">
                  <c:v>364.76683937799999</c:v>
                </c:pt>
                <c:pt idx="1283">
                  <c:v>365.28497409300002</c:v>
                </c:pt>
                <c:pt idx="1284">
                  <c:v>365.80310880799999</c:v>
                </c:pt>
                <c:pt idx="1285">
                  <c:v>366.32124352300002</c:v>
                </c:pt>
                <c:pt idx="1286">
                  <c:v>366.83937823799999</c:v>
                </c:pt>
                <c:pt idx="1287">
                  <c:v>367.35751295300003</c:v>
                </c:pt>
                <c:pt idx="1288">
                  <c:v>367.875647668</c:v>
                </c:pt>
                <c:pt idx="1289">
                  <c:v>368.39378238299997</c:v>
                </c:pt>
                <c:pt idx="1290">
                  <c:v>368.911917098</c:v>
                </c:pt>
                <c:pt idx="1291">
                  <c:v>369.43005181299998</c:v>
                </c:pt>
                <c:pt idx="1292">
                  <c:v>369.94818652800001</c:v>
                </c:pt>
                <c:pt idx="1293">
                  <c:v>370.46632124400003</c:v>
                </c:pt>
                <c:pt idx="1294">
                  <c:v>370.984455959</c:v>
                </c:pt>
                <c:pt idx="1295">
                  <c:v>371.50259067399998</c:v>
                </c:pt>
                <c:pt idx="1296">
                  <c:v>372.02072538900001</c:v>
                </c:pt>
                <c:pt idx="1297">
                  <c:v>372.53886010399998</c:v>
                </c:pt>
                <c:pt idx="1298">
                  <c:v>373.05699481900001</c:v>
                </c:pt>
                <c:pt idx="1299">
                  <c:v>373.57512953399998</c:v>
                </c:pt>
                <c:pt idx="1300">
                  <c:v>374.09326424900001</c:v>
                </c:pt>
                <c:pt idx="1301">
                  <c:v>374.61139896399999</c:v>
                </c:pt>
                <c:pt idx="1302">
                  <c:v>375.12953367900002</c:v>
                </c:pt>
                <c:pt idx="1303">
                  <c:v>375.64766839399999</c:v>
                </c:pt>
                <c:pt idx="1304">
                  <c:v>376.16580310900002</c:v>
                </c:pt>
                <c:pt idx="1305">
                  <c:v>376.683937824</c:v>
                </c:pt>
                <c:pt idx="1306">
                  <c:v>377.20207253900003</c:v>
                </c:pt>
                <c:pt idx="1307">
                  <c:v>377.720207254</c:v>
                </c:pt>
                <c:pt idx="1308">
                  <c:v>378.23834196899998</c:v>
                </c:pt>
                <c:pt idx="1309">
                  <c:v>378.75647668400001</c:v>
                </c:pt>
                <c:pt idx="1310">
                  <c:v>379.27461139899998</c:v>
                </c:pt>
                <c:pt idx="1311">
                  <c:v>379.79274611400001</c:v>
                </c:pt>
                <c:pt idx="1312">
                  <c:v>380.31088082899998</c:v>
                </c:pt>
                <c:pt idx="1313">
                  <c:v>380.82901554400001</c:v>
                </c:pt>
                <c:pt idx="1314">
                  <c:v>381.34715025899999</c:v>
                </c:pt>
                <c:pt idx="1315">
                  <c:v>381.86528497400002</c:v>
                </c:pt>
                <c:pt idx="1316">
                  <c:v>382.38341968899999</c:v>
                </c:pt>
                <c:pt idx="1317">
                  <c:v>382.90155440400002</c:v>
                </c:pt>
                <c:pt idx="1318">
                  <c:v>383.419689119</c:v>
                </c:pt>
                <c:pt idx="1319">
                  <c:v>383.93782383400003</c:v>
                </c:pt>
                <c:pt idx="1320">
                  <c:v>384.455958549</c:v>
                </c:pt>
                <c:pt idx="1321">
                  <c:v>384.97409326399998</c:v>
                </c:pt>
                <c:pt idx="1322">
                  <c:v>385.49222797900001</c:v>
                </c:pt>
                <c:pt idx="1323">
                  <c:v>386.01036269399998</c:v>
                </c:pt>
                <c:pt idx="1324">
                  <c:v>386.52849740900001</c:v>
                </c:pt>
                <c:pt idx="1325">
                  <c:v>387.04663212399998</c:v>
                </c:pt>
                <c:pt idx="1326">
                  <c:v>387.56476683900001</c:v>
                </c:pt>
                <c:pt idx="1327">
                  <c:v>388.08290155399999</c:v>
                </c:pt>
                <c:pt idx="1328">
                  <c:v>388.60103626900002</c:v>
                </c:pt>
                <c:pt idx="1329">
                  <c:v>389.11917098399999</c:v>
                </c:pt>
                <c:pt idx="1330">
                  <c:v>389.63730569900002</c:v>
                </c:pt>
                <c:pt idx="1331">
                  <c:v>390.15544041499999</c:v>
                </c:pt>
                <c:pt idx="1332">
                  <c:v>390.67357513000002</c:v>
                </c:pt>
                <c:pt idx="1333">
                  <c:v>391.19170984499999</c:v>
                </c:pt>
                <c:pt idx="1334">
                  <c:v>391.70984456000002</c:v>
                </c:pt>
                <c:pt idx="1335">
                  <c:v>392.227979275</c:v>
                </c:pt>
                <c:pt idx="1336">
                  <c:v>392.74611399000003</c:v>
                </c:pt>
                <c:pt idx="1337">
                  <c:v>393.264248705</c:v>
                </c:pt>
                <c:pt idx="1338">
                  <c:v>393.78238341999997</c:v>
                </c:pt>
                <c:pt idx="1339">
                  <c:v>394.300518135</c:v>
                </c:pt>
                <c:pt idx="1340">
                  <c:v>394.81865284999998</c:v>
                </c:pt>
                <c:pt idx="1341">
                  <c:v>395.33678756500001</c:v>
                </c:pt>
                <c:pt idx="1342">
                  <c:v>395.85492227999998</c:v>
                </c:pt>
                <c:pt idx="1343">
                  <c:v>396.37305699500001</c:v>
                </c:pt>
                <c:pt idx="1344">
                  <c:v>396.89119170999999</c:v>
                </c:pt>
                <c:pt idx="1345">
                  <c:v>397.40932642500002</c:v>
                </c:pt>
                <c:pt idx="1346">
                  <c:v>397.92746113999999</c:v>
                </c:pt>
                <c:pt idx="1347">
                  <c:v>398.44559585500002</c:v>
                </c:pt>
                <c:pt idx="1348">
                  <c:v>398.96373057</c:v>
                </c:pt>
                <c:pt idx="1349">
                  <c:v>399.48186528500003</c:v>
                </c:pt>
                <c:pt idx="1350">
                  <c:v>400</c:v>
                </c:pt>
                <c:pt idx="1351">
                  <c:v>400.51813471499997</c:v>
                </c:pt>
                <c:pt idx="1352">
                  <c:v>401.03626943</c:v>
                </c:pt>
                <c:pt idx="1353">
                  <c:v>401.55440414499998</c:v>
                </c:pt>
                <c:pt idx="1354">
                  <c:v>402.07253886000001</c:v>
                </c:pt>
                <c:pt idx="1355">
                  <c:v>402.59067357499998</c:v>
                </c:pt>
                <c:pt idx="1356">
                  <c:v>403.10880829000001</c:v>
                </c:pt>
                <c:pt idx="1357">
                  <c:v>403.62694300499999</c:v>
                </c:pt>
                <c:pt idx="1358">
                  <c:v>404.14507772000002</c:v>
                </c:pt>
                <c:pt idx="1359">
                  <c:v>404.66321243499999</c:v>
                </c:pt>
                <c:pt idx="1360">
                  <c:v>405.18134715000002</c:v>
                </c:pt>
                <c:pt idx="1361">
                  <c:v>405.699481865</c:v>
                </c:pt>
                <c:pt idx="1362">
                  <c:v>406.21761658000003</c:v>
                </c:pt>
                <c:pt idx="1363">
                  <c:v>406.735751295</c:v>
                </c:pt>
                <c:pt idx="1364">
                  <c:v>407.25388600999997</c:v>
                </c:pt>
                <c:pt idx="1365">
                  <c:v>407.772020725</c:v>
                </c:pt>
                <c:pt idx="1366">
                  <c:v>408.29015543999998</c:v>
                </c:pt>
                <c:pt idx="1367">
                  <c:v>408.80829015500001</c:v>
                </c:pt>
                <c:pt idx="1368">
                  <c:v>409.32642486999998</c:v>
                </c:pt>
                <c:pt idx="1369">
                  <c:v>409.84455958500001</c:v>
                </c:pt>
                <c:pt idx="1370">
                  <c:v>410.36269430099998</c:v>
                </c:pt>
                <c:pt idx="1371">
                  <c:v>410.88082901600001</c:v>
                </c:pt>
                <c:pt idx="1372">
                  <c:v>411.39896373099998</c:v>
                </c:pt>
                <c:pt idx="1373">
                  <c:v>411.91709844600001</c:v>
                </c:pt>
                <c:pt idx="1374">
                  <c:v>412.43523316099999</c:v>
                </c:pt>
                <c:pt idx="1375">
                  <c:v>412.95336787600002</c:v>
                </c:pt>
                <c:pt idx="1376">
                  <c:v>413.47150259099999</c:v>
                </c:pt>
                <c:pt idx="1377">
                  <c:v>413.98963730600002</c:v>
                </c:pt>
                <c:pt idx="1378">
                  <c:v>414.50777202099999</c:v>
                </c:pt>
                <c:pt idx="1379">
                  <c:v>415.02590673600002</c:v>
                </c:pt>
                <c:pt idx="1380">
                  <c:v>415.544041451</c:v>
                </c:pt>
                <c:pt idx="1381">
                  <c:v>416.06217616599997</c:v>
                </c:pt>
                <c:pt idx="1382">
                  <c:v>416.580310881</c:v>
                </c:pt>
                <c:pt idx="1383">
                  <c:v>417.09844559599998</c:v>
                </c:pt>
                <c:pt idx="1384">
                  <c:v>417.61658031100001</c:v>
                </c:pt>
                <c:pt idx="1385">
                  <c:v>418.13471502599998</c:v>
                </c:pt>
                <c:pt idx="1386">
                  <c:v>418.65284974100001</c:v>
                </c:pt>
                <c:pt idx="1387">
                  <c:v>419.17098445599999</c:v>
                </c:pt>
                <c:pt idx="1388">
                  <c:v>419.68911917100002</c:v>
                </c:pt>
                <c:pt idx="1389">
                  <c:v>420.20725388599999</c:v>
                </c:pt>
                <c:pt idx="1390">
                  <c:v>420.72538860100002</c:v>
                </c:pt>
                <c:pt idx="1391">
                  <c:v>421.24352331599999</c:v>
                </c:pt>
                <c:pt idx="1392">
                  <c:v>421.76165803100002</c:v>
                </c:pt>
                <c:pt idx="1393">
                  <c:v>422.279792746</c:v>
                </c:pt>
                <c:pt idx="1394">
                  <c:v>422.79792746099997</c:v>
                </c:pt>
                <c:pt idx="1395">
                  <c:v>423.316062176</c:v>
                </c:pt>
                <c:pt idx="1396">
                  <c:v>423.83419689099998</c:v>
                </c:pt>
                <c:pt idx="1397">
                  <c:v>424.35233160600001</c:v>
                </c:pt>
                <c:pt idx="1398">
                  <c:v>424.87046632099998</c:v>
                </c:pt>
                <c:pt idx="1399">
                  <c:v>425.38860103600001</c:v>
                </c:pt>
                <c:pt idx="1400">
                  <c:v>425.90673575099999</c:v>
                </c:pt>
                <c:pt idx="1401">
                  <c:v>426.42487046600002</c:v>
                </c:pt>
                <c:pt idx="1402">
                  <c:v>426.94300518099999</c:v>
                </c:pt>
                <c:pt idx="1403">
                  <c:v>427.46113989600002</c:v>
                </c:pt>
                <c:pt idx="1404">
                  <c:v>427.97927461099999</c:v>
                </c:pt>
                <c:pt idx="1405">
                  <c:v>428.49740932600002</c:v>
                </c:pt>
                <c:pt idx="1406">
                  <c:v>429.015544041</c:v>
                </c:pt>
                <c:pt idx="1407">
                  <c:v>429.53367875599997</c:v>
                </c:pt>
                <c:pt idx="1408">
                  <c:v>430.05181347199999</c:v>
                </c:pt>
                <c:pt idx="1409">
                  <c:v>430.56994818700002</c:v>
                </c:pt>
                <c:pt idx="1410">
                  <c:v>431.088082902</c:v>
                </c:pt>
                <c:pt idx="1411">
                  <c:v>431.60621761700003</c:v>
                </c:pt>
                <c:pt idx="1412">
                  <c:v>432.124352332</c:v>
                </c:pt>
                <c:pt idx="1413">
                  <c:v>432.64248704699997</c:v>
                </c:pt>
                <c:pt idx="1414">
                  <c:v>433.16062176200001</c:v>
                </c:pt>
                <c:pt idx="1415">
                  <c:v>433.67875647699998</c:v>
                </c:pt>
                <c:pt idx="1416">
                  <c:v>434.19689119200001</c:v>
                </c:pt>
                <c:pt idx="1417">
                  <c:v>434.71502590699998</c:v>
                </c:pt>
                <c:pt idx="1418">
                  <c:v>435.23316062200001</c:v>
                </c:pt>
                <c:pt idx="1419">
                  <c:v>435.75129533699999</c:v>
                </c:pt>
                <c:pt idx="1420">
                  <c:v>436.26943005200002</c:v>
                </c:pt>
                <c:pt idx="1421">
                  <c:v>436.78756476699999</c:v>
                </c:pt>
                <c:pt idx="1422">
                  <c:v>437.30569948200002</c:v>
                </c:pt>
                <c:pt idx="1423">
                  <c:v>437.823834197</c:v>
                </c:pt>
                <c:pt idx="1424">
                  <c:v>438.34196891200003</c:v>
                </c:pt>
                <c:pt idx="1425">
                  <c:v>438.860103627</c:v>
                </c:pt>
                <c:pt idx="1426">
                  <c:v>439.37823834199997</c:v>
                </c:pt>
                <c:pt idx="1427">
                  <c:v>439.89637305700001</c:v>
                </c:pt>
                <c:pt idx="1428">
                  <c:v>440.41450777199998</c:v>
                </c:pt>
                <c:pt idx="1429">
                  <c:v>440.93264248700001</c:v>
                </c:pt>
                <c:pt idx="1430">
                  <c:v>441.45077720199998</c:v>
                </c:pt>
                <c:pt idx="1431">
                  <c:v>441.96891191700001</c:v>
                </c:pt>
                <c:pt idx="1432">
                  <c:v>442.48704663199999</c:v>
                </c:pt>
                <c:pt idx="1433">
                  <c:v>443.00518134700002</c:v>
                </c:pt>
                <c:pt idx="1434">
                  <c:v>443.52331606199999</c:v>
                </c:pt>
                <c:pt idx="1435">
                  <c:v>444.04145077700002</c:v>
                </c:pt>
                <c:pt idx="1436">
                  <c:v>444.559585492</c:v>
                </c:pt>
                <c:pt idx="1437">
                  <c:v>445.07772020700003</c:v>
                </c:pt>
                <c:pt idx="1438">
                  <c:v>445.595854922</c:v>
                </c:pt>
                <c:pt idx="1439">
                  <c:v>446.11398963699997</c:v>
                </c:pt>
                <c:pt idx="1440">
                  <c:v>446.63212435200001</c:v>
                </c:pt>
                <c:pt idx="1441">
                  <c:v>447.15025906699998</c:v>
                </c:pt>
                <c:pt idx="1442">
                  <c:v>447.66839378200001</c:v>
                </c:pt>
                <c:pt idx="1443">
                  <c:v>448.18652849699998</c:v>
                </c:pt>
                <c:pt idx="1444">
                  <c:v>448.70466321200001</c:v>
                </c:pt>
                <c:pt idx="1445">
                  <c:v>449.22279792699999</c:v>
                </c:pt>
                <c:pt idx="1446">
                  <c:v>449.74093264200002</c:v>
                </c:pt>
                <c:pt idx="1447">
                  <c:v>450.25906735799998</c:v>
                </c:pt>
                <c:pt idx="1448">
                  <c:v>450.77720207300001</c:v>
                </c:pt>
                <c:pt idx="1449">
                  <c:v>451.29533678799999</c:v>
                </c:pt>
                <c:pt idx="1450">
                  <c:v>451.81347150300002</c:v>
                </c:pt>
                <c:pt idx="1451">
                  <c:v>452.33160621799999</c:v>
                </c:pt>
                <c:pt idx="1452">
                  <c:v>452.84974093300002</c:v>
                </c:pt>
                <c:pt idx="1453">
                  <c:v>453.36787564799999</c:v>
                </c:pt>
                <c:pt idx="1454">
                  <c:v>453.88601036300003</c:v>
                </c:pt>
                <c:pt idx="1455">
                  <c:v>454.404145078</c:v>
                </c:pt>
                <c:pt idx="1456">
                  <c:v>454.92227979299997</c:v>
                </c:pt>
                <c:pt idx="1457">
                  <c:v>455.440414508</c:v>
                </c:pt>
                <c:pt idx="1458">
                  <c:v>455.95854922299998</c:v>
                </c:pt>
                <c:pt idx="1459">
                  <c:v>456.47668393800001</c:v>
                </c:pt>
                <c:pt idx="1460">
                  <c:v>456.99481865299998</c:v>
                </c:pt>
                <c:pt idx="1461">
                  <c:v>457.51295336800001</c:v>
                </c:pt>
                <c:pt idx="1462">
                  <c:v>458.03108808299999</c:v>
                </c:pt>
                <c:pt idx="1463">
                  <c:v>458.54922279800002</c:v>
                </c:pt>
                <c:pt idx="1464">
                  <c:v>459.06735751299999</c:v>
                </c:pt>
                <c:pt idx="1465">
                  <c:v>459.58549222800002</c:v>
                </c:pt>
                <c:pt idx="1466">
                  <c:v>460.10362694299999</c:v>
                </c:pt>
                <c:pt idx="1467">
                  <c:v>460.62176165800003</c:v>
                </c:pt>
                <c:pt idx="1468">
                  <c:v>461.139896373</c:v>
                </c:pt>
                <c:pt idx="1469">
                  <c:v>461.65803108799997</c:v>
                </c:pt>
                <c:pt idx="1470">
                  <c:v>462.176165803</c:v>
                </c:pt>
                <c:pt idx="1471">
                  <c:v>462.69430051799998</c:v>
                </c:pt>
                <c:pt idx="1472">
                  <c:v>463.21243523300001</c:v>
                </c:pt>
                <c:pt idx="1473">
                  <c:v>463.73056994799998</c:v>
                </c:pt>
                <c:pt idx="1474">
                  <c:v>464.24870466300001</c:v>
                </c:pt>
                <c:pt idx="1475">
                  <c:v>464.76683937799999</c:v>
                </c:pt>
                <c:pt idx="1476">
                  <c:v>465.28497409300002</c:v>
                </c:pt>
                <c:pt idx="1477">
                  <c:v>465.80310880799999</c:v>
                </c:pt>
                <c:pt idx="1478">
                  <c:v>466.32124352300002</c:v>
                </c:pt>
                <c:pt idx="1479">
                  <c:v>466.83937823799999</c:v>
                </c:pt>
                <c:pt idx="1480">
                  <c:v>467.35751295300003</c:v>
                </c:pt>
                <c:pt idx="1481">
                  <c:v>467.875647668</c:v>
                </c:pt>
                <c:pt idx="1482">
                  <c:v>468.39378238299997</c:v>
                </c:pt>
                <c:pt idx="1483">
                  <c:v>468.911917098</c:v>
                </c:pt>
                <c:pt idx="1484">
                  <c:v>469.43005181299998</c:v>
                </c:pt>
                <c:pt idx="1485">
                  <c:v>469.94818652800001</c:v>
                </c:pt>
                <c:pt idx="1486">
                  <c:v>470.46632124400003</c:v>
                </c:pt>
                <c:pt idx="1487">
                  <c:v>470.984455959</c:v>
                </c:pt>
                <c:pt idx="1488">
                  <c:v>471.50259067399998</c:v>
                </c:pt>
                <c:pt idx="1489">
                  <c:v>472.02072538900001</c:v>
                </c:pt>
                <c:pt idx="1490">
                  <c:v>472.53886010399998</c:v>
                </c:pt>
                <c:pt idx="1491">
                  <c:v>473.05699481900001</c:v>
                </c:pt>
                <c:pt idx="1492">
                  <c:v>473.57512953399998</c:v>
                </c:pt>
                <c:pt idx="1493">
                  <c:v>474.09326424900001</c:v>
                </c:pt>
                <c:pt idx="1494">
                  <c:v>474.61139896399999</c:v>
                </c:pt>
                <c:pt idx="1495">
                  <c:v>475.12953367900002</c:v>
                </c:pt>
                <c:pt idx="1496">
                  <c:v>475.64766839399999</c:v>
                </c:pt>
                <c:pt idx="1497">
                  <c:v>476.16580310900002</c:v>
                </c:pt>
                <c:pt idx="1498">
                  <c:v>476.683937824</c:v>
                </c:pt>
                <c:pt idx="1499">
                  <c:v>477.20207253900003</c:v>
                </c:pt>
                <c:pt idx="1500">
                  <c:v>477.720207254</c:v>
                </c:pt>
                <c:pt idx="1501">
                  <c:v>478.23834196899998</c:v>
                </c:pt>
                <c:pt idx="1502">
                  <c:v>478.75647668400001</c:v>
                </c:pt>
                <c:pt idx="1503">
                  <c:v>479.27461139899998</c:v>
                </c:pt>
                <c:pt idx="1504">
                  <c:v>479.79274611400001</c:v>
                </c:pt>
                <c:pt idx="1505">
                  <c:v>480.31088082899998</c:v>
                </c:pt>
                <c:pt idx="1506">
                  <c:v>480.82901554400001</c:v>
                </c:pt>
                <c:pt idx="1507">
                  <c:v>481.34715025899999</c:v>
                </c:pt>
                <c:pt idx="1508">
                  <c:v>481.86528497400002</c:v>
                </c:pt>
                <c:pt idx="1509">
                  <c:v>482.38341968899999</c:v>
                </c:pt>
                <c:pt idx="1510">
                  <c:v>482.90155440400002</c:v>
                </c:pt>
                <c:pt idx="1511">
                  <c:v>483.419689119</c:v>
                </c:pt>
                <c:pt idx="1512">
                  <c:v>483.93782383400003</c:v>
                </c:pt>
                <c:pt idx="1513">
                  <c:v>484.455958549</c:v>
                </c:pt>
                <c:pt idx="1514">
                  <c:v>484.97409326399998</c:v>
                </c:pt>
                <c:pt idx="1515">
                  <c:v>485.49222797900001</c:v>
                </c:pt>
                <c:pt idx="1516">
                  <c:v>486.01036269399998</c:v>
                </c:pt>
                <c:pt idx="1517">
                  <c:v>486.52849740900001</c:v>
                </c:pt>
                <c:pt idx="1518">
                  <c:v>487.04663212399998</c:v>
                </c:pt>
                <c:pt idx="1519">
                  <c:v>487.56476683900001</c:v>
                </c:pt>
                <c:pt idx="1520">
                  <c:v>488.08290155399999</c:v>
                </c:pt>
                <c:pt idx="1521">
                  <c:v>488.60103626900002</c:v>
                </c:pt>
                <c:pt idx="1522">
                  <c:v>489.11917098399999</c:v>
                </c:pt>
                <c:pt idx="1523">
                  <c:v>489.63730569900002</c:v>
                </c:pt>
                <c:pt idx="1524">
                  <c:v>490.15544041499999</c:v>
                </c:pt>
                <c:pt idx="1525">
                  <c:v>490.67357513000002</c:v>
                </c:pt>
                <c:pt idx="1526">
                  <c:v>491.19170984499999</c:v>
                </c:pt>
                <c:pt idx="1527">
                  <c:v>491.70984456000002</c:v>
                </c:pt>
                <c:pt idx="1528">
                  <c:v>492.227979275</c:v>
                </c:pt>
                <c:pt idx="1529">
                  <c:v>492.74611399000003</c:v>
                </c:pt>
                <c:pt idx="1530">
                  <c:v>493.264248705</c:v>
                </c:pt>
                <c:pt idx="1531">
                  <c:v>493.78238341999997</c:v>
                </c:pt>
                <c:pt idx="1532">
                  <c:v>494.300518135</c:v>
                </c:pt>
                <c:pt idx="1533">
                  <c:v>494.81865284999998</c:v>
                </c:pt>
                <c:pt idx="1534">
                  <c:v>495.33678756500001</c:v>
                </c:pt>
                <c:pt idx="1535">
                  <c:v>495.85492227999998</c:v>
                </c:pt>
                <c:pt idx="1536">
                  <c:v>496.37305699500001</c:v>
                </c:pt>
                <c:pt idx="1537">
                  <c:v>496.89119170999999</c:v>
                </c:pt>
                <c:pt idx="1538">
                  <c:v>497.40932642500002</c:v>
                </c:pt>
                <c:pt idx="1539">
                  <c:v>497.92746113999999</c:v>
                </c:pt>
                <c:pt idx="1540">
                  <c:v>498.44559585500002</c:v>
                </c:pt>
                <c:pt idx="1541">
                  <c:v>498.96373057</c:v>
                </c:pt>
                <c:pt idx="1542">
                  <c:v>499.48186528500003</c:v>
                </c:pt>
                <c:pt idx="1543">
                  <c:v>500</c:v>
                </c:pt>
                <c:pt idx="1544">
                  <c:v>500.51813471499997</c:v>
                </c:pt>
                <c:pt idx="1545">
                  <c:v>501.03626943</c:v>
                </c:pt>
                <c:pt idx="1546">
                  <c:v>501.55440414499998</c:v>
                </c:pt>
                <c:pt idx="1547">
                  <c:v>502.07253886000001</c:v>
                </c:pt>
                <c:pt idx="1548">
                  <c:v>502.59067357499998</c:v>
                </c:pt>
                <c:pt idx="1549">
                  <c:v>503.10880829000001</c:v>
                </c:pt>
                <c:pt idx="1550">
                  <c:v>503.62694300499999</c:v>
                </c:pt>
                <c:pt idx="1551">
                  <c:v>504.14507772000002</c:v>
                </c:pt>
                <c:pt idx="1552">
                  <c:v>504.66321243499999</c:v>
                </c:pt>
                <c:pt idx="1553">
                  <c:v>505.18134715000002</c:v>
                </c:pt>
                <c:pt idx="1554">
                  <c:v>505.699481865</c:v>
                </c:pt>
                <c:pt idx="1555">
                  <c:v>506.21761658000003</c:v>
                </c:pt>
                <c:pt idx="1556">
                  <c:v>506.735751295</c:v>
                </c:pt>
                <c:pt idx="1557">
                  <c:v>507.25388600999997</c:v>
                </c:pt>
                <c:pt idx="1558">
                  <c:v>507.772020725</c:v>
                </c:pt>
                <c:pt idx="1559">
                  <c:v>508.29015543999998</c:v>
                </c:pt>
                <c:pt idx="1560">
                  <c:v>508.80829015500001</c:v>
                </c:pt>
                <c:pt idx="1561">
                  <c:v>509.32642486999998</c:v>
                </c:pt>
                <c:pt idx="1562">
                  <c:v>509.84455958500001</c:v>
                </c:pt>
                <c:pt idx="1563">
                  <c:v>510.36269430099998</c:v>
                </c:pt>
                <c:pt idx="1564">
                  <c:v>510.88082901600001</c:v>
                </c:pt>
                <c:pt idx="1565">
                  <c:v>511.39896373099998</c:v>
                </c:pt>
                <c:pt idx="1566">
                  <c:v>511.91709844600001</c:v>
                </c:pt>
                <c:pt idx="1567">
                  <c:v>512.43523316100004</c:v>
                </c:pt>
                <c:pt idx="1568">
                  <c:v>512.95336787600002</c:v>
                </c:pt>
                <c:pt idx="1569">
                  <c:v>513.47150259099999</c:v>
                </c:pt>
                <c:pt idx="1570">
                  <c:v>513.98963730599996</c:v>
                </c:pt>
                <c:pt idx="1571">
                  <c:v>514.50777202100005</c:v>
                </c:pt>
                <c:pt idx="1572">
                  <c:v>515.02590673600002</c:v>
                </c:pt>
                <c:pt idx="1573">
                  <c:v>515.544041451</c:v>
                </c:pt>
                <c:pt idx="1574">
                  <c:v>516.06217616599997</c:v>
                </c:pt>
                <c:pt idx="1575">
                  <c:v>516.58031088099995</c:v>
                </c:pt>
                <c:pt idx="1576">
                  <c:v>517.09844559600003</c:v>
                </c:pt>
                <c:pt idx="1577">
                  <c:v>517.61658031100001</c:v>
                </c:pt>
                <c:pt idx="1578">
                  <c:v>518.13471502599998</c:v>
                </c:pt>
                <c:pt idx="1579">
                  <c:v>518.65284974099995</c:v>
                </c:pt>
                <c:pt idx="1580">
                  <c:v>519.17098445600004</c:v>
                </c:pt>
                <c:pt idx="1581">
                  <c:v>519.68911917100002</c:v>
                </c:pt>
                <c:pt idx="1582">
                  <c:v>520.20725388599999</c:v>
                </c:pt>
                <c:pt idx="1583">
                  <c:v>520.72538860099996</c:v>
                </c:pt>
                <c:pt idx="1584">
                  <c:v>521.24352331600005</c:v>
                </c:pt>
                <c:pt idx="1585">
                  <c:v>521.76165803100002</c:v>
                </c:pt>
                <c:pt idx="1586">
                  <c:v>522.279792746</c:v>
                </c:pt>
                <c:pt idx="1587">
                  <c:v>522.79792746099997</c:v>
                </c:pt>
                <c:pt idx="1588">
                  <c:v>523.31606217599995</c:v>
                </c:pt>
                <c:pt idx="1589">
                  <c:v>523.83419689100003</c:v>
                </c:pt>
                <c:pt idx="1590">
                  <c:v>524.35233160600001</c:v>
                </c:pt>
                <c:pt idx="1591">
                  <c:v>524.87046632099998</c:v>
                </c:pt>
                <c:pt idx="1592">
                  <c:v>525.38860103599995</c:v>
                </c:pt>
                <c:pt idx="1593">
                  <c:v>525.90673575100004</c:v>
                </c:pt>
                <c:pt idx="1594">
                  <c:v>526.42487046600002</c:v>
                </c:pt>
                <c:pt idx="1595">
                  <c:v>526.94300518099999</c:v>
                </c:pt>
                <c:pt idx="1596">
                  <c:v>527.46113989599996</c:v>
                </c:pt>
                <c:pt idx="1597">
                  <c:v>527.97927461100005</c:v>
                </c:pt>
                <c:pt idx="1598">
                  <c:v>528.49740932600002</c:v>
                </c:pt>
                <c:pt idx="1599">
                  <c:v>529.015544041</c:v>
                </c:pt>
                <c:pt idx="1600">
                  <c:v>529.53367875599997</c:v>
                </c:pt>
                <c:pt idx="1601">
                  <c:v>530.05181347200005</c:v>
                </c:pt>
                <c:pt idx="1602">
                  <c:v>530.56994818700002</c:v>
                </c:pt>
                <c:pt idx="1603">
                  <c:v>531.088082902</c:v>
                </c:pt>
                <c:pt idx="1604">
                  <c:v>531.60621761699997</c:v>
                </c:pt>
                <c:pt idx="1605">
                  <c:v>532.12435233199994</c:v>
                </c:pt>
                <c:pt idx="1606">
                  <c:v>532.64248704700003</c:v>
                </c:pt>
                <c:pt idx="1607">
                  <c:v>533.16062176200001</c:v>
                </c:pt>
                <c:pt idx="1608">
                  <c:v>533.67875647699998</c:v>
                </c:pt>
                <c:pt idx="1609">
                  <c:v>534.19689119199995</c:v>
                </c:pt>
                <c:pt idx="1610">
                  <c:v>534.71502590700004</c:v>
                </c:pt>
                <c:pt idx="1611">
                  <c:v>535.23316062200001</c:v>
                </c:pt>
                <c:pt idx="1612">
                  <c:v>535.75129533699999</c:v>
                </c:pt>
                <c:pt idx="1613">
                  <c:v>536.26943005199996</c:v>
                </c:pt>
                <c:pt idx="1614">
                  <c:v>536.78756476700005</c:v>
                </c:pt>
                <c:pt idx="1615">
                  <c:v>537.30569948200002</c:v>
                </c:pt>
                <c:pt idx="1616">
                  <c:v>537.823834197</c:v>
                </c:pt>
                <c:pt idx="1617">
                  <c:v>538.34196891199997</c:v>
                </c:pt>
                <c:pt idx="1618">
                  <c:v>538.86010362699994</c:v>
                </c:pt>
                <c:pt idx="1619">
                  <c:v>539.37823834200003</c:v>
                </c:pt>
                <c:pt idx="1620">
                  <c:v>539.89637305700001</c:v>
                </c:pt>
                <c:pt idx="1621">
                  <c:v>540.41450777199998</c:v>
                </c:pt>
                <c:pt idx="1622">
                  <c:v>540.93264248699995</c:v>
                </c:pt>
                <c:pt idx="1623">
                  <c:v>541.45077720200004</c:v>
                </c:pt>
                <c:pt idx="1624">
                  <c:v>541.96891191700001</c:v>
                </c:pt>
                <c:pt idx="1625">
                  <c:v>542.48704663199999</c:v>
                </c:pt>
                <c:pt idx="1626">
                  <c:v>543.00518134699996</c:v>
                </c:pt>
                <c:pt idx="1627">
                  <c:v>543.52331606200005</c:v>
                </c:pt>
                <c:pt idx="1628">
                  <c:v>544.04145077700002</c:v>
                </c:pt>
                <c:pt idx="1629">
                  <c:v>544.559585492</c:v>
                </c:pt>
                <c:pt idx="1630">
                  <c:v>545.07772020699997</c:v>
                </c:pt>
                <c:pt idx="1631">
                  <c:v>545.59585492199994</c:v>
                </c:pt>
                <c:pt idx="1632">
                  <c:v>546.11398963700003</c:v>
                </c:pt>
                <c:pt idx="1633">
                  <c:v>546.63212435200001</c:v>
                </c:pt>
                <c:pt idx="1634">
                  <c:v>547.15025906699998</c:v>
                </c:pt>
                <c:pt idx="1635">
                  <c:v>547.66839378199995</c:v>
                </c:pt>
                <c:pt idx="1636">
                  <c:v>548.18652849700004</c:v>
                </c:pt>
                <c:pt idx="1637">
                  <c:v>548.70466321200001</c:v>
                </c:pt>
                <c:pt idx="1638">
                  <c:v>549.22279792699999</c:v>
                </c:pt>
                <c:pt idx="1639">
                  <c:v>549.74093264199996</c:v>
                </c:pt>
                <c:pt idx="1640">
                  <c:v>550.25906735800004</c:v>
                </c:pt>
                <c:pt idx="1641">
                  <c:v>550.77720207300001</c:v>
                </c:pt>
                <c:pt idx="1642">
                  <c:v>551.29533678799999</c:v>
                </c:pt>
                <c:pt idx="1643">
                  <c:v>551.81347150299996</c:v>
                </c:pt>
                <c:pt idx="1644">
                  <c:v>552.33160621800005</c:v>
                </c:pt>
                <c:pt idx="1645">
                  <c:v>552.84974093300002</c:v>
                </c:pt>
                <c:pt idx="1646">
                  <c:v>553.36787564799999</c:v>
                </c:pt>
                <c:pt idx="1647">
                  <c:v>553.88601036299997</c:v>
                </c:pt>
                <c:pt idx="1648">
                  <c:v>554.40414507800006</c:v>
                </c:pt>
                <c:pt idx="1649">
                  <c:v>554.92227979300003</c:v>
                </c:pt>
                <c:pt idx="1650">
                  <c:v>555.440414508</c:v>
                </c:pt>
                <c:pt idx="1651">
                  <c:v>555.95854922299998</c:v>
                </c:pt>
                <c:pt idx="1652">
                  <c:v>556.47668393799995</c:v>
                </c:pt>
                <c:pt idx="1653">
                  <c:v>556.99481865300004</c:v>
                </c:pt>
                <c:pt idx="1654">
                  <c:v>557.51295336800001</c:v>
                </c:pt>
                <c:pt idx="1655">
                  <c:v>558.03108808299999</c:v>
                </c:pt>
                <c:pt idx="1656">
                  <c:v>558.54922279799996</c:v>
                </c:pt>
                <c:pt idx="1657">
                  <c:v>559.06735751300005</c:v>
                </c:pt>
                <c:pt idx="1658">
                  <c:v>559.58549222800002</c:v>
                </c:pt>
                <c:pt idx="1659">
                  <c:v>560.10362694299999</c:v>
                </c:pt>
                <c:pt idx="1660">
                  <c:v>560.62176165799997</c:v>
                </c:pt>
                <c:pt idx="1661">
                  <c:v>561.13989637300006</c:v>
                </c:pt>
                <c:pt idx="1662">
                  <c:v>561.65803108800003</c:v>
                </c:pt>
                <c:pt idx="1663">
                  <c:v>562.176165803</c:v>
                </c:pt>
                <c:pt idx="1664">
                  <c:v>562.69430051799998</c:v>
                </c:pt>
                <c:pt idx="1665">
                  <c:v>563.21243523299995</c:v>
                </c:pt>
                <c:pt idx="1666">
                  <c:v>563.73056994800004</c:v>
                </c:pt>
                <c:pt idx="1667">
                  <c:v>564.24870466300001</c:v>
                </c:pt>
                <c:pt idx="1668">
                  <c:v>564.76683937799999</c:v>
                </c:pt>
                <c:pt idx="1669">
                  <c:v>565.28497409299996</c:v>
                </c:pt>
                <c:pt idx="1670">
                  <c:v>565.80310880800005</c:v>
                </c:pt>
                <c:pt idx="1671">
                  <c:v>566.32124352300002</c:v>
                </c:pt>
                <c:pt idx="1672">
                  <c:v>566.83937823799999</c:v>
                </c:pt>
                <c:pt idx="1673">
                  <c:v>567.35751295299997</c:v>
                </c:pt>
                <c:pt idx="1674">
                  <c:v>567.87564766800006</c:v>
                </c:pt>
                <c:pt idx="1675">
                  <c:v>568.39378238300003</c:v>
                </c:pt>
                <c:pt idx="1676">
                  <c:v>568.911917098</c:v>
                </c:pt>
                <c:pt idx="1677">
                  <c:v>569.43005181299998</c:v>
                </c:pt>
                <c:pt idx="1678">
                  <c:v>569.94818652799995</c:v>
                </c:pt>
                <c:pt idx="1679">
                  <c:v>570.46632124400003</c:v>
                </c:pt>
                <c:pt idx="1680">
                  <c:v>570.984455959</c:v>
                </c:pt>
                <c:pt idx="1681">
                  <c:v>571.50259067399998</c:v>
                </c:pt>
                <c:pt idx="1682">
                  <c:v>572.02072538899995</c:v>
                </c:pt>
                <c:pt idx="1683">
                  <c:v>572.53886010400004</c:v>
                </c:pt>
                <c:pt idx="1684">
                  <c:v>573.05699481900001</c:v>
                </c:pt>
                <c:pt idx="1685">
                  <c:v>573.57512953399998</c:v>
                </c:pt>
                <c:pt idx="1686">
                  <c:v>574.09326424899996</c:v>
                </c:pt>
                <c:pt idx="1687">
                  <c:v>574.61139896400005</c:v>
                </c:pt>
                <c:pt idx="1688">
                  <c:v>575.12953367900002</c:v>
                </c:pt>
                <c:pt idx="1689">
                  <c:v>575.64766839399999</c:v>
                </c:pt>
                <c:pt idx="1690">
                  <c:v>576.16580310899997</c:v>
                </c:pt>
                <c:pt idx="1691">
                  <c:v>576.68393782400005</c:v>
                </c:pt>
                <c:pt idx="1692">
                  <c:v>577.20207253900003</c:v>
                </c:pt>
                <c:pt idx="1693">
                  <c:v>577.720207254</c:v>
                </c:pt>
                <c:pt idx="1694">
                  <c:v>578.23834196899998</c:v>
                </c:pt>
                <c:pt idx="1695">
                  <c:v>578.75647668399995</c:v>
                </c:pt>
                <c:pt idx="1696">
                  <c:v>579.27461139900004</c:v>
                </c:pt>
                <c:pt idx="1697">
                  <c:v>579.79274611400001</c:v>
                </c:pt>
                <c:pt idx="1698">
                  <c:v>580.31088082899998</c:v>
                </c:pt>
                <c:pt idx="1699">
                  <c:v>580.82901554399996</c:v>
                </c:pt>
                <c:pt idx="1700">
                  <c:v>581.34715025900005</c:v>
                </c:pt>
                <c:pt idx="1701">
                  <c:v>581.86528497400002</c:v>
                </c:pt>
                <c:pt idx="1702">
                  <c:v>582.38341968899999</c:v>
                </c:pt>
                <c:pt idx="1703">
                  <c:v>582.90155440399997</c:v>
                </c:pt>
                <c:pt idx="1704">
                  <c:v>583.41968911900005</c:v>
                </c:pt>
                <c:pt idx="1705">
                  <c:v>583.93782383400003</c:v>
                </c:pt>
                <c:pt idx="1706">
                  <c:v>584.455958549</c:v>
                </c:pt>
                <c:pt idx="1707">
                  <c:v>584.97409326399998</c:v>
                </c:pt>
                <c:pt idx="1708">
                  <c:v>585.49222797899995</c:v>
                </c:pt>
                <c:pt idx="1709">
                  <c:v>586.01036269400004</c:v>
                </c:pt>
                <c:pt idx="1710">
                  <c:v>586.52849740900001</c:v>
                </c:pt>
                <c:pt idx="1711">
                  <c:v>587.04663212399998</c:v>
                </c:pt>
                <c:pt idx="1712">
                  <c:v>587.56476683899996</c:v>
                </c:pt>
                <c:pt idx="1713">
                  <c:v>588.08290155400005</c:v>
                </c:pt>
                <c:pt idx="1714">
                  <c:v>588.60103626900002</c:v>
                </c:pt>
                <c:pt idx="1715">
                  <c:v>589.11917098399999</c:v>
                </c:pt>
                <c:pt idx="1716">
                  <c:v>589.63730569899997</c:v>
                </c:pt>
                <c:pt idx="1717">
                  <c:v>590.15544041500004</c:v>
                </c:pt>
                <c:pt idx="1718">
                  <c:v>590.67357513000002</c:v>
                </c:pt>
                <c:pt idx="1719">
                  <c:v>591.19170984499999</c:v>
                </c:pt>
                <c:pt idx="1720">
                  <c:v>591.70984455999996</c:v>
                </c:pt>
                <c:pt idx="1721">
                  <c:v>592.22797927500005</c:v>
                </c:pt>
                <c:pt idx="1722">
                  <c:v>592.74611399000003</c:v>
                </c:pt>
                <c:pt idx="1723">
                  <c:v>593.264248705</c:v>
                </c:pt>
                <c:pt idx="1724">
                  <c:v>593.78238341999997</c:v>
                </c:pt>
                <c:pt idx="1725">
                  <c:v>594.30051813499995</c:v>
                </c:pt>
                <c:pt idx="1726">
                  <c:v>594.81865285000003</c:v>
                </c:pt>
                <c:pt idx="1727">
                  <c:v>595.33678756500001</c:v>
                </c:pt>
                <c:pt idx="1728">
                  <c:v>595.85492227999998</c:v>
                </c:pt>
                <c:pt idx="1729">
                  <c:v>596.37305699499996</c:v>
                </c:pt>
                <c:pt idx="1730">
                  <c:v>596.89119171000004</c:v>
                </c:pt>
                <c:pt idx="1731">
                  <c:v>597.40932642500002</c:v>
                </c:pt>
                <c:pt idx="1732">
                  <c:v>597.92746113999999</c:v>
                </c:pt>
                <c:pt idx="1733">
                  <c:v>598.44559585499997</c:v>
                </c:pt>
                <c:pt idx="1734">
                  <c:v>598.96373057000005</c:v>
                </c:pt>
                <c:pt idx="1735">
                  <c:v>599.48186528500003</c:v>
                </c:pt>
                <c:pt idx="1736">
                  <c:v>600</c:v>
                </c:pt>
                <c:pt idx="1737">
                  <c:v>600.31104199100002</c:v>
                </c:pt>
                <c:pt idx="1738">
                  <c:v>600.829445308</c:v>
                </c:pt>
                <c:pt idx="1739">
                  <c:v>601.34784862599997</c:v>
                </c:pt>
                <c:pt idx="1740">
                  <c:v>601.86625194400006</c:v>
                </c:pt>
                <c:pt idx="1741">
                  <c:v>602.38465526200002</c:v>
                </c:pt>
                <c:pt idx="1742">
                  <c:v>602.90305857999999</c:v>
                </c:pt>
                <c:pt idx="1743">
                  <c:v>603.42146189699997</c:v>
                </c:pt>
                <c:pt idx="1744">
                  <c:v>603.93986521500005</c:v>
                </c:pt>
                <c:pt idx="1745">
                  <c:v>604.45826853300002</c:v>
                </c:pt>
                <c:pt idx="1746">
                  <c:v>604.97667185099999</c:v>
                </c:pt>
                <c:pt idx="1747">
                  <c:v>605.49507516799997</c:v>
                </c:pt>
                <c:pt idx="1748">
                  <c:v>606.01347848600005</c:v>
                </c:pt>
                <c:pt idx="1749">
                  <c:v>606.53188180400002</c:v>
                </c:pt>
                <c:pt idx="1750">
                  <c:v>607.05028512199999</c:v>
                </c:pt>
                <c:pt idx="1751">
                  <c:v>607.56868843999996</c:v>
                </c:pt>
                <c:pt idx="1752">
                  <c:v>608.08709175700005</c:v>
                </c:pt>
                <c:pt idx="1753">
                  <c:v>608.60549507500002</c:v>
                </c:pt>
                <c:pt idx="1754">
                  <c:v>609.12389839299999</c:v>
                </c:pt>
                <c:pt idx="1755">
                  <c:v>609.64230171099996</c:v>
                </c:pt>
                <c:pt idx="1756">
                  <c:v>610.16070502900004</c:v>
                </c:pt>
                <c:pt idx="1757">
                  <c:v>610.67910834600002</c:v>
                </c:pt>
                <c:pt idx="1758">
                  <c:v>611.19751166399999</c:v>
                </c:pt>
                <c:pt idx="1759">
                  <c:v>611.71591498199996</c:v>
                </c:pt>
                <c:pt idx="1760">
                  <c:v>612.23431830000004</c:v>
                </c:pt>
                <c:pt idx="1761">
                  <c:v>612.75272161700002</c:v>
                </c:pt>
                <c:pt idx="1762">
                  <c:v>613.27112493499999</c:v>
                </c:pt>
                <c:pt idx="1763">
                  <c:v>613.78952825299996</c:v>
                </c:pt>
                <c:pt idx="1764">
                  <c:v>614.30793157100004</c:v>
                </c:pt>
                <c:pt idx="1765">
                  <c:v>614.82633488900001</c:v>
                </c:pt>
                <c:pt idx="1766">
                  <c:v>615.34473820599999</c:v>
                </c:pt>
                <c:pt idx="1767">
                  <c:v>615.86314152399996</c:v>
                </c:pt>
                <c:pt idx="1768">
                  <c:v>616.38154484200004</c:v>
                </c:pt>
                <c:pt idx="1769">
                  <c:v>616.89994816000001</c:v>
                </c:pt>
                <c:pt idx="1770">
                  <c:v>617.41835147699999</c:v>
                </c:pt>
                <c:pt idx="1771">
                  <c:v>617.93675479499996</c:v>
                </c:pt>
                <c:pt idx="1772">
                  <c:v>618.45515811300004</c:v>
                </c:pt>
                <c:pt idx="1773">
                  <c:v>618.97356143100001</c:v>
                </c:pt>
                <c:pt idx="1774">
                  <c:v>619.49196474899998</c:v>
                </c:pt>
                <c:pt idx="1775">
                  <c:v>620.01036806599996</c:v>
                </c:pt>
                <c:pt idx="1776">
                  <c:v>620.52877138400004</c:v>
                </c:pt>
                <c:pt idx="1777">
                  <c:v>621.04717470200001</c:v>
                </c:pt>
                <c:pt idx="1778">
                  <c:v>621.56557801999998</c:v>
                </c:pt>
                <c:pt idx="1779">
                  <c:v>622.08398133699995</c:v>
                </c:pt>
                <c:pt idx="1780">
                  <c:v>622.60238465500004</c:v>
                </c:pt>
                <c:pt idx="1781">
                  <c:v>623.12078797300001</c:v>
                </c:pt>
                <c:pt idx="1782">
                  <c:v>623.63919129099997</c:v>
                </c:pt>
                <c:pt idx="1783">
                  <c:v>624.15759460899994</c:v>
                </c:pt>
                <c:pt idx="1784">
                  <c:v>624.67599792600004</c:v>
                </c:pt>
                <c:pt idx="1785">
                  <c:v>625.19440124400001</c:v>
                </c:pt>
                <c:pt idx="1786">
                  <c:v>625.71280456199997</c:v>
                </c:pt>
                <c:pt idx="1787">
                  <c:v>626.23120788000006</c:v>
                </c:pt>
                <c:pt idx="1788">
                  <c:v>626.74961119800003</c:v>
                </c:pt>
                <c:pt idx="1789">
                  <c:v>627.268014515</c:v>
                </c:pt>
                <c:pt idx="1790">
                  <c:v>627.78641783299997</c:v>
                </c:pt>
                <c:pt idx="1791">
                  <c:v>628.30482115100006</c:v>
                </c:pt>
                <c:pt idx="1792">
                  <c:v>628.82322446900002</c:v>
                </c:pt>
                <c:pt idx="1793">
                  <c:v>629.341627786</c:v>
                </c:pt>
                <c:pt idx="1794">
                  <c:v>629.86003110399997</c:v>
                </c:pt>
                <c:pt idx="1795">
                  <c:v>630.37843442200005</c:v>
                </c:pt>
                <c:pt idx="1796">
                  <c:v>630.89683774000002</c:v>
                </c:pt>
                <c:pt idx="1797">
                  <c:v>631.41524105799999</c:v>
                </c:pt>
                <c:pt idx="1798">
                  <c:v>631.93364437499997</c:v>
                </c:pt>
                <c:pt idx="1799">
                  <c:v>632.45204769300005</c:v>
                </c:pt>
                <c:pt idx="1800">
                  <c:v>632.97045101100002</c:v>
                </c:pt>
                <c:pt idx="1801">
                  <c:v>633.48885432899999</c:v>
                </c:pt>
                <c:pt idx="1802">
                  <c:v>634.00725764599997</c:v>
                </c:pt>
                <c:pt idx="1803">
                  <c:v>634.52566096400005</c:v>
                </c:pt>
                <c:pt idx="1804">
                  <c:v>635.04406428200002</c:v>
                </c:pt>
                <c:pt idx="1805">
                  <c:v>635.56246759999999</c:v>
                </c:pt>
                <c:pt idx="1806">
                  <c:v>636.08087091799996</c:v>
                </c:pt>
                <c:pt idx="1807">
                  <c:v>636.59927423500005</c:v>
                </c:pt>
                <c:pt idx="1808">
                  <c:v>637.11767755300002</c:v>
                </c:pt>
                <c:pt idx="1809">
                  <c:v>637.63608087099999</c:v>
                </c:pt>
                <c:pt idx="1810">
                  <c:v>638.15448418899996</c:v>
                </c:pt>
                <c:pt idx="1811">
                  <c:v>638.67288750600005</c:v>
                </c:pt>
                <c:pt idx="1812">
                  <c:v>639.19129082400002</c:v>
                </c:pt>
                <c:pt idx="1813">
                  <c:v>639.70969414199999</c:v>
                </c:pt>
                <c:pt idx="1814">
                  <c:v>640.22809745999996</c:v>
                </c:pt>
                <c:pt idx="1815">
                  <c:v>640.74650077800004</c:v>
                </c:pt>
                <c:pt idx="1816">
                  <c:v>641.26490409500002</c:v>
                </c:pt>
                <c:pt idx="1817">
                  <c:v>641.78330741299999</c:v>
                </c:pt>
                <c:pt idx="1818">
                  <c:v>642.30171073099996</c:v>
                </c:pt>
                <c:pt idx="1819">
                  <c:v>642.82011404900004</c:v>
                </c:pt>
                <c:pt idx="1820">
                  <c:v>643.33851736700001</c:v>
                </c:pt>
                <c:pt idx="1821">
                  <c:v>643.85692068399999</c:v>
                </c:pt>
                <c:pt idx="1822">
                  <c:v>644.37532400199996</c:v>
                </c:pt>
                <c:pt idx="1823">
                  <c:v>644.89372732000004</c:v>
                </c:pt>
                <c:pt idx="1824">
                  <c:v>645.41213063800001</c:v>
                </c:pt>
                <c:pt idx="1825">
                  <c:v>645.93053395499999</c:v>
                </c:pt>
                <c:pt idx="1826">
                  <c:v>646.44893727299996</c:v>
                </c:pt>
                <c:pt idx="1827">
                  <c:v>646.96734059100004</c:v>
                </c:pt>
                <c:pt idx="1828">
                  <c:v>647.48574390900001</c:v>
                </c:pt>
                <c:pt idx="1829">
                  <c:v>648.00414722699998</c:v>
                </c:pt>
                <c:pt idx="1830">
                  <c:v>648.52255054399996</c:v>
                </c:pt>
                <c:pt idx="1831">
                  <c:v>649.04095386200004</c:v>
                </c:pt>
                <c:pt idx="1832">
                  <c:v>649.55935718000001</c:v>
                </c:pt>
                <c:pt idx="1833">
                  <c:v>650.07776049799998</c:v>
                </c:pt>
                <c:pt idx="1834">
                  <c:v>650.59616381499995</c:v>
                </c:pt>
                <c:pt idx="1835">
                  <c:v>651.11456713300004</c:v>
                </c:pt>
                <c:pt idx="1836">
                  <c:v>651.63297045100001</c:v>
                </c:pt>
                <c:pt idx="1837">
                  <c:v>652.15137376899997</c:v>
                </c:pt>
                <c:pt idx="1838">
                  <c:v>652.66977708700006</c:v>
                </c:pt>
                <c:pt idx="1839">
                  <c:v>653.18818040400004</c:v>
                </c:pt>
                <c:pt idx="1840">
                  <c:v>653.706583722</c:v>
                </c:pt>
                <c:pt idx="1841">
                  <c:v>654.22498703999997</c:v>
                </c:pt>
                <c:pt idx="1842">
                  <c:v>654.74339035800006</c:v>
                </c:pt>
                <c:pt idx="1843">
                  <c:v>655.26179367500004</c:v>
                </c:pt>
                <c:pt idx="1844">
                  <c:v>655.780196993</c:v>
                </c:pt>
                <c:pt idx="1845">
                  <c:v>656.29860031099997</c:v>
                </c:pt>
                <c:pt idx="1846">
                  <c:v>656.81700362900006</c:v>
                </c:pt>
                <c:pt idx="1847">
                  <c:v>657.33540694700002</c:v>
                </c:pt>
                <c:pt idx="1848">
                  <c:v>657.853810264</c:v>
                </c:pt>
                <c:pt idx="1849">
                  <c:v>658.37221358199997</c:v>
                </c:pt>
                <c:pt idx="1850">
                  <c:v>658.89061690000005</c:v>
                </c:pt>
                <c:pt idx="1851">
                  <c:v>659.40902021800002</c:v>
                </c:pt>
                <c:pt idx="1852">
                  <c:v>659.92742353599999</c:v>
                </c:pt>
                <c:pt idx="1853">
                  <c:v>660.44582685299997</c:v>
                </c:pt>
                <c:pt idx="1854">
                  <c:v>660.96423017100005</c:v>
                </c:pt>
                <c:pt idx="1855">
                  <c:v>661.48263348900002</c:v>
                </c:pt>
                <c:pt idx="1856">
                  <c:v>662.00103680699999</c:v>
                </c:pt>
                <c:pt idx="1857">
                  <c:v>662.51944012399997</c:v>
                </c:pt>
                <c:pt idx="1858">
                  <c:v>663.03784344200005</c:v>
                </c:pt>
                <c:pt idx="1859">
                  <c:v>663.55624676000002</c:v>
                </c:pt>
                <c:pt idx="1860">
                  <c:v>664.07465007799999</c:v>
                </c:pt>
                <c:pt idx="1861">
                  <c:v>664.59305339599996</c:v>
                </c:pt>
                <c:pt idx="1862">
                  <c:v>665.11145671300005</c:v>
                </c:pt>
                <c:pt idx="1863">
                  <c:v>665.62986003100002</c:v>
                </c:pt>
                <c:pt idx="1864">
                  <c:v>666.14826334899999</c:v>
                </c:pt>
                <c:pt idx="1865">
                  <c:v>666.66666666699996</c:v>
                </c:pt>
                <c:pt idx="1866">
                  <c:v>667.18506998400005</c:v>
                </c:pt>
                <c:pt idx="1867">
                  <c:v>667.70347330200002</c:v>
                </c:pt>
                <c:pt idx="1868">
                  <c:v>668.22187661999999</c:v>
                </c:pt>
                <c:pt idx="1869">
                  <c:v>668.74027993799996</c:v>
                </c:pt>
                <c:pt idx="1870">
                  <c:v>669.25868325600004</c:v>
                </c:pt>
                <c:pt idx="1871">
                  <c:v>669.77708657300002</c:v>
                </c:pt>
                <c:pt idx="1872">
                  <c:v>670.29548989099999</c:v>
                </c:pt>
                <c:pt idx="1873">
                  <c:v>670.81389320899996</c:v>
                </c:pt>
                <c:pt idx="1874">
                  <c:v>671.33229652700004</c:v>
                </c:pt>
                <c:pt idx="1875">
                  <c:v>671.85069984400002</c:v>
                </c:pt>
                <c:pt idx="1876">
                  <c:v>672.36910316199999</c:v>
                </c:pt>
                <c:pt idx="1877">
                  <c:v>672.88750647999996</c:v>
                </c:pt>
                <c:pt idx="1878">
                  <c:v>673.40590979800004</c:v>
                </c:pt>
                <c:pt idx="1879">
                  <c:v>673.92431311600001</c:v>
                </c:pt>
                <c:pt idx="1880">
                  <c:v>674.44271643299999</c:v>
                </c:pt>
                <c:pt idx="1881">
                  <c:v>674.96111975099996</c:v>
                </c:pt>
                <c:pt idx="1882">
                  <c:v>675.47952306900004</c:v>
                </c:pt>
                <c:pt idx="1883">
                  <c:v>675.99792638700001</c:v>
                </c:pt>
                <c:pt idx="1884">
                  <c:v>676.51632970499998</c:v>
                </c:pt>
                <c:pt idx="1885">
                  <c:v>677.03473302199995</c:v>
                </c:pt>
                <c:pt idx="1886">
                  <c:v>677.55313634000004</c:v>
                </c:pt>
                <c:pt idx="1887">
                  <c:v>678.07153965800001</c:v>
                </c:pt>
                <c:pt idx="1888">
                  <c:v>678.58994297599997</c:v>
                </c:pt>
                <c:pt idx="1889">
                  <c:v>679.10834629299995</c:v>
                </c:pt>
                <c:pt idx="1890">
                  <c:v>679.62674961100004</c:v>
                </c:pt>
                <c:pt idx="1891">
                  <c:v>680.14515292900001</c:v>
                </c:pt>
                <c:pt idx="1892">
                  <c:v>680.66355624699997</c:v>
                </c:pt>
                <c:pt idx="1893">
                  <c:v>681.18195956500006</c:v>
                </c:pt>
                <c:pt idx="1894">
                  <c:v>681.70036288200004</c:v>
                </c:pt>
                <c:pt idx="1895">
                  <c:v>682.2187662</c:v>
                </c:pt>
                <c:pt idx="1896">
                  <c:v>682.73716951799997</c:v>
                </c:pt>
                <c:pt idx="1897">
                  <c:v>683.25557283600006</c:v>
                </c:pt>
                <c:pt idx="1898">
                  <c:v>683.77397615300004</c:v>
                </c:pt>
                <c:pt idx="1899">
                  <c:v>684.292379471</c:v>
                </c:pt>
                <c:pt idx="1900">
                  <c:v>684.81078278899997</c:v>
                </c:pt>
                <c:pt idx="1901">
                  <c:v>685.32918610700006</c:v>
                </c:pt>
                <c:pt idx="1902">
                  <c:v>685.84758942500002</c:v>
                </c:pt>
                <c:pt idx="1903">
                  <c:v>686.365992742</c:v>
                </c:pt>
                <c:pt idx="1904">
                  <c:v>686.88439605999997</c:v>
                </c:pt>
                <c:pt idx="1905">
                  <c:v>687.40279937800005</c:v>
                </c:pt>
                <c:pt idx="1906">
                  <c:v>687.92120269600002</c:v>
                </c:pt>
                <c:pt idx="1907">
                  <c:v>688.439606013</c:v>
                </c:pt>
                <c:pt idx="1908">
                  <c:v>688.95800933099997</c:v>
                </c:pt>
                <c:pt idx="1909">
                  <c:v>689.47641264900005</c:v>
                </c:pt>
                <c:pt idx="1910">
                  <c:v>689.99481596700002</c:v>
                </c:pt>
                <c:pt idx="1911">
                  <c:v>690.51321928499999</c:v>
                </c:pt>
                <c:pt idx="1912">
                  <c:v>691.03162260199997</c:v>
                </c:pt>
                <c:pt idx="1913">
                  <c:v>691.55002592000005</c:v>
                </c:pt>
                <c:pt idx="1914">
                  <c:v>692.06842923800002</c:v>
                </c:pt>
                <c:pt idx="1915">
                  <c:v>692.58683255599999</c:v>
                </c:pt>
                <c:pt idx="1916">
                  <c:v>693.10523587399996</c:v>
                </c:pt>
                <c:pt idx="1917">
                  <c:v>693.62363919100005</c:v>
                </c:pt>
                <c:pt idx="1918">
                  <c:v>694.14204250900002</c:v>
                </c:pt>
                <c:pt idx="1919">
                  <c:v>694.66044582699999</c:v>
                </c:pt>
                <c:pt idx="1920">
                  <c:v>695.17884914499996</c:v>
                </c:pt>
                <c:pt idx="1921">
                  <c:v>695.69725246200005</c:v>
                </c:pt>
                <c:pt idx="1922">
                  <c:v>696.21565578000002</c:v>
                </c:pt>
                <c:pt idx="1923">
                  <c:v>696.73405909799999</c:v>
                </c:pt>
                <c:pt idx="1924">
                  <c:v>697.25246241599996</c:v>
                </c:pt>
                <c:pt idx="1925">
                  <c:v>697.77086573400004</c:v>
                </c:pt>
                <c:pt idx="1926">
                  <c:v>698.28926905100002</c:v>
                </c:pt>
                <c:pt idx="1927">
                  <c:v>698.80767236899999</c:v>
                </c:pt>
                <c:pt idx="1928">
                  <c:v>699.32607568699996</c:v>
                </c:pt>
                <c:pt idx="1929">
                  <c:v>699.84447900500004</c:v>
                </c:pt>
                <c:pt idx="1930">
                  <c:v>700.36288232200002</c:v>
                </c:pt>
                <c:pt idx="1931">
                  <c:v>700.88128563999999</c:v>
                </c:pt>
                <c:pt idx="1932">
                  <c:v>701.39968895799996</c:v>
                </c:pt>
                <c:pt idx="1933">
                  <c:v>701.91809227600004</c:v>
                </c:pt>
                <c:pt idx="1934">
                  <c:v>702.43649559400001</c:v>
                </c:pt>
                <c:pt idx="1935">
                  <c:v>702.95489891099999</c:v>
                </c:pt>
                <c:pt idx="1936">
                  <c:v>703.47330222899996</c:v>
                </c:pt>
                <c:pt idx="1937">
                  <c:v>703.99170554700004</c:v>
                </c:pt>
                <c:pt idx="1938">
                  <c:v>704.51010886500001</c:v>
                </c:pt>
                <c:pt idx="1939">
                  <c:v>705.02851218199999</c:v>
                </c:pt>
                <c:pt idx="1940">
                  <c:v>705.54691549999995</c:v>
                </c:pt>
                <c:pt idx="1941">
                  <c:v>706.06531881800004</c:v>
                </c:pt>
                <c:pt idx="1942">
                  <c:v>706.58372213600001</c:v>
                </c:pt>
                <c:pt idx="1943">
                  <c:v>707.10212545399997</c:v>
                </c:pt>
                <c:pt idx="1944">
                  <c:v>707.62052877099995</c:v>
                </c:pt>
                <c:pt idx="1945">
                  <c:v>708.13893208900004</c:v>
                </c:pt>
                <c:pt idx="1946">
                  <c:v>708.65733540700001</c:v>
                </c:pt>
                <c:pt idx="1947">
                  <c:v>709.17573872499997</c:v>
                </c:pt>
                <c:pt idx="1948">
                  <c:v>709.69414204300006</c:v>
                </c:pt>
                <c:pt idx="1949">
                  <c:v>710.21254536000004</c:v>
                </c:pt>
                <c:pt idx="1950">
                  <c:v>710.730948678</c:v>
                </c:pt>
                <c:pt idx="1951">
                  <c:v>711.24935199599997</c:v>
                </c:pt>
                <c:pt idx="1952">
                  <c:v>711.76775531400006</c:v>
                </c:pt>
                <c:pt idx="1953">
                  <c:v>712.28615863100003</c:v>
                </c:pt>
                <c:pt idx="1954">
                  <c:v>712.804561949</c:v>
                </c:pt>
                <c:pt idx="1955">
                  <c:v>713.32296526699997</c:v>
                </c:pt>
                <c:pt idx="1956">
                  <c:v>713.84136858500005</c:v>
                </c:pt>
                <c:pt idx="1957">
                  <c:v>714.35977190300002</c:v>
                </c:pt>
                <c:pt idx="1958">
                  <c:v>714.87817522</c:v>
                </c:pt>
                <c:pt idx="1959">
                  <c:v>715.39657853799997</c:v>
                </c:pt>
                <c:pt idx="1960">
                  <c:v>715.91498185600005</c:v>
                </c:pt>
                <c:pt idx="1961">
                  <c:v>716.43338517400002</c:v>
                </c:pt>
                <c:pt idx="1962">
                  <c:v>716.951788491</c:v>
                </c:pt>
                <c:pt idx="1963">
                  <c:v>717.47019180899997</c:v>
                </c:pt>
                <c:pt idx="1964">
                  <c:v>717.98859512700005</c:v>
                </c:pt>
                <c:pt idx="1965">
                  <c:v>718.50699844500002</c:v>
                </c:pt>
                <c:pt idx="1966">
                  <c:v>719.02540176299999</c:v>
                </c:pt>
                <c:pt idx="1967">
                  <c:v>719.54380507999997</c:v>
                </c:pt>
                <c:pt idx="1968">
                  <c:v>720.06220839800005</c:v>
                </c:pt>
                <c:pt idx="1969">
                  <c:v>720.58061171600002</c:v>
                </c:pt>
                <c:pt idx="1970">
                  <c:v>721.09901503399999</c:v>
                </c:pt>
                <c:pt idx="1971">
                  <c:v>721.61741835099997</c:v>
                </c:pt>
                <c:pt idx="1972">
                  <c:v>722.13582166900005</c:v>
                </c:pt>
                <c:pt idx="1973">
                  <c:v>722.65422498700002</c:v>
                </c:pt>
                <c:pt idx="1974">
                  <c:v>723.17262830499999</c:v>
                </c:pt>
                <c:pt idx="1975">
                  <c:v>723.69103162299996</c:v>
                </c:pt>
                <c:pt idx="1976">
                  <c:v>724.20943494000005</c:v>
                </c:pt>
                <c:pt idx="1977">
                  <c:v>724.72783825800002</c:v>
                </c:pt>
                <c:pt idx="1978">
                  <c:v>725.24624157599999</c:v>
                </c:pt>
                <c:pt idx="1979">
                  <c:v>725.76464489399996</c:v>
                </c:pt>
                <c:pt idx="1980">
                  <c:v>726.28304821200004</c:v>
                </c:pt>
                <c:pt idx="1981">
                  <c:v>726.80145152900002</c:v>
                </c:pt>
                <c:pt idx="1982">
                  <c:v>727.31985484699999</c:v>
                </c:pt>
                <c:pt idx="1983">
                  <c:v>727.83825816499996</c:v>
                </c:pt>
                <c:pt idx="1984">
                  <c:v>728.35666148300004</c:v>
                </c:pt>
                <c:pt idx="1985">
                  <c:v>728.87506480000002</c:v>
                </c:pt>
                <c:pt idx="1986">
                  <c:v>729.39346811799999</c:v>
                </c:pt>
                <c:pt idx="1987">
                  <c:v>729.91187143599996</c:v>
                </c:pt>
                <c:pt idx="1988">
                  <c:v>730.43027475400004</c:v>
                </c:pt>
                <c:pt idx="1989">
                  <c:v>730.94867807200001</c:v>
                </c:pt>
                <c:pt idx="1990">
                  <c:v>731.46708138899999</c:v>
                </c:pt>
                <c:pt idx="1991">
                  <c:v>731.98548470699996</c:v>
                </c:pt>
                <c:pt idx="1992">
                  <c:v>732.50388802500004</c:v>
                </c:pt>
                <c:pt idx="1993">
                  <c:v>733.02229134300001</c:v>
                </c:pt>
                <c:pt idx="1994">
                  <c:v>733.54069465999999</c:v>
                </c:pt>
                <c:pt idx="1995">
                  <c:v>734.05909797799995</c:v>
                </c:pt>
                <c:pt idx="1996">
                  <c:v>734.57750129600004</c:v>
                </c:pt>
                <c:pt idx="1997">
                  <c:v>735.09590461400001</c:v>
                </c:pt>
                <c:pt idx="1998">
                  <c:v>735.61430793199997</c:v>
                </c:pt>
                <c:pt idx="1999">
                  <c:v>736.13271124899995</c:v>
                </c:pt>
                <c:pt idx="2000">
                  <c:v>736.65111456700004</c:v>
                </c:pt>
                <c:pt idx="2001">
                  <c:v>737.169517885</c:v>
                </c:pt>
                <c:pt idx="2002">
                  <c:v>737.68792120299997</c:v>
                </c:pt>
                <c:pt idx="2003">
                  <c:v>738.20632451999995</c:v>
                </c:pt>
                <c:pt idx="2004">
                  <c:v>738.72472783800004</c:v>
                </c:pt>
                <c:pt idx="2005">
                  <c:v>739.243131156</c:v>
                </c:pt>
                <c:pt idx="2006">
                  <c:v>739.76153447399997</c:v>
                </c:pt>
                <c:pt idx="2007">
                  <c:v>740.27993779200006</c:v>
                </c:pt>
                <c:pt idx="2008">
                  <c:v>740.79834110900003</c:v>
                </c:pt>
                <c:pt idx="2009">
                  <c:v>741.316744427</c:v>
                </c:pt>
                <c:pt idx="2010">
                  <c:v>741.83514774499997</c:v>
                </c:pt>
                <c:pt idx="2011">
                  <c:v>742.35355106300005</c:v>
                </c:pt>
                <c:pt idx="2012">
                  <c:v>742.87195438100002</c:v>
                </c:pt>
                <c:pt idx="2013">
                  <c:v>743.390357698</c:v>
                </c:pt>
                <c:pt idx="2014">
                  <c:v>743.90876101599997</c:v>
                </c:pt>
                <c:pt idx="2015">
                  <c:v>744.42716433400005</c:v>
                </c:pt>
                <c:pt idx="2016">
                  <c:v>744.94556765200002</c:v>
                </c:pt>
                <c:pt idx="2017">
                  <c:v>745.463970969</c:v>
                </c:pt>
                <c:pt idx="2018">
                  <c:v>745.98237428699997</c:v>
                </c:pt>
                <c:pt idx="2019">
                  <c:v>746.50077760500005</c:v>
                </c:pt>
                <c:pt idx="2020">
                  <c:v>747.01918092300002</c:v>
                </c:pt>
                <c:pt idx="2021">
                  <c:v>747.53758424099999</c:v>
                </c:pt>
                <c:pt idx="2022">
                  <c:v>748.05598755799997</c:v>
                </c:pt>
                <c:pt idx="2023">
                  <c:v>748.57439087600005</c:v>
                </c:pt>
                <c:pt idx="2024">
                  <c:v>749.09279419400002</c:v>
                </c:pt>
                <c:pt idx="2025">
                  <c:v>749.61119751199999</c:v>
                </c:pt>
                <c:pt idx="2026">
                  <c:v>750.12960082899997</c:v>
                </c:pt>
                <c:pt idx="2027">
                  <c:v>750.64800414700005</c:v>
                </c:pt>
                <c:pt idx="2028">
                  <c:v>751.16640746500002</c:v>
                </c:pt>
                <c:pt idx="2029">
                  <c:v>751.68481078299999</c:v>
                </c:pt>
                <c:pt idx="2030">
                  <c:v>752.20321410099996</c:v>
                </c:pt>
                <c:pt idx="2031">
                  <c:v>752.72161741800005</c:v>
                </c:pt>
                <c:pt idx="2032">
                  <c:v>753.24002073600002</c:v>
                </c:pt>
                <c:pt idx="2033">
                  <c:v>753.75842405399999</c:v>
                </c:pt>
                <c:pt idx="2034">
                  <c:v>754.27682737199996</c:v>
                </c:pt>
                <c:pt idx="2035">
                  <c:v>754.79523068900005</c:v>
                </c:pt>
                <c:pt idx="2036">
                  <c:v>755.31363400700002</c:v>
                </c:pt>
                <c:pt idx="2037">
                  <c:v>755.83203732499999</c:v>
                </c:pt>
                <c:pt idx="2038">
                  <c:v>756.35044064299996</c:v>
                </c:pt>
                <c:pt idx="2039">
                  <c:v>756.86884396100004</c:v>
                </c:pt>
                <c:pt idx="2040">
                  <c:v>757.38724727800002</c:v>
                </c:pt>
                <c:pt idx="2041">
                  <c:v>757.90565059599999</c:v>
                </c:pt>
                <c:pt idx="2042">
                  <c:v>758.42405391399996</c:v>
                </c:pt>
                <c:pt idx="2043">
                  <c:v>758.94245723200004</c:v>
                </c:pt>
                <c:pt idx="2044">
                  <c:v>759.46086055000001</c:v>
                </c:pt>
                <c:pt idx="2045">
                  <c:v>759.97926386699999</c:v>
                </c:pt>
                <c:pt idx="2046">
                  <c:v>760.49766718499995</c:v>
                </c:pt>
                <c:pt idx="2047">
                  <c:v>761.01607050300004</c:v>
                </c:pt>
                <c:pt idx="2048">
                  <c:v>761.53447382100001</c:v>
                </c:pt>
                <c:pt idx="2049">
                  <c:v>762.05287713799999</c:v>
                </c:pt>
                <c:pt idx="2050">
                  <c:v>762.57128045599995</c:v>
                </c:pt>
                <c:pt idx="2051">
                  <c:v>763.08968377400004</c:v>
                </c:pt>
                <c:pt idx="2052">
                  <c:v>763.60808709200001</c:v>
                </c:pt>
                <c:pt idx="2053">
                  <c:v>764.12649040999997</c:v>
                </c:pt>
                <c:pt idx="2054">
                  <c:v>764.64489372699995</c:v>
                </c:pt>
                <c:pt idx="2055">
                  <c:v>765.16329704500004</c:v>
                </c:pt>
                <c:pt idx="2056">
                  <c:v>765.681700363</c:v>
                </c:pt>
                <c:pt idx="2057">
                  <c:v>766.20010368099997</c:v>
                </c:pt>
                <c:pt idx="2058">
                  <c:v>766.71850699799995</c:v>
                </c:pt>
                <c:pt idx="2059">
                  <c:v>767.23691031600003</c:v>
                </c:pt>
                <c:pt idx="2060">
                  <c:v>767.755313634</c:v>
                </c:pt>
                <c:pt idx="2061">
                  <c:v>768.27371695199997</c:v>
                </c:pt>
                <c:pt idx="2062">
                  <c:v>768.79212027000005</c:v>
                </c:pt>
                <c:pt idx="2063">
                  <c:v>769.31052358700003</c:v>
                </c:pt>
                <c:pt idx="2064">
                  <c:v>769.828926905</c:v>
                </c:pt>
                <c:pt idx="2065">
                  <c:v>770.34733022299997</c:v>
                </c:pt>
                <c:pt idx="2066">
                  <c:v>770.86573354100005</c:v>
                </c:pt>
                <c:pt idx="2067">
                  <c:v>771.38413685800003</c:v>
                </c:pt>
                <c:pt idx="2068">
                  <c:v>771.902540176</c:v>
                </c:pt>
                <c:pt idx="2069">
                  <c:v>772.42094349399997</c:v>
                </c:pt>
                <c:pt idx="2070">
                  <c:v>772.93934681200005</c:v>
                </c:pt>
                <c:pt idx="2071">
                  <c:v>773.45775013000002</c:v>
                </c:pt>
                <c:pt idx="2072">
                  <c:v>773.976153447</c:v>
                </c:pt>
                <c:pt idx="2073">
                  <c:v>774.49455676499997</c:v>
                </c:pt>
                <c:pt idx="2074">
                  <c:v>775.01296008300005</c:v>
                </c:pt>
                <c:pt idx="2075">
                  <c:v>775.53136340100002</c:v>
                </c:pt>
                <c:pt idx="2076">
                  <c:v>776.04976671899999</c:v>
                </c:pt>
                <c:pt idx="2077">
                  <c:v>776.56817003599997</c:v>
                </c:pt>
                <c:pt idx="2078">
                  <c:v>777.08657335400005</c:v>
                </c:pt>
                <c:pt idx="2079">
                  <c:v>777.60497667200002</c:v>
                </c:pt>
                <c:pt idx="2080">
                  <c:v>778.12337998999999</c:v>
                </c:pt>
                <c:pt idx="2081">
                  <c:v>778.64178330699997</c:v>
                </c:pt>
                <c:pt idx="2082">
                  <c:v>779.16018662500005</c:v>
                </c:pt>
                <c:pt idx="2083">
                  <c:v>779.67858994300002</c:v>
                </c:pt>
                <c:pt idx="2084">
                  <c:v>780.19699326099999</c:v>
                </c:pt>
                <c:pt idx="2085">
                  <c:v>780.71539657899996</c:v>
                </c:pt>
                <c:pt idx="2086">
                  <c:v>781.23379989600005</c:v>
                </c:pt>
                <c:pt idx="2087">
                  <c:v>781.75220321400002</c:v>
                </c:pt>
                <c:pt idx="2088">
                  <c:v>782.27060653199999</c:v>
                </c:pt>
                <c:pt idx="2089">
                  <c:v>782.78900984999996</c:v>
                </c:pt>
                <c:pt idx="2090">
                  <c:v>783.30741316700005</c:v>
                </c:pt>
                <c:pt idx="2091">
                  <c:v>783.82581648500002</c:v>
                </c:pt>
                <c:pt idx="2092">
                  <c:v>784.34421980299999</c:v>
                </c:pt>
                <c:pt idx="2093">
                  <c:v>784.86262312099996</c:v>
                </c:pt>
                <c:pt idx="2094">
                  <c:v>785.38102643900004</c:v>
                </c:pt>
                <c:pt idx="2095">
                  <c:v>785.89942975600002</c:v>
                </c:pt>
                <c:pt idx="2096">
                  <c:v>786.41783307399999</c:v>
                </c:pt>
                <c:pt idx="2097">
                  <c:v>786.93623639199996</c:v>
                </c:pt>
                <c:pt idx="2098">
                  <c:v>787.45463971000004</c:v>
                </c:pt>
                <c:pt idx="2099">
                  <c:v>787.97304302700002</c:v>
                </c:pt>
                <c:pt idx="2100">
                  <c:v>788.49144634499999</c:v>
                </c:pt>
                <c:pt idx="2101">
                  <c:v>789.00984966299995</c:v>
                </c:pt>
                <c:pt idx="2102">
                  <c:v>789.52825298100004</c:v>
                </c:pt>
                <c:pt idx="2103">
                  <c:v>790.04665629900001</c:v>
                </c:pt>
                <c:pt idx="2104">
                  <c:v>790.56505961599998</c:v>
                </c:pt>
                <c:pt idx="2105">
                  <c:v>791.08346293399995</c:v>
                </c:pt>
                <c:pt idx="2106">
                  <c:v>791.60186625200004</c:v>
                </c:pt>
                <c:pt idx="2107">
                  <c:v>792.12026957</c:v>
                </c:pt>
                <c:pt idx="2108">
                  <c:v>792.63867288799997</c:v>
                </c:pt>
                <c:pt idx="2109">
                  <c:v>793.15707620499995</c:v>
                </c:pt>
                <c:pt idx="2110">
                  <c:v>793.67547952300004</c:v>
                </c:pt>
                <c:pt idx="2111">
                  <c:v>794.193882841</c:v>
                </c:pt>
                <c:pt idx="2112">
                  <c:v>794.71228615899997</c:v>
                </c:pt>
                <c:pt idx="2113">
                  <c:v>795.23068947599995</c:v>
                </c:pt>
                <c:pt idx="2114">
                  <c:v>795.74909279400003</c:v>
                </c:pt>
                <c:pt idx="2115">
                  <c:v>796.267496112</c:v>
                </c:pt>
                <c:pt idx="2116">
                  <c:v>796.78589942999997</c:v>
                </c:pt>
                <c:pt idx="2117">
                  <c:v>797.30430274800005</c:v>
                </c:pt>
                <c:pt idx="2118">
                  <c:v>797.82270606500003</c:v>
                </c:pt>
                <c:pt idx="2119">
                  <c:v>798.341109383</c:v>
                </c:pt>
                <c:pt idx="2120">
                  <c:v>798.85951270099997</c:v>
                </c:pt>
                <c:pt idx="2121">
                  <c:v>799.37791601900005</c:v>
                </c:pt>
                <c:pt idx="2122">
                  <c:v>799.89631933600003</c:v>
                </c:pt>
                <c:pt idx="2123">
                  <c:v>800.414722654</c:v>
                </c:pt>
                <c:pt idx="2124">
                  <c:v>800.93312597199997</c:v>
                </c:pt>
                <c:pt idx="2125">
                  <c:v>801.45152929000005</c:v>
                </c:pt>
                <c:pt idx="2126">
                  <c:v>801.96993260800002</c:v>
                </c:pt>
                <c:pt idx="2127">
                  <c:v>802.488335925</c:v>
                </c:pt>
                <c:pt idx="2128">
                  <c:v>803.00673924299997</c:v>
                </c:pt>
                <c:pt idx="2129">
                  <c:v>803.52514256100005</c:v>
                </c:pt>
                <c:pt idx="2130">
                  <c:v>804.04354587900002</c:v>
                </c:pt>
                <c:pt idx="2131">
                  <c:v>804.561949196</c:v>
                </c:pt>
                <c:pt idx="2132">
                  <c:v>805.08035251399997</c:v>
                </c:pt>
                <c:pt idx="2133">
                  <c:v>805.59875583200005</c:v>
                </c:pt>
                <c:pt idx="2134">
                  <c:v>806.11715915000002</c:v>
                </c:pt>
                <c:pt idx="2135">
                  <c:v>806.63556246799999</c:v>
                </c:pt>
                <c:pt idx="2136">
                  <c:v>807.15396578499997</c:v>
                </c:pt>
                <c:pt idx="2137">
                  <c:v>807.67236910300005</c:v>
                </c:pt>
                <c:pt idx="2138">
                  <c:v>808.19077242100002</c:v>
                </c:pt>
                <c:pt idx="2139">
                  <c:v>808.70917573899999</c:v>
                </c:pt>
                <c:pt idx="2140">
                  <c:v>809.22757905699996</c:v>
                </c:pt>
                <c:pt idx="2141">
                  <c:v>809.74598237400005</c:v>
                </c:pt>
                <c:pt idx="2142">
                  <c:v>810.26438569200002</c:v>
                </c:pt>
                <c:pt idx="2143">
                  <c:v>810.78278900999999</c:v>
                </c:pt>
                <c:pt idx="2144">
                  <c:v>811.30119232799996</c:v>
                </c:pt>
                <c:pt idx="2145">
                  <c:v>811.81959564500005</c:v>
                </c:pt>
                <c:pt idx="2146">
                  <c:v>812.33799896300002</c:v>
                </c:pt>
                <c:pt idx="2147">
                  <c:v>812.85640228099999</c:v>
                </c:pt>
                <c:pt idx="2148">
                  <c:v>813.37480559899996</c:v>
                </c:pt>
                <c:pt idx="2149">
                  <c:v>813.89320891700004</c:v>
                </c:pt>
                <c:pt idx="2150">
                  <c:v>814.41161223400002</c:v>
                </c:pt>
                <c:pt idx="2151">
                  <c:v>814.93001555199999</c:v>
                </c:pt>
                <c:pt idx="2152">
                  <c:v>815.44841886999995</c:v>
                </c:pt>
                <c:pt idx="2153">
                  <c:v>815.96682218800004</c:v>
                </c:pt>
                <c:pt idx="2154">
                  <c:v>816.48522550500002</c:v>
                </c:pt>
                <c:pt idx="2155">
                  <c:v>817.00362882299999</c:v>
                </c:pt>
                <c:pt idx="2156">
                  <c:v>817.52203214099995</c:v>
                </c:pt>
                <c:pt idx="2157">
                  <c:v>818.04043545900004</c:v>
                </c:pt>
                <c:pt idx="2158">
                  <c:v>818.55883877700001</c:v>
                </c:pt>
                <c:pt idx="2159">
                  <c:v>819.07724209399998</c:v>
                </c:pt>
                <c:pt idx="2160">
                  <c:v>819.59564541199995</c:v>
                </c:pt>
                <c:pt idx="2161">
                  <c:v>820.11404873000004</c:v>
                </c:pt>
                <c:pt idx="2162">
                  <c:v>820.632452048</c:v>
                </c:pt>
                <c:pt idx="2163">
                  <c:v>821.15085536499998</c:v>
                </c:pt>
                <c:pt idx="2164">
                  <c:v>821.66925868299995</c:v>
                </c:pt>
                <c:pt idx="2165">
                  <c:v>822.18766200100004</c:v>
                </c:pt>
                <c:pt idx="2166">
                  <c:v>822.706065319</c:v>
                </c:pt>
                <c:pt idx="2167">
                  <c:v>823.22446863699997</c:v>
                </c:pt>
                <c:pt idx="2168">
                  <c:v>823.74287195399995</c:v>
                </c:pt>
                <c:pt idx="2169">
                  <c:v>824.26127527200003</c:v>
                </c:pt>
                <c:pt idx="2170">
                  <c:v>824.77967859</c:v>
                </c:pt>
                <c:pt idx="2171">
                  <c:v>825.29808190799997</c:v>
                </c:pt>
                <c:pt idx="2172">
                  <c:v>825.81648522600005</c:v>
                </c:pt>
                <c:pt idx="2173">
                  <c:v>826.33488854300003</c:v>
                </c:pt>
                <c:pt idx="2174">
                  <c:v>826.853291861</c:v>
                </c:pt>
                <c:pt idx="2175">
                  <c:v>827.37169517899997</c:v>
                </c:pt>
                <c:pt idx="2176">
                  <c:v>827.89009849700005</c:v>
                </c:pt>
                <c:pt idx="2177">
                  <c:v>828.40850181400003</c:v>
                </c:pt>
                <c:pt idx="2178">
                  <c:v>828.926905132</c:v>
                </c:pt>
                <c:pt idx="2179">
                  <c:v>829.44530844999997</c:v>
                </c:pt>
                <c:pt idx="2180">
                  <c:v>829.96371176800005</c:v>
                </c:pt>
                <c:pt idx="2181">
                  <c:v>830.48211508600002</c:v>
                </c:pt>
                <c:pt idx="2182">
                  <c:v>831.000518403</c:v>
                </c:pt>
                <c:pt idx="2183">
                  <c:v>831.51892172099997</c:v>
                </c:pt>
                <c:pt idx="2184">
                  <c:v>832.03732503900005</c:v>
                </c:pt>
                <c:pt idx="2185">
                  <c:v>832.55572835700002</c:v>
                </c:pt>
                <c:pt idx="2186">
                  <c:v>833.074131674</c:v>
                </c:pt>
                <c:pt idx="2187">
                  <c:v>833.59253499199997</c:v>
                </c:pt>
                <c:pt idx="2188">
                  <c:v>834.11093831000005</c:v>
                </c:pt>
                <c:pt idx="2189">
                  <c:v>834.62934162800002</c:v>
                </c:pt>
                <c:pt idx="2190">
                  <c:v>835.14774494599999</c:v>
                </c:pt>
                <c:pt idx="2191">
                  <c:v>835.66614826299997</c:v>
                </c:pt>
                <c:pt idx="2192">
                  <c:v>836.18455158100005</c:v>
                </c:pt>
                <c:pt idx="2193">
                  <c:v>836.70295489900002</c:v>
                </c:pt>
                <c:pt idx="2194">
                  <c:v>837.22135821699999</c:v>
                </c:pt>
                <c:pt idx="2195">
                  <c:v>837.73976153399997</c:v>
                </c:pt>
                <c:pt idx="2196">
                  <c:v>838.25816485200005</c:v>
                </c:pt>
                <c:pt idx="2197">
                  <c:v>838.77656817000002</c:v>
                </c:pt>
                <c:pt idx="2198">
                  <c:v>839.29497148799999</c:v>
                </c:pt>
                <c:pt idx="2199">
                  <c:v>839.81337480599996</c:v>
                </c:pt>
                <c:pt idx="2200">
                  <c:v>840.33177812300005</c:v>
                </c:pt>
                <c:pt idx="2201">
                  <c:v>840.85018144100002</c:v>
                </c:pt>
                <c:pt idx="2202">
                  <c:v>841.36858475899999</c:v>
                </c:pt>
                <c:pt idx="2203">
                  <c:v>841.88698807699996</c:v>
                </c:pt>
                <c:pt idx="2204">
                  <c:v>842.40539139500004</c:v>
                </c:pt>
                <c:pt idx="2205">
                  <c:v>842.92379471200002</c:v>
                </c:pt>
                <c:pt idx="2206">
                  <c:v>843.44219802999999</c:v>
                </c:pt>
                <c:pt idx="2207">
                  <c:v>843.96060134799995</c:v>
                </c:pt>
                <c:pt idx="2208">
                  <c:v>844.47900466600004</c:v>
                </c:pt>
                <c:pt idx="2209">
                  <c:v>844.99740798300002</c:v>
                </c:pt>
                <c:pt idx="2210">
                  <c:v>845.51581130099999</c:v>
                </c:pt>
                <c:pt idx="2211">
                  <c:v>846.03421461899995</c:v>
                </c:pt>
                <c:pt idx="2212">
                  <c:v>846.55261793700004</c:v>
                </c:pt>
                <c:pt idx="2213">
                  <c:v>847.07102125500001</c:v>
                </c:pt>
                <c:pt idx="2214">
                  <c:v>847.58942457199998</c:v>
                </c:pt>
                <c:pt idx="2215">
                  <c:v>848.10782788999995</c:v>
                </c:pt>
                <c:pt idx="2216">
                  <c:v>848.62623120800004</c:v>
                </c:pt>
                <c:pt idx="2217">
                  <c:v>849.144634526</c:v>
                </c:pt>
                <c:pt idx="2218">
                  <c:v>849.66303784299998</c:v>
                </c:pt>
                <c:pt idx="2219">
                  <c:v>850.18144116099995</c:v>
                </c:pt>
                <c:pt idx="2220">
                  <c:v>850.69984447900003</c:v>
                </c:pt>
                <c:pt idx="2221">
                  <c:v>851.218247797</c:v>
                </c:pt>
                <c:pt idx="2222">
                  <c:v>851.73665111499997</c:v>
                </c:pt>
                <c:pt idx="2223">
                  <c:v>852.25505443199995</c:v>
                </c:pt>
                <c:pt idx="2224">
                  <c:v>852.77345775000003</c:v>
                </c:pt>
                <c:pt idx="2225">
                  <c:v>853.291861068</c:v>
                </c:pt>
                <c:pt idx="2226">
                  <c:v>853.81026438599997</c:v>
                </c:pt>
                <c:pt idx="2227">
                  <c:v>854.32866770299995</c:v>
                </c:pt>
                <c:pt idx="2228">
                  <c:v>854.84707102100003</c:v>
                </c:pt>
                <c:pt idx="2229">
                  <c:v>855.365474339</c:v>
                </c:pt>
                <c:pt idx="2230">
                  <c:v>855.88387765699997</c:v>
                </c:pt>
                <c:pt idx="2231">
                  <c:v>856.40228097500005</c:v>
                </c:pt>
                <c:pt idx="2232">
                  <c:v>856.92068429200003</c:v>
                </c:pt>
                <c:pt idx="2233">
                  <c:v>857.43908761</c:v>
                </c:pt>
                <c:pt idx="2234">
                  <c:v>857.95749092799997</c:v>
                </c:pt>
                <c:pt idx="2235">
                  <c:v>858.47589424600005</c:v>
                </c:pt>
                <c:pt idx="2236">
                  <c:v>858.99429756400002</c:v>
                </c:pt>
                <c:pt idx="2237">
                  <c:v>859.512700881</c:v>
                </c:pt>
                <c:pt idx="2238">
                  <c:v>860.03110419899997</c:v>
                </c:pt>
                <c:pt idx="2239">
                  <c:v>860.54950751700005</c:v>
                </c:pt>
                <c:pt idx="2240">
                  <c:v>861.06791083500002</c:v>
                </c:pt>
                <c:pt idx="2241">
                  <c:v>861.586314152</c:v>
                </c:pt>
                <c:pt idx="2242">
                  <c:v>862.10471746999997</c:v>
                </c:pt>
                <c:pt idx="2243">
                  <c:v>862.62312078800005</c:v>
                </c:pt>
                <c:pt idx="2244">
                  <c:v>863.14152410600002</c:v>
                </c:pt>
                <c:pt idx="2245">
                  <c:v>863.65992742399999</c:v>
                </c:pt>
                <c:pt idx="2246">
                  <c:v>864.17833074099997</c:v>
                </c:pt>
                <c:pt idx="2247">
                  <c:v>864.69673405900005</c:v>
                </c:pt>
                <c:pt idx="2248">
                  <c:v>865.21513737700002</c:v>
                </c:pt>
                <c:pt idx="2249">
                  <c:v>865.73354069499999</c:v>
                </c:pt>
                <c:pt idx="2250">
                  <c:v>866.25194401199997</c:v>
                </c:pt>
                <c:pt idx="2251">
                  <c:v>866.77034733000005</c:v>
                </c:pt>
                <c:pt idx="2252">
                  <c:v>867.28875064800002</c:v>
                </c:pt>
                <c:pt idx="2253">
                  <c:v>867.80715396599999</c:v>
                </c:pt>
                <c:pt idx="2254">
                  <c:v>868.32555728399996</c:v>
                </c:pt>
                <c:pt idx="2255">
                  <c:v>868.84396060100005</c:v>
                </c:pt>
                <c:pt idx="2256">
                  <c:v>869.36236391900002</c:v>
                </c:pt>
                <c:pt idx="2257">
                  <c:v>869.88076723699999</c:v>
                </c:pt>
                <c:pt idx="2258">
                  <c:v>870.39917055499996</c:v>
                </c:pt>
                <c:pt idx="2259">
                  <c:v>870.91757387200005</c:v>
                </c:pt>
                <c:pt idx="2260">
                  <c:v>871.43597719000002</c:v>
                </c:pt>
                <c:pt idx="2261">
                  <c:v>871.95438050799999</c:v>
                </c:pt>
                <c:pt idx="2262">
                  <c:v>872.47278382599995</c:v>
                </c:pt>
                <c:pt idx="2263">
                  <c:v>872.99118714400004</c:v>
                </c:pt>
                <c:pt idx="2264">
                  <c:v>873.50959046100002</c:v>
                </c:pt>
                <c:pt idx="2265">
                  <c:v>874.02799377899998</c:v>
                </c:pt>
                <c:pt idx="2266">
                  <c:v>874.54639709699995</c:v>
                </c:pt>
                <c:pt idx="2267">
                  <c:v>875.06480041500004</c:v>
                </c:pt>
                <c:pt idx="2268">
                  <c:v>875.583203733</c:v>
                </c:pt>
                <c:pt idx="2269">
                  <c:v>876.10160704999998</c:v>
                </c:pt>
                <c:pt idx="2270">
                  <c:v>876.62001036799995</c:v>
                </c:pt>
                <c:pt idx="2271">
                  <c:v>877.13841368600004</c:v>
                </c:pt>
                <c:pt idx="2272">
                  <c:v>877.656817004</c:v>
                </c:pt>
                <c:pt idx="2273">
                  <c:v>878.17522032099998</c:v>
                </c:pt>
                <c:pt idx="2274">
                  <c:v>878.69362363899995</c:v>
                </c:pt>
                <c:pt idx="2275">
                  <c:v>879.21202695700003</c:v>
                </c:pt>
                <c:pt idx="2276">
                  <c:v>879.730430275</c:v>
                </c:pt>
                <c:pt idx="2277">
                  <c:v>880.24883359299997</c:v>
                </c:pt>
                <c:pt idx="2278">
                  <c:v>880.76723690999995</c:v>
                </c:pt>
                <c:pt idx="2279">
                  <c:v>881.28564022800003</c:v>
                </c:pt>
                <c:pt idx="2280">
                  <c:v>881.804043546</c:v>
                </c:pt>
                <c:pt idx="2281">
                  <c:v>882.32244686399997</c:v>
                </c:pt>
                <c:pt idx="2282">
                  <c:v>882.84085018099995</c:v>
                </c:pt>
                <c:pt idx="2283">
                  <c:v>883.35925349900003</c:v>
                </c:pt>
                <c:pt idx="2284">
                  <c:v>883.877656817</c:v>
                </c:pt>
                <c:pt idx="2285">
                  <c:v>884.39606013499997</c:v>
                </c:pt>
                <c:pt idx="2286">
                  <c:v>884.91446345300005</c:v>
                </c:pt>
                <c:pt idx="2287">
                  <c:v>885.43286677000003</c:v>
                </c:pt>
                <c:pt idx="2288">
                  <c:v>885.951270088</c:v>
                </c:pt>
                <c:pt idx="2289">
                  <c:v>886.46967340599997</c:v>
                </c:pt>
                <c:pt idx="2290">
                  <c:v>886.98807672400005</c:v>
                </c:pt>
                <c:pt idx="2291">
                  <c:v>887.50648004100003</c:v>
                </c:pt>
                <c:pt idx="2292">
                  <c:v>888.024883359</c:v>
                </c:pt>
                <c:pt idx="2293">
                  <c:v>888.54328667699997</c:v>
                </c:pt>
                <c:pt idx="2294">
                  <c:v>889.06168999500005</c:v>
                </c:pt>
                <c:pt idx="2295">
                  <c:v>889.58009331300002</c:v>
                </c:pt>
                <c:pt idx="2296">
                  <c:v>890.09849663</c:v>
                </c:pt>
                <c:pt idx="2297">
                  <c:v>890.61689994799997</c:v>
                </c:pt>
                <c:pt idx="2298">
                  <c:v>891.13530326600005</c:v>
                </c:pt>
                <c:pt idx="2299">
                  <c:v>891.65370658400002</c:v>
                </c:pt>
                <c:pt idx="2300">
                  <c:v>892.17210990199999</c:v>
                </c:pt>
                <c:pt idx="2301">
                  <c:v>892.69051321899997</c:v>
                </c:pt>
                <c:pt idx="2302">
                  <c:v>893.20891653700005</c:v>
                </c:pt>
                <c:pt idx="2303">
                  <c:v>893.72731985500002</c:v>
                </c:pt>
                <c:pt idx="2304">
                  <c:v>894.24572317299999</c:v>
                </c:pt>
                <c:pt idx="2305">
                  <c:v>894.76412648999997</c:v>
                </c:pt>
                <c:pt idx="2306">
                  <c:v>895.28252980800005</c:v>
                </c:pt>
                <c:pt idx="2307">
                  <c:v>895.80093312600002</c:v>
                </c:pt>
                <c:pt idx="2308">
                  <c:v>896.31933644399999</c:v>
                </c:pt>
                <c:pt idx="2309">
                  <c:v>896.83773976199996</c:v>
                </c:pt>
                <c:pt idx="2310">
                  <c:v>897.35614307900005</c:v>
                </c:pt>
                <c:pt idx="2311">
                  <c:v>897.87454639700002</c:v>
                </c:pt>
                <c:pt idx="2312">
                  <c:v>898.39294971499999</c:v>
                </c:pt>
                <c:pt idx="2313">
                  <c:v>898.91135303299995</c:v>
                </c:pt>
                <c:pt idx="2314">
                  <c:v>899.42975635000005</c:v>
                </c:pt>
                <c:pt idx="2315">
                  <c:v>899.94815966800002</c:v>
                </c:pt>
                <c:pt idx="2316">
                  <c:v>900.46656298599999</c:v>
                </c:pt>
                <c:pt idx="2317">
                  <c:v>900.98496630399995</c:v>
                </c:pt>
                <c:pt idx="2318">
                  <c:v>901.50336962200004</c:v>
                </c:pt>
                <c:pt idx="2319">
                  <c:v>902.02177293900002</c:v>
                </c:pt>
                <c:pt idx="2320">
                  <c:v>902.54017625699998</c:v>
                </c:pt>
                <c:pt idx="2321">
                  <c:v>903.05857957499995</c:v>
                </c:pt>
                <c:pt idx="2322">
                  <c:v>903.57698289300004</c:v>
                </c:pt>
                <c:pt idx="2323">
                  <c:v>904.09538621000002</c:v>
                </c:pt>
                <c:pt idx="2324">
                  <c:v>904.61378952799998</c:v>
                </c:pt>
                <c:pt idx="2325">
                  <c:v>905.13219284599995</c:v>
                </c:pt>
                <c:pt idx="2326">
                  <c:v>905.65059616400004</c:v>
                </c:pt>
                <c:pt idx="2327">
                  <c:v>906.168999482</c:v>
                </c:pt>
                <c:pt idx="2328">
                  <c:v>906.68740279899998</c:v>
                </c:pt>
                <c:pt idx="2329">
                  <c:v>907.20580611699995</c:v>
                </c:pt>
                <c:pt idx="2330">
                  <c:v>907.72420943500003</c:v>
                </c:pt>
                <c:pt idx="2331">
                  <c:v>908.242612753</c:v>
                </c:pt>
                <c:pt idx="2332">
                  <c:v>908.76101607099997</c:v>
                </c:pt>
                <c:pt idx="2333">
                  <c:v>909.27941938799995</c:v>
                </c:pt>
                <c:pt idx="2334">
                  <c:v>909.79782270600003</c:v>
                </c:pt>
                <c:pt idx="2335">
                  <c:v>910.316226024</c:v>
                </c:pt>
                <c:pt idx="2336">
                  <c:v>910.83462934199997</c:v>
                </c:pt>
                <c:pt idx="2337">
                  <c:v>911.35303265899995</c:v>
                </c:pt>
                <c:pt idx="2338">
                  <c:v>911.87143597700003</c:v>
                </c:pt>
                <c:pt idx="2339">
                  <c:v>912.389839295</c:v>
                </c:pt>
                <c:pt idx="2340">
                  <c:v>912.90824261299997</c:v>
                </c:pt>
                <c:pt idx="2341">
                  <c:v>913.42664593100005</c:v>
                </c:pt>
                <c:pt idx="2342">
                  <c:v>913.94504924800003</c:v>
                </c:pt>
                <c:pt idx="2343">
                  <c:v>914.463452566</c:v>
                </c:pt>
                <c:pt idx="2344">
                  <c:v>914.98185588399997</c:v>
                </c:pt>
                <c:pt idx="2345">
                  <c:v>915.50025920200005</c:v>
                </c:pt>
                <c:pt idx="2346">
                  <c:v>916.01866251900003</c:v>
                </c:pt>
                <c:pt idx="2347">
                  <c:v>916.537065837</c:v>
                </c:pt>
                <c:pt idx="2348">
                  <c:v>917.05546915499997</c:v>
                </c:pt>
                <c:pt idx="2349">
                  <c:v>917.57387247300005</c:v>
                </c:pt>
                <c:pt idx="2350">
                  <c:v>918.09227579100002</c:v>
                </c:pt>
                <c:pt idx="2351">
                  <c:v>918.610679108</c:v>
                </c:pt>
                <c:pt idx="2352">
                  <c:v>919.12908242599997</c:v>
                </c:pt>
                <c:pt idx="2353">
                  <c:v>919.64748574400005</c:v>
                </c:pt>
                <c:pt idx="2354">
                  <c:v>920.16588906200002</c:v>
                </c:pt>
                <c:pt idx="2355">
                  <c:v>920.684292379</c:v>
                </c:pt>
                <c:pt idx="2356">
                  <c:v>921.20269569699997</c:v>
                </c:pt>
                <c:pt idx="2357">
                  <c:v>921.72109901500005</c:v>
                </c:pt>
                <c:pt idx="2358">
                  <c:v>922.23950233300002</c:v>
                </c:pt>
                <c:pt idx="2359">
                  <c:v>922.75790565099999</c:v>
                </c:pt>
                <c:pt idx="2360">
                  <c:v>923.27630896799997</c:v>
                </c:pt>
                <c:pt idx="2361">
                  <c:v>923.79471228600005</c:v>
                </c:pt>
                <c:pt idx="2362">
                  <c:v>924.31311560400002</c:v>
                </c:pt>
                <c:pt idx="2363">
                  <c:v>924.83151892199999</c:v>
                </c:pt>
                <c:pt idx="2364">
                  <c:v>925.34992223999996</c:v>
                </c:pt>
                <c:pt idx="2365">
                  <c:v>925.86832555700005</c:v>
                </c:pt>
                <c:pt idx="2366">
                  <c:v>926.38672887500002</c:v>
                </c:pt>
                <c:pt idx="2367">
                  <c:v>926.90513219299999</c:v>
                </c:pt>
                <c:pt idx="2368">
                  <c:v>927.42353551099995</c:v>
                </c:pt>
                <c:pt idx="2369">
                  <c:v>927.94193882800005</c:v>
                </c:pt>
                <c:pt idx="2370">
                  <c:v>928.46034214600002</c:v>
                </c:pt>
                <c:pt idx="2371">
                  <c:v>928.97874546399999</c:v>
                </c:pt>
                <c:pt idx="2372">
                  <c:v>929.49714878199995</c:v>
                </c:pt>
                <c:pt idx="2373">
                  <c:v>930.01555210000004</c:v>
                </c:pt>
                <c:pt idx="2374">
                  <c:v>930.53395541700002</c:v>
                </c:pt>
                <c:pt idx="2375">
                  <c:v>931.05235873499998</c:v>
                </c:pt>
                <c:pt idx="2376">
                  <c:v>931.57076205299995</c:v>
                </c:pt>
                <c:pt idx="2377">
                  <c:v>932.08916537100004</c:v>
                </c:pt>
                <c:pt idx="2378">
                  <c:v>932.60756868800001</c:v>
                </c:pt>
                <c:pt idx="2379">
                  <c:v>933.12597200599998</c:v>
                </c:pt>
                <c:pt idx="2380">
                  <c:v>933.64437532399995</c:v>
                </c:pt>
                <c:pt idx="2381">
                  <c:v>934.16277864200003</c:v>
                </c:pt>
                <c:pt idx="2382">
                  <c:v>934.68118196</c:v>
                </c:pt>
                <c:pt idx="2383">
                  <c:v>935.19958527699998</c:v>
                </c:pt>
                <c:pt idx="2384">
                  <c:v>935.71798859499995</c:v>
                </c:pt>
                <c:pt idx="2385">
                  <c:v>936.23639191300003</c:v>
                </c:pt>
                <c:pt idx="2386">
                  <c:v>936.754795231</c:v>
                </c:pt>
                <c:pt idx="2387">
                  <c:v>937.27319854799998</c:v>
                </c:pt>
                <c:pt idx="2388">
                  <c:v>937.79160186599995</c:v>
                </c:pt>
                <c:pt idx="2389">
                  <c:v>938.31000518400003</c:v>
                </c:pt>
                <c:pt idx="2390">
                  <c:v>938.828408502</c:v>
                </c:pt>
                <c:pt idx="2391">
                  <c:v>939.34681181999997</c:v>
                </c:pt>
                <c:pt idx="2392">
                  <c:v>939.86521513699995</c:v>
                </c:pt>
                <c:pt idx="2393">
                  <c:v>940.38361845500003</c:v>
                </c:pt>
                <c:pt idx="2394">
                  <c:v>940.902021773</c:v>
                </c:pt>
                <c:pt idx="2395">
                  <c:v>941.42042509099997</c:v>
                </c:pt>
                <c:pt idx="2396">
                  <c:v>941.93882840900005</c:v>
                </c:pt>
                <c:pt idx="2397">
                  <c:v>942.45723172600003</c:v>
                </c:pt>
                <c:pt idx="2398">
                  <c:v>942.975635044</c:v>
                </c:pt>
                <c:pt idx="2399">
                  <c:v>943.49403836199997</c:v>
                </c:pt>
                <c:pt idx="2400">
                  <c:v>944.01244168000005</c:v>
                </c:pt>
                <c:pt idx="2401">
                  <c:v>944.53084499700003</c:v>
                </c:pt>
                <c:pt idx="2402">
                  <c:v>945.049248315</c:v>
                </c:pt>
                <c:pt idx="2403">
                  <c:v>945.56765163299997</c:v>
                </c:pt>
                <c:pt idx="2404">
                  <c:v>946.08605495100005</c:v>
                </c:pt>
                <c:pt idx="2405">
                  <c:v>946.60445826900002</c:v>
                </c:pt>
                <c:pt idx="2406">
                  <c:v>947.122861586</c:v>
                </c:pt>
                <c:pt idx="2407">
                  <c:v>947.64126490399997</c:v>
                </c:pt>
                <c:pt idx="2408">
                  <c:v>948.15966822200005</c:v>
                </c:pt>
                <c:pt idx="2409">
                  <c:v>948.67807154000002</c:v>
                </c:pt>
                <c:pt idx="2410">
                  <c:v>949.196474857</c:v>
                </c:pt>
                <c:pt idx="2411">
                  <c:v>949.71487817499997</c:v>
                </c:pt>
                <c:pt idx="2412">
                  <c:v>950.23328149300005</c:v>
                </c:pt>
                <c:pt idx="2413">
                  <c:v>950.75168481100002</c:v>
                </c:pt>
                <c:pt idx="2414">
                  <c:v>951.27008812899999</c:v>
                </c:pt>
                <c:pt idx="2415">
                  <c:v>951.78849144599997</c:v>
                </c:pt>
                <c:pt idx="2416">
                  <c:v>952.30689476400005</c:v>
                </c:pt>
                <c:pt idx="2417">
                  <c:v>952.82529808200002</c:v>
                </c:pt>
                <c:pt idx="2418">
                  <c:v>953.34370139999999</c:v>
                </c:pt>
                <c:pt idx="2419">
                  <c:v>953.86210471699997</c:v>
                </c:pt>
                <c:pt idx="2420">
                  <c:v>954.38050803500005</c:v>
                </c:pt>
                <c:pt idx="2421">
                  <c:v>954.89891135300002</c:v>
                </c:pt>
                <c:pt idx="2422">
                  <c:v>955.41731467099999</c:v>
                </c:pt>
                <c:pt idx="2423">
                  <c:v>955.93571798899995</c:v>
                </c:pt>
                <c:pt idx="2424">
                  <c:v>956.45412130600005</c:v>
                </c:pt>
                <c:pt idx="2425">
                  <c:v>956.97252462400002</c:v>
                </c:pt>
                <c:pt idx="2426">
                  <c:v>957.49092794199998</c:v>
                </c:pt>
                <c:pt idx="2427">
                  <c:v>958.00933125999995</c:v>
                </c:pt>
                <c:pt idx="2428">
                  <c:v>958.52773457800004</c:v>
                </c:pt>
                <c:pt idx="2429">
                  <c:v>959.04613789500002</c:v>
                </c:pt>
                <c:pt idx="2430">
                  <c:v>959.56454121299998</c:v>
                </c:pt>
                <c:pt idx="2431">
                  <c:v>960.08294453099995</c:v>
                </c:pt>
                <c:pt idx="2432">
                  <c:v>960.60134784900004</c:v>
                </c:pt>
                <c:pt idx="2433">
                  <c:v>961.11975116600001</c:v>
                </c:pt>
                <c:pt idx="2434">
                  <c:v>961.63815448399998</c:v>
                </c:pt>
                <c:pt idx="2435">
                  <c:v>962.15655780199995</c:v>
                </c:pt>
                <c:pt idx="2436">
                  <c:v>962.67496112000003</c:v>
                </c:pt>
                <c:pt idx="2437">
                  <c:v>963.193364438</c:v>
                </c:pt>
                <c:pt idx="2438">
                  <c:v>963.71176775499998</c:v>
                </c:pt>
                <c:pt idx="2439">
                  <c:v>964.23017107299995</c:v>
                </c:pt>
                <c:pt idx="2440">
                  <c:v>964.74857439100003</c:v>
                </c:pt>
                <c:pt idx="2441">
                  <c:v>965.266977709</c:v>
                </c:pt>
                <c:pt idx="2442">
                  <c:v>965.78538102599998</c:v>
                </c:pt>
                <c:pt idx="2443">
                  <c:v>966.30378434399995</c:v>
                </c:pt>
                <c:pt idx="2444">
                  <c:v>966.82218766200003</c:v>
                </c:pt>
                <c:pt idx="2445">
                  <c:v>967.34059098</c:v>
                </c:pt>
                <c:pt idx="2446">
                  <c:v>967.85899429799997</c:v>
                </c:pt>
                <c:pt idx="2447">
                  <c:v>968.37739761499995</c:v>
                </c:pt>
                <c:pt idx="2448">
                  <c:v>968.89580093300003</c:v>
                </c:pt>
                <c:pt idx="2449">
                  <c:v>969.414204251</c:v>
                </c:pt>
                <c:pt idx="2450">
                  <c:v>969.93260756899997</c:v>
                </c:pt>
                <c:pt idx="2451">
                  <c:v>970.45101088599995</c:v>
                </c:pt>
                <c:pt idx="2452">
                  <c:v>970.96941420400003</c:v>
                </c:pt>
                <c:pt idx="2453">
                  <c:v>971.487817522</c:v>
                </c:pt>
                <c:pt idx="2454">
                  <c:v>972.00622083999997</c:v>
                </c:pt>
                <c:pt idx="2455">
                  <c:v>972.52462415800005</c:v>
                </c:pt>
                <c:pt idx="2456">
                  <c:v>973.04302747500003</c:v>
                </c:pt>
                <c:pt idx="2457">
                  <c:v>973.561430793</c:v>
                </c:pt>
                <c:pt idx="2458">
                  <c:v>974.07983411099997</c:v>
                </c:pt>
                <c:pt idx="2459">
                  <c:v>974.59823742900005</c:v>
                </c:pt>
                <c:pt idx="2460">
                  <c:v>975.11664074700002</c:v>
                </c:pt>
                <c:pt idx="2461">
                  <c:v>975.635044064</c:v>
                </c:pt>
                <c:pt idx="2462">
                  <c:v>976.15344738199997</c:v>
                </c:pt>
                <c:pt idx="2463">
                  <c:v>976.67185070000005</c:v>
                </c:pt>
                <c:pt idx="2464">
                  <c:v>977.19025401800002</c:v>
                </c:pt>
                <c:pt idx="2465">
                  <c:v>977.708657335</c:v>
                </c:pt>
                <c:pt idx="2466">
                  <c:v>978.22706065299997</c:v>
                </c:pt>
                <c:pt idx="2467">
                  <c:v>978.74546397100005</c:v>
                </c:pt>
                <c:pt idx="2468">
                  <c:v>979.26386728900002</c:v>
                </c:pt>
                <c:pt idx="2469">
                  <c:v>979.78227060699999</c:v>
                </c:pt>
                <c:pt idx="2470">
                  <c:v>980.30067392399997</c:v>
                </c:pt>
                <c:pt idx="2471">
                  <c:v>980.81907724200005</c:v>
                </c:pt>
                <c:pt idx="2472">
                  <c:v>981.33748056000002</c:v>
                </c:pt>
                <c:pt idx="2473">
                  <c:v>981.85588387799999</c:v>
                </c:pt>
                <c:pt idx="2474">
                  <c:v>982.37428719499997</c:v>
                </c:pt>
                <c:pt idx="2475">
                  <c:v>982.89269051300005</c:v>
                </c:pt>
                <c:pt idx="2476">
                  <c:v>983.41109383100002</c:v>
                </c:pt>
                <c:pt idx="2477">
                  <c:v>983.92949714899999</c:v>
                </c:pt>
                <c:pt idx="2478">
                  <c:v>984.44790046699995</c:v>
                </c:pt>
                <c:pt idx="2479">
                  <c:v>984.96630378400005</c:v>
                </c:pt>
                <c:pt idx="2480">
                  <c:v>985.48470710200002</c:v>
                </c:pt>
                <c:pt idx="2481">
                  <c:v>986.00311041999998</c:v>
                </c:pt>
                <c:pt idx="2482">
                  <c:v>986.52151373799995</c:v>
                </c:pt>
                <c:pt idx="2483">
                  <c:v>987.03991705500005</c:v>
                </c:pt>
                <c:pt idx="2484">
                  <c:v>987.55832037300002</c:v>
                </c:pt>
                <c:pt idx="2485">
                  <c:v>988.07672369099998</c:v>
                </c:pt>
                <c:pt idx="2486">
                  <c:v>988.59512700899995</c:v>
                </c:pt>
                <c:pt idx="2487">
                  <c:v>989.11353032700003</c:v>
                </c:pt>
                <c:pt idx="2488">
                  <c:v>989.63193364400001</c:v>
                </c:pt>
                <c:pt idx="2489">
                  <c:v>990.15033696199998</c:v>
                </c:pt>
                <c:pt idx="2490">
                  <c:v>990.66874027999995</c:v>
                </c:pt>
                <c:pt idx="2491">
                  <c:v>991.18714359800003</c:v>
                </c:pt>
                <c:pt idx="2492">
                  <c:v>991.705546916</c:v>
                </c:pt>
                <c:pt idx="2493">
                  <c:v>992.22395023299998</c:v>
                </c:pt>
                <c:pt idx="2494">
                  <c:v>992.74235355099995</c:v>
                </c:pt>
                <c:pt idx="2495">
                  <c:v>993.26075686900003</c:v>
                </c:pt>
                <c:pt idx="2496">
                  <c:v>993.779160187</c:v>
                </c:pt>
                <c:pt idx="2497">
                  <c:v>994.29756350399998</c:v>
                </c:pt>
                <c:pt idx="2498">
                  <c:v>994.81596682199995</c:v>
                </c:pt>
                <c:pt idx="2499">
                  <c:v>995.33437014000003</c:v>
                </c:pt>
                <c:pt idx="2500">
                  <c:v>995.852773458</c:v>
                </c:pt>
                <c:pt idx="2501">
                  <c:v>996.37117677599997</c:v>
                </c:pt>
                <c:pt idx="2502">
                  <c:v>996.88958009299995</c:v>
                </c:pt>
                <c:pt idx="2503">
                  <c:v>997.40798341100003</c:v>
                </c:pt>
                <c:pt idx="2504">
                  <c:v>997.926386729</c:v>
                </c:pt>
                <c:pt idx="2505">
                  <c:v>998.44479004699997</c:v>
                </c:pt>
                <c:pt idx="2506">
                  <c:v>998.96319336399995</c:v>
                </c:pt>
                <c:pt idx="2507">
                  <c:v>999.48159668200003</c:v>
                </c:pt>
                <c:pt idx="2508">
                  <c:v>1000</c:v>
                </c:pt>
              </c:numCache>
            </c:numRef>
          </c:xVal>
          <c:yVal>
            <c:numRef>
              <c:f>'All -fe'!$J$2:$J$2510</c:f>
              <c:numCache>
                <c:formatCode>General</c:formatCode>
                <c:ptCount val="2509"/>
                <c:pt idx="0">
                  <c:v>-1.1481091466733333</c:v>
                </c:pt>
                <c:pt idx="1">
                  <c:v>-1.1539211284433333</c:v>
                </c:pt>
                <c:pt idx="2">
                  <c:v>-1.1597331102133335</c:v>
                </c:pt>
                <c:pt idx="3">
                  <c:v>-1.1655450919833334</c:v>
                </c:pt>
                <c:pt idx="4">
                  <c:v>-1.1713570737566668</c:v>
                </c:pt>
                <c:pt idx="5">
                  <c:v>-1.1771690555266667</c:v>
                </c:pt>
                <c:pt idx="6">
                  <c:v>-1.1843322972033332</c:v>
                </c:pt>
                <c:pt idx="7">
                  <c:v>-1.1915548561466667</c:v>
                </c:pt>
                <c:pt idx="8">
                  <c:v>-1.1987774150933335</c:v>
                </c:pt>
                <c:pt idx="9">
                  <c:v>-1.2059999740366667</c:v>
                </c:pt>
                <c:pt idx="10">
                  <c:v>-1.2132225329833333</c:v>
                </c:pt>
                <c:pt idx="11">
                  <c:v>-1.2204450919266667</c:v>
                </c:pt>
                <c:pt idx="12">
                  <c:v>-1.2276676508733333</c:v>
                </c:pt>
                <c:pt idx="13">
                  <c:v>-1.2348902098166665</c:v>
                </c:pt>
                <c:pt idx="14">
                  <c:v>-1.2421127687633333</c:v>
                </c:pt>
                <c:pt idx="15">
                  <c:v>-1.2493744727766667</c:v>
                </c:pt>
                <c:pt idx="16">
                  <c:v>-1.2572157095100001</c:v>
                </c:pt>
                <c:pt idx="17">
                  <c:v>-1.2650569462399999</c:v>
                </c:pt>
                <c:pt idx="18">
                  <c:v>-1.2728981829733332</c:v>
                </c:pt>
                <c:pt idx="19">
                  <c:v>-1.2807394197033333</c:v>
                </c:pt>
                <c:pt idx="20">
                  <c:v>-1.2885806564366666</c:v>
                </c:pt>
                <c:pt idx="21">
                  <c:v>-1.29642189317</c:v>
                </c:pt>
                <c:pt idx="22">
                  <c:v>-1.3042631299</c:v>
                </c:pt>
                <c:pt idx="23">
                  <c:v>-1.3121043666333334</c:v>
                </c:pt>
                <c:pt idx="24">
                  <c:v>-1.3199456033633334</c:v>
                </c:pt>
                <c:pt idx="25">
                  <c:v>-1.3277868400966668</c:v>
                </c:pt>
                <c:pt idx="26">
                  <c:v>-1.3356280768266666</c:v>
                </c:pt>
                <c:pt idx="27">
                  <c:v>-1.34346931356</c:v>
                </c:pt>
                <c:pt idx="28">
                  <c:v>-1.35131055029</c:v>
                </c:pt>
                <c:pt idx="29">
                  <c:v>-1.3591517870233334</c:v>
                </c:pt>
                <c:pt idx="30">
                  <c:v>-1.3669930237566668</c:v>
                </c:pt>
                <c:pt idx="31">
                  <c:v>-1.3748342604866668</c:v>
                </c:pt>
                <c:pt idx="32">
                  <c:v>-1.3836804676333332</c:v>
                </c:pt>
                <c:pt idx="33">
                  <c:v>-1.3928101463933331</c:v>
                </c:pt>
                <c:pt idx="34">
                  <c:v>-1.4019398251533335</c:v>
                </c:pt>
                <c:pt idx="35">
                  <c:v>-1.4110695039133334</c:v>
                </c:pt>
                <c:pt idx="36">
                  <c:v>-1.4201991826733333</c:v>
                </c:pt>
                <c:pt idx="37">
                  <c:v>-1.4293288614333333</c:v>
                </c:pt>
                <c:pt idx="38">
                  <c:v>-1.4384585401933334</c:v>
                </c:pt>
                <c:pt idx="39">
                  <c:v>-1.4475882189533333</c:v>
                </c:pt>
                <c:pt idx="40">
                  <c:v>-1.4567178977133333</c:v>
                </c:pt>
                <c:pt idx="41">
                  <c:v>-1.4658475764733332</c:v>
                </c:pt>
                <c:pt idx="42">
                  <c:v>-1.4748170071333335</c:v>
                </c:pt>
                <c:pt idx="43">
                  <c:v>-1.4833674156100001</c:v>
                </c:pt>
                <c:pt idx="44">
                  <c:v>-1.4919178240866666</c:v>
                </c:pt>
                <c:pt idx="45">
                  <c:v>-1.5004682325633334</c:v>
                </c:pt>
                <c:pt idx="46">
                  <c:v>-1.5090186410399999</c:v>
                </c:pt>
                <c:pt idx="47">
                  <c:v>-1.5175690495166665</c:v>
                </c:pt>
                <c:pt idx="48">
                  <c:v>-1.5261194579933333</c:v>
                </c:pt>
                <c:pt idx="49">
                  <c:v>-1.53466986647</c:v>
                </c:pt>
                <c:pt idx="50">
                  <c:v>-1.5432202749466668</c:v>
                </c:pt>
                <c:pt idx="51">
                  <c:v>-1.5517706834233334</c:v>
                </c:pt>
                <c:pt idx="52">
                  <c:v>-1.5603210918999999</c:v>
                </c:pt>
                <c:pt idx="53">
                  <c:v>-1.5688715003766667</c:v>
                </c:pt>
                <c:pt idx="54">
                  <c:v>-1.5777151042933333</c:v>
                </c:pt>
                <c:pt idx="55">
                  <c:v>-1.5887553024466667</c:v>
                </c:pt>
                <c:pt idx="56">
                  <c:v>-1.5997955005966666</c:v>
                </c:pt>
                <c:pt idx="57">
                  <c:v>-1.6108356987466665</c:v>
                </c:pt>
                <c:pt idx="58">
                  <c:v>-1.6218758969</c:v>
                </c:pt>
                <c:pt idx="59">
                  <c:v>-1.6329160950499999</c:v>
                </c:pt>
                <c:pt idx="60">
                  <c:v>-1.6439562931999998</c:v>
                </c:pt>
                <c:pt idx="61">
                  <c:v>-1.6549964913533335</c:v>
                </c:pt>
                <c:pt idx="62">
                  <c:v>-1.6660366895033334</c:v>
                </c:pt>
                <c:pt idx="63">
                  <c:v>-1.6770768876533333</c:v>
                </c:pt>
                <c:pt idx="64">
                  <c:v>-1.6881170858033334</c:v>
                </c:pt>
                <c:pt idx="65">
                  <c:v>-1.6991572839566667</c:v>
                </c:pt>
                <c:pt idx="66">
                  <c:v>-1.7101974821066666</c:v>
                </c:pt>
                <c:pt idx="67">
                  <c:v>-1.7212376802566667</c:v>
                </c:pt>
                <c:pt idx="68">
                  <c:v>-1.7322778784099999</c:v>
                </c:pt>
                <c:pt idx="69">
                  <c:v>-1.7433180765599998</c:v>
                </c:pt>
                <c:pt idx="70">
                  <c:v>-1.7543582747100002</c:v>
                </c:pt>
                <c:pt idx="71">
                  <c:v>-1.7653984728633334</c:v>
                </c:pt>
                <c:pt idx="72">
                  <c:v>-1.7764386710133333</c:v>
                </c:pt>
                <c:pt idx="73">
                  <c:v>-1.7874788691633334</c:v>
                </c:pt>
                <c:pt idx="74">
                  <c:v>-1.7979529052833334</c:v>
                </c:pt>
                <c:pt idx="75">
                  <c:v>-1.8084046813666665</c:v>
                </c:pt>
                <c:pt idx="76">
                  <c:v>-1.8211530169266668</c:v>
                </c:pt>
                <c:pt idx="77">
                  <c:v>-1.8343539612266666</c:v>
                </c:pt>
                <c:pt idx="78">
                  <c:v>-1.84755490553</c:v>
                </c:pt>
                <c:pt idx="79">
                  <c:v>-1.8607558498300001</c:v>
                </c:pt>
                <c:pt idx="80">
                  <c:v>-1.8739567941333333</c:v>
                </c:pt>
                <c:pt idx="81">
                  <c:v>-1.8871577384333333</c:v>
                </c:pt>
                <c:pt idx="82">
                  <c:v>-1.9003586827366667</c:v>
                </c:pt>
                <c:pt idx="83">
                  <c:v>-1.9135596270366666</c:v>
                </c:pt>
                <c:pt idx="84">
                  <c:v>-1.92676057134</c:v>
                </c:pt>
                <c:pt idx="85">
                  <c:v>-1.9399615156400001</c:v>
                </c:pt>
                <c:pt idx="86">
                  <c:v>-1.9531624599433333</c:v>
                </c:pt>
                <c:pt idx="87">
                  <c:v>-1.9663634042433333</c:v>
                </c:pt>
                <c:pt idx="88">
                  <c:v>-1.9795643485466667</c:v>
                </c:pt>
                <c:pt idx="89">
                  <c:v>-1.9927652928466666</c:v>
                </c:pt>
                <c:pt idx="90">
                  <c:v>-2.00596623715</c:v>
                </c:pt>
                <c:pt idx="91">
                  <c:v>-2.0191671814499998</c:v>
                </c:pt>
                <c:pt idx="92">
                  <c:v>-2.0323681257533335</c:v>
                </c:pt>
                <c:pt idx="93">
                  <c:v>-2.0455690700533333</c:v>
                </c:pt>
                <c:pt idx="94">
                  <c:v>-2.0587852799033333</c:v>
                </c:pt>
                <c:pt idx="95">
                  <c:v>-2.0720553149233334</c:v>
                </c:pt>
                <c:pt idx="96">
                  <c:v>-2.0877094130966669</c:v>
                </c:pt>
                <c:pt idx="97">
                  <c:v>-2.1040271127966665</c:v>
                </c:pt>
                <c:pt idx="98">
                  <c:v>-2.1203448124966666</c:v>
                </c:pt>
                <c:pt idx="99">
                  <c:v>-2.1366625122</c:v>
                </c:pt>
                <c:pt idx="100">
                  <c:v>-2.1529802119000001</c:v>
                </c:pt>
                <c:pt idx="101">
                  <c:v>-2.1856156112999998</c:v>
                </c:pt>
                <c:pt idx="102">
                  <c:v>-2.2019333109999999</c:v>
                </c:pt>
                <c:pt idx="103">
                  <c:v>-2.2182510107</c:v>
                </c:pt>
                <c:pt idx="104">
                  <c:v>-2.2345687104</c:v>
                </c:pt>
                <c:pt idx="105">
                  <c:v>-2.2508864101000001</c:v>
                </c:pt>
                <c:pt idx="106">
                  <c:v>-2.2672041098000002</c:v>
                </c:pt>
                <c:pt idx="107">
                  <c:v>-2.2835218095033336</c:v>
                </c:pt>
                <c:pt idx="108">
                  <c:v>-2.2998395092033332</c:v>
                </c:pt>
                <c:pt idx="109">
                  <c:v>-2.3161572089033333</c:v>
                </c:pt>
                <c:pt idx="110">
                  <c:v>-2.3324749086033334</c:v>
                </c:pt>
                <c:pt idx="111">
                  <c:v>-2.3487907862166666</c:v>
                </c:pt>
                <c:pt idx="112">
                  <c:v>-2.3651056782533333</c:v>
                </c:pt>
                <c:pt idx="113">
                  <c:v>-2.3814205702933333</c:v>
                </c:pt>
                <c:pt idx="114">
                  <c:v>-2.39773546233</c:v>
                </c:pt>
                <c:pt idx="115">
                  <c:v>-2.4145681881266667</c:v>
                </c:pt>
                <c:pt idx="116">
                  <c:v>-2.4331425257166668</c:v>
                </c:pt>
                <c:pt idx="117">
                  <c:v>-2.4517168633066668</c:v>
                </c:pt>
                <c:pt idx="118">
                  <c:v>-2.4702912008966664</c:v>
                </c:pt>
                <c:pt idx="119">
                  <c:v>-2.4888655384866669</c:v>
                </c:pt>
                <c:pt idx="120">
                  <c:v>-2.5074398760766665</c:v>
                </c:pt>
                <c:pt idx="121">
                  <c:v>-2.5260142136666666</c:v>
                </c:pt>
                <c:pt idx="122">
                  <c:v>-2.5445885512566666</c:v>
                </c:pt>
                <c:pt idx="123">
                  <c:v>-2.5631628888466667</c:v>
                </c:pt>
                <c:pt idx="124">
                  <c:v>-2.58173722644</c:v>
                </c:pt>
                <c:pt idx="125">
                  <c:v>-2.6003115640300001</c:v>
                </c:pt>
                <c:pt idx="126">
                  <c:v>-2.6188859016200001</c:v>
                </c:pt>
                <c:pt idx="127">
                  <c:v>-2.6374602392099997</c:v>
                </c:pt>
                <c:pt idx="128">
                  <c:v>-2.6560345768000002</c:v>
                </c:pt>
                <c:pt idx="129">
                  <c:v>-2.6746089143899998</c:v>
                </c:pt>
                <c:pt idx="130">
                  <c:v>-2.6942637746533333</c:v>
                </c:pt>
                <c:pt idx="131">
                  <c:v>-2.7164220527366667</c:v>
                </c:pt>
                <c:pt idx="132">
                  <c:v>-2.7385803308200001</c:v>
                </c:pt>
                <c:pt idx="133">
                  <c:v>-2.7607386089033334</c:v>
                </c:pt>
                <c:pt idx="134">
                  <c:v>-2.7822368943766667</c:v>
                </c:pt>
                <c:pt idx="135">
                  <c:v>-2.8033753264033332</c:v>
                </c:pt>
                <c:pt idx="136">
                  <c:v>-2.8245137584266669</c:v>
                </c:pt>
                <c:pt idx="137">
                  <c:v>-2.8456521904500001</c:v>
                </c:pt>
                <c:pt idx="138">
                  <c:v>-2.8667906224733333</c:v>
                </c:pt>
                <c:pt idx="139">
                  <c:v>-2.8879290544966665</c:v>
                </c:pt>
                <c:pt idx="140">
                  <c:v>-2.9090674865200001</c:v>
                </c:pt>
                <c:pt idx="141">
                  <c:v>-2.9302059185433333</c:v>
                </c:pt>
                <c:pt idx="142">
                  <c:v>-2.9520747225166666</c:v>
                </c:pt>
                <c:pt idx="143">
                  <c:v>-2.9774723194466666</c:v>
                </c:pt>
                <c:pt idx="144">
                  <c:v>-3.002869916376667</c:v>
                </c:pt>
                <c:pt idx="145">
                  <c:v>-3.0282675133099999</c:v>
                </c:pt>
                <c:pt idx="146">
                  <c:v>-3.0536651102400003</c:v>
                </c:pt>
                <c:pt idx="147">
                  <c:v>-3.0790627071699999</c:v>
                </c:pt>
                <c:pt idx="148">
                  <c:v>-3.1035451636933331</c:v>
                </c:pt>
                <c:pt idx="149">
                  <c:v>-3.1277887787266665</c:v>
                </c:pt>
                <c:pt idx="150">
                  <c:v>-3.1520323937600003</c:v>
                </c:pt>
                <c:pt idx="151">
                  <c:v>-3.1762760087933333</c:v>
                </c:pt>
                <c:pt idx="152">
                  <c:v>-3.2005196238233338</c:v>
                </c:pt>
                <c:pt idx="153">
                  <c:v>-3.2272629358966665</c:v>
                </c:pt>
                <c:pt idx="154">
                  <c:v>-3.2550267335233336</c:v>
                </c:pt>
                <c:pt idx="155">
                  <c:v>-3.2827905311500003</c:v>
                </c:pt>
                <c:pt idx="156">
                  <c:v>-3.3105543287766666</c:v>
                </c:pt>
                <c:pt idx="157">
                  <c:v>-3.3383181264000004</c:v>
                </c:pt>
                <c:pt idx="158">
                  <c:v>-3.3660819240333333</c:v>
                </c:pt>
                <c:pt idx="159">
                  <c:v>-3.3938457216666666</c:v>
                </c:pt>
                <c:pt idx="160">
                  <c:v>-3.4214837628666666</c:v>
                </c:pt>
                <c:pt idx="161">
                  <c:v>-3.4486185955333331</c:v>
                </c:pt>
                <c:pt idx="162">
                  <c:v>-3.4757534282333338</c:v>
                </c:pt>
                <c:pt idx="163">
                  <c:v>-3.5049486473999996</c:v>
                </c:pt>
                <c:pt idx="164">
                  <c:v>-3.5362635737333332</c:v>
                </c:pt>
                <c:pt idx="165">
                  <c:v>-3.5675785000666664</c:v>
                </c:pt>
                <c:pt idx="166">
                  <c:v>-3.5988934264000001</c:v>
                </c:pt>
                <c:pt idx="167">
                  <c:v>-3.6302083527333333</c:v>
                </c:pt>
                <c:pt idx="168">
                  <c:v>-3.661523279066667</c:v>
                </c:pt>
                <c:pt idx="169">
                  <c:v>-3.6928382053999997</c:v>
                </c:pt>
                <c:pt idx="170">
                  <c:v>-3.7241531317333334</c:v>
                </c:pt>
                <c:pt idx="171">
                  <c:v>-3.7554680580666666</c:v>
                </c:pt>
                <c:pt idx="172">
                  <c:v>-3.7866307307666669</c:v>
                </c:pt>
                <c:pt idx="173">
                  <c:v>-3.8188278366666668</c:v>
                </c:pt>
                <c:pt idx="174">
                  <c:v>-3.8547910109333334</c:v>
                </c:pt>
                <c:pt idx="175">
                  <c:v>-3.8907541851666667</c:v>
                </c:pt>
                <c:pt idx="176">
                  <c:v>-3.9267173594333333</c:v>
                </c:pt>
                <c:pt idx="177">
                  <c:v>-3.9626805336666666</c:v>
                </c:pt>
                <c:pt idx="178">
                  <c:v>-3.9986437079333332</c:v>
                </c:pt>
                <c:pt idx="179">
                  <c:v>-4.0346068821666661</c:v>
                </c:pt>
                <c:pt idx="180">
                  <c:v>-4.0705700564333336</c:v>
                </c:pt>
                <c:pt idx="181">
                  <c:v>-4.1065862141</c:v>
                </c:pt>
                <c:pt idx="182">
                  <c:v>-4.1426050600333335</c:v>
                </c:pt>
                <c:pt idx="183">
                  <c:v>-4.1799740516999995</c:v>
                </c:pt>
                <c:pt idx="184">
                  <c:v>-4.219683796</c:v>
                </c:pt>
                <c:pt idx="185">
                  <c:v>-4.2593458101000001</c:v>
                </c:pt>
                <c:pt idx="186">
                  <c:v>-4.2990078242000003</c:v>
                </c:pt>
                <c:pt idx="187">
                  <c:v>-4.3386698383000004</c:v>
                </c:pt>
                <c:pt idx="188">
                  <c:v>-4.3783318523999997</c:v>
                </c:pt>
                <c:pt idx="189">
                  <c:v>-4.4179938665333331</c:v>
                </c:pt>
                <c:pt idx="190">
                  <c:v>-4.4576558806333333</c:v>
                </c:pt>
                <c:pt idx="191">
                  <c:v>-4.4973178947333334</c:v>
                </c:pt>
                <c:pt idx="192">
                  <c:v>0.60998558264666602</c:v>
                </c:pt>
                <c:pt idx="193">
                  <c:v>0.58943945975333278</c:v>
                </c:pt>
                <c:pt idx="194">
                  <c:v>0.56387653479333366</c:v>
                </c:pt>
                <c:pt idx="195">
                  <c:v>0.53872721503999976</c:v>
                </c:pt>
                <c:pt idx="196">
                  <c:v>0.51359217157666581</c:v>
                </c:pt>
                <c:pt idx="197">
                  <c:v>0.48858465652000049</c:v>
                </c:pt>
                <c:pt idx="198">
                  <c:v>0.46370466993666604</c:v>
                </c:pt>
                <c:pt idx="199">
                  <c:v>0.43895221176000021</c:v>
                </c:pt>
                <c:pt idx="200">
                  <c:v>0.41432728205666614</c:v>
                </c:pt>
                <c:pt idx="201">
                  <c:v>0.38982988079333314</c:v>
                </c:pt>
                <c:pt idx="202">
                  <c:v>0.365460007936667</c:v>
                </c:pt>
                <c:pt idx="203">
                  <c:v>0.34112089282000024</c:v>
                </c:pt>
                <c:pt idx="204">
                  <c:v>0.31012550096999991</c:v>
                </c:pt>
                <c:pt idx="205">
                  <c:v>0.2800699917333338</c:v>
                </c:pt>
                <c:pt idx="206">
                  <c:v>0.25013808595666642</c:v>
                </c:pt>
                <c:pt idx="207">
                  <c:v>0.22032978361666622</c:v>
                </c:pt>
                <c:pt idx="208">
                  <c:v>0.19083939924999971</c:v>
                </c:pt>
                <c:pt idx="209">
                  <c:v>0.16165924228333317</c:v>
                </c:pt>
                <c:pt idx="210">
                  <c:v>0.13264780557333378</c:v>
                </c:pt>
                <c:pt idx="211">
                  <c:v>0.10380508917666642</c:v>
                </c:pt>
                <c:pt idx="212">
                  <c:v>7.5087280490000907E-2</c:v>
                </c:pt>
                <c:pt idx="213">
                  <c:v>4.646977607999947E-2</c:v>
                </c:pt>
                <c:pt idx="214">
                  <c:v>1.2820404203334412E-2</c:v>
                </c:pt>
                <c:pt idx="215">
                  <c:v>-2.2586615783333208E-2</c:v>
                </c:pt>
                <c:pt idx="216">
                  <c:v>-5.782719960333349E-2</c:v>
                </c:pt>
                <c:pt idx="217">
                  <c:v>-9.2901347199999762E-2</c:v>
                </c:pt>
                <c:pt idx="218">
                  <c:v>-0.12780905860666714</c:v>
                </c:pt>
                <c:pt idx="219">
                  <c:v>-0.16255033384666717</c:v>
                </c:pt>
                <c:pt idx="220">
                  <c:v>-0.1971251728633332</c:v>
                </c:pt>
                <c:pt idx="221">
                  <c:v>-0.23159712726333392</c:v>
                </c:pt>
                <c:pt idx="222">
                  <c:v>-0.26600423301999943</c:v>
                </c:pt>
                <c:pt idx="223">
                  <c:v>-0.30023420723999994</c:v>
                </c:pt>
                <c:pt idx="224">
                  <c:v>-0.33768842956666667</c:v>
                </c:pt>
                <c:pt idx="225">
                  <c:v>-0.37923032372333321</c:v>
                </c:pt>
                <c:pt idx="226">
                  <c:v>-0.42059508636333387</c:v>
                </c:pt>
                <c:pt idx="227">
                  <c:v>-0.46178271743333354</c:v>
                </c:pt>
                <c:pt idx="228">
                  <c:v>-0.50279321690999979</c:v>
                </c:pt>
                <c:pt idx="229">
                  <c:v>-0.54362658484999926</c:v>
                </c:pt>
                <c:pt idx="230">
                  <c:v>-0.58428282122999953</c:v>
                </c:pt>
                <c:pt idx="231">
                  <c:v>-0.62480171693000042</c:v>
                </c:pt>
                <c:pt idx="232">
                  <c:v>-0.66518853437666703</c:v>
                </c:pt>
                <c:pt idx="233">
                  <c:v>-0.70540470348666684</c:v>
                </c:pt>
                <c:pt idx="234">
                  <c:v>-0.74734204365999979</c:v>
                </c:pt>
                <c:pt idx="235">
                  <c:v>-0.79380233440333292</c:v>
                </c:pt>
                <c:pt idx="236">
                  <c:v>-0.84005481214</c:v>
                </c:pt>
                <c:pt idx="237">
                  <c:v>-0.88611797326333264</c:v>
                </c:pt>
                <c:pt idx="238">
                  <c:v>-0.93201716990666661</c:v>
                </c:pt>
                <c:pt idx="239">
                  <c:v>-0.97772344457333293</c:v>
                </c:pt>
                <c:pt idx="240">
                  <c:v>-1.0232367972066667</c:v>
                </c:pt>
                <c:pt idx="241">
                  <c:v>-1.0685572278400004</c:v>
                </c:pt>
                <c:pt idx="242">
                  <c:v>-1.113684736463334</c:v>
                </c:pt>
                <c:pt idx="243">
                  <c:v>-1.1586193231099999</c:v>
                </c:pt>
                <c:pt idx="244">
                  <c:v>-1.2033609877233333</c:v>
                </c:pt>
                <c:pt idx="245">
                  <c:v>-1.257003295603333</c:v>
                </c:pt>
                <c:pt idx="246">
                  <c:v>-1.3121247850066666</c:v>
                </c:pt>
                <c:pt idx="247">
                  <c:v>-1.3670241315433342</c:v>
                </c:pt>
                <c:pt idx="248">
                  <c:v>-1.4216370181966669</c:v>
                </c:pt>
                <c:pt idx="249">
                  <c:v>-1.4760494735300007</c:v>
                </c:pt>
                <c:pt idx="250">
                  <c:v>-1.5302614975433331</c:v>
                </c:pt>
                <c:pt idx="251">
                  <c:v>-1.5842730902466666</c:v>
                </c:pt>
                <c:pt idx="252">
                  <c:v>-1.6380842516200005</c:v>
                </c:pt>
                <c:pt idx="253">
                  <c:v>-1.691694981683332</c:v>
                </c:pt>
                <c:pt idx="254">
                  <c:v>-1.7451052804266673</c:v>
                </c:pt>
                <c:pt idx="255">
                  <c:v>-1.7983151478599995</c:v>
                </c:pt>
                <c:pt idx="256">
                  <c:v>-1.8589605940300009</c:v>
                </c:pt>
                <c:pt idx="257">
                  <c:v>-1.9180057621233333</c:v>
                </c:pt>
                <c:pt idx="258">
                  <c:v>-1.9768504988633344</c:v>
                </c:pt>
                <c:pt idx="259">
                  <c:v>-2.035598377136667</c:v>
                </c:pt>
                <c:pt idx="260">
                  <c:v>-2.0940677252799995</c:v>
                </c:pt>
                <c:pt idx="261">
                  <c:v>-2.1521739986233337</c:v>
                </c:pt>
                <c:pt idx="262">
                  <c:v>-2.2101175867733325</c:v>
                </c:pt>
                <c:pt idx="263">
                  <c:v>-2.2677992180166671</c:v>
                </c:pt>
                <c:pt idx="264">
                  <c:v>-2.3252188923200015</c:v>
                </c:pt>
                <c:pt idx="265">
                  <c:v>-2.3823766096400005</c:v>
                </c:pt>
                <c:pt idx="266">
                  <c:v>-2.4392723700433327</c:v>
                </c:pt>
                <c:pt idx="267">
                  <c:v>-2.5035478748399997</c:v>
                </c:pt>
                <c:pt idx="268">
                  <c:v>-2.5661866688300004</c:v>
                </c:pt>
                <c:pt idx="269">
                  <c:v>-2.6285635059033332</c:v>
                </c:pt>
                <c:pt idx="270">
                  <c:v>-2.6906783860366668</c:v>
                </c:pt>
                <c:pt idx="271">
                  <c:v>-2.7525313091866677</c:v>
                </c:pt>
                <c:pt idx="272">
                  <c:v>-2.8141222754300008</c:v>
                </c:pt>
                <c:pt idx="273">
                  <c:v>-2.8756277995200001</c:v>
                </c:pt>
                <c:pt idx="274">
                  <c:v>-2.9369374302833329</c:v>
                </c:pt>
                <c:pt idx="275">
                  <c:v>-2.9979827504866678</c:v>
                </c:pt>
                <c:pt idx="276">
                  <c:v>-3.0587637601066673</c:v>
                </c:pt>
                <c:pt idx="277">
                  <c:v>-3.1192804592099996</c:v>
                </c:pt>
                <c:pt idx="278">
                  <c:v>-3.1801874429966661</c:v>
                </c:pt>
                <c:pt idx="279">
                  <c:v>-3.2378842892900002</c:v>
                </c:pt>
                <c:pt idx="280">
                  <c:v>-3.2942293216333329</c:v>
                </c:pt>
                <c:pt idx="281">
                  <c:v>-3.3503100434500004</c:v>
                </c:pt>
                <c:pt idx="282">
                  <c:v>-3.4061264546833332</c:v>
                </c:pt>
                <c:pt idx="283">
                  <c:v>-3.4616785553899998</c:v>
                </c:pt>
                <c:pt idx="284">
                  <c:v>-3.5169663455466678</c:v>
                </c:pt>
                <c:pt idx="285">
                  <c:v>-3.5718955041699987</c:v>
                </c:pt>
                <c:pt idx="286">
                  <c:v>-3.6262853041766663</c:v>
                </c:pt>
                <c:pt idx="287">
                  <c:v>-3.6803515565033322</c:v>
                </c:pt>
                <c:pt idx="288">
                  <c:v>-3.7341171191166671</c:v>
                </c:pt>
                <c:pt idx="289">
                  <c:v>-3.7875819920833349</c:v>
                </c:pt>
                <c:pt idx="290">
                  <c:v>-3.8232335387699994</c:v>
                </c:pt>
                <c:pt idx="291">
                  <c:v>-3.8491362757766669</c:v>
                </c:pt>
                <c:pt idx="292">
                  <c:v>-3.8759797253366663</c:v>
                </c:pt>
                <c:pt idx="293">
                  <c:v>-3.9025224852500013</c:v>
                </c:pt>
                <c:pt idx="294">
                  <c:v>-3.9287645554499999</c:v>
                </c:pt>
                <c:pt idx="295">
                  <c:v>-3.9547059359800016</c:v>
                </c:pt>
                <c:pt idx="296">
                  <c:v>-3.9803466268533327</c:v>
                </c:pt>
                <c:pt idx="297">
                  <c:v>-4.0057335573933344</c:v>
                </c:pt>
                <c:pt idx="298">
                  <c:v>-4.031448679513332</c:v>
                </c:pt>
                <c:pt idx="299">
                  <c:v>-4.0568174010666667</c:v>
                </c:pt>
                <c:pt idx="300">
                  <c:v>-4.0818397219966673</c:v>
                </c:pt>
                <c:pt idx="301">
                  <c:v>-4.1058400583266668</c:v>
                </c:pt>
                <c:pt idx="302">
                  <c:v>-4.0871119692233329</c:v>
                </c:pt>
                <c:pt idx="303">
                  <c:v>-4.0680374794966667</c:v>
                </c:pt>
                <c:pt idx="304">
                  <c:v>-4.0589431170133317</c:v>
                </c:pt>
                <c:pt idx="305">
                  <c:v>-4.0540460332600023</c:v>
                </c:pt>
                <c:pt idx="306">
                  <c:v>-4.0487586910466682</c:v>
                </c:pt>
                <c:pt idx="307">
                  <c:v>-4.0431366260933341</c:v>
                </c:pt>
                <c:pt idx="308">
                  <c:v>-4.0371798384100011</c:v>
                </c:pt>
                <c:pt idx="309">
                  <c:v>-4.0308883279966672</c:v>
                </c:pt>
                <c:pt idx="310">
                  <c:v>-4.0234297187233334</c:v>
                </c:pt>
                <c:pt idx="311">
                  <c:v>-4.01523891095</c:v>
                </c:pt>
                <c:pt idx="312">
                  <c:v>-4.0034265857899989</c:v>
                </c:pt>
                <c:pt idx="313">
                  <c:v>-3.8802974070899996</c:v>
                </c:pt>
                <c:pt idx="314">
                  <c:v>-3.7567248366600001</c:v>
                </c:pt>
                <c:pt idx="315">
                  <c:v>-3.6327088744999987</c:v>
                </c:pt>
                <c:pt idx="316">
                  <c:v>-3.5082495206099988</c:v>
                </c:pt>
                <c:pt idx="317">
                  <c:v>-3.2294098886899985</c:v>
                </c:pt>
                <c:pt idx="318">
                  <c:v>-3.0779417252000005</c:v>
                </c:pt>
                <c:pt idx="319">
                  <c:v>-2.9264562049200009</c:v>
                </c:pt>
                <c:pt idx="320">
                  <c:v>-2.7749547048366665</c:v>
                </c:pt>
                <c:pt idx="321">
                  <c:v>-2.6234372248733351</c:v>
                </c:pt>
                <c:pt idx="322">
                  <c:v>-2.4719037650733338</c:v>
                </c:pt>
                <c:pt idx="323">
                  <c:v>-2.3209280149166673</c:v>
                </c:pt>
                <c:pt idx="324">
                  <c:v>-2.1964518710533341</c:v>
                </c:pt>
                <c:pt idx="325">
                  <c:v>-2.1233239607699996</c:v>
                </c:pt>
                <c:pt idx="326">
                  <c:v>-2.0518166150999999</c:v>
                </c:pt>
                <c:pt idx="327">
                  <c:v>-1.9804002606166673</c:v>
                </c:pt>
                <c:pt idx="328">
                  <c:v>-1.8789032783133326</c:v>
                </c:pt>
                <c:pt idx="329">
                  <c:v>-1.627149582383332</c:v>
                </c:pt>
                <c:pt idx="330">
                  <c:v>-1.3722956233599994</c:v>
                </c:pt>
                <c:pt idx="331">
                  <c:v>-1.1143414012766648</c:v>
                </c:pt>
                <c:pt idx="332">
                  <c:v>-0.85328691613333341</c:v>
                </c:pt>
                <c:pt idx="333">
                  <c:v>-0.589132167899999</c:v>
                </c:pt>
                <c:pt idx="334">
                  <c:v>-0.18231645343333369</c:v>
                </c:pt>
                <c:pt idx="335">
                  <c:v>0.24027415679999997</c:v>
                </c:pt>
                <c:pt idx="336">
                  <c:v>0.62716516000000055</c:v>
                </c:pt>
                <c:pt idx="337">
                  <c:v>0.94615822946666661</c:v>
                </c:pt>
                <c:pt idx="338">
                  <c:v>1.2698460016333328</c:v>
                </c:pt>
                <c:pt idx="339">
                  <c:v>1.597618892733335</c:v>
                </c:pt>
                <c:pt idx="340">
                  <c:v>1.9294769027666661</c:v>
                </c:pt>
                <c:pt idx="341">
                  <c:v>2.294057832766665</c:v>
                </c:pt>
                <c:pt idx="342">
                  <c:v>2.7102726161333335</c:v>
                </c:pt>
                <c:pt idx="343">
                  <c:v>3.1323317347333344</c:v>
                </c:pt>
                <c:pt idx="344">
                  <c:v>3.5602351886333334</c:v>
                </c:pt>
                <c:pt idx="345">
                  <c:v>3.9939829775666666</c:v>
                </c:pt>
                <c:pt idx="346">
                  <c:v>4.4335751017333322</c:v>
                </c:pt>
                <c:pt idx="347">
                  <c:v>4.8227109432999997</c:v>
                </c:pt>
                <c:pt idx="348">
                  <c:v>5.1276969151333329</c:v>
                </c:pt>
                <c:pt idx="349">
                  <c:v>5.4687138965333331</c:v>
                </c:pt>
                <c:pt idx="350">
                  <c:v>5.8918189928333335</c:v>
                </c:pt>
                <c:pt idx="351">
                  <c:v>6.3219346211999996</c:v>
                </c:pt>
                <c:pt idx="352">
                  <c:v>6.7592209202666664</c:v>
                </c:pt>
                <c:pt idx="353">
                  <c:v>7.2037779185000002</c:v>
                </c:pt>
                <c:pt idx="354">
                  <c:v>7.6860221262666677</c:v>
                </c:pt>
                <c:pt idx="355">
                  <c:v>8.414626371193334</c:v>
                </c:pt>
                <c:pt idx="356">
                  <c:v>9.1560963101166664</c:v>
                </c:pt>
                <c:pt idx="357">
                  <c:v>9.9104319429433332</c:v>
                </c:pt>
                <c:pt idx="358">
                  <c:v>10.656975442763333</c:v>
                </c:pt>
                <c:pt idx="359">
                  <c:v>11.321718688939999</c:v>
                </c:pt>
                <c:pt idx="360">
                  <c:v>11.940221216380333</c:v>
                </c:pt>
                <c:pt idx="361">
                  <c:v>12.573140783786666</c:v>
                </c:pt>
                <c:pt idx="362">
                  <c:v>13.220477391053333</c:v>
                </c:pt>
                <c:pt idx="363">
                  <c:v>13.88223103829</c:v>
                </c:pt>
                <c:pt idx="364">
                  <c:v>14.558383103886666</c:v>
                </c:pt>
                <c:pt idx="365">
                  <c:v>15.248763087049999</c:v>
                </c:pt>
                <c:pt idx="366">
                  <c:v>15.930709128333334</c:v>
                </c:pt>
                <c:pt idx="367">
                  <c:v>16.603397963433334</c:v>
                </c:pt>
                <c:pt idx="368">
                  <c:v>17.292622827733332</c:v>
                </c:pt>
                <c:pt idx="369">
                  <c:v>17.998383721166668</c:v>
                </c:pt>
                <c:pt idx="370">
                  <c:v>18.7206806437</c:v>
                </c:pt>
                <c:pt idx="371">
                  <c:v>19.442284021633334</c:v>
                </c:pt>
                <c:pt idx="372">
                  <c:v>20.152844528966668</c:v>
                </c:pt>
                <c:pt idx="373">
                  <c:v>20.878933824566666</c:v>
                </c:pt>
                <c:pt idx="374">
                  <c:v>21.620551908333333</c:v>
                </c:pt>
                <c:pt idx="375">
                  <c:v>22.171457029933332</c:v>
                </c:pt>
                <c:pt idx="376">
                  <c:v>22.717299533533335</c:v>
                </c:pt>
                <c:pt idx="377">
                  <c:v>23.279238450533335</c:v>
                </c:pt>
                <c:pt idx="378">
                  <c:v>23.857554126766665</c:v>
                </c:pt>
                <c:pt idx="379">
                  <c:v>24.452369615199999</c:v>
                </c:pt>
                <c:pt idx="380">
                  <c:v>25.063454690499999</c:v>
                </c:pt>
                <c:pt idx="381">
                  <c:v>25.690809352766667</c:v>
                </c:pt>
                <c:pt idx="382">
                  <c:v>26.366836101733334</c:v>
                </c:pt>
                <c:pt idx="383">
                  <c:v>27.423631705066668</c:v>
                </c:pt>
                <c:pt idx="384">
                  <c:v>28.392098542733336</c:v>
                </c:pt>
                <c:pt idx="385">
                  <c:v>29.403051795100001</c:v>
                </c:pt>
                <c:pt idx="386">
                  <c:v>30.443876083699998</c:v>
                </c:pt>
                <c:pt idx="387">
                  <c:v>31.514571408599998</c:v>
                </c:pt>
                <c:pt idx="388">
                  <c:v>32.615137769733337</c:v>
                </c:pt>
                <c:pt idx="389">
                  <c:v>33.745575167166663</c:v>
                </c:pt>
                <c:pt idx="390">
                  <c:v>34.905883600733333</c:v>
                </c:pt>
                <c:pt idx="391">
                  <c:v>36.096227354666667</c:v>
                </c:pt>
                <c:pt idx="392">
                  <c:v>37.006913587900002</c:v>
                </c:pt>
                <c:pt idx="393">
                  <c:v>37.763837897900004</c:v>
                </c:pt>
                <c:pt idx="394">
                  <c:v>38.5301705101</c:v>
                </c:pt>
                <c:pt idx="395">
                  <c:v>39.305911424566666</c:v>
                </c:pt>
                <c:pt idx="396">
                  <c:v>40.133387749833332</c:v>
                </c:pt>
                <c:pt idx="397">
                  <c:v>41.036386263599994</c:v>
                </c:pt>
                <c:pt idx="398">
                  <c:v>41.958894703433337</c:v>
                </c:pt>
                <c:pt idx="399">
                  <c:v>42.900913069600001</c:v>
                </c:pt>
                <c:pt idx="400">
                  <c:v>43.862441361833334</c:v>
                </c:pt>
                <c:pt idx="401">
                  <c:v>44.344622036033329</c:v>
                </c:pt>
                <c:pt idx="402">
                  <c:v>44.803396213333329</c:v>
                </c:pt>
                <c:pt idx="403">
                  <c:v>45.244255232133334</c:v>
                </c:pt>
                <c:pt idx="404">
                  <c:v>45.66661258486667</c:v>
                </c:pt>
                <c:pt idx="405">
                  <c:v>46.070366290066666</c:v>
                </c:pt>
                <c:pt idx="406">
                  <c:v>46.456142799799998</c:v>
                </c:pt>
                <c:pt idx="407">
                  <c:v>46.824177230566669</c:v>
                </c:pt>
                <c:pt idx="408">
                  <c:v>47.174469582133334</c:v>
                </c:pt>
                <c:pt idx="409">
                  <c:v>47.545268128899998</c:v>
                </c:pt>
                <c:pt idx="410">
                  <c:v>46.4278158706</c:v>
                </c:pt>
                <c:pt idx="411">
                  <c:v>46.974630322600007</c:v>
                </c:pt>
                <c:pt idx="412">
                  <c:v>47.495112284866664</c:v>
                </c:pt>
                <c:pt idx="413">
                  <c:v>47.989261757400001</c:v>
                </c:pt>
                <c:pt idx="414">
                  <c:v>48.457078740166665</c:v>
                </c:pt>
                <c:pt idx="415">
                  <c:v>48.898563233200001</c:v>
                </c:pt>
                <c:pt idx="416">
                  <c:v>49.313715236499995</c:v>
                </c:pt>
                <c:pt idx="417">
                  <c:v>49.703416549866667</c:v>
                </c:pt>
                <c:pt idx="418">
                  <c:v>49.475999911366671</c:v>
                </c:pt>
                <c:pt idx="419">
                  <c:v>48.623326730000002</c:v>
                </c:pt>
                <c:pt idx="420">
                  <c:v>47.720097647100005</c:v>
                </c:pt>
                <c:pt idx="421">
                  <c:v>46.766312662800004</c:v>
                </c:pt>
                <c:pt idx="422">
                  <c:v>46.475917265666666</c:v>
                </c:pt>
                <c:pt idx="423">
                  <c:v>46.195996510433332</c:v>
                </c:pt>
                <c:pt idx="424">
                  <c:v>45.901772095833337</c:v>
                </c:pt>
                <c:pt idx="425">
                  <c:v>45.593244022066663</c:v>
                </c:pt>
                <c:pt idx="426">
                  <c:v>45.270412289033331</c:v>
                </c:pt>
                <c:pt idx="427">
                  <c:v>44.686768493766664</c:v>
                </c:pt>
                <c:pt idx="428">
                  <c:v>43.677446899800003</c:v>
                </c:pt>
                <c:pt idx="429">
                  <c:v>42.683150829699997</c:v>
                </c:pt>
                <c:pt idx="430">
                  <c:v>41.704134342966668</c:v>
                </c:pt>
                <c:pt idx="431">
                  <c:v>40.739848814233333</c:v>
                </c:pt>
                <c:pt idx="432">
                  <c:v>39.790534689400005</c:v>
                </c:pt>
                <c:pt idx="433">
                  <c:v>38.856631505799996</c:v>
                </c:pt>
                <c:pt idx="434">
                  <c:v>37.938139263433328</c:v>
                </c:pt>
                <c:pt idx="435">
                  <c:v>37.035057962300002</c:v>
                </c:pt>
                <c:pt idx="436">
                  <c:v>36.55493642206666</c:v>
                </c:pt>
                <c:pt idx="437">
                  <c:v>35.701133232799997</c:v>
                </c:pt>
                <c:pt idx="438">
                  <c:v>34.828429328633334</c:v>
                </c:pt>
                <c:pt idx="439">
                  <c:v>34.112094234066667</c:v>
                </c:pt>
                <c:pt idx="440">
                  <c:v>33.409405071099997</c:v>
                </c:pt>
                <c:pt idx="441">
                  <c:v>32.720361839633334</c:v>
                </c:pt>
                <c:pt idx="442">
                  <c:v>32.04496453983333</c:v>
                </c:pt>
                <c:pt idx="443">
                  <c:v>31.384445153433333</c:v>
                </c:pt>
                <c:pt idx="444">
                  <c:v>30.7384162305</c:v>
                </c:pt>
                <c:pt idx="445">
                  <c:v>30.106575558066666</c:v>
                </c:pt>
                <c:pt idx="446">
                  <c:v>29.412644614466664</c:v>
                </c:pt>
                <c:pt idx="447">
                  <c:v>28.424878140900002</c:v>
                </c:pt>
                <c:pt idx="448">
                  <c:v>27.468200010100002</c:v>
                </c:pt>
                <c:pt idx="449">
                  <c:v>26.542610221933334</c:v>
                </c:pt>
                <c:pt idx="450">
                  <c:v>25.648108776400001</c:v>
                </c:pt>
                <c:pt idx="451">
                  <c:v>24.784695673516669</c:v>
                </c:pt>
                <c:pt idx="452">
                  <c:v>23.952370913260001</c:v>
                </c:pt>
                <c:pt idx="453">
                  <c:v>23.151134495736667</c:v>
                </c:pt>
                <c:pt idx="454">
                  <c:v>22.380894276152667</c:v>
                </c:pt>
                <c:pt idx="455">
                  <c:v>21.937121259393333</c:v>
                </c:pt>
                <c:pt idx="456">
                  <c:v>21.513301843446666</c:v>
                </c:pt>
                <c:pt idx="457">
                  <c:v>20.986215120296666</c:v>
                </c:pt>
                <c:pt idx="458">
                  <c:v>20.474592910609999</c:v>
                </c:pt>
                <c:pt idx="459">
                  <c:v>19.978435214400001</c:v>
                </c:pt>
                <c:pt idx="460">
                  <c:v>19.497742031833333</c:v>
                </c:pt>
                <c:pt idx="461">
                  <c:v>19.032513362633331</c:v>
                </c:pt>
                <c:pt idx="462">
                  <c:v>18.582749207099997</c:v>
                </c:pt>
                <c:pt idx="463">
                  <c:v>18.148449565</c:v>
                </c:pt>
                <c:pt idx="464">
                  <c:v>17.729614436399999</c:v>
                </c:pt>
                <c:pt idx="465">
                  <c:v>17.331763281466667</c:v>
                </c:pt>
                <c:pt idx="466">
                  <c:v>16.954653372766664</c:v>
                </c:pt>
                <c:pt idx="467">
                  <c:v>16.591627755399998</c:v>
                </c:pt>
                <c:pt idx="468">
                  <c:v>16.243203711233335</c:v>
                </c:pt>
                <c:pt idx="469">
                  <c:v>15.909947641500001</c:v>
                </c:pt>
                <c:pt idx="470">
                  <c:v>15.591281614166668</c:v>
                </c:pt>
                <c:pt idx="471">
                  <c:v>15.245861169033331</c:v>
                </c:pt>
                <c:pt idx="472">
                  <c:v>14.897574236433336</c:v>
                </c:pt>
                <c:pt idx="473">
                  <c:v>14.564288032499999</c:v>
                </c:pt>
                <c:pt idx="474">
                  <c:v>14.279486625333332</c:v>
                </c:pt>
                <c:pt idx="475">
                  <c:v>14.053121510233334</c:v>
                </c:pt>
                <c:pt idx="476">
                  <c:v>13.839738421066667</c:v>
                </c:pt>
                <c:pt idx="477">
                  <c:v>13.639337357633332</c:v>
                </c:pt>
                <c:pt idx="478">
                  <c:v>13.451918320000001</c:v>
                </c:pt>
                <c:pt idx="479">
                  <c:v>13.277481308166665</c:v>
                </c:pt>
                <c:pt idx="480">
                  <c:v>13.003817507666664</c:v>
                </c:pt>
                <c:pt idx="481">
                  <c:v>13.053122357700001</c:v>
                </c:pt>
                <c:pt idx="482">
                  <c:v>13.104460694733332</c:v>
                </c:pt>
                <c:pt idx="483">
                  <c:v>13.176699414266665</c:v>
                </c:pt>
                <c:pt idx="484">
                  <c:v>13.262126203833335</c:v>
                </c:pt>
                <c:pt idx="485">
                  <c:v>13.33022814426667</c:v>
                </c:pt>
                <c:pt idx="486">
                  <c:v>13.401553998866667</c:v>
                </c:pt>
                <c:pt idx="487">
                  <c:v>13.476103767666668</c:v>
                </c:pt>
                <c:pt idx="488">
                  <c:v>13.553877450666665</c:v>
                </c:pt>
                <c:pt idx="489">
                  <c:v>13.634875047866664</c:v>
                </c:pt>
                <c:pt idx="490">
                  <c:v>13.719096559266664</c:v>
                </c:pt>
                <c:pt idx="491">
                  <c:v>13.938122604299998</c:v>
                </c:pt>
                <c:pt idx="492">
                  <c:v>14.183708428633334</c:v>
                </c:pt>
                <c:pt idx="493">
                  <c:v>14.431498912066665</c:v>
                </c:pt>
                <c:pt idx="494">
                  <c:v>14.621425032266668</c:v>
                </c:pt>
                <c:pt idx="495">
                  <c:v>14.809740477133335</c:v>
                </c:pt>
                <c:pt idx="496">
                  <c:v>15.002079030999997</c:v>
                </c:pt>
                <c:pt idx="497">
                  <c:v>15.198440693966671</c:v>
                </c:pt>
                <c:pt idx="498">
                  <c:v>15.398374941666663</c:v>
                </c:pt>
                <c:pt idx="499">
                  <c:v>15.600383981399997</c:v>
                </c:pt>
                <c:pt idx="500">
                  <c:v>15.828605766866662</c:v>
                </c:pt>
                <c:pt idx="501">
                  <c:v>16.104791077000005</c:v>
                </c:pt>
                <c:pt idx="502">
                  <c:v>16.384999496166664</c:v>
                </c:pt>
                <c:pt idx="503">
                  <c:v>16.669231024400002</c:v>
                </c:pt>
                <c:pt idx="504">
                  <c:v>16.957485661666666</c:v>
                </c:pt>
                <c:pt idx="505">
                  <c:v>17.245703325566669</c:v>
                </c:pt>
                <c:pt idx="506">
                  <c:v>17.574202546200002</c:v>
                </c:pt>
                <c:pt idx="507">
                  <c:v>17.956486206099996</c:v>
                </c:pt>
                <c:pt idx="508">
                  <c:v>18.412309522866668</c:v>
                </c:pt>
                <c:pt idx="509">
                  <c:v>18.872983659500001</c:v>
                </c:pt>
                <c:pt idx="510">
                  <c:v>19.338435287933333</c:v>
                </c:pt>
                <c:pt idx="511">
                  <c:v>19.811306346400002</c:v>
                </c:pt>
                <c:pt idx="512">
                  <c:v>20.2914227859</c:v>
                </c:pt>
                <c:pt idx="513">
                  <c:v>20.776316717033328</c:v>
                </c:pt>
                <c:pt idx="514">
                  <c:v>21.265988139933334</c:v>
                </c:pt>
                <c:pt idx="515">
                  <c:v>21.736029971866667</c:v>
                </c:pt>
                <c:pt idx="516">
                  <c:v>22.247918426066668</c:v>
                </c:pt>
                <c:pt idx="517">
                  <c:v>22.764584371966667</c:v>
                </c:pt>
                <c:pt idx="518">
                  <c:v>23.284527114633338</c:v>
                </c:pt>
                <c:pt idx="519">
                  <c:v>23.800866625233329</c:v>
                </c:pt>
                <c:pt idx="520">
                  <c:v>24.323556235133331</c:v>
                </c:pt>
                <c:pt idx="521">
                  <c:v>24.854099398833334</c:v>
                </c:pt>
                <c:pt idx="522">
                  <c:v>25.421771892766667</c:v>
                </c:pt>
                <c:pt idx="523">
                  <c:v>25.995794486133331</c:v>
                </c:pt>
                <c:pt idx="524">
                  <c:v>26.576167178866669</c:v>
                </c:pt>
                <c:pt idx="525">
                  <c:v>27.159031238366666</c:v>
                </c:pt>
                <c:pt idx="526">
                  <c:v>27.735627184400002</c:v>
                </c:pt>
                <c:pt idx="527">
                  <c:v>28.319368857799994</c:v>
                </c:pt>
                <c:pt idx="528">
                  <c:v>28.937322406766668</c:v>
                </c:pt>
                <c:pt idx="529">
                  <c:v>29.561626055233333</c:v>
                </c:pt>
                <c:pt idx="530">
                  <c:v>30.192279802999998</c:v>
                </c:pt>
                <c:pt idx="531">
                  <c:v>30.833113304266668</c:v>
                </c:pt>
                <c:pt idx="532">
                  <c:v>31.485144364033331</c:v>
                </c:pt>
                <c:pt idx="533">
                  <c:v>32.143978781133335</c:v>
                </c:pt>
                <c:pt idx="534">
                  <c:v>32.81905958716667</c:v>
                </c:pt>
                <c:pt idx="535">
                  <c:v>33.500051231366669</c:v>
                </c:pt>
                <c:pt idx="536">
                  <c:v>34.181532385166662</c:v>
                </c:pt>
                <c:pt idx="537">
                  <c:v>34.863503048633333</c:v>
                </c:pt>
                <c:pt idx="538">
                  <c:v>35.560391215099997</c:v>
                </c:pt>
                <c:pt idx="539">
                  <c:v>36.282772012500004</c:v>
                </c:pt>
                <c:pt idx="540">
                  <c:v>36.982116828133329</c:v>
                </c:pt>
                <c:pt idx="541">
                  <c:v>37.6816567272</c:v>
                </c:pt>
                <c:pt idx="542">
                  <c:v>38.381391709933339</c:v>
                </c:pt>
                <c:pt idx="543">
                  <c:v>39.087382603833333</c:v>
                </c:pt>
                <c:pt idx="544">
                  <c:v>39.8528353787</c:v>
                </c:pt>
                <c:pt idx="545">
                  <c:v>40.623773934799999</c:v>
                </c:pt>
                <c:pt idx="546">
                  <c:v>41.391283748166664</c:v>
                </c:pt>
                <c:pt idx="547">
                  <c:v>42.145094740999994</c:v>
                </c:pt>
                <c:pt idx="548">
                  <c:v>42.901804910633338</c:v>
                </c:pt>
                <c:pt idx="549">
                  <c:v>43.690927327499999</c:v>
                </c:pt>
                <c:pt idx="550">
                  <c:v>44.485450821633336</c:v>
                </c:pt>
                <c:pt idx="551">
                  <c:v>45.283449943633329</c:v>
                </c:pt>
                <c:pt idx="552">
                  <c:v>46.084924693399998</c:v>
                </c:pt>
                <c:pt idx="553">
                  <c:v>46.87993894713334</c:v>
                </c:pt>
                <c:pt idx="554">
                  <c:v>47.693254703999997</c:v>
                </c:pt>
                <c:pt idx="555">
                  <c:v>48.515767140233329</c:v>
                </c:pt>
                <c:pt idx="556">
                  <c:v>49.333220180800005</c:v>
                </c:pt>
                <c:pt idx="557">
                  <c:v>50.172963669433337</c:v>
                </c:pt>
                <c:pt idx="558">
                  <c:v>51.005488636499997</c:v>
                </c:pt>
                <c:pt idx="559">
                  <c:v>51.857229639633339</c:v>
                </c:pt>
                <c:pt idx="560">
                  <c:v>52.717325239899999</c:v>
                </c:pt>
                <c:pt idx="561">
                  <c:v>53.581612069966667</c:v>
                </c:pt>
                <c:pt idx="562">
                  <c:v>54.452877874100004</c:v>
                </c:pt>
                <c:pt idx="563">
                  <c:v>55.331122652466668</c:v>
                </c:pt>
                <c:pt idx="564">
                  <c:v>56.223026918733339</c:v>
                </c:pt>
                <c:pt idx="565">
                  <c:v>57.138653560733331</c:v>
                </c:pt>
                <c:pt idx="566">
                  <c:v>58.061406699966668</c:v>
                </c:pt>
                <c:pt idx="567">
                  <c:v>58.980631700566668</c:v>
                </c:pt>
                <c:pt idx="568">
                  <c:v>59.907031880299996</c:v>
                </c:pt>
                <c:pt idx="569">
                  <c:v>60.861208681866671</c:v>
                </c:pt>
                <c:pt idx="570">
                  <c:v>61.85349125643333</c:v>
                </c:pt>
                <c:pt idx="571">
                  <c:v>62.85716159526666</c:v>
                </c:pt>
                <c:pt idx="572">
                  <c:v>63.872219698599999</c:v>
                </c:pt>
                <c:pt idx="573">
                  <c:v>64.89562104223333</c:v>
                </c:pt>
                <c:pt idx="574">
                  <c:v>65.922654887333337</c:v>
                </c:pt>
                <c:pt idx="575">
                  <c:v>66.977920714233321</c:v>
                </c:pt>
                <c:pt idx="576">
                  <c:v>68.047648396066663</c:v>
                </c:pt>
                <c:pt idx="577">
                  <c:v>69.128985562033336</c:v>
                </c:pt>
                <c:pt idx="578">
                  <c:v>80.151951650263328</c:v>
                </c:pt>
                <c:pt idx="579">
                  <c:v>81.275747810343333</c:v>
                </c:pt>
                <c:pt idx="580">
                  <c:v>82.421706790313337</c:v>
                </c:pt>
                <c:pt idx="581">
                  <c:v>83.558885078693336</c:v>
                </c:pt>
                <c:pt idx="582">
                  <c:v>84.69560290312333</c:v>
                </c:pt>
                <c:pt idx="583">
                  <c:v>85.849452692333344</c:v>
                </c:pt>
                <c:pt idx="584">
                  <c:v>87.021989388733331</c:v>
                </c:pt>
                <c:pt idx="585">
                  <c:v>88.218822285099989</c:v>
                </c:pt>
                <c:pt idx="586">
                  <c:v>89.441151882966665</c:v>
                </c:pt>
                <c:pt idx="587">
                  <c:v>90.673913798233329</c:v>
                </c:pt>
                <c:pt idx="588">
                  <c:v>91.921158129100007</c:v>
                </c:pt>
                <c:pt idx="589">
                  <c:v>93.184462508999999</c:v>
                </c:pt>
                <c:pt idx="590">
                  <c:v>94.466713227066677</c:v>
                </c:pt>
                <c:pt idx="591">
                  <c:v>95.776338818166664</c:v>
                </c:pt>
                <c:pt idx="592">
                  <c:v>97.10447424296666</c:v>
                </c:pt>
                <c:pt idx="593">
                  <c:v>98.514510299133335</c:v>
                </c:pt>
                <c:pt idx="594">
                  <c:v>99.940459484100003</c:v>
                </c:pt>
                <c:pt idx="595">
                  <c:v>101.3879227053</c:v>
                </c:pt>
                <c:pt idx="596">
                  <c:v>102.87049112770001</c:v>
                </c:pt>
                <c:pt idx="597">
                  <c:v>104.37509010823332</c:v>
                </c:pt>
                <c:pt idx="598">
                  <c:v>105.89906678696667</c:v>
                </c:pt>
                <c:pt idx="599">
                  <c:v>107.4446655678</c:v>
                </c:pt>
                <c:pt idx="600">
                  <c:v>109.01318472033333</c:v>
                </c:pt>
                <c:pt idx="601">
                  <c:v>110.6089397014</c:v>
                </c:pt>
                <c:pt idx="602">
                  <c:v>112.22875662973333</c:v>
                </c:pt>
                <c:pt idx="603">
                  <c:v>113.87148448166666</c:v>
                </c:pt>
                <c:pt idx="604">
                  <c:v>115.48660719463334</c:v>
                </c:pt>
                <c:pt idx="605">
                  <c:v>117.1110274888</c:v>
                </c:pt>
                <c:pt idx="606">
                  <c:v>118.77088777933334</c:v>
                </c:pt>
                <c:pt idx="607">
                  <c:v>120.46302389530001</c:v>
                </c:pt>
                <c:pt idx="608">
                  <c:v>122.18281463793333</c:v>
                </c:pt>
                <c:pt idx="609">
                  <c:v>123.93225452213333</c:v>
                </c:pt>
                <c:pt idx="610">
                  <c:v>125.7073125819</c:v>
                </c:pt>
                <c:pt idx="611">
                  <c:v>127.49648717320001</c:v>
                </c:pt>
                <c:pt idx="612">
                  <c:v>129.31961237443335</c:v>
                </c:pt>
                <c:pt idx="613">
                  <c:v>131.16898352233335</c:v>
                </c:pt>
                <c:pt idx="614">
                  <c:v>133.04292436076668</c:v>
                </c:pt>
                <c:pt idx="615">
                  <c:v>134.99351618036664</c:v>
                </c:pt>
                <c:pt idx="616">
                  <c:v>137.04289688446667</c:v>
                </c:pt>
                <c:pt idx="617">
                  <c:v>139.13944698056665</c:v>
                </c:pt>
                <c:pt idx="618">
                  <c:v>141.27573275853334</c:v>
                </c:pt>
                <c:pt idx="619">
                  <c:v>143.45171701769999</c:v>
                </c:pt>
                <c:pt idx="620">
                  <c:v>145.64356711729999</c:v>
                </c:pt>
                <c:pt idx="621">
                  <c:v>147.87677013413332</c:v>
                </c:pt>
                <c:pt idx="622">
                  <c:v>150.1639620176</c:v>
                </c:pt>
                <c:pt idx="623">
                  <c:v>152.4979082497</c:v>
                </c:pt>
                <c:pt idx="624">
                  <c:v>154.87819051156669</c:v>
                </c:pt>
                <c:pt idx="625">
                  <c:v>157.30482233143334</c:v>
                </c:pt>
                <c:pt idx="626">
                  <c:v>159.75673674923334</c:v>
                </c:pt>
                <c:pt idx="627">
                  <c:v>162.19340844073335</c:v>
                </c:pt>
                <c:pt idx="628">
                  <c:v>164.67256765153334</c:v>
                </c:pt>
                <c:pt idx="629">
                  <c:v>167.19352140746665</c:v>
                </c:pt>
                <c:pt idx="630">
                  <c:v>169.75626971136666</c:v>
                </c:pt>
                <c:pt idx="631">
                  <c:v>172.3608125614</c:v>
                </c:pt>
                <c:pt idx="632">
                  <c:v>175.00913096459999</c:v>
                </c:pt>
                <c:pt idx="633">
                  <c:v>177.70742242016667</c:v>
                </c:pt>
                <c:pt idx="634">
                  <c:v>180.4544141225</c:v>
                </c:pt>
                <c:pt idx="635">
                  <c:v>183.24174787426668</c:v>
                </c:pt>
                <c:pt idx="636">
                  <c:v>186.07139746996668</c:v>
                </c:pt>
                <c:pt idx="637">
                  <c:v>188.97782255483335</c:v>
                </c:pt>
                <c:pt idx="638">
                  <c:v>192.0406321319</c:v>
                </c:pt>
                <c:pt idx="639">
                  <c:v>195.17312073189999</c:v>
                </c:pt>
                <c:pt idx="640">
                  <c:v>198.37472766443332</c:v>
                </c:pt>
                <c:pt idx="641">
                  <c:v>201.63562066973333</c:v>
                </c:pt>
                <c:pt idx="642">
                  <c:v>204.95735217070001</c:v>
                </c:pt>
                <c:pt idx="643">
                  <c:v>208.35867716839999</c:v>
                </c:pt>
                <c:pt idx="644">
                  <c:v>211.84215735833334</c:v>
                </c:pt>
                <c:pt idx="645">
                  <c:v>215.40396346130001</c:v>
                </c:pt>
                <c:pt idx="646">
                  <c:v>219.04392840143333</c:v>
                </c:pt>
                <c:pt idx="647">
                  <c:v>222.76176764133334</c:v>
                </c:pt>
                <c:pt idx="648">
                  <c:v>226.5895174611</c:v>
                </c:pt>
                <c:pt idx="649">
                  <c:v>230.48308222369999</c:v>
                </c:pt>
                <c:pt idx="650">
                  <c:v>234.43609138669999</c:v>
                </c:pt>
                <c:pt idx="651">
                  <c:v>238.44836553296665</c:v>
                </c:pt>
                <c:pt idx="652">
                  <c:v>242.51793376136666</c:v>
                </c:pt>
                <c:pt idx="653">
                  <c:v>246.64475293686667</c:v>
                </c:pt>
                <c:pt idx="654">
                  <c:v>250.82857038413334</c:v>
                </c:pt>
                <c:pt idx="655">
                  <c:v>255.0527980105</c:v>
                </c:pt>
                <c:pt idx="656">
                  <c:v>259.26049772600004</c:v>
                </c:pt>
                <c:pt idx="657">
                  <c:v>263.52418204703332</c:v>
                </c:pt>
                <c:pt idx="658">
                  <c:v>267.79657700423331</c:v>
                </c:pt>
                <c:pt idx="659">
                  <c:v>272.11064004113331</c:v>
                </c:pt>
                <c:pt idx="660">
                  <c:v>276.37101385139999</c:v>
                </c:pt>
                <c:pt idx="661">
                  <c:v>280.65173923146671</c:v>
                </c:pt>
                <c:pt idx="662">
                  <c:v>285.00955740753335</c:v>
                </c:pt>
                <c:pt idx="663">
                  <c:v>289.44435848116666</c:v>
                </c:pt>
                <c:pt idx="664">
                  <c:v>293.95368534297</c:v>
                </c:pt>
                <c:pt idx="665">
                  <c:v>298.54010500077004</c:v>
                </c:pt>
                <c:pt idx="666">
                  <c:v>303.20368952665336</c:v>
                </c:pt>
                <c:pt idx="667">
                  <c:v>307.94451680568665</c:v>
                </c:pt>
                <c:pt idx="668">
                  <c:v>314.03116087531663</c:v>
                </c:pt>
                <c:pt idx="669">
                  <c:v>320.17584094424672</c:v>
                </c:pt>
                <c:pt idx="670">
                  <c:v>325.73633960908001</c:v>
                </c:pt>
                <c:pt idx="671">
                  <c:v>330.71214751384667</c:v>
                </c:pt>
                <c:pt idx="672">
                  <c:v>335.10261238864331</c:v>
                </c:pt>
                <c:pt idx="673">
                  <c:v>338.90871590971335</c:v>
                </c:pt>
                <c:pt idx="674">
                  <c:v>342.13114867558335</c:v>
                </c:pt>
                <c:pt idx="675">
                  <c:v>344.77022081835332</c:v>
                </c:pt>
                <c:pt idx="676">
                  <c:v>346.82538411912333</c:v>
                </c:pt>
                <c:pt idx="677">
                  <c:v>347.37496603380333</c:v>
                </c:pt>
                <c:pt idx="678">
                  <c:v>342.97564083647001</c:v>
                </c:pt>
                <c:pt idx="679">
                  <c:v>330.99243101534665</c:v>
                </c:pt>
                <c:pt idx="680">
                  <c:v>319.76482366157001</c:v>
                </c:pt>
                <c:pt idx="681">
                  <c:v>308.89746902279336</c:v>
                </c:pt>
                <c:pt idx="682">
                  <c:v>298.35092867391666</c:v>
                </c:pt>
                <c:pt idx="683">
                  <c:v>288.12472825193998</c:v>
                </c:pt>
                <c:pt idx="684">
                  <c:v>278.21886775795997</c:v>
                </c:pt>
                <c:pt idx="685">
                  <c:v>268.63295364960004</c:v>
                </c:pt>
                <c:pt idx="686">
                  <c:v>259.36733545613333</c:v>
                </c:pt>
                <c:pt idx="687">
                  <c:v>250.42199693392666</c:v>
                </c:pt>
                <c:pt idx="688">
                  <c:v>229.98008697050668</c:v>
                </c:pt>
                <c:pt idx="689">
                  <c:v>194.65080141388998</c:v>
                </c:pt>
                <c:pt idx="690">
                  <c:v>152.12313156637333</c:v>
                </c:pt>
                <c:pt idx="691">
                  <c:v>102.39542464739667</c:v>
                </c:pt>
                <c:pt idx="692">
                  <c:v>45.467735559909997</c:v>
                </c:pt>
                <c:pt idx="693">
                  <c:v>25.25220592182</c:v>
                </c:pt>
                <c:pt idx="694">
                  <c:v>20.268519001833333</c:v>
                </c:pt>
                <c:pt idx="695">
                  <c:v>16.277090212136667</c:v>
                </c:pt>
                <c:pt idx="696">
                  <c:v>13.27774776443</c:v>
                </c:pt>
                <c:pt idx="697">
                  <c:v>11.270491658693334</c:v>
                </c:pt>
                <c:pt idx="698">
                  <c:v>10.252905646992334</c:v>
                </c:pt>
                <c:pt idx="699">
                  <c:v>10.283679636582667</c:v>
                </c:pt>
                <c:pt idx="700">
                  <c:v>10.370426400210667</c:v>
                </c:pt>
                <c:pt idx="701">
                  <c:v>10.506326990056332</c:v>
                </c:pt>
                <c:pt idx="702">
                  <c:v>10.691381406128333</c:v>
                </c:pt>
                <c:pt idx="703">
                  <c:v>10.925589648422331</c:v>
                </c:pt>
                <c:pt idx="704">
                  <c:v>11.208951716933999</c:v>
                </c:pt>
                <c:pt idx="705">
                  <c:v>11.541426426266666</c:v>
                </c:pt>
                <c:pt idx="706">
                  <c:v>11.922463612163334</c:v>
                </c:pt>
                <c:pt idx="707">
                  <c:v>12.353000153880002</c:v>
                </c:pt>
                <c:pt idx="708">
                  <c:v>12.520447124396668</c:v>
                </c:pt>
                <c:pt idx="709">
                  <c:v>12.660077171133333</c:v>
                </c:pt>
                <c:pt idx="710">
                  <c:v>12.803247661273334</c:v>
                </c:pt>
                <c:pt idx="711">
                  <c:v>12.950639366729998</c:v>
                </c:pt>
                <c:pt idx="712">
                  <c:v>13.102252287510002</c:v>
                </c:pt>
                <c:pt idx="713">
                  <c:v>13.257172623660001</c:v>
                </c:pt>
                <c:pt idx="714">
                  <c:v>13.415156713209999</c:v>
                </c:pt>
                <c:pt idx="715">
                  <c:v>13.577362018180001</c:v>
                </c:pt>
                <c:pt idx="716">
                  <c:v>13.771035757820002</c:v>
                </c:pt>
                <c:pt idx="717">
                  <c:v>14.02349501596</c:v>
                </c:pt>
                <c:pt idx="718">
                  <c:v>14.284054425276665</c:v>
                </c:pt>
                <c:pt idx="719">
                  <c:v>14.553062505906667</c:v>
                </c:pt>
                <c:pt idx="720">
                  <c:v>14.83029104619</c:v>
                </c:pt>
                <c:pt idx="721">
                  <c:v>15.115740046333332</c:v>
                </c:pt>
                <c:pt idx="722">
                  <c:v>15.409409506143334</c:v>
                </c:pt>
                <c:pt idx="723">
                  <c:v>15.710430374353333</c:v>
                </c:pt>
                <c:pt idx="724">
                  <c:v>15.987409047133333</c:v>
                </c:pt>
                <c:pt idx="725">
                  <c:v>16.285865227393334</c:v>
                </c:pt>
                <c:pt idx="726">
                  <c:v>16.654278273963335</c:v>
                </c:pt>
                <c:pt idx="727">
                  <c:v>17.092061020056668</c:v>
                </c:pt>
                <c:pt idx="728">
                  <c:v>17.599041012556668</c:v>
                </c:pt>
                <c:pt idx="729">
                  <c:v>18.174323651403334</c:v>
                </c:pt>
                <c:pt idx="730">
                  <c:v>18.837546866596668</c:v>
                </c:pt>
                <c:pt idx="731">
                  <c:v>19.749791191333333</c:v>
                </c:pt>
                <c:pt idx="732">
                  <c:v>20.794066016666669</c:v>
                </c:pt>
                <c:pt idx="733">
                  <c:v>21.970371342490001</c:v>
                </c:pt>
                <c:pt idx="734">
                  <c:v>23.278707168973334</c:v>
                </c:pt>
                <c:pt idx="735">
                  <c:v>24.679425385160002</c:v>
                </c:pt>
                <c:pt idx="736">
                  <c:v>26.134471742343333</c:v>
                </c:pt>
                <c:pt idx="737">
                  <c:v>27.906585176526669</c:v>
                </c:pt>
                <c:pt idx="738">
                  <c:v>29.993488229866664</c:v>
                </c:pt>
                <c:pt idx="739">
                  <c:v>32.396513596079998</c:v>
                </c:pt>
                <c:pt idx="740">
                  <c:v>35.094773243693332</c:v>
                </c:pt>
                <c:pt idx="741">
                  <c:v>38.323421969406667</c:v>
                </c:pt>
                <c:pt idx="742">
                  <c:v>42.082628029920002</c:v>
                </c:pt>
                <c:pt idx="743">
                  <c:v>46.372391425333333</c:v>
                </c:pt>
                <c:pt idx="744">
                  <c:v>51.192712155446664</c:v>
                </c:pt>
                <c:pt idx="745">
                  <c:v>56.696384591659999</c:v>
                </c:pt>
                <c:pt idx="746">
                  <c:v>62.541155836070004</c:v>
                </c:pt>
                <c:pt idx="747">
                  <c:v>68.63139644138333</c:v>
                </c:pt>
                <c:pt idx="748">
                  <c:v>74.947846459396672</c:v>
                </c:pt>
                <c:pt idx="749">
                  <c:v>81.940943128409998</c:v>
                </c:pt>
                <c:pt idx="750">
                  <c:v>89.314707306823323</c:v>
                </c:pt>
                <c:pt idx="751">
                  <c:v>95.735026675266667</c:v>
                </c:pt>
                <c:pt idx="752">
                  <c:v>101.91839635073667</c:v>
                </c:pt>
                <c:pt idx="753">
                  <c:v>110.08673557050668</c:v>
                </c:pt>
                <c:pt idx="754">
                  <c:v>119.32119839107668</c:v>
                </c:pt>
                <c:pt idx="755">
                  <c:v>126.23543606724667</c:v>
                </c:pt>
                <c:pt idx="756">
                  <c:v>132.27167312241667</c:v>
                </c:pt>
                <c:pt idx="757">
                  <c:v>141.30580229698668</c:v>
                </c:pt>
                <c:pt idx="758">
                  <c:v>151.22815975262665</c:v>
                </c:pt>
                <c:pt idx="759">
                  <c:v>157.47161746025333</c:v>
                </c:pt>
                <c:pt idx="760">
                  <c:v>162.73304436287665</c:v>
                </c:pt>
                <c:pt idx="761">
                  <c:v>172.0810851025</c:v>
                </c:pt>
                <c:pt idx="762">
                  <c:v>181.60080504802332</c:v>
                </c:pt>
                <c:pt idx="763">
                  <c:v>185.60648862151666</c:v>
                </c:pt>
                <c:pt idx="764">
                  <c:v>189.22245598122333</c:v>
                </c:pt>
                <c:pt idx="765">
                  <c:v>197.77062984892666</c:v>
                </c:pt>
                <c:pt idx="766">
                  <c:v>205.14310553383334</c:v>
                </c:pt>
                <c:pt idx="767">
                  <c:v>207.71615690034002</c:v>
                </c:pt>
                <c:pt idx="768">
                  <c:v>210.60553161584664</c:v>
                </c:pt>
                <c:pt idx="769">
                  <c:v>216.41199065335334</c:v>
                </c:pt>
                <c:pt idx="770">
                  <c:v>220.70342688286001</c:v>
                </c:pt>
                <c:pt idx="771">
                  <c:v>222.09175006536668</c:v>
                </c:pt>
                <c:pt idx="772">
                  <c:v>224.14645531387001</c:v>
                </c:pt>
                <c:pt idx="773">
                  <c:v>227.61090581437668</c:v>
                </c:pt>
                <c:pt idx="774">
                  <c:v>229.71413426618335</c:v>
                </c:pt>
                <c:pt idx="775">
                  <c:v>230.38053698169</c:v>
                </c:pt>
                <c:pt idx="776">
                  <c:v>231.71511018719667</c:v>
                </c:pt>
                <c:pt idx="777">
                  <c:v>233.57525658570333</c:v>
                </c:pt>
                <c:pt idx="778">
                  <c:v>234.45748094421</c:v>
                </c:pt>
                <c:pt idx="779">
                  <c:v>234.75145599571334</c:v>
                </c:pt>
                <c:pt idx="780">
                  <c:v>235.42073418541997</c:v>
                </c:pt>
                <c:pt idx="781">
                  <c:v>236.13255052552668</c:v>
                </c:pt>
                <c:pt idx="782">
                  <c:v>236.34738118536998</c:v>
                </c:pt>
                <c:pt idx="783">
                  <c:v>236.42069259523001</c:v>
                </c:pt>
                <c:pt idx="784">
                  <c:v>236.35123296009334</c:v>
                </c:pt>
                <c:pt idx="785">
                  <c:v>236.21254371055332</c:v>
                </c:pt>
                <c:pt idx="786">
                  <c:v>236.14581921111667</c:v>
                </c:pt>
                <c:pt idx="787">
                  <c:v>235.96713652177667</c:v>
                </c:pt>
                <c:pt idx="788">
                  <c:v>235.13983745843666</c:v>
                </c:pt>
                <c:pt idx="789">
                  <c:v>234.28245983100001</c:v>
                </c:pt>
                <c:pt idx="790">
                  <c:v>234.00926008676001</c:v>
                </c:pt>
                <c:pt idx="791">
                  <c:v>233.39008114062335</c:v>
                </c:pt>
                <c:pt idx="792">
                  <c:v>231.73944632638333</c:v>
                </c:pt>
                <c:pt idx="793">
                  <c:v>230.34882574014333</c:v>
                </c:pt>
                <c:pt idx="794">
                  <c:v>229.80359131740667</c:v>
                </c:pt>
                <c:pt idx="795">
                  <c:v>228.44348566046668</c:v>
                </c:pt>
                <c:pt idx="796">
                  <c:v>225.78291436942999</c:v>
                </c:pt>
                <c:pt idx="797">
                  <c:v>223.89629294548999</c:v>
                </c:pt>
                <c:pt idx="798">
                  <c:v>222.93866129155001</c:v>
                </c:pt>
                <c:pt idx="799">
                  <c:v>220.40466322401335</c:v>
                </c:pt>
                <c:pt idx="800">
                  <c:v>216.46363736587335</c:v>
                </c:pt>
                <c:pt idx="801">
                  <c:v>214.09080754073668</c:v>
                </c:pt>
                <c:pt idx="802">
                  <c:v>212.52273434469666</c:v>
                </c:pt>
                <c:pt idx="803">
                  <c:v>208.33099006452667</c:v>
                </c:pt>
                <c:pt idx="804">
                  <c:v>202.86946733428334</c:v>
                </c:pt>
                <c:pt idx="805">
                  <c:v>200.07875973514001</c:v>
                </c:pt>
                <c:pt idx="806">
                  <c:v>197.76333128013999</c:v>
                </c:pt>
                <c:pt idx="807">
                  <c:v>191.63264958123997</c:v>
                </c:pt>
                <c:pt idx="808">
                  <c:v>184.71461169913999</c:v>
                </c:pt>
                <c:pt idx="809">
                  <c:v>181.79464703377667</c:v>
                </c:pt>
                <c:pt idx="810">
                  <c:v>178.73189601006001</c:v>
                </c:pt>
                <c:pt idx="811">
                  <c:v>170.87972579344665</c:v>
                </c:pt>
                <c:pt idx="812">
                  <c:v>163.44535312583002</c:v>
                </c:pt>
                <c:pt idx="813">
                  <c:v>160.30724694321333</c:v>
                </c:pt>
                <c:pt idx="814">
                  <c:v>156.13317452459998</c:v>
                </c:pt>
                <c:pt idx="815">
                  <c:v>147.96381414998331</c:v>
                </c:pt>
                <c:pt idx="816">
                  <c:v>141.01824764636666</c:v>
                </c:pt>
                <c:pt idx="817">
                  <c:v>137.39789360655334</c:v>
                </c:pt>
                <c:pt idx="818">
                  <c:v>132.27917461573668</c:v>
                </c:pt>
                <c:pt idx="819">
                  <c:v>124.43062442792333</c:v>
                </c:pt>
                <c:pt idx="820">
                  <c:v>118.35439070210667</c:v>
                </c:pt>
                <c:pt idx="821">
                  <c:v>114.55621154869</c:v>
                </c:pt>
                <c:pt idx="822">
                  <c:v>109.04217205437666</c:v>
                </c:pt>
                <c:pt idx="823">
                  <c:v>101.95168227996</c:v>
                </c:pt>
                <c:pt idx="824">
                  <c:v>96.846129629543327</c:v>
                </c:pt>
                <c:pt idx="825">
                  <c:v>93.109743272529997</c:v>
                </c:pt>
                <c:pt idx="826">
                  <c:v>87.669158640613333</c:v>
                </c:pt>
                <c:pt idx="827">
                  <c:v>81.507660076700006</c:v>
                </c:pt>
                <c:pt idx="828">
                  <c:v>77.22086409968334</c:v>
                </c:pt>
                <c:pt idx="829">
                  <c:v>73.583444229466664</c:v>
                </c:pt>
                <c:pt idx="830">
                  <c:v>68.526123834080011</c:v>
                </c:pt>
                <c:pt idx="831">
                  <c:v>63.385951195076672</c:v>
                </c:pt>
                <c:pt idx="832">
                  <c:v>59.66172823847667</c:v>
                </c:pt>
                <c:pt idx="833">
                  <c:v>56.267948250576666</c:v>
                </c:pt>
                <c:pt idx="834">
                  <c:v>52.244834395073333</c:v>
                </c:pt>
                <c:pt idx="835">
                  <c:v>48.555753233473332</c:v>
                </c:pt>
                <c:pt idx="836">
                  <c:v>45.773311514870002</c:v>
                </c:pt>
                <c:pt idx="837">
                  <c:v>43.206304264869999</c:v>
                </c:pt>
                <c:pt idx="838">
                  <c:v>40.47690983486666</c:v>
                </c:pt>
                <c:pt idx="839">
                  <c:v>38.071670313966663</c:v>
                </c:pt>
                <c:pt idx="840">
                  <c:v>36.167401694663333</c:v>
                </c:pt>
                <c:pt idx="841">
                  <c:v>34.394829039263335</c:v>
                </c:pt>
                <c:pt idx="842">
                  <c:v>32.614128879959999</c:v>
                </c:pt>
                <c:pt idx="843">
                  <c:v>31.08836390666</c:v>
                </c:pt>
                <c:pt idx="844">
                  <c:v>29.84703741235667</c:v>
                </c:pt>
                <c:pt idx="845">
                  <c:v>28.675059522356666</c:v>
                </c:pt>
                <c:pt idx="846">
                  <c:v>27.532340087453335</c:v>
                </c:pt>
                <c:pt idx="847">
                  <c:v>26.570027444683337</c:v>
                </c:pt>
                <c:pt idx="848">
                  <c:v>25.764922240456663</c:v>
                </c:pt>
                <c:pt idx="849">
                  <c:v>25.000672827173332</c:v>
                </c:pt>
                <c:pt idx="850">
                  <c:v>24.276558236623334</c:v>
                </c:pt>
                <c:pt idx="851">
                  <c:v>23.67178663136</c:v>
                </c:pt>
                <c:pt idx="852">
                  <c:v>23.157725636340004</c:v>
                </c:pt>
                <c:pt idx="853">
                  <c:v>22.675844576026666</c:v>
                </c:pt>
                <c:pt idx="854">
                  <c:v>22.223983524589997</c:v>
                </c:pt>
                <c:pt idx="855">
                  <c:v>21.847843442350001</c:v>
                </c:pt>
                <c:pt idx="856">
                  <c:v>21.522151730130002</c:v>
                </c:pt>
                <c:pt idx="857">
                  <c:v>21.227314004016669</c:v>
                </c:pt>
                <c:pt idx="858">
                  <c:v>20.938328647246667</c:v>
                </c:pt>
                <c:pt idx="859">
                  <c:v>20.759427555756666</c:v>
                </c:pt>
                <c:pt idx="860">
                  <c:v>20.534126212483333</c:v>
                </c:pt>
                <c:pt idx="861">
                  <c:v>20.215780440466666</c:v>
                </c:pt>
                <c:pt idx="862">
                  <c:v>19.637560529743332</c:v>
                </c:pt>
                <c:pt idx="863">
                  <c:v>18.720983749163331</c:v>
                </c:pt>
                <c:pt idx="864">
                  <c:v>17.659429421309998</c:v>
                </c:pt>
                <c:pt idx="865">
                  <c:v>15.277716661616665</c:v>
                </c:pt>
                <c:pt idx="866">
                  <c:v>11.645739312886668</c:v>
                </c:pt>
                <c:pt idx="867">
                  <c:v>6.9343123074933342</c:v>
                </c:pt>
                <c:pt idx="868">
                  <c:v>6.0400631326033327</c:v>
                </c:pt>
                <c:pt idx="869">
                  <c:v>6.3308981645999989</c:v>
                </c:pt>
                <c:pt idx="870">
                  <c:v>3.2912217634000012</c:v>
                </c:pt>
                <c:pt idx="871">
                  <c:v>-4.7486549876000019</c:v>
                </c:pt>
                <c:pt idx="872">
                  <c:v>-22.534765914699996</c:v>
                </c:pt>
                <c:pt idx="873">
                  <c:v>-42.606435164499999</c:v>
                </c:pt>
                <c:pt idx="874">
                  <c:v>-63.219645251899991</c:v>
                </c:pt>
                <c:pt idx="875">
                  <c:v>-83.654785683600011</c:v>
                </c:pt>
                <c:pt idx="876">
                  <c:v>-104.74418148550001</c:v>
                </c:pt>
                <c:pt idx="877">
                  <c:v>-124.9421289265</c:v>
                </c:pt>
                <c:pt idx="878">
                  <c:v>-145.40039238740002</c:v>
                </c:pt>
                <c:pt idx="879">
                  <c:v>-166.41138357040001</c:v>
                </c:pt>
                <c:pt idx="880">
                  <c:v>-187.65717886590002</c:v>
                </c:pt>
                <c:pt idx="881">
                  <c:v>-208.90268933890002</c:v>
                </c:pt>
                <c:pt idx="882">
                  <c:v>-229.29771925200001</c:v>
                </c:pt>
                <c:pt idx="883">
                  <c:v>-248.91645111190002</c:v>
                </c:pt>
                <c:pt idx="884">
                  <c:v>-268.07435408539999</c:v>
                </c:pt>
                <c:pt idx="885">
                  <c:v>-285.40516924830001</c:v>
                </c:pt>
                <c:pt idx="886">
                  <c:v>-302.01707843790001</c:v>
                </c:pt>
                <c:pt idx="887">
                  <c:v>-317.89065302649999</c:v>
                </c:pt>
                <c:pt idx="888">
                  <c:v>-333.06297168309999</c:v>
                </c:pt>
                <c:pt idx="889">
                  <c:v>-348.04986106270002</c:v>
                </c:pt>
                <c:pt idx="890">
                  <c:v>-362.92084142519997</c:v>
                </c:pt>
                <c:pt idx="891">
                  <c:v>-378.42411115700003</c:v>
                </c:pt>
                <c:pt idx="892">
                  <c:v>-393.88809549040002</c:v>
                </c:pt>
                <c:pt idx="893">
                  <c:v>-409.42325811879999</c:v>
                </c:pt>
                <c:pt idx="894">
                  <c:v>-424.7064520852</c:v>
                </c:pt>
                <c:pt idx="895">
                  <c:v>-439.40633612959999</c:v>
                </c:pt>
                <c:pt idx="896">
                  <c:v>-453.06207377600003</c:v>
                </c:pt>
                <c:pt idx="897">
                  <c:v>-466.1076097774</c:v>
                </c:pt>
                <c:pt idx="898">
                  <c:v>-479.47911815279997</c:v>
                </c:pt>
                <c:pt idx="899">
                  <c:v>-492.69077161019999</c:v>
                </c:pt>
                <c:pt idx="900">
                  <c:v>-506.47152644679994</c:v>
                </c:pt>
                <c:pt idx="901">
                  <c:v>-520.68881332909996</c:v>
                </c:pt>
                <c:pt idx="902">
                  <c:v>-534.36203323239999</c:v>
                </c:pt>
                <c:pt idx="903">
                  <c:v>-545.71808239860002</c:v>
                </c:pt>
                <c:pt idx="904">
                  <c:v>-556.36380655390008</c:v>
                </c:pt>
                <c:pt idx="905">
                  <c:v>-566.15798578810006</c:v>
                </c:pt>
                <c:pt idx="906">
                  <c:v>-575.42120001939998</c:v>
                </c:pt>
                <c:pt idx="907">
                  <c:v>-584.94795946270006</c:v>
                </c:pt>
                <c:pt idx="908">
                  <c:v>-593.79917017640003</c:v>
                </c:pt>
                <c:pt idx="909">
                  <c:v>-602.24102510399996</c:v>
                </c:pt>
                <c:pt idx="910">
                  <c:v>-610.46079106950003</c:v>
                </c:pt>
                <c:pt idx="911">
                  <c:v>-618.57785155700003</c:v>
                </c:pt>
                <c:pt idx="912">
                  <c:v>-627.29999010050005</c:v>
                </c:pt>
                <c:pt idx="913">
                  <c:v>-635.90277311099999</c:v>
                </c:pt>
                <c:pt idx="914">
                  <c:v>-644.23757135559993</c:v>
                </c:pt>
                <c:pt idx="915">
                  <c:v>-652.30292223089998</c:v>
                </c:pt>
                <c:pt idx="916">
                  <c:v>-660.10022073510004</c:v>
                </c:pt>
                <c:pt idx="917">
                  <c:v>-667.22927805929999</c:v>
                </c:pt>
                <c:pt idx="918">
                  <c:v>-674.01883867840002</c:v>
                </c:pt>
                <c:pt idx="919">
                  <c:v>-680.57950532819996</c:v>
                </c:pt>
                <c:pt idx="920">
                  <c:v>-686.91018001459997</c:v>
                </c:pt>
                <c:pt idx="921">
                  <c:v>-693.01046915100005</c:v>
                </c:pt>
                <c:pt idx="922">
                  <c:v>-698.65668559939991</c:v>
                </c:pt>
                <c:pt idx="923">
                  <c:v>-704.20247813980006</c:v>
                </c:pt>
                <c:pt idx="924">
                  <c:v>-709.53332198420003</c:v>
                </c:pt>
                <c:pt idx="925">
                  <c:v>-714.64826178129999</c:v>
                </c:pt>
                <c:pt idx="926">
                  <c:v>-719.54764987509998</c:v>
                </c:pt>
                <c:pt idx="927">
                  <c:v>-724.27066195689997</c:v>
                </c:pt>
                <c:pt idx="928">
                  <c:v>-729.06602479269998</c:v>
                </c:pt>
                <c:pt idx="929">
                  <c:v>-733.76293318379999</c:v>
                </c:pt>
                <c:pt idx="930">
                  <c:v>-738.27942032620001</c:v>
                </c:pt>
                <c:pt idx="931">
                  <c:v>-742.61660698859998</c:v>
                </c:pt>
                <c:pt idx="932">
                  <c:v>-746.61693112299997</c:v>
                </c:pt>
                <c:pt idx="933">
                  <c:v>-750.11589579539998</c:v>
                </c:pt>
                <c:pt idx="934">
                  <c:v>-753.54002153840008</c:v>
                </c:pt>
                <c:pt idx="935">
                  <c:v>-756.77751985829991</c:v>
                </c:pt>
                <c:pt idx="936">
                  <c:v>-759.82464935029998</c:v>
                </c:pt>
                <c:pt idx="937">
                  <c:v>-762.68141001519996</c:v>
                </c:pt>
                <c:pt idx="938">
                  <c:v>-765.23123475919999</c:v>
                </c:pt>
                <c:pt idx="939">
                  <c:v>-767.55443696530006</c:v>
                </c:pt>
                <c:pt idx="940">
                  <c:v>-769.81466728479995</c:v>
                </c:pt>
                <c:pt idx="941">
                  <c:v>-771.89500569020004</c:v>
                </c:pt>
                <c:pt idx="942">
                  <c:v>-773.77839599640004</c:v>
                </c:pt>
                <c:pt idx="943">
                  <c:v>-775.46614726259997</c:v>
                </c:pt>
                <c:pt idx="944">
                  <c:v>-776.86670341189995</c:v>
                </c:pt>
                <c:pt idx="945">
                  <c:v>-778.03397236190006</c:v>
                </c:pt>
                <c:pt idx="946">
                  <c:v>-779.08069093289998</c:v>
                </c:pt>
                <c:pt idx="947">
                  <c:v>-780.05733245989995</c:v>
                </c:pt>
                <c:pt idx="948">
                  <c:v>-780.84579753790001</c:v>
                </c:pt>
                <c:pt idx="949">
                  <c:v>-781.44608616599999</c:v>
                </c:pt>
                <c:pt idx="950">
                  <c:v>-781.7731649433</c:v>
                </c:pt>
                <c:pt idx="951">
                  <c:v>-781.76333906419995</c:v>
                </c:pt>
                <c:pt idx="952">
                  <c:v>-781.50235173810006</c:v>
                </c:pt>
                <c:pt idx="953">
                  <c:v>-780.97595965200003</c:v>
                </c:pt>
                <c:pt idx="954">
                  <c:v>-780.18896446589997</c:v>
                </c:pt>
                <c:pt idx="955">
                  <c:v>-779.16034797279997</c:v>
                </c:pt>
                <c:pt idx="956">
                  <c:v>-777.89011017359996</c:v>
                </c:pt>
                <c:pt idx="957">
                  <c:v>-776.37221229950001</c:v>
                </c:pt>
                <c:pt idx="958">
                  <c:v>-774.59206309870001</c:v>
                </c:pt>
                <c:pt idx="959">
                  <c:v>-772.54649814679999</c:v>
                </c:pt>
                <c:pt idx="960">
                  <c:v>-770.18718799090004</c:v>
                </c:pt>
                <c:pt idx="961">
                  <c:v>-767.41773932609999</c:v>
                </c:pt>
                <c:pt idx="962">
                  <c:v>-764.67380191429993</c:v>
                </c:pt>
                <c:pt idx="963">
                  <c:v>-761.79826812649992</c:v>
                </c:pt>
                <c:pt idx="964">
                  <c:v>-757.88556280160003</c:v>
                </c:pt>
                <c:pt idx="965">
                  <c:v>-753.92735233179997</c:v>
                </c:pt>
                <c:pt idx="966">
                  <c:v>-749.92363671800001</c:v>
                </c:pt>
                <c:pt idx="967">
                  <c:v>-745.87305448079996</c:v>
                </c:pt>
                <c:pt idx="968">
                  <c:v>-741.53912328389993</c:v>
                </c:pt>
                <c:pt idx="969">
                  <c:v>-736.58157807600003</c:v>
                </c:pt>
                <c:pt idx="970">
                  <c:v>-731.2716470821</c:v>
                </c:pt>
                <c:pt idx="971">
                  <c:v>-725.8649346812</c:v>
                </c:pt>
                <c:pt idx="972">
                  <c:v>-720.15988805430004</c:v>
                </c:pt>
                <c:pt idx="973">
                  <c:v>-714.15649269060009</c:v>
                </c:pt>
                <c:pt idx="974">
                  <c:v>-707.85289078199992</c:v>
                </c:pt>
                <c:pt idx="975">
                  <c:v>-701.25039809400005</c:v>
                </c:pt>
                <c:pt idx="976">
                  <c:v>-694.28476319020001</c:v>
                </c:pt>
                <c:pt idx="977">
                  <c:v>-686.7854531401</c:v>
                </c:pt>
                <c:pt idx="978">
                  <c:v>-678.94414813079993</c:v>
                </c:pt>
                <c:pt idx="979">
                  <c:v>-670.78948315959997</c:v>
                </c:pt>
                <c:pt idx="980">
                  <c:v>-662.31365935729991</c:v>
                </c:pt>
                <c:pt idx="981">
                  <c:v>-653.51667672600001</c:v>
                </c:pt>
                <c:pt idx="982">
                  <c:v>-644.39853526469994</c:v>
                </c:pt>
                <c:pt idx="983">
                  <c:v>-634.95923497449996</c:v>
                </c:pt>
                <c:pt idx="984">
                  <c:v>-625.19714058120007</c:v>
                </c:pt>
                <c:pt idx="985">
                  <c:v>-615.09606138369998</c:v>
                </c:pt>
                <c:pt idx="986">
                  <c:v>-604.62689488120009</c:v>
                </c:pt>
                <c:pt idx="987">
                  <c:v>-593.90121024170003</c:v>
                </c:pt>
                <c:pt idx="988">
                  <c:v>-582.92399465630001</c:v>
                </c:pt>
                <c:pt idx="989">
                  <c:v>-571.69454401099995</c:v>
                </c:pt>
                <c:pt idx="990">
                  <c:v>-560.21397796769998</c:v>
                </c:pt>
                <c:pt idx="991">
                  <c:v>-548.48229652539999</c:v>
                </c:pt>
                <c:pt idx="992">
                  <c:v>-536.49847828219993</c:v>
                </c:pt>
                <c:pt idx="993">
                  <c:v>-524.27775585569998</c:v>
                </c:pt>
                <c:pt idx="994">
                  <c:v>-511.79340011920004</c:v>
                </c:pt>
                <c:pt idx="995">
                  <c:v>-499.17886336069995</c:v>
                </c:pt>
                <c:pt idx="996">
                  <c:v>-486.44416510330001</c:v>
                </c:pt>
                <c:pt idx="997">
                  <c:v>-473.59395899610001</c:v>
                </c:pt>
                <c:pt idx="998">
                  <c:v>-460.61853615870001</c:v>
                </c:pt>
                <c:pt idx="999">
                  <c:v>-447.51674422540003</c:v>
                </c:pt>
                <c:pt idx="1000">
                  <c:v>-434.2882894123</c:v>
                </c:pt>
                <c:pt idx="1001">
                  <c:v>-420.93177492899997</c:v>
                </c:pt>
                <c:pt idx="1002">
                  <c:v>-407.63047799669999</c:v>
                </c:pt>
                <c:pt idx="1003">
                  <c:v>-394.23625847759996</c:v>
                </c:pt>
                <c:pt idx="1004">
                  <c:v>-380.89417205609999</c:v>
                </c:pt>
                <c:pt idx="1005">
                  <c:v>-367.60517872860004</c:v>
                </c:pt>
                <c:pt idx="1006">
                  <c:v>-354.36927849710003</c:v>
                </c:pt>
                <c:pt idx="1007">
                  <c:v>-341.18647136059997</c:v>
                </c:pt>
                <c:pt idx="1008">
                  <c:v>-328.05675732009996</c:v>
                </c:pt>
                <c:pt idx="1009">
                  <c:v>-314.97875570780002</c:v>
                </c:pt>
                <c:pt idx="1010">
                  <c:v>-301.97407722460002</c:v>
                </c:pt>
                <c:pt idx="1011">
                  <c:v>-289.07889013830004</c:v>
                </c:pt>
                <c:pt idx="1012">
                  <c:v>-276.15222947709998</c:v>
                </c:pt>
                <c:pt idx="1013">
                  <c:v>-263.43553960489999</c:v>
                </c:pt>
                <c:pt idx="1014">
                  <c:v>-250.92882052270002</c:v>
                </c:pt>
                <c:pt idx="1015">
                  <c:v>-238.63207223039998</c:v>
                </c:pt>
                <c:pt idx="1016">
                  <c:v>-226.54540718120001</c:v>
                </c:pt>
                <c:pt idx="1017">
                  <c:v>-214.66867451340002</c:v>
                </c:pt>
                <c:pt idx="1018">
                  <c:v>-202.99934010179999</c:v>
                </c:pt>
                <c:pt idx="1019">
                  <c:v>-191.64609044390002</c:v>
                </c:pt>
                <c:pt idx="1020">
                  <c:v>-180.63371124990002</c:v>
                </c:pt>
                <c:pt idx="1021">
                  <c:v>-169.7126388579</c:v>
                </c:pt>
                <c:pt idx="1022">
                  <c:v>-158.9152614729</c:v>
                </c:pt>
                <c:pt idx="1023">
                  <c:v>-148.37721009590001</c:v>
                </c:pt>
                <c:pt idx="1024">
                  <c:v>-138.09848472590002</c:v>
                </c:pt>
                <c:pt idx="1025">
                  <c:v>-128.07908536400001</c:v>
                </c:pt>
                <c:pt idx="1026">
                  <c:v>-118.31703762729998</c:v>
                </c:pt>
                <c:pt idx="1027">
                  <c:v>-108.81430192599998</c:v>
                </c:pt>
                <c:pt idx="1028">
                  <c:v>-99.734954554599994</c:v>
                </c:pt>
                <c:pt idx="1029">
                  <c:v>-91.112970165299998</c:v>
                </c:pt>
                <c:pt idx="1030">
                  <c:v>-82.659962108900004</c:v>
                </c:pt>
                <c:pt idx="1031">
                  <c:v>-74.202230502600003</c:v>
                </c:pt>
                <c:pt idx="1032">
                  <c:v>-65.754187185800006</c:v>
                </c:pt>
                <c:pt idx="1033">
                  <c:v>-57.595606051299995</c:v>
                </c:pt>
                <c:pt idx="1034">
                  <c:v>-49.727389245299989</c:v>
                </c:pt>
                <c:pt idx="1035">
                  <c:v>-42.1499045674</c:v>
                </c:pt>
                <c:pt idx="1036">
                  <c:v>-34.864300785499999</c:v>
                </c:pt>
                <c:pt idx="1037">
                  <c:v>-28.426559957799999</c:v>
                </c:pt>
                <c:pt idx="1038">
                  <c:v>-22.410601123499998</c:v>
                </c:pt>
                <c:pt idx="1039">
                  <c:v>-16.553983060400004</c:v>
                </c:pt>
                <c:pt idx="1040">
                  <c:v>-10.856705768499999</c:v>
                </c:pt>
                <c:pt idx="1041">
                  <c:v>-4.9198197170000029</c:v>
                </c:pt>
                <c:pt idx="1042">
                  <c:v>0.98520806879999867</c:v>
                </c:pt>
                <c:pt idx="1043">
                  <c:v>6.6656717038999993</c:v>
                </c:pt>
                <c:pt idx="1044">
                  <c:v>12.119893997600002</c:v>
                </c:pt>
                <c:pt idx="1045">
                  <c:v>17.150992791</c:v>
                </c:pt>
                <c:pt idx="1046">
                  <c:v>21.815117020199999</c:v>
                </c:pt>
                <c:pt idx="1047">
                  <c:v>26.299169219079996</c:v>
                </c:pt>
                <c:pt idx="1048">
                  <c:v>30.603883274660003</c:v>
                </c:pt>
                <c:pt idx="1049">
                  <c:v>34.727856552620004</c:v>
                </c:pt>
                <c:pt idx="1050">
                  <c:v>38.713313862929994</c:v>
                </c:pt>
                <c:pt idx="1051">
                  <c:v>42.547274879</c:v>
                </c:pt>
                <c:pt idx="1052">
                  <c:v>46.163344014399996</c:v>
                </c:pt>
                <c:pt idx="1053">
                  <c:v>49.607253089700002</c:v>
                </c:pt>
                <c:pt idx="1054">
                  <c:v>52.944005682699995</c:v>
                </c:pt>
                <c:pt idx="1055">
                  <c:v>56.159327369400003</c:v>
                </c:pt>
                <c:pt idx="1056">
                  <c:v>59.252856693200002</c:v>
                </c:pt>
                <c:pt idx="1057">
                  <c:v>62.225119099700002</c:v>
                </c:pt>
                <c:pt idx="1058">
                  <c:v>65.076114589100001</c:v>
                </c:pt>
                <c:pt idx="1059">
                  <c:v>67.817554836699998</c:v>
                </c:pt>
                <c:pt idx="1060">
                  <c:v>70.441703472400008</c:v>
                </c:pt>
                <c:pt idx="1061">
                  <c:v>72.867257177100001</c:v>
                </c:pt>
                <c:pt idx="1062">
                  <c:v>75.149216335099993</c:v>
                </c:pt>
                <c:pt idx="1063">
                  <c:v>77.321915786399998</c:v>
                </c:pt>
                <c:pt idx="1064">
                  <c:v>79.384443575600002</c:v>
                </c:pt>
                <c:pt idx="1065">
                  <c:v>81.3367997024</c:v>
                </c:pt>
                <c:pt idx="1066">
                  <c:v>83.178984166899994</c:v>
                </c:pt>
                <c:pt idx="1067">
                  <c:v>84.911135379299992</c:v>
                </c:pt>
                <c:pt idx="1068">
                  <c:v>86.578099754199997</c:v>
                </c:pt>
                <c:pt idx="1069">
                  <c:v>88.172694737499995</c:v>
                </c:pt>
                <c:pt idx="1070">
                  <c:v>89.6909243753</c:v>
                </c:pt>
                <c:pt idx="1071">
                  <c:v>91.132310119500005</c:v>
                </c:pt>
                <c:pt idx="1072">
                  <c:v>92.496851970199998</c:v>
                </c:pt>
                <c:pt idx="1073">
                  <c:v>93.784549927300006</c:v>
                </c:pt>
                <c:pt idx="1074">
                  <c:v>94.995403990900002</c:v>
                </c:pt>
                <c:pt idx="1075">
                  <c:v>96.128731296400005</c:v>
                </c:pt>
                <c:pt idx="1076">
                  <c:v>97.180327106600004</c:v>
                </c:pt>
                <c:pt idx="1077">
                  <c:v>98.112228307500004</c:v>
                </c:pt>
                <c:pt idx="1078">
                  <c:v>98.9880154465</c:v>
                </c:pt>
                <c:pt idx="1079">
                  <c:v>99.807410043299996</c:v>
                </c:pt>
                <c:pt idx="1080">
                  <c:v>100.5704120978</c:v>
                </c:pt>
                <c:pt idx="1081">
                  <c:v>101.27702161030001</c:v>
                </c:pt>
                <c:pt idx="1082">
                  <c:v>101.92723858049999</c:v>
                </c:pt>
                <c:pt idx="1083">
                  <c:v>102.52106300840001</c:v>
                </c:pt>
                <c:pt idx="1084">
                  <c:v>103.06019582580001</c:v>
                </c:pt>
                <c:pt idx="1085">
                  <c:v>103.57845471180001</c:v>
                </c:pt>
                <c:pt idx="1086">
                  <c:v>104.07115581459999</c:v>
                </c:pt>
                <c:pt idx="1087">
                  <c:v>104.527110564</c:v>
                </c:pt>
                <c:pt idx="1088">
                  <c:v>104.9463189599</c:v>
                </c:pt>
                <c:pt idx="1089">
                  <c:v>105.32878100229999</c:v>
                </c:pt>
                <c:pt idx="1090">
                  <c:v>105.67449669120001</c:v>
                </c:pt>
                <c:pt idx="1091">
                  <c:v>105.98367107729999</c:v>
                </c:pt>
                <c:pt idx="1092">
                  <c:v>106.25656930529999</c:v>
                </c:pt>
                <c:pt idx="1093">
                  <c:v>106.4862725915</c:v>
                </c:pt>
                <c:pt idx="1094">
                  <c:v>106.66229547729999</c:v>
                </c:pt>
                <c:pt idx="1095">
                  <c:v>106.8282197461</c:v>
                </c:pt>
                <c:pt idx="1096">
                  <c:v>106.98457637780001</c:v>
                </c:pt>
                <c:pt idx="1097">
                  <c:v>107.13136537259999</c:v>
                </c:pt>
                <c:pt idx="1098">
                  <c:v>107.2685867303</c:v>
                </c:pt>
                <c:pt idx="1099">
                  <c:v>107.3962404511</c:v>
                </c:pt>
                <c:pt idx="1100">
                  <c:v>107.47531582560001</c:v>
                </c:pt>
                <c:pt idx="1101">
                  <c:v>107.5293352265</c:v>
                </c:pt>
                <c:pt idx="1102">
                  <c:v>107.5540552747</c:v>
                </c:pt>
                <c:pt idx="1103">
                  <c:v>107.5604725876</c:v>
                </c:pt>
                <c:pt idx="1104">
                  <c:v>107.54858716539999</c:v>
                </c:pt>
                <c:pt idx="1105">
                  <c:v>107.5183990079</c:v>
                </c:pt>
                <c:pt idx="1106">
                  <c:v>107.47049269440001</c:v>
                </c:pt>
                <c:pt idx="1107">
                  <c:v>107.41010746250001</c:v>
                </c:pt>
                <c:pt idx="1108">
                  <c:v>107.34006961680001</c:v>
                </c:pt>
                <c:pt idx="1109">
                  <c:v>107.23958920130001</c:v>
                </c:pt>
                <c:pt idx="1110">
                  <c:v>107.1293425355</c:v>
                </c:pt>
                <c:pt idx="1111">
                  <c:v>107.0081005678</c:v>
                </c:pt>
                <c:pt idx="1112">
                  <c:v>106.8758632983</c:v>
                </c:pt>
                <c:pt idx="1113">
                  <c:v>106.7326307269</c:v>
                </c:pt>
                <c:pt idx="1114">
                  <c:v>106.5834189098</c:v>
                </c:pt>
                <c:pt idx="1115">
                  <c:v>106.43057722220001</c:v>
                </c:pt>
                <c:pt idx="1116">
                  <c:v>106.27371511150001</c:v>
                </c:pt>
                <c:pt idx="1117">
                  <c:v>106.1084282281</c:v>
                </c:pt>
                <c:pt idx="1118">
                  <c:v>105.9367643499</c:v>
                </c:pt>
                <c:pt idx="1119">
                  <c:v>105.75732930389999</c:v>
                </c:pt>
                <c:pt idx="1120">
                  <c:v>105.5690603331</c:v>
                </c:pt>
                <c:pt idx="1121">
                  <c:v>105.3748533509</c:v>
                </c:pt>
                <c:pt idx="1122">
                  <c:v>105.1727987287</c:v>
                </c:pt>
                <c:pt idx="1123">
                  <c:v>104.9631821358</c:v>
                </c:pt>
                <c:pt idx="1124">
                  <c:v>104.74797918869999</c:v>
                </c:pt>
                <c:pt idx="1125">
                  <c:v>104.5271898875</c:v>
                </c:pt>
                <c:pt idx="1126">
                  <c:v>104.30339930240001</c:v>
                </c:pt>
                <c:pt idx="1127">
                  <c:v>104.07719746820001</c:v>
                </c:pt>
                <c:pt idx="1128">
                  <c:v>103.84710126269999</c:v>
                </c:pt>
                <c:pt idx="1129">
                  <c:v>103.6123881549</c:v>
                </c:pt>
                <c:pt idx="1130">
                  <c:v>103.3742252558</c:v>
                </c:pt>
                <c:pt idx="1131">
                  <c:v>103.1329234345</c:v>
                </c:pt>
                <c:pt idx="1132">
                  <c:v>102.8900963438</c:v>
                </c:pt>
                <c:pt idx="1133">
                  <c:v>102.64555336789999</c:v>
                </c:pt>
                <c:pt idx="1134">
                  <c:v>102.39912468739999</c:v>
                </c:pt>
                <c:pt idx="1135">
                  <c:v>102.1536862879</c:v>
                </c:pt>
                <c:pt idx="1136">
                  <c:v>101.9084142482</c:v>
                </c:pt>
                <c:pt idx="1137">
                  <c:v>101.6616813079</c:v>
                </c:pt>
                <c:pt idx="1138">
                  <c:v>101.4126375611</c:v>
                </c:pt>
                <c:pt idx="1139">
                  <c:v>101.16281053169999</c:v>
                </c:pt>
                <c:pt idx="1140">
                  <c:v>100.9122002199</c:v>
                </c:pt>
                <c:pt idx="1141">
                  <c:v>100.6608066256</c:v>
                </c:pt>
                <c:pt idx="1142">
                  <c:v>100.40913715249999</c:v>
                </c:pt>
                <c:pt idx="1143">
                  <c:v>100.15897338619999</c:v>
                </c:pt>
                <c:pt idx="1144">
                  <c:v>99.910833286699997</c:v>
                </c:pt>
                <c:pt idx="1145">
                  <c:v>99.662951232900014</c:v>
                </c:pt>
                <c:pt idx="1146">
                  <c:v>99.415327225200002</c:v>
                </c:pt>
                <c:pt idx="1147">
                  <c:v>99.167961263199999</c:v>
                </c:pt>
                <c:pt idx="1148">
                  <c:v>98.920660452600004</c:v>
                </c:pt>
                <c:pt idx="1149">
                  <c:v>98.673422217199999</c:v>
                </c:pt>
                <c:pt idx="1150">
                  <c:v>98.426411019</c:v>
                </c:pt>
                <c:pt idx="1151">
                  <c:v>98.181277780599999</c:v>
                </c:pt>
                <c:pt idx="1152">
                  <c:v>97.938912829000003</c:v>
                </c:pt>
                <c:pt idx="1153">
                  <c:v>97.696511068999996</c:v>
                </c:pt>
                <c:pt idx="1154">
                  <c:v>97.455061042799997</c:v>
                </c:pt>
                <c:pt idx="1155">
                  <c:v>97.214720068899993</c:v>
                </c:pt>
                <c:pt idx="1156">
                  <c:v>96.975556407499994</c:v>
                </c:pt>
                <c:pt idx="1157">
                  <c:v>88.012549230109997</c:v>
                </c:pt>
                <c:pt idx="1158">
                  <c:v>87.857752075479993</c:v>
                </c:pt>
                <c:pt idx="1159">
                  <c:v>87.705314633689994</c:v>
                </c:pt>
                <c:pt idx="1160">
                  <c:v>87.557774479220001</c:v>
                </c:pt>
                <c:pt idx="1161">
                  <c:v>87.414182355379992</c:v>
                </c:pt>
                <c:pt idx="1162">
                  <c:v>87.272566639860003</c:v>
                </c:pt>
                <c:pt idx="1163">
                  <c:v>87.133633865570005</c:v>
                </c:pt>
                <c:pt idx="1164">
                  <c:v>86.99738403261</c:v>
                </c:pt>
                <c:pt idx="1165">
                  <c:v>86.863699110679988</c:v>
                </c:pt>
                <c:pt idx="1166">
                  <c:v>86.73253829187</c:v>
                </c:pt>
                <c:pt idx="1167">
                  <c:v>86.603729853289991</c:v>
                </c:pt>
                <c:pt idx="1168">
                  <c:v>86.47920442713999</c:v>
                </c:pt>
                <c:pt idx="1169">
                  <c:v>86.359202957210002</c:v>
                </c:pt>
                <c:pt idx="1170">
                  <c:v>86.242105429909998</c:v>
                </c:pt>
                <c:pt idx="1171">
                  <c:v>86.127911845140005</c:v>
                </c:pt>
                <c:pt idx="1172">
                  <c:v>86.015952335890006</c:v>
                </c:pt>
                <c:pt idx="1173">
                  <c:v>85.906586982370001</c:v>
                </c:pt>
                <c:pt idx="1174">
                  <c:v>85.799873859980011</c:v>
                </c:pt>
                <c:pt idx="1175">
                  <c:v>85.686966155030007</c:v>
                </c:pt>
                <c:pt idx="1176">
                  <c:v>85.533707757790012</c:v>
                </c:pt>
                <c:pt idx="1177">
                  <c:v>85.38792949178</c:v>
                </c:pt>
                <c:pt idx="1178">
                  <c:v>85.245354508410003</c:v>
                </c:pt>
                <c:pt idx="1179">
                  <c:v>85.105674174460006</c:v>
                </c:pt>
                <c:pt idx="1180">
                  <c:v>84.968444535250001</c:v>
                </c:pt>
                <c:pt idx="1181">
                  <c:v>84.834255739170004</c:v>
                </c:pt>
                <c:pt idx="1182">
                  <c:v>84.702655353820006</c:v>
                </c:pt>
                <c:pt idx="1183">
                  <c:v>84.575448043569992</c:v>
                </c:pt>
                <c:pt idx="1184">
                  <c:v>84.462626969450014</c:v>
                </c:pt>
                <c:pt idx="1185">
                  <c:v>84.355703497120004</c:v>
                </c:pt>
                <c:pt idx="1186">
                  <c:v>84.253346418169997</c:v>
                </c:pt>
                <c:pt idx="1187">
                  <c:v>84.154653861290001</c:v>
                </c:pt>
                <c:pt idx="1188">
                  <c:v>84.059175863900009</c:v>
                </c:pt>
                <c:pt idx="1189">
                  <c:v>83.965945102590013</c:v>
                </c:pt>
                <c:pt idx="1190">
                  <c:v>83.87599705465999</c:v>
                </c:pt>
                <c:pt idx="1191">
                  <c:v>83.789358668809996</c:v>
                </c:pt>
                <c:pt idx="1192">
                  <c:v>83.705121095439992</c:v>
                </c:pt>
                <c:pt idx="1193">
                  <c:v>83.625855614360006</c:v>
                </c:pt>
                <c:pt idx="1194">
                  <c:v>83.553811712850006</c:v>
                </c:pt>
                <c:pt idx="1195">
                  <c:v>83.481290782620007</c:v>
                </c:pt>
                <c:pt idx="1196">
                  <c:v>83.411449583679996</c:v>
                </c:pt>
                <c:pt idx="1197">
                  <c:v>83.344411016910001</c:v>
                </c:pt>
                <c:pt idx="1198">
                  <c:v>83.280867040130005</c:v>
                </c:pt>
                <c:pt idx="1199">
                  <c:v>83.220929942020007</c:v>
                </c:pt>
                <c:pt idx="1200">
                  <c:v>83.164553113799997</c:v>
                </c:pt>
                <c:pt idx="1201">
                  <c:v>83.055706628750002</c:v>
                </c:pt>
                <c:pt idx="1202">
                  <c:v>82.945899640459999</c:v>
                </c:pt>
                <c:pt idx="1203">
                  <c:v>82.839958984899994</c:v>
                </c:pt>
                <c:pt idx="1204">
                  <c:v>82.736832884049988</c:v>
                </c:pt>
                <c:pt idx="1205">
                  <c:v>82.636861983209997</c:v>
                </c:pt>
                <c:pt idx="1206">
                  <c:v>82.54040638730001</c:v>
                </c:pt>
                <c:pt idx="1207">
                  <c:v>82.447087210500001</c:v>
                </c:pt>
                <c:pt idx="1208">
                  <c:v>82.356963600420002</c:v>
                </c:pt>
                <c:pt idx="1209">
                  <c:v>82.269500070649997</c:v>
                </c:pt>
                <c:pt idx="1210">
                  <c:v>82.185488075099997</c:v>
                </c:pt>
                <c:pt idx="1211">
                  <c:v>82.111603497559997</c:v>
                </c:pt>
                <c:pt idx="1212">
                  <c:v>82.049664816789999</c:v>
                </c:pt>
                <c:pt idx="1213">
                  <c:v>81.991319193479995</c:v>
                </c:pt>
                <c:pt idx="1214">
                  <c:v>81.936760106710011</c:v>
                </c:pt>
                <c:pt idx="1215">
                  <c:v>81.885729111190003</c:v>
                </c:pt>
                <c:pt idx="1216">
                  <c:v>81.837089166319998</c:v>
                </c:pt>
                <c:pt idx="1217">
                  <c:v>81.790706286109994</c:v>
                </c:pt>
                <c:pt idx="1218">
                  <c:v>81.748683406340007</c:v>
                </c:pt>
                <c:pt idx="1219">
                  <c:v>81.71610782642</c:v>
                </c:pt>
                <c:pt idx="1220">
                  <c:v>81.686780407650005</c:v>
                </c:pt>
                <c:pt idx="1221">
                  <c:v>81.661305123929992</c:v>
                </c:pt>
                <c:pt idx="1222">
                  <c:v>81.639098557560004</c:v>
                </c:pt>
                <c:pt idx="1223">
                  <c:v>81.619744175440005</c:v>
                </c:pt>
                <c:pt idx="1224">
                  <c:v>81.599707870870006</c:v>
                </c:pt>
                <c:pt idx="1225">
                  <c:v>81.578943372050006</c:v>
                </c:pt>
                <c:pt idx="1226">
                  <c:v>81.561727655379997</c:v>
                </c:pt>
                <c:pt idx="1227">
                  <c:v>81.496747767499997</c:v>
                </c:pt>
                <c:pt idx="1228">
                  <c:v>81.428976299070001</c:v>
                </c:pt>
                <c:pt idx="1229">
                  <c:v>81.364864633950006</c:v>
                </c:pt>
                <c:pt idx="1230">
                  <c:v>81.303485174450003</c:v>
                </c:pt>
                <c:pt idx="1231">
                  <c:v>81.244707389750005</c:v>
                </c:pt>
                <c:pt idx="1232">
                  <c:v>81.189173126269992</c:v>
                </c:pt>
                <c:pt idx="1233">
                  <c:v>81.136882383699998</c:v>
                </c:pt>
                <c:pt idx="1234">
                  <c:v>81.087804184640007</c:v>
                </c:pt>
                <c:pt idx="1235">
                  <c:v>81.049472768300006</c:v>
                </c:pt>
                <c:pt idx="1236">
                  <c:v>81.019753067560004</c:v>
                </c:pt>
                <c:pt idx="1237">
                  <c:v>80.993314041740007</c:v>
                </c:pt>
                <c:pt idx="1238">
                  <c:v>80.971237735699987</c:v>
                </c:pt>
                <c:pt idx="1239">
                  <c:v>80.945222006410006</c:v>
                </c:pt>
                <c:pt idx="1240">
                  <c:v>80.922593332079998</c:v>
                </c:pt>
                <c:pt idx="1241">
                  <c:v>80.903307304899997</c:v>
                </c:pt>
                <c:pt idx="1242">
                  <c:v>80.88748462769</c:v>
                </c:pt>
                <c:pt idx="1243">
                  <c:v>80.883047429230004</c:v>
                </c:pt>
                <c:pt idx="1244">
                  <c:v>80.888234460939998</c:v>
                </c:pt>
                <c:pt idx="1245">
                  <c:v>80.896354236899995</c:v>
                </c:pt>
                <c:pt idx="1246">
                  <c:v>80.907788213619995</c:v>
                </c:pt>
                <c:pt idx="1247">
                  <c:v>80.922150141800003</c:v>
                </c:pt>
                <c:pt idx="1248">
                  <c:v>80.939440021440006</c:v>
                </c:pt>
                <c:pt idx="1249">
                  <c:v>80.959639069630001</c:v>
                </c:pt>
                <c:pt idx="1250">
                  <c:v>80.978847008489993</c:v>
                </c:pt>
                <c:pt idx="1251">
                  <c:v>81.009503969500003</c:v>
                </c:pt>
                <c:pt idx="1252">
                  <c:v>81.04490015607999</c:v>
                </c:pt>
                <c:pt idx="1253">
                  <c:v>70.407485919940001</c:v>
                </c:pt>
                <c:pt idx="1254">
                  <c:v>69.971569865329997</c:v>
                </c:pt>
                <c:pt idx="1255">
                  <c:v>69.527801483580006</c:v>
                </c:pt>
                <c:pt idx="1256">
                  <c:v>69.087198511780002</c:v>
                </c:pt>
                <c:pt idx="1257">
                  <c:v>68.633363610230006</c:v>
                </c:pt>
                <c:pt idx="1258">
                  <c:v>68.151826965230001</c:v>
                </c:pt>
                <c:pt idx="1259">
                  <c:v>67.677940229490005</c:v>
                </c:pt>
                <c:pt idx="1260">
                  <c:v>67.207704843599998</c:v>
                </c:pt>
                <c:pt idx="1261">
                  <c:v>66.722924654759993</c:v>
                </c:pt>
                <c:pt idx="1262">
                  <c:v>66.232884340470008</c:v>
                </c:pt>
                <c:pt idx="1263">
                  <c:v>65.75073553323999</c:v>
                </c:pt>
                <c:pt idx="1264">
                  <c:v>65.236444823959999</c:v>
                </c:pt>
                <c:pt idx="1265">
                  <c:v>64.710107831509987</c:v>
                </c:pt>
                <c:pt idx="1266">
                  <c:v>64.198187468770001</c:v>
                </c:pt>
                <c:pt idx="1267">
                  <c:v>63.609759975939994</c:v>
                </c:pt>
                <c:pt idx="1268">
                  <c:v>63.078162460610002</c:v>
                </c:pt>
                <c:pt idx="1269">
                  <c:v>62.460295053889993</c:v>
                </c:pt>
                <c:pt idx="1270">
                  <c:v>61.851295904970002</c:v>
                </c:pt>
                <c:pt idx="1271">
                  <c:v>61.204503641960009</c:v>
                </c:pt>
                <c:pt idx="1272">
                  <c:v>60.551617806249993</c:v>
                </c:pt>
                <c:pt idx="1273">
                  <c:v>59.883681029249999</c:v>
                </c:pt>
                <c:pt idx="1274">
                  <c:v>59.119270905249991</c:v>
                </c:pt>
                <c:pt idx="1275">
                  <c:v>58.331917485949987</c:v>
                </c:pt>
                <c:pt idx="1276">
                  <c:v>57.523586052260001</c:v>
                </c:pt>
                <c:pt idx="1277">
                  <c:v>56.744839591079995</c:v>
                </c:pt>
                <c:pt idx="1278">
                  <c:v>55.920123949899995</c:v>
                </c:pt>
                <c:pt idx="1279">
                  <c:v>54.960119896510001</c:v>
                </c:pt>
                <c:pt idx="1280">
                  <c:v>53.965616376</c:v>
                </c:pt>
                <c:pt idx="1281">
                  <c:v>52.917226591869991</c:v>
                </c:pt>
                <c:pt idx="1282">
                  <c:v>51.75607695651</c:v>
                </c:pt>
                <c:pt idx="1283">
                  <c:v>50.586475922229987</c:v>
                </c:pt>
                <c:pt idx="1284">
                  <c:v>49.303370621620004</c:v>
                </c:pt>
                <c:pt idx="1285">
                  <c:v>47.900750653289997</c:v>
                </c:pt>
                <c:pt idx="1286">
                  <c:v>46.519171669529996</c:v>
                </c:pt>
                <c:pt idx="1287">
                  <c:v>44.953344412149995</c:v>
                </c:pt>
                <c:pt idx="1288">
                  <c:v>43.323099082849993</c:v>
                </c:pt>
                <c:pt idx="1289">
                  <c:v>41.567964719020004</c:v>
                </c:pt>
                <c:pt idx="1290">
                  <c:v>39.691820890869998</c:v>
                </c:pt>
                <c:pt idx="1291">
                  <c:v>37.582165086490008</c:v>
                </c:pt>
                <c:pt idx="1292">
                  <c:v>35.218054905610003</c:v>
                </c:pt>
                <c:pt idx="1293">
                  <c:v>32.926232190059999</c:v>
                </c:pt>
                <c:pt idx="1294">
                  <c:v>30.31804120492</c:v>
                </c:pt>
                <c:pt idx="1295">
                  <c:v>27.300237548990005</c:v>
                </c:pt>
                <c:pt idx="1296">
                  <c:v>24.260402965769998</c:v>
                </c:pt>
                <c:pt idx="1297">
                  <c:v>20.582956678670008</c:v>
                </c:pt>
                <c:pt idx="1298">
                  <c:v>16.563576229579994</c:v>
                </c:pt>
                <c:pt idx="1299">
                  <c:v>12.566558643509993</c:v>
                </c:pt>
                <c:pt idx="1300">
                  <c:v>8.5679600342400164</c:v>
                </c:pt>
                <c:pt idx="1301">
                  <c:v>3.4258185150899862</c:v>
                </c:pt>
                <c:pt idx="1302">
                  <c:v>-1.7160848390400076</c:v>
                </c:pt>
                <c:pt idx="1303">
                  <c:v>-6.8682629471699954</c:v>
                </c:pt>
                <c:pt idx="1304">
                  <c:v>-12.204256363279995</c:v>
                </c:pt>
                <c:pt idx="1305">
                  <c:v>-18.302207432279999</c:v>
                </c:pt>
                <c:pt idx="1306">
                  <c:v>-24.288439902449994</c:v>
                </c:pt>
                <c:pt idx="1307">
                  <c:v>-30.333313615259996</c:v>
                </c:pt>
                <c:pt idx="1308">
                  <c:v>-37.391598424499989</c:v>
                </c:pt>
                <c:pt idx="1309">
                  <c:v>-44.785594122470002</c:v>
                </c:pt>
                <c:pt idx="1310">
                  <c:v>-54.563704903580003</c:v>
                </c:pt>
                <c:pt idx="1311">
                  <c:v>-64.468596853419996</c:v>
                </c:pt>
                <c:pt idx="1312">
                  <c:v>-75.279445972989976</c:v>
                </c:pt>
                <c:pt idx="1313">
                  <c:v>-88.74019219680001</c:v>
                </c:pt>
                <c:pt idx="1314">
                  <c:v>-101.78633913874</c:v>
                </c:pt>
                <c:pt idx="1315">
                  <c:v>-117.33314838360999</c:v>
                </c:pt>
                <c:pt idx="1316">
                  <c:v>-132.66596464052</c:v>
                </c:pt>
                <c:pt idx="1317">
                  <c:v>-150.27023621436001</c:v>
                </c:pt>
                <c:pt idx="1318">
                  <c:v>-169.19598024746</c:v>
                </c:pt>
                <c:pt idx="1319">
                  <c:v>-188.36516143841999</c:v>
                </c:pt>
                <c:pt idx="1320">
                  <c:v>-210.72423296209001</c:v>
                </c:pt>
                <c:pt idx="1321">
                  <c:v>-235.37065069736997</c:v>
                </c:pt>
                <c:pt idx="1322">
                  <c:v>-261.05247932015999</c:v>
                </c:pt>
                <c:pt idx="1323">
                  <c:v>-297.83790799677001</c:v>
                </c:pt>
                <c:pt idx="1324">
                  <c:v>-334.62290742189003</c:v>
                </c:pt>
                <c:pt idx="1325">
                  <c:v>-373.32066686771998</c:v>
                </c:pt>
                <c:pt idx="1326">
                  <c:v>-423.38433719245995</c:v>
                </c:pt>
                <c:pt idx="1327">
                  <c:v>-482.92529792291998</c:v>
                </c:pt>
                <c:pt idx="1328">
                  <c:v>-542.34557107509011</c:v>
                </c:pt>
                <c:pt idx="1329">
                  <c:v>-606.29090721016996</c:v>
                </c:pt>
                <c:pt idx="1330">
                  <c:v>-687.80109851866996</c:v>
                </c:pt>
                <c:pt idx="1331">
                  <c:v>-768.39772771268008</c:v>
                </c:pt>
                <c:pt idx="1332">
                  <c:v>-851.05654458710001</c:v>
                </c:pt>
                <c:pt idx="1333">
                  <c:v>-935.96501380512996</c:v>
                </c:pt>
                <c:pt idx="1334">
                  <c:v>-1022.0112410867399</c:v>
                </c:pt>
                <c:pt idx="1335">
                  <c:v>-1088.38244452509</c:v>
                </c:pt>
                <c:pt idx="1336">
                  <c:v>-1163.3215745695099</c:v>
                </c:pt>
                <c:pt idx="1337">
                  <c:v>-1196.3206246033901</c:v>
                </c:pt>
                <c:pt idx="1338">
                  <c:v>-1229.7990959062299</c:v>
                </c:pt>
                <c:pt idx="1339">
                  <c:v>-1248.8570340229301</c:v>
                </c:pt>
                <c:pt idx="1340">
                  <c:v>-1263.6844224391</c:v>
                </c:pt>
                <c:pt idx="1341">
                  <c:v>-1272.60303802612</c:v>
                </c:pt>
                <c:pt idx="1342">
                  <c:v>-1277.02330541621</c:v>
                </c:pt>
                <c:pt idx="1343">
                  <c:v>-1281.2143521195699</c:v>
                </c:pt>
                <c:pt idx="1344">
                  <c:v>-1282.60089598588</c:v>
                </c:pt>
                <c:pt idx="1345">
                  <c:v>-1284.19594978086</c:v>
                </c:pt>
                <c:pt idx="1346">
                  <c:v>-1284.9215283051101</c:v>
                </c:pt>
                <c:pt idx="1347">
                  <c:v>-1284.2677732045702</c:v>
                </c:pt>
                <c:pt idx="1348">
                  <c:v>-1283.8836422138399</c:v>
                </c:pt>
                <c:pt idx="1349">
                  <c:v>-1283.5273267027999</c:v>
                </c:pt>
                <c:pt idx="1350">
                  <c:v>-1282.76540026155</c:v>
                </c:pt>
                <c:pt idx="1351">
                  <c:v>-1282.0242910414102</c:v>
                </c:pt>
                <c:pt idx="1352">
                  <c:v>-1281.2438288503602</c:v>
                </c:pt>
                <c:pt idx="1353">
                  <c:v>-1280.5950955366002</c:v>
                </c:pt>
                <c:pt idx="1354">
                  <c:v>-1279.72569187825</c:v>
                </c:pt>
                <c:pt idx="1355">
                  <c:v>-1278.8505819453901</c:v>
                </c:pt>
                <c:pt idx="1356">
                  <c:v>-1277.96976355793</c:v>
                </c:pt>
                <c:pt idx="1357">
                  <c:v>-1277.1006335811599</c:v>
                </c:pt>
                <c:pt idx="1358">
                  <c:v>-1276.35619379129</c:v>
                </c:pt>
                <c:pt idx="1359">
                  <c:v>-1275.4039986474199</c:v>
                </c:pt>
                <c:pt idx="1360">
                  <c:v>-1274.15198984314</c:v>
                </c:pt>
                <c:pt idx="1361">
                  <c:v>-1273.00885460775</c:v>
                </c:pt>
                <c:pt idx="1362">
                  <c:v>-1271.59337653271</c:v>
                </c:pt>
                <c:pt idx="1363">
                  <c:v>-1270.25422330011</c:v>
                </c:pt>
                <c:pt idx="1364">
                  <c:v>-1268.71340173007</c:v>
                </c:pt>
                <c:pt idx="1365">
                  <c:v>-1266.14320007946</c:v>
                </c:pt>
                <c:pt idx="1366">
                  <c:v>-1262.6281537418099</c:v>
                </c:pt>
                <c:pt idx="1367">
                  <c:v>-1259.2383073893</c:v>
                </c:pt>
                <c:pt idx="1368">
                  <c:v>-1254.01990632104</c:v>
                </c:pt>
                <c:pt idx="1369">
                  <c:v>-1243.6285102629199</c:v>
                </c:pt>
                <c:pt idx="1370">
                  <c:v>-1233.7192802710501</c:v>
                </c:pt>
                <c:pt idx="1371">
                  <c:v>-1210.29252573183</c:v>
                </c:pt>
                <c:pt idx="1372">
                  <c:v>-1182.1233190293601</c:v>
                </c:pt>
                <c:pt idx="1373">
                  <c:v>-1148.01595347804</c:v>
                </c:pt>
                <c:pt idx="1374">
                  <c:v>-1082.32067187697</c:v>
                </c:pt>
                <c:pt idx="1375">
                  <c:v>-1015.88370989974</c:v>
                </c:pt>
                <c:pt idx="1376">
                  <c:v>-953.19402686954004</c:v>
                </c:pt>
                <c:pt idx="1377">
                  <c:v>-865.29260625618997</c:v>
                </c:pt>
                <c:pt idx="1378">
                  <c:v>-774.40532738287004</c:v>
                </c:pt>
                <c:pt idx="1379">
                  <c:v>-685.29246692378001</c:v>
                </c:pt>
                <c:pt idx="1380">
                  <c:v>-606.13819519223989</c:v>
                </c:pt>
                <c:pt idx="1381">
                  <c:v>-531.94714640913003</c:v>
                </c:pt>
                <c:pt idx="1382">
                  <c:v>-458.54376188244999</c:v>
                </c:pt>
                <c:pt idx="1383">
                  <c:v>-399.37892394532003</c:v>
                </c:pt>
                <c:pt idx="1384">
                  <c:v>-352.16997702971997</c:v>
                </c:pt>
                <c:pt idx="1385">
                  <c:v>-303.17025096895998</c:v>
                </c:pt>
                <c:pt idx="1386">
                  <c:v>-253.45376160213004</c:v>
                </c:pt>
                <c:pt idx="1387">
                  <c:v>-219.50629233183997</c:v>
                </c:pt>
                <c:pt idx="1388">
                  <c:v>-184.86439972509001</c:v>
                </c:pt>
                <c:pt idx="1389">
                  <c:v>-151.25019353912003</c:v>
                </c:pt>
                <c:pt idx="1390">
                  <c:v>-124.74103552651999</c:v>
                </c:pt>
                <c:pt idx="1391">
                  <c:v>-98.020810794280038</c:v>
                </c:pt>
                <c:pt idx="1392">
                  <c:v>-76.699365016510001</c:v>
                </c:pt>
                <c:pt idx="1393">
                  <c:v>-57.693939878310033</c:v>
                </c:pt>
                <c:pt idx="1394">
                  <c:v>-38.290928798369976</c:v>
                </c:pt>
                <c:pt idx="1395">
                  <c:v>-22.586774419699964</c:v>
                </c:pt>
                <c:pt idx="1396">
                  <c:v>-8.1185982256000102</c:v>
                </c:pt>
                <c:pt idx="1397">
                  <c:v>6.0969875516400123</c:v>
                </c:pt>
                <c:pt idx="1398">
                  <c:v>20.036037844600003</c:v>
                </c:pt>
                <c:pt idx="1399">
                  <c:v>31.949674103199982</c:v>
                </c:pt>
                <c:pt idx="1400">
                  <c:v>42.836241971830006</c:v>
                </c:pt>
                <c:pt idx="1401">
                  <c:v>53.904650659840016</c:v>
                </c:pt>
                <c:pt idx="1402">
                  <c:v>63.53264763224999</c:v>
                </c:pt>
                <c:pt idx="1403">
                  <c:v>73.408686027140021</c:v>
                </c:pt>
                <c:pt idx="1404">
                  <c:v>82.864557124289988</c:v>
                </c:pt>
                <c:pt idx="1405">
                  <c:v>91.733978502400035</c:v>
                </c:pt>
                <c:pt idx="1406">
                  <c:v>100.49417701036998</c:v>
                </c:pt>
                <c:pt idx="1407">
                  <c:v>108.47345526233001</c:v>
                </c:pt>
                <c:pt idx="1408">
                  <c:v>116.40982173109002</c:v>
                </c:pt>
                <c:pt idx="1409">
                  <c:v>124.76722225812</c:v>
                </c:pt>
                <c:pt idx="1410">
                  <c:v>132.53128642844001</c:v>
                </c:pt>
                <c:pt idx="1411">
                  <c:v>140.08414168864999</c:v>
                </c:pt>
                <c:pt idx="1412">
                  <c:v>147.56060517798002</c:v>
                </c:pt>
                <c:pt idx="1413">
                  <c:v>154.954231679457</c:v>
                </c:pt>
                <c:pt idx="1414">
                  <c:v>161.64491464891597</c:v>
                </c:pt>
                <c:pt idx="1415">
                  <c:v>168.18125086807399</c:v>
                </c:pt>
                <c:pt idx="1416">
                  <c:v>174.729285619221</c:v>
                </c:pt>
                <c:pt idx="1417">
                  <c:v>181.10848462954999</c:v>
                </c:pt>
                <c:pt idx="1418">
                  <c:v>188.11766697171998</c:v>
                </c:pt>
                <c:pt idx="1419">
                  <c:v>195.08192811515002</c:v>
                </c:pt>
                <c:pt idx="1420">
                  <c:v>201.76951782107997</c:v>
                </c:pt>
                <c:pt idx="1421">
                  <c:v>208.41706271089998</c:v>
                </c:pt>
                <c:pt idx="1422">
                  <c:v>215.04740268038</c:v>
                </c:pt>
                <c:pt idx="1423">
                  <c:v>221.67426906718998</c:v>
                </c:pt>
                <c:pt idx="1424">
                  <c:v>228.38054748954997</c:v>
                </c:pt>
                <c:pt idx="1425">
                  <c:v>234.84271142004999</c:v>
                </c:pt>
                <c:pt idx="1426">
                  <c:v>241.31738996593</c:v>
                </c:pt>
                <c:pt idx="1427">
                  <c:v>248.57590416426996</c:v>
                </c:pt>
                <c:pt idx="1428">
                  <c:v>257.09017076312</c:v>
                </c:pt>
                <c:pt idx="1429">
                  <c:v>265.61081584888996</c:v>
                </c:pt>
                <c:pt idx="1430">
                  <c:v>273.96984792691001</c:v>
                </c:pt>
                <c:pt idx="1431">
                  <c:v>282.07346383116999</c:v>
                </c:pt>
                <c:pt idx="1432">
                  <c:v>290.18489494856004</c:v>
                </c:pt>
                <c:pt idx="1433">
                  <c:v>298.21517756999998</c:v>
                </c:pt>
                <c:pt idx="1434">
                  <c:v>306.2602013325</c:v>
                </c:pt>
                <c:pt idx="1435">
                  <c:v>314.33531817916003</c:v>
                </c:pt>
                <c:pt idx="1436">
                  <c:v>322.57794471580996</c:v>
                </c:pt>
                <c:pt idx="1437">
                  <c:v>333.36795812221999</c:v>
                </c:pt>
                <c:pt idx="1438">
                  <c:v>344.21346512548996</c:v>
                </c:pt>
                <c:pt idx="1439">
                  <c:v>355.13974321111999</c:v>
                </c:pt>
                <c:pt idx="1440">
                  <c:v>366.50836734770996</c:v>
                </c:pt>
                <c:pt idx="1441">
                  <c:v>377.86635476184</c:v>
                </c:pt>
                <c:pt idx="1442">
                  <c:v>389.15429758100998</c:v>
                </c:pt>
                <c:pt idx="1443">
                  <c:v>400.35877881273001</c:v>
                </c:pt>
                <c:pt idx="1444">
                  <c:v>411.58259091680998</c:v>
                </c:pt>
                <c:pt idx="1445">
                  <c:v>422.80517599886002</c:v>
                </c:pt>
                <c:pt idx="1446">
                  <c:v>437.49880500925002</c:v>
                </c:pt>
                <c:pt idx="1447">
                  <c:v>466.30768187980999</c:v>
                </c:pt>
                <c:pt idx="1448">
                  <c:v>480.92338533727002</c:v>
                </c:pt>
                <c:pt idx="1449">
                  <c:v>496.21118417486002</c:v>
                </c:pt>
                <c:pt idx="1450">
                  <c:v>511.53446513927003</c:v>
                </c:pt>
                <c:pt idx="1451">
                  <c:v>526.87538427338995</c:v>
                </c:pt>
                <c:pt idx="1452">
                  <c:v>542.23394604416001</c:v>
                </c:pt>
                <c:pt idx="1453">
                  <c:v>557.70821680710014</c:v>
                </c:pt>
                <c:pt idx="1454">
                  <c:v>573.48511081439995</c:v>
                </c:pt>
                <c:pt idx="1455">
                  <c:v>593.77475200069011</c:v>
                </c:pt>
                <c:pt idx="1456">
                  <c:v>615.17494277465005</c:v>
                </c:pt>
                <c:pt idx="1457">
                  <c:v>636.57921990212003</c:v>
                </c:pt>
                <c:pt idx="1458">
                  <c:v>658.11707806929996</c:v>
                </c:pt>
                <c:pt idx="1459">
                  <c:v>679.69839604820993</c:v>
                </c:pt>
                <c:pt idx="1460">
                  <c:v>701.28380275873997</c:v>
                </c:pt>
                <c:pt idx="1461">
                  <c:v>722.8732981988901</c:v>
                </c:pt>
                <c:pt idx="1462">
                  <c:v>744.46688236976001</c:v>
                </c:pt>
                <c:pt idx="1463">
                  <c:v>766.06454038006996</c:v>
                </c:pt>
                <c:pt idx="1464">
                  <c:v>788.22342073714003</c:v>
                </c:pt>
                <c:pt idx="1465">
                  <c:v>810.5749507804901</c:v>
                </c:pt>
                <c:pt idx="1466">
                  <c:v>832.93053974999998</c:v>
                </c:pt>
                <c:pt idx="1467">
                  <c:v>855.04348075370001</c:v>
                </c:pt>
                <c:pt idx="1468">
                  <c:v>876.85750190976</c:v>
                </c:pt>
                <c:pt idx="1469">
                  <c:v>898.63242155120008</c:v>
                </c:pt>
                <c:pt idx="1470">
                  <c:v>920.20909418592998</c:v>
                </c:pt>
                <c:pt idx="1471">
                  <c:v>941.78874451388003</c:v>
                </c:pt>
                <c:pt idx="1472">
                  <c:v>963.37154616327007</c:v>
                </c:pt>
                <c:pt idx="1473">
                  <c:v>978.55082278971997</c:v>
                </c:pt>
                <c:pt idx="1474">
                  <c:v>990.9550593675101</c:v>
                </c:pt>
                <c:pt idx="1475">
                  <c:v>1003.36246703135</c:v>
                </c:pt>
                <c:pt idx="1476">
                  <c:v>1015.7730457815501</c:v>
                </c:pt>
                <c:pt idx="1477">
                  <c:v>1027.39032306593</c:v>
                </c:pt>
                <c:pt idx="1478">
                  <c:v>1039.0008382384499</c:v>
                </c:pt>
                <c:pt idx="1479">
                  <c:v>1050.6145994860699</c:v>
                </c:pt>
                <c:pt idx="1480">
                  <c:v>1062.2315102063101</c:v>
                </c:pt>
                <c:pt idx="1481">
                  <c:v>1073.99112865287</c:v>
                </c:pt>
                <c:pt idx="1482">
                  <c:v>1081.81800888776</c:v>
                </c:pt>
                <c:pt idx="1483">
                  <c:v>1087.08963473618</c:v>
                </c:pt>
                <c:pt idx="1484">
                  <c:v>1092.3474701080302</c:v>
                </c:pt>
                <c:pt idx="1485">
                  <c:v>1097.5913998132201</c:v>
                </c:pt>
                <c:pt idx="1486">
                  <c:v>1102.21183013834</c:v>
                </c:pt>
                <c:pt idx="1487">
                  <c:v>1105.9019226186599</c:v>
                </c:pt>
                <c:pt idx="1488">
                  <c:v>1109.57821878854</c:v>
                </c:pt>
                <c:pt idx="1489">
                  <c:v>1113.2407186677899</c:v>
                </c:pt>
                <c:pt idx="1490">
                  <c:v>1116.8894222463898</c:v>
                </c:pt>
                <c:pt idx="1491">
                  <c:v>1119.4707845144701</c:v>
                </c:pt>
                <c:pt idx="1492">
                  <c:v>1121.2622346770202</c:v>
                </c:pt>
                <c:pt idx="1493">
                  <c:v>1123.0399709739002</c:v>
                </c:pt>
                <c:pt idx="1494">
                  <c:v>1124.8038429657199</c:v>
                </c:pt>
                <c:pt idx="1495">
                  <c:v>1126.55391739266</c:v>
                </c:pt>
                <c:pt idx="1496">
                  <c:v>1126.2577352247099</c:v>
                </c:pt>
                <c:pt idx="1497">
                  <c:v>1125.1562502520701</c:v>
                </c:pt>
                <c:pt idx="1498">
                  <c:v>1124.0409677144398</c:v>
                </c:pt>
                <c:pt idx="1499">
                  <c:v>1122.9118876021103</c:v>
                </c:pt>
                <c:pt idx="1500">
                  <c:v>1122.0657149092801</c:v>
                </c:pt>
                <c:pt idx="1501">
                  <c:v>1121.5015581730199</c:v>
                </c:pt>
                <c:pt idx="1502">
                  <c:v>1120.9236383903501</c:v>
                </c:pt>
                <c:pt idx="1503">
                  <c:v>1120.3328036273799</c:v>
                </c:pt>
                <c:pt idx="1504">
                  <c:v>1119.7217739975201</c:v>
                </c:pt>
                <c:pt idx="1505">
                  <c:v>1119.0804679037601</c:v>
                </c:pt>
                <c:pt idx="1506">
                  <c:v>1114.6724719184999</c:v>
                </c:pt>
                <c:pt idx="1507">
                  <c:v>1110.54692154124</c:v>
                </c:pt>
                <c:pt idx="1508">
                  <c:v>1106.3944207975198</c:v>
                </c:pt>
                <c:pt idx="1509">
                  <c:v>1103.7069133847899</c:v>
                </c:pt>
                <c:pt idx="1510">
                  <c:v>1103.0079045945101</c:v>
                </c:pt>
                <c:pt idx="1511">
                  <c:v>1102.2819751965701</c:v>
                </c:pt>
                <c:pt idx="1512">
                  <c:v>1101.5291251899901</c:v>
                </c:pt>
                <c:pt idx="1513">
                  <c:v>1100.74935457675</c:v>
                </c:pt>
                <c:pt idx="1514">
                  <c:v>1099.9426633558601</c:v>
                </c:pt>
                <c:pt idx="1515">
                  <c:v>1097.20919238583</c:v>
                </c:pt>
                <c:pt idx="1516">
                  <c:v>1088.59358863037</c:v>
                </c:pt>
                <c:pt idx="1517">
                  <c:v>1079.9510195507</c:v>
                </c:pt>
                <c:pt idx="1518">
                  <c:v>1072.9554393533999</c:v>
                </c:pt>
                <c:pt idx="1519">
                  <c:v>1068.6949456874599</c:v>
                </c:pt>
                <c:pt idx="1520">
                  <c:v>1064.4098701719001</c:v>
                </c:pt>
                <c:pt idx="1521">
                  <c:v>1060.10021280571</c:v>
                </c:pt>
                <c:pt idx="1522">
                  <c:v>1055.7659735888799</c:v>
                </c:pt>
                <c:pt idx="1523">
                  <c:v>1051.4071238122501</c:v>
                </c:pt>
                <c:pt idx="1524">
                  <c:v>1047.0236746503101</c:v>
                </c:pt>
                <c:pt idx="1525">
                  <c:v>1039.17660694959</c:v>
                </c:pt>
                <c:pt idx="1526">
                  <c:v>1028.05343849621</c:v>
                </c:pt>
                <c:pt idx="1527">
                  <c:v>1017.09504643219</c:v>
                </c:pt>
                <c:pt idx="1528">
                  <c:v>1006.46076760852</c:v>
                </c:pt>
                <c:pt idx="1529">
                  <c:v>995.80188531219005</c:v>
                </c:pt>
                <c:pt idx="1530">
                  <c:v>985.11839954320999</c:v>
                </c:pt>
                <c:pt idx="1531">
                  <c:v>974.33607310120999</c:v>
                </c:pt>
                <c:pt idx="1532">
                  <c:v>963.32655252226004</c:v>
                </c:pt>
                <c:pt idx="1533">
                  <c:v>952.29974353649004</c:v>
                </c:pt>
                <c:pt idx="1534">
                  <c:v>941.54228237926998</c:v>
                </c:pt>
                <c:pt idx="1535">
                  <c:v>931.43127661260007</c:v>
                </c:pt>
                <c:pt idx="1536">
                  <c:v>920.37022405847995</c:v>
                </c:pt>
                <c:pt idx="1537">
                  <c:v>908.00622284990993</c:v>
                </c:pt>
                <c:pt idx="1538">
                  <c:v>895.61456314688996</c:v>
                </c:pt>
                <c:pt idx="1539">
                  <c:v>883.19529979498998</c:v>
                </c:pt>
                <c:pt idx="1540">
                  <c:v>870.74842327016995</c:v>
                </c:pt>
                <c:pt idx="1541">
                  <c:v>858.27388358683004</c:v>
                </c:pt>
                <c:pt idx="1542">
                  <c:v>845.77167822122999</c:v>
                </c:pt>
                <c:pt idx="1543">
                  <c:v>833.24180717036995</c:v>
                </c:pt>
                <c:pt idx="1544">
                  <c:v>821.88559341903999</c:v>
                </c:pt>
                <c:pt idx="1545">
                  <c:v>811.48088183823995</c:v>
                </c:pt>
                <c:pt idx="1546">
                  <c:v>800.76435468398006</c:v>
                </c:pt>
                <c:pt idx="1547">
                  <c:v>790.01996111885001</c:v>
                </c:pt>
                <c:pt idx="1548">
                  <c:v>779.32848444559011</c:v>
                </c:pt>
                <c:pt idx="1549">
                  <c:v>768.69242773618998</c:v>
                </c:pt>
                <c:pt idx="1550">
                  <c:v>758.02873052249004</c:v>
                </c:pt>
                <c:pt idx="1551">
                  <c:v>747.33738250468002</c:v>
                </c:pt>
                <c:pt idx="1552">
                  <c:v>736.61836235814997</c:v>
                </c:pt>
                <c:pt idx="1553">
                  <c:v>725.24207349591995</c:v>
                </c:pt>
                <c:pt idx="1554">
                  <c:v>716.56499550998001</c:v>
                </c:pt>
                <c:pt idx="1555">
                  <c:v>708.42488463578002</c:v>
                </c:pt>
                <c:pt idx="1556">
                  <c:v>700.25718792317002</c:v>
                </c:pt>
                <c:pt idx="1557">
                  <c:v>691.82439605895001</c:v>
                </c:pt>
                <c:pt idx="1558">
                  <c:v>683.15731530109997</c:v>
                </c:pt>
                <c:pt idx="1559">
                  <c:v>674.47500622179996</c:v>
                </c:pt>
                <c:pt idx="1560">
                  <c:v>665.76364927464999</c:v>
                </c:pt>
                <c:pt idx="1561">
                  <c:v>656.06912696815004</c:v>
                </c:pt>
                <c:pt idx="1562">
                  <c:v>646.35945690929998</c:v>
                </c:pt>
                <c:pt idx="1563">
                  <c:v>636.46802394709005</c:v>
                </c:pt>
                <c:pt idx="1564">
                  <c:v>627.44259723141988</c:v>
                </c:pt>
                <c:pt idx="1565">
                  <c:v>620.78505733148995</c:v>
                </c:pt>
                <c:pt idx="1566">
                  <c:v>614.11193407337998</c:v>
                </c:pt>
                <c:pt idx="1567">
                  <c:v>607.4232317929301</c:v>
                </c:pt>
                <c:pt idx="1568">
                  <c:v>600.65824722081993</c:v>
                </c:pt>
                <c:pt idx="1569">
                  <c:v>593.58483339076997</c:v>
                </c:pt>
                <c:pt idx="1570">
                  <c:v>586.49583092776993</c:v>
                </c:pt>
                <c:pt idx="1571">
                  <c:v>579.39123983484001</c:v>
                </c:pt>
                <c:pt idx="1572">
                  <c:v>572.27106010895</c:v>
                </c:pt>
                <c:pt idx="1573">
                  <c:v>565.13526400124999</c:v>
                </c:pt>
                <c:pt idx="1574">
                  <c:v>559.65801747089995</c:v>
                </c:pt>
                <c:pt idx="1575">
                  <c:v>554.57796442130007</c:v>
                </c:pt>
                <c:pt idx="1576">
                  <c:v>549.03051664630004</c:v>
                </c:pt>
                <c:pt idx="1577">
                  <c:v>543.46744448436004</c:v>
                </c:pt>
                <c:pt idx="1578">
                  <c:v>537.86354162600992</c:v>
                </c:pt>
                <c:pt idx="1579">
                  <c:v>532.17305054024996</c:v>
                </c:pt>
                <c:pt idx="1580">
                  <c:v>526.46274023409001</c:v>
                </c:pt>
                <c:pt idx="1581">
                  <c:v>521.51957526453009</c:v>
                </c:pt>
                <c:pt idx="1582">
                  <c:v>516.79932764464013</c:v>
                </c:pt>
                <c:pt idx="1583">
                  <c:v>512.05927000362999</c:v>
                </c:pt>
                <c:pt idx="1584">
                  <c:v>507.29939147350001</c:v>
                </c:pt>
                <c:pt idx="1585">
                  <c:v>502.51969205224998</c:v>
                </c:pt>
                <c:pt idx="1586">
                  <c:v>497.72012430100006</c:v>
                </c:pt>
                <c:pt idx="1587">
                  <c:v>492.42620251267999</c:v>
                </c:pt>
                <c:pt idx="1588">
                  <c:v>487.22251983364993</c:v>
                </c:pt>
                <c:pt idx="1589">
                  <c:v>482.02535268191002</c:v>
                </c:pt>
                <c:pt idx="1590">
                  <c:v>476.81766691346996</c:v>
                </c:pt>
                <c:pt idx="1591">
                  <c:v>472.02904852019003</c:v>
                </c:pt>
                <c:pt idx="1592">
                  <c:v>467.25324035924001</c:v>
                </c:pt>
                <c:pt idx="1593">
                  <c:v>462.36169512965</c:v>
                </c:pt>
                <c:pt idx="1594">
                  <c:v>457.61575882542002</c:v>
                </c:pt>
                <c:pt idx="1595">
                  <c:v>454.25565563503</c:v>
                </c:pt>
                <c:pt idx="1596">
                  <c:v>450.88555607617997</c:v>
                </c:pt>
                <c:pt idx="1597">
                  <c:v>447.50544182886995</c:v>
                </c:pt>
                <c:pt idx="1598">
                  <c:v>444.11531289211001</c:v>
                </c:pt>
                <c:pt idx="1599">
                  <c:v>440.71516926688997</c:v>
                </c:pt>
                <c:pt idx="1600">
                  <c:v>437.30498555345002</c:v>
                </c:pt>
                <c:pt idx="1601">
                  <c:v>433.75437267310002</c:v>
                </c:pt>
                <c:pt idx="1602">
                  <c:v>429.88925954849998</c:v>
                </c:pt>
                <c:pt idx="1603">
                  <c:v>426.01413568364001</c:v>
                </c:pt>
                <c:pt idx="1604">
                  <c:v>422.12897360988001</c:v>
                </c:pt>
                <c:pt idx="1605">
                  <c:v>418.23377768512</c:v>
                </c:pt>
                <c:pt idx="1606">
                  <c:v>414.32856349677996</c:v>
                </c:pt>
                <c:pt idx="1607">
                  <c:v>410.41333104386001</c:v>
                </c:pt>
                <c:pt idx="1608">
                  <c:v>407.13400894534999</c:v>
                </c:pt>
                <c:pt idx="1609">
                  <c:v>404.36029514994999</c:v>
                </c:pt>
                <c:pt idx="1610">
                  <c:v>401.57659695564001</c:v>
                </c:pt>
                <c:pt idx="1611">
                  <c:v>398.55571648335001</c:v>
                </c:pt>
                <c:pt idx="1612">
                  <c:v>395.52497282407006</c:v>
                </c:pt>
                <c:pt idx="1613">
                  <c:v>392.54202400968001</c:v>
                </c:pt>
                <c:pt idx="1614">
                  <c:v>389.55456248816006</c:v>
                </c:pt>
                <c:pt idx="1615">
                  <c:v>386.56259890424997</c:v>
                </c:pt>
                <c:pt idx="1616">
                  <c:v>383.56613325896001</c:v>
                </c:pt>
                <c:pt idx="1617">
                  <c:v>380.56516555228001</c:v>
                </c:pt>
                <c:pt idx="1618">
                  <c:v>377.55968977378001</c:v>
                </c:pt>
                <c:pt idx="1619">
                  <c:v>374.54966777803998</c:v>
                </c:pt>
                <c:pt idx="1620">
                  <c:v>371.95661390911999</c:v>
                </c:pt>
                <c:pt idx="1621">
                  <c:v>369.38699157303</c:v>
                </c:pt>
                <c:pt idx="1622">
                  <c:v>366.85123044209996</c:v>
                </c:pt>
                <c:pt idx="1623">
                  <c:v>364.31650097129</c:v>
                </c:pt>
                <c:pt idx="1624">
                  <c:v>361.77726358589996</c:v>
                </c:pt>
                <c:pt idx="1625">
                  <c:v>359.23351828793</c:v>
                </c:pt>
                <c:pt idx="1626">
                  <c:v>356.63521162639</c:v>
                </c:pt>
                <c:pt idx="1627">
                  <c:v>353.99131715826996</c:v>
                </c:pt>
                <c:pt idx="1628">
                  <c:v>351.34242559483999</c:v>
                </c:pt>
                <c:pt idx="1629">
                  <c:v>348.63295828503004</c:v>
                </c:pt>
                <c:pt idx="1630">
                  <c:v>345.81580415078997</c:v>
                </c:pt>
                <c:pt idx="1631">
                  <c:v>343.24270519813001</c:v>
                </c:pt>
                <c:pt idx="1632">
                  <c:v>340.90891513361998</c:v>
                </c:pt>
                <c:pt idx="1633">
                  <c:v>338.57009521024997</c:v>
                </c:pt>
                <c:pt idx="1634">
                  <c:v>336.22624043461002</c:v>
                </c:pt>
                <c:pt idx="1635">
                  <c:v>333.91695405170998</c:v>
                </c:pt>
                <c:pt idx="1636">
                  <c:v>331.70088086053005</c:v>
                </c:pt>
                <c:pt idx="1637">
                  <c:v>329.48385598305003</c:v>
                </c:pt>
                <c:pt idx="1638">
                  <c:v>327.21466862686998</c:v>
                </c:pt>
                <c:pt idx="1639">
                  <c:v>324.84845212620002</c:v>
                </c:pt>
                <c:pt idx="1640">
                  <c:v>322.48129931305999</c:v>
                </c:pt>
                <c:pt idx="1641">
                  <c:v>320.11321018644003</c:v>
                </c:pt>
                <c:pt idx="1642">
                  <c:v>317.78986434795996</c:v>
                </c:pt>
                <c:pt idx="1643">
                  <c:v>315.82776502615002</c:v>
                </c:pt>
                <c:pt idx="1644">
                  <c:v>313.86472652743998</c:v>
                </c:pt>
                <c:pt idx="1645">
                  <c:v>311.90074885284002</c:v>
                </c:pt>
                <c:pt idx="1646">
                  <c:v>309.93583199935</c:v>
                </c:pt>
                <c:pt idx="1647">
                  <c:v>307.91697869276999</c:v>
                </c:pt>
                <c:pt idx="1648">
                  <c:v>305.80302059785004</c:v>
                </c:pt>
                <c:pt idx="1649">
                  <c:v>303.68811941709998</c:v>
                </c:pt>
                <c:pt idx="1650">
                  <c:v>301.57227515254004</c:v>
                </c:pt>
                <c:pt idx="1651">
                  <c:v>299.45548780215</c:v>
                </c:pt>
                <c:pt idx="1652">
                  <c:v>297.33775778648999</c:v>
                </c:pt>
                <c:pt idx="1653">
                  <c:v>295.21908662201002</c:v>
                </c:pt>
                <c:pt idx="1654">
                  <c:v>293.24042664361997</c:v>
                </c:pt>
                <c:pt idx="1655">
                  <c:v>291.35310508033996</c:v>
                </c:pt>
                <c:pt idx="1656">
                  <c:v>289.43223772713998</c:v>
                </c:pt>
                <c:pt idx="1657">
                  <c:v>287.47333292599001</c:v>
                </c:pt>
                <c:pt idx="1658">
                  <c:v>285.58467931269001</c:v>
                </c:pt>
                <c:pt idx="1659">
                  <c:v>283.82406527082998</c:v>
                </c:pt>
                <c:pt idx="1660">
                  <c:v>281.95931963939</c:v>
                </c:pt>
                <c:pt idx="1661">
                  <c:v>280.01587324337999</c:v>
                </c:pt>
                <c:pt idx="1662">
                  <c:v>278.07177329746003</c:v>
                </c:pt>
                <c:pt idx="1663">
                  <c:v>276.13380188804001</c:v>
                </c:pt>
                <c:pt idx="1664">
                  <c:v>274.20471010115</c:v>
                </c:pt>
                <c:pt idx="1665">
                  <c:v>272.24838604779001</c:v>
                </c:pt>
                <c:pt idx="1666">
                  <c:v>270.39332901196002</c:v>
                </c:pt>
                <c:pt idx="1667">
                  <c:v>268.60997973336998</c:v>
                </c:pt>
                <c:pt idx="1668">
                  <c:v>266.82599055762</c:v>
                </c:pt>
                <c:pt idx="1669">
                  <c:v>265.04135373429</c:v>
                </c:pt>
                <c:pt idx="1670">
                  <c:v>263.25606926735998</c:v>
                </c:pt>
                <c:pt idx="1671">
                  <c:v>261.47013715484002</c:v>
                </c:pt>
                <c:pt idx="1672">
                  <c:v>259.68355739673001</c:v>
                </c:pt>
                <c:pt idx="1673">
                  <c:v>257.89635442437003</c:v>
                </c:pt>
                <c:pt idx="1674">
                  <c:v>256.08863907288003</c:v>
                </c:pt>
                <c:pt idx="1675">
                  <c:v>254.24447707671999</c:v>
                </c:pt>
                <c:pt idx="1676">
                  <c:v>252.39966467690002</c:v>
                </c:pt>
                <c:pt idx="1677">
                  <c:v>250.55415835502001</c:v>
                </c:pt>
                <c:pt idx="1678">
                  <c:v>248.91244447164999</c:v>
                </c:pt>
                <c:pt idx="1679">
                  <c:v>247.28372067874002</c:v>
                </c:pt>
                <c:pt idx="1680">
                  <c:v>245.65434495726998</c:v>
                </c:pt>
                <c:pt idx="1681">
                  <c:v>244.02774847926</c:v>
                </c:pt>
                <c:pt idx="1682">
                  <c:v>242.5343806807</c:v>
                </c:pt>
                <c:pt idx="1683">
                  <c:v>241.02694352044</c:v>
                </c:pt>
                <c:pt idx="1684">
                  <c:v>239.47640120227999</c:v>
                </c:pt>
                <c:pt idx="1685">
                  <c:v>237.92838259518999</c:v>
                </c:pt>
                <c:pt idx="1686">
                  <c:v>236.38288769947002</c:v>
                </c:pt>
                <c:pt idx="1687">
                  <c:v>234.83994450240999</c:v>
                </c:pt>
                <c:pt idx="1688">
                  <c:v>233.29953745267002</c:v>
                </c:pt>
                <c:pt idx="1689">
                  <c:v>231.7866849207</c:v>
                </c:pt>
                <c:pt idx="1690">
                  <c:v>230.40563568152001</c:v>
                </c:pt>
                <c:pt idx="1691">
                  <c:v>229.02710625923001</c:v>
                </c:pt>
                <c:pt idx="1692">
                  <c:v>227.65109665182001</c:v>
                </c:pt>
                <c:pt idx="1693">
                  <c:v>226.25149294353</c:v>
                </c:pt>
                <c:pt idx="1694">
                  <c:v>224.84599439851999</c:v>
                </c:pt>
                <c:pt idx="1695">
                  <c:v>223.37474999009001</c:v>
                </c:pt>
                <c:pt idx="1696">
                  <c:v>221.84384281715</c:v>
                </c:pt>
                <c:pt idx="1697">
                  <c:v>220.31336351727001</c:v>
                </c:pt>
                <c:pt idx="1698">
                  <c:v>218.78334029242001</c:v>
                </c:pt>
                <c:pt idx="1699">
                  <c:v>217.25377774813998</c:v>
                </c:pt>
                <c:pt idx="1700">
                  <c:v>215.72467588452</c:v>
                </c:pt>
                <c:pt idx="1701">
                  <c:v>214.25482526556002</c:v>
                </c:pt>
                <c:pt idx="1702">
                  <c:v>212.85457495326</c:v>
                </c:pt>
                <c:pt idx="1703">
                  <c:v>211.43707241053002</c:v>
                </c:pt>
                <c:pt idx="1704">
                  <c:v>209.96822358922</c:v>
                </c:pt>
                <c:pt idx="1705">
                  <c:v>208.55239027689998</c:v>
                </c:pt>
                <c:pt idx="1706">
                  <c:v>207.15922929591</c:v>
                </c:pt>
                <c:pt idx="1707">
                  <c:v>205.76865330731999</c:v>
                </c:pt>
                <c:pt idx="1708">
                  <c:v>204.38065988877</c:v>
                </c:pt>
                <c:pt idx="1709">
                  <c:v>202.99524904034001</c:v>
                </c:pt>
                <c:pt idx="1710">
                  <c:v>201.61242076113999</c:v>
                </c:pt>
                <c:pt idx="1711">
                  <c:v>200.23217653803999</c:v>
                </c:pt>
                <c:pt idx="1712">
                  <c:v>198.94127803446</c:v>
                </c:pt>
                <c:pt idx="1713">
                  <c:v>197.68822602910001</c:v>
                </c:pt>
                <c:pt idx="1714">
                  <c:v>196.40972101585999</c:v>
                </c:pt>
                <c:pt idx="1715">
                  <c:v>195.11882351494998</c:v>
                </c:pt>
                <c:pt idx="1716">
                  <c:v>193.83049819474002</c:v>
                </c:pt>
                <c:pt idx="1717">
                  <c:v>192.54474061777</c:v>
                </c:pt>
                <c:pt idx="1718">
                  <c:v>191.26154544785001</c:v>
                </c:pt>
                <c:pt idx="1719">
                  <c:v>189.98092966722999</c:v>
                </c:pt>
                <c:pt idx="1720">
                  <c:v>188.70289327511</c:v>
                </c:pt>
                <c:pt idx="1721">
                  <c:v>187.42743627128999</c:v>
                </c:pt>
                <c:pt idx="1722">
                  <c:v>186.19266958187001</c:v>
                </c:pt>
                <c:pt idx="1723">
                  <c:v>185.01783652085001</c:v>
                </c:pt>
                <c:pt idx="1724">
                  <c:v>183.83868446023001</c:v>
                </c:pt>
                <c:pt idx="1725">
                  <c:v>182.63815449901</c:v>
                </c:pt>
                <c:pt idx="1726">
                  <c:v>181.44020392507997</c:v>
                </c:pt>
                <c:pt idx="1727">
                  <c:v>180.23627777706</c:v>
                </c:pt>
                <c:pt idx="1728">
                  <c:v>179.05543044000999</c:v>
                </c:pt>
                <c:pt idx="1729">
                  <c:v>177.80895808541999</c:v>
                </c:pt>
                <c:pt idx="1730">
                  <c:v>176.56453830161999</c:v>
                </c:pt>
                <c:pt idx="1731">
                  <c:v>175.32217068099999</c:v>
                </c:pt>
                <c:pt idx="1732">
                  <c:v>174.11020048206001</c:v>
                </c:pt>
                <c:pt idx="1733">
                  <c:v>172.94685278832</c:v>
                </c:pt>
                <c:pt idx="1734">
                  <c:v>171.78555808106</c:v>
                </c:pt>
                <c:pt idx="1735">
                  <c:v>170.5952987121</c:v>
                </c:pt>
                <c:pt idx="1736">
                  <c:v>169.40374750253</c:v>
                </c:pt>
                <c:pt idx="1737">
                  <c:v>168.21424927934999</c:v>
                </c:pt>
                <c:pt idx="1738">
                  <c:v>167.02680288251</c:v>
                </c:pt>
                <c:pt idx="1739">
                  <c:v>165.84138951967</c:v>
                </c:pt>
                <c:pt idx="1740">
                  <c:v>162.0991597798</c:v>
                </c:pt>
                <c:pt idx="1741">
                  <c:v>160.92586691069999</c:v>
                </c:pt>
                <c:pt idx="1742">
                  <c:v>159.79057687849999</c:v>
                </c:pt>
                <c:pt idx="1743">
                  <c:v>158.69105660849999</c:v>
                </c:pt>
                <c:pt idx="1744">
                  <c:v>157.59355184310002</c:v>
                </c:pt>
                <c:pt idx="1745">
                  <c:v>156.48344885380001</c:v>
                </c:pt>
                <c:pt idx="1746">
                  <c:v>155.36437095000002</c:v>
                </c:pt>
                <c:pt idx="1747">
                  <c:v>154.2473085508</c:v>
                </c:pt>
                <c:pt idx="1748">
                  <c:v>153.1322616564</c:v>
                </c:pt>
                <c:pt idx="1749">
                  <c:v>152.0192302666</c:v>
                </c:pt>
                <c:pt idx="1750">
                  <c:v>150.90821438149999</c:v>
                </c:pt>
                <c:pt idx="1751">
                  <c:v>149.80866831340001</c:v>
                </c:pt>
                <c:pt idx="1752">
                  <c:v>148.8132626252</c:v>
                </c:pt>
                <c:pt idx="1753">
                  <c:v>147.8302276151</c:v>
                </c:pt>
                <c:pt idx="1754">
                  <c:v>146.85075848989999</c:v>
                </c:pt>
                <c:pt idx="1755">
                  <c:v>145.86485404609999</c:v>
                </c:pt>
                <c:pt idx="1756">
                  <c:v>144.86227085500002</c:v>
                </c:pt>
                <c:pt idx="1757">
                  <c:v>143.86325354870002</c:v>
                </c:pt>
                <c:pt idx="1758">
                  <c:v>142.8678021275</c:v>
                </c:pt>
                <c:pt idx="1759">
                  <c:v>141.8759165912</c:v>
                </c:pt>
                <c:pt idx="1760">
                  <c:v>140.88759693980001</c:v>
                </c:pt>
                <c:pt idx="1761">
                  <c:v>139.89284804229999</c:v>
                </c:pt>
                <c:pt idx="1762">
                  <c:v>138.85750615539999</c:v>
                </c:pt>
                <c:pt idx="1763">
                  <c:v>137.8241184094</c:v>
                </c:pt>
                <c:pt idx="1764">
                  <c:v>136.79268480429999</c:v>
                </c:pt>
                <c:pt idx="1765">
                  <c:v>135.76097886619999</c:v>
                </c:pt>
                <c:pt idx="1766">
                  <c:v>134.71536647970001</c:v>
                </c:pt>
                <c:pt idx="1767">
                  <c:v>133.67170823390001</c:v>
                </c:pt>
                <c:pt idx="1768">
                  <c:v>132.6300041291</c:v>
                </c:pt>
                <c:pt idx="1769">
                  <c:v>131.59025416510002</c:v>
                </c:pt>
                <c:pt idx="1770">
                  <c:v>130.5524583422</c:v>
                </c:pt>
                <c:pt idx="1771">
                  <c:v>129.5582748292</c:v>
                </c:pt>
                <c:pt idx="1772">
                  <c:v>128.5687521859</c:v>
                </c:pt>
                <c:pt idx="1773">
                  <c:v>127.5811836833</c:v>
                </c:pt>
                <c:pt idx="1774">
                  <c:v>126.6002338559</c:v>
                </c:pt>
                <c:pt idx="1775">
                  <c:v>125.66385024690001</c:v>
                </c:pt>
                <c:pt idx="1776">
                  <c:v>124.7105541411</c:v>
                </c:pt>
                <c:pt idx="1777">
                  <c:v>123.75961539959999</c:v>
                </c:pt>
                <c:pt idx="1778">
                  <c:v>122.8117592853</c:v>
                </c:pt>
                <c:pt idx="1779">
                  <c:v>121.86698579820001</c:v>
                </c:pt>
                <c:pt idx="1780">
                  <c:v>120.95100762569999</c:v>
                </c:pt>
                <c:pt idx="1781">
                  <c:v>120.0562366696</c:v>
                </c:pt>
                <c:pt idx="1782">
                  <c:v>119.16454834070001</c:v>
                </c:pt>
                <c:pt idx="1783">
                  <c:v>118.27594263909999</c:v>
                </c:pt>
                <c:pt idx="1784">
                  <c:v>117.3904195647</c:v>
                </c:pt>
                <c:pt idx="1785">
                  <c:v>116.5079791176</c:v>
                </c:pt>
                <c:pt idx="1786">
                  <c:v>115.61802073440001</c:v>
                </c:pt>
                <c:pt idx="1787">
                  <c:v>114.7289057288</c:v>
                </c:pt>
                <c:pt idx="1788">
                  <c:v>113.8428733506</c:v>
                </c:pt>
                <c:pt idx="1789">
                  <c:v>112.96917679170001</c:v>
                </c:pt>
                <c:pt idx="1790">
                  <c:v>112.12419616029999</c:v>
                </c:pt>
                <c:pt idx="1791">
                  <c:v>111.2822981562</c:v>
                </c:pt>
                <c:pt idx="1792">
                  <c:v>110.4434827792</c:v>
                </c:pt>
                <c:pt idx="1793">
                  <c:v>109.57858033950001</c:v>
                </c:pt>
                <c:pt idx="1794">
                  <c:v>108.62203272230001</c:v>
                </c:pt>
                <c:pt idx="1795">
                  <c:v>107.6673192319</c:v>
                </c:pt>
                <c:pt idx="1796">
                  <c:v>106.7030111314</c:v>
                </c:pt>
                <c:pt idx="1797">
                  <c:v>105.75752938170001</c:v>
                </c:pt>
                <c:pt idx="1798">
                  <c:v>104.83034077500001</c:v>
                </c:pt>
                <c:pt idx="1799">
                  <c:v>103.94058881559999</c:v>
                </c:pt>
                <c:pt idx="1800">
                  <c:v>103.05512562119999</c:v>
                </c:pt>
                <c:pt idx="1801">
                  <c:v>102.1723602527</c:v>
                </c:pt>
                <c:pt idx="1802">
                  <c:v>101.29229271029999</c:v>
                </c:pt>
                <c:pt idx="1803">
                  <c:v>100.4149229938</c:v>
                </c:pt>
                <c:pt idx="1804">
                  <c:v>99.540251103399996</c:v>
                </c:pt>
                <c:pt idx="1805">
                  <c:v>98.668277038900001</c:v>
                </c:pt>
                <c:pt idx="1806">
                  <c:v>97.792532551700006</c:v>
                </c:pt>
                <c:pt idx="1807">
                  <c:v>96.912607031999997</c:v>
                </c:pt>
                <c:pt idx="1808">
                  <c:v>96.052225337799996</c:v>
                </c:pt>
                <c:pt idx="1809">
                  <c:v>95.204956559900012</c:v>
                </c:pt>
                <c:pt idx="1810">
                  <c:v>94.3601918775</c:v>
                </c:pt>
                <c:pt idx="1811">
                  <c:v>93.517931290700005</c:v>
                </c:pt>
                <c:pt idx="1812">
                  <c:v>92.678174799299995</c:v>
                </c:pt>
                <c:pt idx="1813">
                  <c:v>91.840922403500002</c:v>
                </c:pt>
                <c:pt idx="1814">
                  <c:v>91.006174103100008</c:v>
                </c:pt>
                <c:pt idx="1815">
                  <c:v>90.173929898300003</c:v>
                </c:pt>
                <c:pt idx="1816">
                  <c:v>89.341190922200013</c:v>
                </c:pt>
                <c:pt idx="1817">
                  <c:v>88.511678794199995</c:v>
                </c:pt>
                <c:pt idx="1818">
                  <c:v>87.7096603448</c:v>
                </c:pt>
                <c:pt idx="1819">
                  <c:v>86.928354214699993</c:v>
                </c:pt>
                <c:pt idx="1820">
                  <c:v>86.150139376699997</c:v>
                </c:pt>
                <c:pt idx="1821">
                  <c:v>85.375015830699994</c:v>
                </c:pt>
                <c:pt idx="1822">
                  <c:v>84.602983576900002</c:v>
                </c:pt>
                <c:pt idx="1823">
                  <c:v>83.794035697300004</c:v>
                </c:pt>
                <c:pt idx="1824">
                  <c:v>82.945712561600004</c:v>
                </c:pt>
                <c:pt idx="1825">
                  <c:v>82.099486800400001</c:v>
                </c:pt>
                <c:pt idx="1826">
                  <c:v>81.255530402099993</c:v>
                </c:pt>
                <c:pt idx="1827">
                  <c:v>80.428813740300001</c:v>
                </c:pt>
                <c:pt idx="1828">
                  <c:v>79.603891921200002</c:v>
                </c:pt>
                <c:pt idx="1829">
                  <c:v>78.781067476600001</c:v>
                </c:pt>
                <c:pt idx="1830">
                  <c:v>77.960340406599997</c:v>
                </c:pt>
                <c:pt idx="1831">
                  <c:v>77.141710711099989</c:v>
                </c:pt>
                <c:pt idx="1832">
                  <c:v>76.325178390199994</c:v>
                </c:pt>
                <c:pt idx="1833">
                  <c:v>75.510743443799996</c:v>
                </c:pt>
                <c:pt idx="1834">
                  <c:v>74.698405871900007</c:v>
                </c:pt>
                <c:pt idx="1835">
                  <c:v>73.888165674600003</c:v>
                </c:pt>
                <c:pt idx="1836">
                  <c:v>73.095141395639999</c:v>
                </c:pt>
                <c:pt idx="1837">
                  <c:v>72.307635968010004</c:v>
                </c:pt>
                <c:pt idx="1838">
                  <c:v>71.507158469100006</c:v>
                </c:pt>
                <c:pt idx="1839">
                  <c:v>70.703780732309994</c:v>
                </c:pt>
                <c:pt idx="1840">
                  <c:v>69.902982701529993</c:v>
                </c:pt>
                <c:pt idx="1841">
                  <c:v>69.104764376959992</c:v>
                </c:pt>
                <c:pt idx="1842">
                  <c:v>68.309125758500002</c:v>
                </c:pt>
                <c:pt idx="1843">
                  <c:v>67.516066846059999</c:v>
                </c:pt>
                <c:pt idx="1844">
                  <c:v>66.725587639840001</c:v>
                </c:pt>
                <c:pt idx="1845">
                  <c:v>65.943515061119996</c:v>
                </c:pt>
                <c:pt idx="1846">
                  <c:v>65.180178616020001</c:v>
                </c:pt>
                <c:pt idx="1847">
                  <c:v>64.417574440240003</c:v>
                </c:pt>
                <c:pt idx="1848">
                  <c:v>63.650174566760001</c:v>
                </c:pt>
                <c:pt idx="1849">
                  <c:v>62.885354399400001</c:v>
                </c:pt>
                <c:pt idx="1850">
                  <c:v>62.123113938150006</c:v>
                </c:pt>
                <c:pt idx="1851">
                  <c:v>61.363453183019999</c:v>
                </c:pt>
                <c:pt idx="1852">
                  <c:v>60.606372133999997</c:v>
                </c:pt>
                <c:pt idx="1853">
                  <c:v>59.851870791095003</c:v>
                </c:pt>
                <c:pt idx="1854">
                  <c:v>59.099949154301996</c:v>
                </c:pt>
                <c:pt idx="1855">
                  <c:v>58.367161527322999</c:v>
                </c:pt>
                <c:pt idx="1856">
                  <c:v>57.640001034657004</c:v>
                </c:pt>
                <c:pt idx="1857">
                  <c:v>56.915420248000004</c:v>
                </c:pt>
                <c:pt idx="1858">
                  <c:v>57.930351061499998</c:v>
                </c:pt>
                <c:pt idx="1859">
                  <c:v>57.698638011600003</c:v>
                </c:pt>
                <c:pt idx="1860">
                  <c:v>57.466924961799997</c:v>
                </c:pt>
                <c:pt idx="1861">
                  <c:v>57.235211911900002</c:v>
                </c:pt>
                <c:pt idx="1862">
                  <c:v>57.003498862100002</c:v>
                </c:pt>
                <c:pt idx="1863">
                  <c:v>56.771785812200001</c:v>
                </c:pt>
                <c:pt idx="1864">
                  <c:v>56.546522065200001</c:v>
                </c:pt>
                <c:pt idx="1865">
                  <c:v>56.3309009305</c:v>
                </c:pt>
                <c:pt idx="1866">
                  <c:v>56.115279795900001</c:v>
                </c:pt>
                <c:pt idx="1867">
                  <c:v>55.899658661300002</c:v>
                </c:pt>
                <c:pt idx="1868">
                  <c:v>55.6818555973</c:v>
                </c:pt>
                <c:pt idx="1869">
                  <c:v>55.460301361500001</c:v>
                </c:pt>
                <c:pt idx="1870">
                  <c:v>55.238747125800003</c:v>
                </c:pt>
                <c:pt idx="1871">
                  <c:v>55.017192889999997</c:v>
                </c:pt>
                <c:pt idx="1872">
                  <c:v>54.795638654199998</c:v>
                </c:pt>
                <c:pt idx="1873">
                  <c:v>54.5740844185</c:v>
                </c:pt>
                <c:pt idx="1874">
                  <c:v>54.3688364892</c:v>
                </c:pt>
                <c:pt idx="1875">
                  <c:v>54.164616811499997</c:v>
                </c:pt>
                <c:pt idx="1876">
                  <c:v>53.960397133800001</c:v>
                </c:pt>
                <c:pt idx="1877">
                  <c:v>53.756177456099998</c:v>
                </c:pt>
                <c:pt idx="1878">
                  <c:v>53.551957778400002</c:v>
                </c:pt>
                <c:pt idx="1879">
                  <c:v>53.340776587000001</c:v>
                </c:pt>
                <c:pt idx="1880">
                  <c:v>53.129554196900003</c:v>
                </c:pt>
                <c:pt idx="1881">
                  <c:v>52.918331806700003</c:v>
                </c:pt>
                <c:pt idx="1882">
                  <c:v>52.707109416599998</c:v>
                </c:pt>
                <c:pt idx="1883">
                  <c:v>52.503516441899997</c:v>
                </c:pt>
                <c:pt idx="1884">
                  <c:v>52.308385005399998</c:v>
                </c:pt>
                <c:pt idx="1885">
                  <c:v>52.113253568799998</c:v>
                </c:pt>
                <c:pt idx="1886">
                  <c:v>51.918122132199997</c:v>
                </c:pt>
                <c:pt idx="1887">
                  <c:v>51.722990695599997</c:v>
                </c:pt>
                <c:pt idx="1888">
                  <c:v>51.527859259000003</c:v>
                </c:pt>
                <c:pt idx="1889">
                  <c:v>51.3281184684</c:v>
                </c:pt>
                <c:pt idx="1890">
                  <c:v>51.1261443665</c:v>
                </c:pt>
                <c:pt idx="1891">
                  <c:v>50.924170264600001</c:v>
                </c:pt>
                <c:pt idx="1892">
                  <c:v>50.722709686599998</c:v>
                </c:pt>
                <c:pt idx="1893">
                  <c:v>50.535246629</c:v>
                </c:pt>
                <c:pt idx="1894">
                  <c:v>50.347783571500003</c:v>
                </c:pt>
                <c:pt idx="1895">
                  <c:v>50.160320513999999</c:v>
                </c:pt>
                <c:pt idx="1896">
                  <c:v>49.9728574564</c:v>
                </c:pt>
                <c:pt idx="1897">
                  <c:v>49.785394398900003</c:v>
                </c:pt>
                <c:pt idx="1898">
                  <c:v>49.597931341399999</c:v>
                </c:pt>
                <c:pt idx="1899">
                  <c:v>49.408356587</c:v>
                </c:pt>
                <c:pt idx="1900">
                  <c:v>49.215798549699997</c:v>
                </c:pt>
                <c:pt idx="1901">
                  <c:v>49.023240512299999</c:v>
                </c:pt>
                <c:pt idx="1902">
                  <c:v>48.838822659400002</c:v>
                </c:pt>
                <c:pt idx="1903">
                  <c:v>48.659686648799997</c:v>
                </c:pt>
                <c:pt idx="1904">
                  <c:v>48.480550638099999</c:v>
                </c:pt>
                <c:pt idx="1905">
                  <c:v>48.301414627500002</c:v>
                </c:pt>
                <c:pt idx="1906">
                  <c:v>48.122278616899997</c:v>
                </c:pt>
                <c:pt idx="1907">
                  <c:v>47.9431426063</c:v>
                </c:pt>
                <c:pt idx="1908">
                  <c:v>47.764006595600002</c:v>
                </c:pt>
                <c:pt idx="1909">
                  <c:v>47.583881336799998</c:v>
                </c:pt>
                <c:pt idx="1910">
                  <c:v>47.399629663900001</c:v>
                </c:pt>
                <c:pt idx="1911">
                  <c:v>47.217744493399998</c:v>
                </c:pt>
                <c:pt idx="1912">
                  <c:v>47.045909745199999</c:v>
                </c:pt>
                <c:pt idx="1913">
                  <c:v>46.874074997100003</c:v>
                </c:pt>
                <c:pt idx="1914">
                  <c:v>46.702240248899997</c:v>
                </c:pt>
                <c:pt idx="1915">
                  <c:v>46.530405500699999</c:v>
                </c:pt>
                <c:pt idx="1916">
                  <c:v>46.358570752600002</c:v>
                </c:pt>
                <c:pt idx="1917">
                  <c:v>46.186736004399997</c:v>
                </c:pt>
                <c:pt idx="1918">
                  <c:v>46.014901256199998</c:v>
                </c:pt>
                <c:pt idx="1919">
                  <c:v>45.842917308099999</c:v>
                </c:pt>
                <c:pt idx="1920">
                  <c:v>45.665776877100001</c:v>
                </c:pt>
                <c:pt idx="1921">
                  <c:v>45.498792579800003</c:v>
                </c:pt>
                <c:pt idx="1922">
                  <c:v>45.334269946299997</c:v>
                </c:pt>
                <c:pt idx="1923">
                  <c:v>45.169747312799998</c:v>
                </c:pt>
                <c:pt idx="1924">
                  <c:v>45.005224679299999</c:v>
                </c:pt>
                <c:pt idx="1925">
                  <c:v>44.840702045699999</c:v>
                </c:pt>
                <c:pt idx="1926">
                  <c:v>44.6761794122</c:v>
                </c:pt>
                <c:pt idx="1927">
                  <c:v>44.511656778700001</c:v>
                </c:pt>
                <c:pt idx="1928">
                  <c:v>44.347134145200002</c:v>
                </c:pt>
                <c:pt idx="1929">
                  <c:v>44.182611511600001</c:v>
                </c:pt>
                <c:pt idx="1930">
                  <c:v>44.018401270399998</c:v>
                </c:pt>
                <c:pt idx="1931">
                  <c:v>43.860015499399999</c:v>
                </c:pt>
                <c:pt idx="1932">
                  <c:v>43.701629728500002</c:v>
                </c:pt>
                <c:pt idx="1933">
                  <c:v>43.543243957500003</c:v>
                </c:pt>
                <c:pt idx="1934">
                  <c:v>43.384858186599999</c:v>
                </c:pt>
                <c:pt idx="1935">
                  <c:v>43.226472415700002</c:v>
                </c:pt>
                <c:pt idx="1936">
                  <c:v>43.068196301999997</c:v>
                </c:pt>
                <c:pt idx="1937">
                  <c:v>42.909967547699999</c:v>
                </c:pt>
                <c:pt idx="1938">
                  <c:v>42.751738793500003</c:v>
                </c:pt>
                <c:pt idx="1939">
                  <c:v>42.594272878200002</c:v>
                </c:pt>
                <c:pt idx="1940">
                  <c:v>42.442848206199997</c:v>
                </c:pt>
                <c:pt idx="1941">
                  <c:v>42.290500709100002</c:v>
                </c:pt>
                <c:pt idx="1942">
                  <c:v>42.138153211999999</c:v>
                </c:pt>
                <c:pt idx="1943">
                  <c:v>41.985805714800001</c:v>
                </c:pt>
                <c:pt idx="1944">
                  <c:v>41.833458217699999</c:v>
                </c:pt>
                <c:pt idx="1945">
                  <c:v>41.681110720600003</c:v>
                </c:pt>
                <c:pt idx="1946">
                  <c:v>41.528763223399999</c:v>
                </c:pt>
                <c:pt idx="1947">
                  <c:v>41.376415726300003</c:v>
                </c:pt>
                <c:pt idx="1948">
                  <c:v>41.2240682292</c:v>
                </c:pt>
                <c:pt idx="1949">
                  <c:v>41.079778333900002</c:v>
                </c:pt>
                <c:pt idx="1950">
                  <c:v>40.936754842100001</c:v>
                </c:pt>
                <c:pt idx="1951">
                  <c:v>40.792981841</c:v>
                </c:pt>
                <c:pt idx="1952">
                  <c:v>40.649208839899998</c:v>
                </c:pt>
                <c:pt idx="1953">
                  <c:v>40.505435838799997</c:v>
                </c:pt>
                <c:pt idx="1954">
                  <c:v>40.361662837700003</c:v>
                </c:pt>
                <c:pt idx="1955">
                  <c:v>40.217889836600001</c:v>
                </c:pt>
                <c:pt idx="1956">
                  <c:v>40.0741168355</c:v>
                </c:pt>
                <c:pt idx="1957">
                  <c:v>39.930343834399999</c:v>
                </c:pt>
                <c:pt idx="1958">
                  <c:v>39.789340520000003</c:v>
                </c:pt>
                <c:pt idx="1959">
                  <c:v>39.6523226857</c:v>
                </c:pt>
                <c:pt idx="1960">
                  <c:v>39.513289878400002</c:v>
                </c:pt>
                <c:pt idx="1961">
                  <c:v>39.372972117899998</c:v>
                </c:pt>
                <c:pt idx="1962">
                  <c:v>39.232654357400001</c:v>
                </c:pt>
                <c:pt idx="1963">
                  <c:v>39.092336596899997</c:v>
                </c:pt>
                <c:pt idx="1964">
                  <c:v>38.952018836400001</c:v>
                </c:pt>
                <c:pt idx="1965">
                  <c:v>38.811701075899997</c:v>
                </c:pt>
                <c:pt idx="1966">
                  <c:v>38.6713833154</c:v>
                </c:pt>
                <c:pt idx="1967">
                  <c:v>38.532016158399998</c:v>
                </c:pt>
                <c:pt idx="1968">
                  <c:v>38.401831800799997</c:v>
                </c:pt>
                <c:pt idx="1969">
                  <c:v>38.271647443200003</c:v>
                </c:pt>
                <c:pt idx="1970">
                  <c:v>38.139809173000003</c:v>
                </c:pt>
                <c:pt idx="1971">
                  <c:v>38.0065477128</c:v>
                </c:pt>
                <c:pt idx="1972">
                  <c:v>37.873286252600003</c:v>
                </c:pt>
                <c:pt idx="1973">
                  <c:v>37.7400247924</c:v>
                </c:pt>
                <c:pt idx="1974">
                  <c:v>37.606763332200003</c:v>
                </c:pt>
                <c:pt idx="1975">
                  <c:v>37.473501871899998</c:v>
                </c:pt>
                <c:pt idx="1976">
                  <c:v>37.340240411700002</c:v>
                </c:pt>
                <c:pt idx="1977">
                  <c:v>37.213303109500004</c:v>
                </c:pt>
                <c:pt idx="1978">
                  <c:v>37.088044091900002</c:v>
                </c:pt>
                <c:pt idx="1979">
                  <c:v>36.962785074300001</c:v>
                </c:pt>
                <c:pt idx="1980">
                  <c:v>36.836411501400001</c:v>
                </c:pt>
                <c:pt idx="1981">
                  <c:v>36.7087745599</c:v>
                </c:pt>
                <c:pt idx="1982">
                  <c:v>36.581137618500001</c:v>
                </c:pt>
                <c:pt idx="1983">
                  <c:v>36.453500677100003</c:v>
                </c:pt>
                <c:pt idx="1984">
                  <c:v>36.325863735600002</c:v>
                </c:pt>
                <c:pt idx="1985">
                  <c:v>36.198226794199996</c:v>
                </c:pt>
                <c:pt idx="1986">
                  <c:v>36.074381568600003</c:v>
                </c:pt>
                <c:pt idx="1987">
                  <c:v>35.954441640299997</c:v>
                </c:pt>
                <c:pt idx="1988">
                  <c:v>35.834501711999998</c:v>
                </c:pt>
                <c:pt idx="1989">
                  <c:v>35.714561783699999</c:v>
                </c:pt>
                <c:pt idx="1990">
                  <c:v>35.593705135500002</c:v>
                </c:pt>
                <c:pt idx="1991">
                  <c:v>35.471484551000003</c:v>
                </c:pt>
                <c:pt idx="1992">
                  <c:v>35.349263966499997</c:v>
                </c:pt>
                <c:pt idx="1993">
                  <c:v>35.227043381999998</c:v>
                </c:pt>
                <c:pt idx="1994">
                  <c:v>35.104822797499999</c:v>
                </c:pt>
                <c:pt idx="1995">
                  <c:v>34.9841051788</c:v>
                </c:pt>
                <c:pt idx="1996">
                  <c:v>34.8693758151</c:v>
                </c:pt>
                <c:pt idx="1997">
                  <c:v>34.754646451399999</c:v>
                </c:pt>
                <c:pt idx="1998">
                  <c:v>34.639917087599997</c:v>
                </c:pt>
                <c:pt idx="1999">
                  <c:v>34.525187723899997</c:v>
                </c:pt>
                <c:pt idx="2000">
                  <c:v>34.409775396699999</c:v>
                </c:pt>
                <c:pt idx="2001">
                  <c:v>34.293016276199999</c:v>
                </c:pt>
                <c:pt idx="2002">
                  <c:v>34.176257155800002</c:v>
                </c:pt>
                <c:pt idx="2003">
                  <c:v>34.059498035300003</c:v>
                </c:pt>
                <c:pt idx="2004">
                  <c:v>33.942738914800003</c:v>
                </c:pt>
                <c:pt idx="2005">
                  <c:v>33.832356786299997</c:v>
                </c:pt>
                <c:pt idx="2006">
                  <c:v>33.722601517999998</c:v>
                </c:pt>
                <c:pt idx="2007">
                  <c:v>33.6128462498</c:v>
                </c:pt>
                <c:pt idx="2008">
                  <c:v>33.503090981500002</c:v>
                </c:pt>
                <c:pt idx="2009">
                  <c:v>33.393335713299997</c:v>
                </c:pt>
                <c:pt idx="2010">
                  <c:v>33.283329565300001</c:v>
                </c:pt>
                <c:pt idx="2011">
                  <c:v>33.172653598300002</c:v>
                </c:pt>
                <c:pt idx="2012">
                  <c:v>33.061977631200001</c:v>
                </c:pt>
                <c:pt idx="2013">
                  <c:v>32.951301664200003</c:v>
                </c:pt>
                <c:pt idx="2014">
                  <c:v>32.844029825200003</c:v>
                </c:pt>
                <c:pt idx="2015">
                  <c:v>32.738852287299999</c:v>
                </c:pt>
                <c:pt idx="2016">
                  <c:v>32.633674749400001</c:v>
                </c:pt>
                <c:pt idx="2017">
                  <c:v>32.528497211500003</c:v>
                </c:pt>
                <c:pt idx="2018">
                  <c:v>32.423319673599998</c:v>
                </c:pt>
                <c:pt idx="2019">
                  <c:v>32.3181421357</c:v>
                </c:pt>
                <c:pt idx="2020">
                  <c:v>32.212536464700001</c:v>
                </c:pt>
                <c:pt idx="2021">
                  <c:v>32.105332477600001</c:v>
                </c:pt>
                <c:pt idx="2022">
                  <c:v>31.998128490599999</c:v>
                </c:pt>
                <c:pt idx="2023">
                  <c:v>31.893002510799999</c:v>
                </c:pt>
                <c:pt idx="2024">
                  <c:v>31.792174839499999</c:v>
                </c:pt>
                <c:pt idx="2025">
                  <c:v>31.6913471682</c:v>
                </c:pt>
                <c:pt idx="2026">
                  <c:v>31.590519496900001</c:v>
                </c:pt>
                <c:pt idx="2027">
                  <c:v>31.4896918255</c:v>
                </c:pt>
                <c:pt idx="2028">
                  <c:v>31.3888641542</c:v>
                </c:pt>
                <c:pt idx="2029">
                  <c:v>31.288036482900001</c:v>
                </c:pt>
                <c:pt idx="2030">
                  <c:v>31.186968251100001</c:v>
                </c:pt>
                <c:pt idx="2031">
                  <c:v>31.084546667000001</c:v>
                </c:pt>
                <c:pt idx="2032">
                  <c:v>30.9822991383</c:v>
                </c:pt>
                <c:pt idx="2033">
                  <c:v>30.885694251</c:v>
                </c:pt>
                <c:pt idx="2034">
                  <c:v>30.7890893637</c:v>
                </c:pt>
                <c:pt idx="2035">
                  <c:v>30.692484476400001</c:v>
                </c:pt>
                <c:pt idx="2036">
                  <c:v>30.595879589100001</c:v>
                </c:pt>
                <c:pt idx="2037">
                  <c:v>30.499274701800001</c:v>
                </c:pt>
                <c:pt idx="2038">
                  <c:v>30.402669814500001</c:v>
                </c:pt>
                <c:pt idx="2039">
                  <c:v>30.306064927200001</c:v>
                </c:pt>
                <c:pt idx="2040">
                  <c:v>30.209329373100001</c:v>
                </c:pt>
                <c:pt idx="2041">
                  <c:v>30.111337226</c:v>
                </c:pt>
                <c:pt idx="2042">
                  <c:v>30.017431634400001</c:v>
                </c:pt>
                <c:pt idx="2043">
                  <c:v>29.9250639959</c:v>
                </c:pt>
                <c:pt idx="2044">
                  <c:v>29.832696357500001</c:v>
                </c:pt>
                <c:pt idx="2045">
                  <c:v>29.740328719000001</c:v>
                </c:pt>
                <c:pt idx="2046">
                  <c:v>29.647961080599998</c:v>
                </c:pt>
                <c:pt idx="2047">
                  <c:v>29.555593442199999</c:v>
                </c:pt>
                <c:pt idx="2048">
                  <c:v>29.463225803699999</c:v>
                </c:pt>
                <c:pt idx="2049">
                  <c:v>29.3708581653</c:v>
                </c:pt>
                <c:pt idx="2050">
                  <c:v>29.278434239199999</c:v>
                </c:pt>
                <c:pt idx="2051">
                  <c:v>29.18650362</c:v>
                </c:pt>
                <c:pt idx="2052">
                  <c:v>29.097274523100001</c:v>
                </c:pt>
                <c:pt idx="2053">
                  <c:v>29.008045426199999</c:v>
                </c:pt>
                <c:pt idx="2054">
                  <c:v>28.9188163293</c:v>
                </c:pt>
                <c:pt idx="2055">
                  <c:v>28.829587232400002</c:v>
                </c:pt>
                <c:pt idx="2056">
                  <c:v>28.740358135499999</c:v>
                </c:pt>
                <c:pt idx="2057">
                  <c:v>28.651129038699999</c:v>
                </c:pt>
                <c:pt idx="2058">
                  <c:v>28.5618999418</c:v>
                </c:pt>
                <c:pt idx="2059">
                  <c:v>28.4726986334</c:v>
                </c:pt>
                <c:pt idx="2060">
                  <c:v>28.384085211799999</c:v>
                </c:pt>
                <c:pt idx="2061">
                  <c:v>28.299018447200002</c:v>
                </c:pt>
                <c:pt idx="2062">
                  <c:v>28.213920405</c:v>
                </c:pt>
                <c:pt idx="2063">
                  <c:v>28.128822362800001</c:v>
                </c:pt>
                <c:pt idx="2064">
                  <c:v>28.043724320500001</c:v>
                </c:pt>
                <c:pt idx="2065">
                  <c:v>27.958626278299999</c:v>
                </c:pt>
                <c:pt idx="2066">
                  <c:v>27.873528235999999</c:v>
                </c:pt>
                <c:pt idx="2067">
                  <c:v>27.7884301938</c:v>
                </c:pt>
                <c:pt idx="2068">
                  <c:v>27.7033321515</c:v>
                </c:pt>
                <c:pt idx="2069">
                  <c:v>27.618234109300001</c:v>
                </c:pt>
                <c:pt idx="2070">
                  <c:v>27.5364324357</c:v>
                </c:pt>
                <c:pt idx="2071">
                  <c:v>27.455013025900001</c:v>
                </c:pt>
                <c:pt idx="2072">
                  <c:v>27.3735414129</c:v>
                </c:pt>
                <c:pt idx="2073">
                  <c:v>27.2920697998</c:v>
                </c:pt>
                <c:pt idx="2074">
                  <c:v>27.210598186799999</c:v>
                </c:pt>
                <c:pt idx="2075">
                  <c:v>27.129126573699999</c:v>
                </c:pt>
                <c:pt idx="2076">
                  <c:v>27.047654960700001</c:v>
                </c:pt>
                <c:pt idx="2077">
                  <c:v>26.966183347600001</c:v>
                </c:pt>
                <c:pt idx="2078">
                  <c:v>26.8847117346</c:v>
                </c:pt>
                <c:pt idx="2079">
                  <c:v>26.804948517300001</c:v>
                </c:pt>
                <c:pt idx="2080">
                  <c:v>26.7274377271</c:v>
                </c:pt>
                <c:pt idx="2081">
                  <c:v>26.648861437099999</c:v>
                </c:pt>
                <c:pt idx="2082">
                  <c:v>26.570065592900001</c:v>
                </c:pt>
                <c:pt idx="2083">
                  <c:v>26.491269748699999</c:v>
                </c:pt>
                <c:pt idx="2084">
                  <c:v>26.412473904500001</c:v>
                </c:pt>
                <c:pt idx="2085">
                  <c:v>26.333678060299999</c:v>
                </c:pt>
                <c:pt idx="2086">
                  <c:v>26.2548822161</c:v>
                </c:pt>
                <c:pt idx="2087">
                  <c:v>26.176086371899999</c:v>
                </c:pt>
                <c:pt idx="2088">
                  <c:v>26.0975480189</c:v>
                </c:pt>
                <c:pt idx="2089">
                  <c:v>26.022909026899999</c:v>
                </c:pt>
                <c:pt idx="2090">
                  <c:v>25.948270034899998</c:v>
                </c:pt>
                <c:pt idx="2091">
                  <c:v>25.873030993099999</c:v>
                </c:pt>
                <c:pt idx="2092">
                  <c:v>25.797543867600002</c:v>
                </c:pt>
                <c:pt idx="2093">
                  <c:v>25.722056742199999</c:v>
                </c:pt>
                <c:pt idx="2094">
                  <c:v>25.646569616699999</c:v>
                </c:pt>
                <c:pt idx="2095">
                  <c:v>25.571082491199999</c:v>
                </c:pt>
                <c:pt idx="2096">
                  <c:v>25.495595365700002</c:v>
                </c:pt>
                <c:pt idx="2097">
                  <c:v>25.420108240200001</c:v>
                </c:pt>
                <c:pt idx="2098">
                  <c:v>25.347242528199999</c:v>
                </c:pt>
                <c:pt idx="2099">
                  <c:v>25.275753101700001</c:v>
                </c:pt>
                <c:pt idx="2100">
                  <c:v>25.204263675100002</c:v>
                </c:pt>
                <c:pt idx="2101">
                  <c:v>25.132251583999999</c:v>
                </c:pt>
                <c:pt idx="2102">
                  <c:v>25.059792530199999</c:v>
                </c:pt>
                <c:pt idx="2103">
                  <c:v>24.987333476500002</c:v>
                </c:pt>
                <c:pt idx="2104">
                  <c:v>24.914874422800001</c:v>
                </c:pt>
                <c:pt idx="2105">
                  <c:v>24.842415369099999</c:v>
                </c:pt>
                <c:pt idx="2106">
                  <c:v>24.7699563153</c:v>
                </c:pt>
                <c:pt idx="2107">
                  <c:v>24.698153124299999</c:v>
                </c:pt>
                <c:pt idx="2108">
                  <c:v>24.629102577800001</c:v>
                </c:pt>
                <c:pt idx="2109">
                  <c:v>24.5600520313</c:v>
                </c:pt>
                <c:pt idx="2110">
                  <c:v>24.4910014849</c:v>
                </c:pt>
                <c:pt idx="2111">
                  <c:v>24.421864494200001</c:v>
                </c:pt>
                <c:pt idx="2112">
                  <c:v>24.352546395699999</c:v>
                </c:pt>
                <c:pt idx="2113">
                  <c:v>24.283228297200001</c:v>
                </c:pt>
                <c:pt idx="2114">
                  <c:v>24.213910198699999</c:v>
                </c:pt>
                <c:pt idx="2115">
                  <c:v>24.144592100200001</c:v>
                </c:pt>
                <c:pt idx="2116">
                  <c:v>24.075274001699999</c:v>
                </c:pt>
                <c:pt idx="2117">
                  <c:v>24.0079273548</c:v>
                </c:pt>
                <c:pt idx="2118">
                  <c:v>23.9416655924</c:v>
                </c:pt>
                <c:pt idx="2119">
                  <c:v>23.87540383</c:v>
                </c:pt>
                <c:pt idx="2120">
                  <c:v>23.8091420676</c:v>
                </c:pt>
                <c:pt idx="2121">
                  <c:v>23.742828811399999</c:v>
                </c:pt>
                <c:pt idx="2122">
                  <c:v>23.675914278099999</c:v>
                </c:pt>
                <c:pt idx="2123">
                  <c:v>23.6089997447</c:v>
                </c:pt>
                <c:pt idx="2124">
                  <c:v>23.542085211300002</c:v>
                </c:pt>
                <c:pt idx="2125">
                  <c:v>23.4751706779</c:v>
                </c:pt>
                <c:pt idx="2126">
                  <c:v>23.408256144500001</c:v>
                </c:pt>
                <c:pt idx="2127">
                  <c:v>23.344684555000001</c:v>
                </c:pt>
                <c:pt idx="2128">
                  <c:v>23.2811603916</c:v>
                </c:pt>
                <c:pt idx="2129">
                  <c:v>23.217636228100002</c:v>
                </c:pt>
                <c:pt idx="2130">
                  <c:v>23.1541120646</c:v>
                </c:pt>
                <c:pt idx="2131">
                  <c:v>23.090587901100001</c:v>
                </c:pt>
                <c:pt idx="2132">
                  <c:v>23.02694898</c:v>
                </c:pt>
                <c:pt idx="2133">
                  <c:v>22.963292977799998</c:v>
                </c:pt>
                <c:pt idx="2134">
                  <c:v>22.8996369756</c:v>
                </c:pt>
                <c:pt idx="2135">
                  <c:v>22.835980973400002</c:v>
                </c:pt>
                <c:pt idx="2136">
                  <c:v>22.772949949899999</c:v>
                </c:pt>
                <c:pt idx="2137">
                  <c:v>22.712395474200001</c:v>
                </c:pt>
                <c:pt idx="2138">
                  <c:v>22.651840998600001</c:v>
                </c:pt>
                <c:pt idx="2139">
                  <c:v>22.591286523000001</c:v>
                </c:pt>
                <c:pt idx="2140">
                  <c:v>22.530732047299999</c:v>
                </c:pt>
                <c:pt idx="2141">
                  <c:v>22.470177571699999</c:v>
                </c:pt>
                <c:pt idx="2142">
                  <c:v>22.4091427591</c:v>
                </c:pt>
                <c:pt idx="2143">
                  <c:v>22.348008377700001</c:v>
                </c:pt>
                <c:pt idx="2144">
                  <c:v>22.286873996299999</c:v>
                </c:pt>
                <c:pt idx="2145">
                  <c:v>22.2257396149</c:v>
                </c:pt>
                <c:pt idx="2146">
                  <c:v>22.1653172561</c:v>
                </c:pt>
                <c:pt idx="2147">
                  <c:v>22.1066154544</c:v>
                </c:pt>
                <c:pt idx="2148">
                  <c:v>22.047913652799998</c:v>
                </c:pt>
                <c:pt idx="2149">
                  <c:v>21.989211851099999</c:v>
                </c:pt>
                <c:pt idx="2150">
                  <c:v>21.9305100495</c:v>
                </c:pt>
                <c:pt idx="2151">
                  <c:v>21.871858334700001</c:v>
                </c:pt>
                <c:pt idx="2152">
                  <c:v>21.813473056199999</c:v>
                </c:pt>
                <c:pt idx="2153">
                  <c:v>21.755087777699998</c:v>
                </c:pt>
                <c:pt idx="2154">
                  <c:v>21.696702499200001</c:v>
                </c:pt>
                <c:pt idx="2155">
                  <c:v>21.638317220600001</c:v>
                </c:pt>
                <c:pt idx="2156">
                  <c:v>21.5802620696</c:v>
                </c:pt>
                <c:pt idx="2157">
                  <c:v>21.524498763099999</c:v>
                </c:pt>
                <c:pt idx="2158">
                  <c:v>21.468735456600001</c:v>
                </c:pt>
                <c:pt idx="2159">
                  <c:v>21.412972150000002</c:v>
                </c:pt>
                <c:pt idx="2160">
                  <c:v>21.3572088435</c:v>
                </c:pt>
                <c:pt idx="2161">
                  <c:v>21.3016511101</c:v>
                </c:pt>
                <c:pt idx="2162">
                  <c:v>21.246136330799999</c:v>
                </c:pt>
                <c:pt idx="2163">
                  <c:v>21.1906215516</c:v>
                </c:pt>
                <c:pt idx="2164">
                  <c:v>21.135106772299999</c:v>
                </c:pt>
                <c:pt idx="2165">
                  <c:v>21.079591993099999</c:v>
                </c:pt>
                <c:pt idx="2166">
                  <c:v>21.0240772139</c:v>
                </c:pt>
                <c:pt idx="2167">
                  <c:v>20.968562434599999</c:v>
                </c:pt>
                <c:pt idx="2168">
                  <c:v>20.915435089399999</c:v>
                </c:pt>
                <c:pt idx="2169">
                  <c:v>20.8623841229</c:v>
                </c:pt>
                <c:pt idx="2170">
                  <c:v>20.809333156499999</c:v>
                </c:pt>
                <c:pt idx="2171">
                  <c:v>20.756799081099999</c:v>
                </c:pt>
                <c:pt idx="2172">
                  <c:v>20.704282983199999</c:v>
                </c:pt>
                <c:pt idx="2173">
                  <c:v>20.651766885200001</c:v>
                </c:pt>
                <c:pt idx="2174">
                  <c:v>20.599250787300001</c:v>
                </c:pt>
                <c:pt idx="2175">
                  <c:v>20.546734689400001</c:v>
                </c:pt>
                <c:pt idx="2176">
                  <c:v>20.494218591399999</c:v>
                </c:pt>
                <c:pt idx="2177">
                  <c:v>20.441702493499999</c:v>
                </c:pt>
                <c:pt idx="2178">
                  <c:v>20.389186395500001</c:v>
                </c:pt>
                <c:pt idx="2179">
                  <c:v>20.336670297600001</c:v>
                </c:pt>
                <c:pt idx="2180">
                  <c:v>20.285997869799999</c:v>
                </c:pt>
                <c:pt idx="2181">
                  <c:v>20.236014137000002</c:v>
                </c:pt>
                <c:pt idx="2182">
                  <c:v>20.186495168499999</c:v>
                </c:pt>
                <c:pt idx="2183">
                  <c:v>20.136976199999999</c:v>
                </c:pt>
                <c:pt idx="2184">
                  <c:v>20.087457231599998</c:v>
                </c:pt>
                <c:pt idx="2185">
                  <c:v>20.037938263099999</c:v>
                </c:pt>
                <c:pt idx="2186">
                  <c:v>19.9884192946</c:v>
                </c:pt>
                <c:pt idx="2187">
                  <c:v>19.938900326199999</c:v>
                </c:pt>
                <c:pt idx="2188">
                  <c:v>19.8893813577</c:v>
                </c:pt>
                <c:pt idx="2189">
                  <c:v>19.8398623892</c:v>
                </c:pt>
                <c:pt idx="2190">
                  <c:v>19.790343420700001</c:v>
                </c:pt>
                <c:pt idx="2191">
                  <c:v>19.7408244523</c:v>
                </c:pt>
                <c:pt idx="2192">
                  <c:v>19.691305483800001</c:v>
                </c:pt>
                <c:pt idx="2193">
                  <c:v>19.644056858500001</c:v>
                </c:pt>
                <c:pt idx="2194">
                  <c:v>19.597947453700002</c:v>
                </c:pt>
                <c:pt idx="2195">
                  <c:v>19.551783782600001</c:v>
                </c:pt>
                <c:pt idx="2196">
                  <c:v>19.505620111599999</c:v>
                </c:pt>
                <c:pt idx="2197">
                  <c:v>19.459456440499999</c:v>
                </c:pt>
                <c:pt idx="2198">
                  <c:v>19.413292769400002</c:v>
                </c:pt>
                <c:pt idx="2199">
                  <c:v>19.367129098300001</c:v>
                </c:pt>
                <c:pt idx="2200">
                  <c:v>19.320965427200001</c:v>
                </c:pt>
                <c:pt idx="2201">
                  <c:v>19.2748017561</c:v>
                </c:pt>
                <c:pt idx="2202">
                  <c:v>19.228638085</c:v>
                </c:pt>
                <c:pt idx="2203">
                  <c:v>19.182474414000001</c:v>
                </c:pt>
                <c:pt idx="2204">
                  <c:v>19.138011687799999</c:v>
                </c:pt>
                <c:pt idx="2205">
                  <c:v>19.094097067300002</c:v>
                </c:pt>
                <c:pt idx="2206">
                  <c:v>19.050182445000001</c:v>
                </c:pt>
                <c:pt idx="2207">
                  <c:v>19.0062678209</c:v>
                </c:pt>
                <c:pt idx="2208">
                  <c:v>18.9623531949</c:v>
                </c:pt>
                <c:pt idx="2209">
                  <c:v>18.918438567100001</c:v>
                </c:pt>
                <c:pt idx="2210">
                  <c:v>18.874740126399999</c:v>
                </c:pt>
                <c:pt idx="2211">
                  <c:v>18.8316362367</c:v>
                </c:pt>
                <c:pt idx="2212">
                  <c:v>18.7892805348</c:v>
                </c:pt>
                <c:pt idx="2213">
                  <c:v>18.7478574165</c:v>
                </c:pt>
                <c:pt idx="2214">
                  <c:v>18.706398182800001</c:v>
                </c:pt>
                <c:pt idx="2215">
                  <c:v>18.664590951400001</c:v>
                </c:pt>
                <c:pt idx="2216">
                  <c:v>18.622783720000001</c:v>
                </c:pt>
                <c:pt idx="2217">
                  <c:v>18.580976488499999</c:v>
                </c:pt>
                <c:pt idx="2218">
                  <c:v>18.539169257099999</c:v>
                </c:pt>
                <c:pt idx="2219">
                  <c:v>18.497362025699999</c:v>
                </c:pt>
                <c:pt idx="2220">
                  <c:v>18.4555920042</c:v>
                </c:pt>
                <c:pt idx="2221">
                  <c:v>18.414515079099999</c:v>
                </c:pt>
                <c:pt idx="2222">
                  <c:v>18.373438153999999</c:v>
                </c:pt>
                <c:pt idx="2223">
                  <c:v>18.3323612288</c:v>
                </c:pt>
                <c:pt idx="2224">
                  <c:v>18.291284303699999</c:v>
                </c:pt>
                <c:pt idx="2225">
                  <c:v>18.250438025200001</c:v>
                </c:pt>
                <c:pt idx="2226">
                  <c:v>18.2098142633</c:v>
                </c:pt>
                <c:pt idx="2227">
                  <c:v>18.169190501399999</c:v>
                </c:pt>
                <c:pt idx="2228">
                  <c:v>18.128566739499998</c:v>
                </c:pt>
                <c:pt idx="2229">
                  <c:v>18.088523012300001</c:v>
                </c:pt>
                <c:pt idx="2230">
                  <c:v>18.049175910799999</c:v>
                </c:pt>
                <c:pt idx="2231">
                  <c:v>18.009828809399998</c:v>
                </c:pt>
                <c:pt idx="2232">
                  <c:v>17.970481707899999</c:v>
                </c:pt>
                <c:pt idx="2233">
                  <c:v>17.931134606400001</c:v>
                </c:pt>
                <c:pt idx="2234">
                  <c:v>17.891787504900002</c:v>
                </c:pt>
                <c:pt idx="2235">
                  <c:v>17.852048980199999</c:v>
                </c:pt>
                <c:pt idx="2236">
                  <c:v>17.812050245999998</c:v>
                </c:pt>
                <c:pt idx="2237">
                  <c:v>17.772051511899999</c:v>
                </c:pt>
                <c:pt idx="2238">
                  <c:v>17.7342089992</c:v>
                </c:pt>
                <c:pt idx="2239">
                  <c:v>17.698256953400001</c:v>
                </c:pt>
                <c:pt idx="2240">
                  <c:v>17.660849000300001</c:v>
                </c:pt>
                <c:pt idx="2241">
                  <c:v>17.622014885199999</c:v>
                </c:pt>
                <c:pt idx="2242">
                  <c:v>17.583180769999998</c:v>
                </c:pt>
                <c:pt idx="2243">
                  <c:v>17.5443466549</c:v>
                </c:pt>
                <c:pt idx="2244">
                  <c:v>17.505512539800002</c:v>
                </c:pt>
                <c:pt idx="2245">
                  <c:v>17.4666784247</c:v>
                </c:pt>
                <c:pt idx="2246">
                  <c:v>17.427844309499999</c:v>
                </c:pt>
                <c:pt idx="2247">
                  <c:v>17.388259698700001</c:v>
                </c:pt>
                <c:pt idx="2248">
                  <c:v>17.346591605299999</c:v>
                </c:pt>
                <c:pt idx="2249">
                  <c:v>17.3049235119</c:v>
                </c:pt>
                <c:pt idx="2250">
                  <c:v>17.263255418499998</c:v>
                </c:pt>
                <c:pt idx="2251">
                  <c:v>17.2215873251</c:v>
                </c:pt>
                <c:pt idx="2252">
                  <c:v>17.179919231700001</c:v>
                </c:pt>
                <c:pt idx="2253">
                  <c:v>17.138251138299999</c:v>
                </c:pt>
                <c:pt idx="2254">
                  <c:v>17.096583044900001</c:v>
                </c:pt>
                <c:pt idx="2255">
                  <c:v>17.054914951499999</c:v>
                </c:pt>
                <c:pt idx="2256">
                  <c:v>17.0153809643</c:v>
                </c:pt>
                <c:pt idx="2257">
                  <c:v>16.976011786299999</c:v>
                </c:pt>
                <c:pt idx="2258">
                  <c:v>16.936391205300001</c:v>
                </c:pt>
                <c:pt idx="2259">
                  <c:v>16.895697369099999</c:v>
                </c:pt>
                <c:pt idx="2260">
                  <c:v>16.8523569458</c:v>
                </c:pt>
                <c:pt idx="2261">
                  <c:v>16.8090165224</c:v>
                </c:pt>
                <c:pt idx="2262">
                  <c:v>16.765676099</c:v>
                </c:pt>
                <c:pt idx="2263">
                  <c:v>16.7223356756</c:v>
                </c:pt>
                <c:pt idx="2264">
                  <c:v>16.6789952522</c:v>
                </c:pt>
                <c:pt idx="2265">
                  <c:v>16.6356548288</c:v>
                </c:pt>
                <c:pt idx="2266">
                  <c:v>16.5923144054</c:v>
                </c:pt>
                <c:pt idx="2267">
                  <c:v>16.5516100999</c:v>
                </c:pt>
                <c:pt idx="2268">
                  <c:v>16.5175838123</c:v>
                </c:pt>
                <c:pt idx="2269">
                  <c:v>16.4835575247</c:v>
                </c:pt>
                <c:pt idx="2270">
                  <c:v>16.4495312371</c:v>
                </c:pt>
                <c:pt idx="2271">
                  <c:v>16.415504949500001</c:v>
                </c:pt>
                <c:pt idx="2272">
                  <c:v>16.381478661799999</c:v>
                </c:pt>
                <c:pt idx="2273">
                  <c:v>16.3465739351</c:v>
                </c:pt>
                <c:pt idx="2274">
                  <c:v>16.311451339000001</c:v>
                </c:pt>
                <c:pt idx="2275">
                  <c:v>16.276328742899999</c:v>
                </c:pt>
                <c:pt idx="2276">
                  <c:v>16.2412061468</c:v>
                </c:pt>
                <c:pt idx="2277">
                  <c:v>16.206083550700001</c:v>
                </c:pt>
                <c:pt idx="2278">
                  <c:v>16.172073627300001</c:v>
                </c:pt>
                <c:pt idx="2279">
                  <c:v>16.138244305600001</c:v>
                </c:pt>
                <c:pt idx="2280">
                  <c:v>16.1044149839</c:v>
                </c:pt>
                <c:pt idx="2281">
                  <c:v>16.070585662199999</c:v>
                </c:pt>
                <c:pt idx="2282">
                  <c:v>16.036756340499998</c:v>
                </c:pt>
                <c:pt idx="2283">
                  <c:v>16.002927018800001</c:v>
                </c:pt>
                <c:pt idx="2284">
                  <c:v>15.9690976971</c:v>
                </c:pt>
                <c:pt idx="2285">
                  <c:v>15.9354200601</c:v>
                </c:pt>
                <c:pt idx="2286">
                  <c:v>15.9018940608</c:v>
                </c:pt>
                <c:pt idx="2287">
                  <c:v>15.8683680616</c:v>
                </c:pt>
                <c:pt idx="2288">
                  <c:v>15.834447212100001</c:v>
                </c:pt>
                <c:pt idx="2289">
                  <c:v>15.8000469423</c:v>
                </c:pt>
                <c:pt idx="2290">
                  <c:v>15.7655126138</c:v>
                </c:pt>
                <c:pt idx="2291">
                  <c:v>15.7308896969</c:v>
                </c:pt>
                <c:pt idx="2292">
                  <c:v>15.6962667799</c:v>
                </c:pt>
                <c:pt idx="2293">
                  <c:v>15.661643863</c:v>
                </c:pt>
                <c:pt idx="2294">
                  <c:v>15.627020946</c:v>
                </c:pt>
                <c:pt idx="2295">
                  <c:v>15.5923980291</c:v>
                </c:pt>
                <c:pt idx="2296">
                  <c:v>15.5577751122</c:v>
                </c:pt>
                <c:pt idx="2297">
                  <c:v>15.5231521952</c:v>
                </c:pt>
                <c:pt idx="2298">
                  <c:v>15.4881826412</c:v>
                </c:pt>
                <c:pt idx="2299">
                  <c:v>15.4523979522</c:v>
                </c:pt>
                <c:pt idx="2300">
                  <c:v>15.4166132632</c:v>
                </c:pt>
                <c:pt idx="2301">
                  <c:v>15.380828574100001</c:v>
                </c:pt>
                <c:pt idx="2302">
                  <c:v>15.345043885100001</c:v>
                </c:pt>
                <c:pt idx="2303">
                  <c:v>15.309259196099999</c:v>
                </c:pt>
                <c:pt idx="2304">
                  <c:v>15.2745701868</c:v>
                </c:pt>
                <c:pt idx="2305">
                  <c:v>15.2413997625</c:v>
                </c:pt>
                <c:pt idx="2306">
                  <c:v>15.208229338100001</c:v>
                </c:pt>
                <c:pt idx="2307">
                  <c:v>15.175058913699999</c:v>
                </c:pt>
                <c:pt idx="2308">
                  <c:v>15.141888489399999</c:v>
                </c:pt>
                <c:pt idx="2309">
                  <c:v>15.108718065</c:v>
                </c:pt>
                <c:pt idx="2310">
                  <c:v>15.0755476407</c:v>
                </c:pt>
                <c:pt idx="2311">
                  <c:v>15.042536543800001</c:v>
                </c:pt>
                <c:pt idx="2312">
                  <c:v>15.009672008900001</c:v>
                </c:pt>
                <c:pt idx="2313">
                  <c:v>14.976807474099999</c:v>
                </c:pt>
                <c:pt idx="2314">
                  <c:v>14.943942939299999</c:v>
                </c:pt>
                <c:pt idx="2315">
                  <c:v>14.9110784044</c:v>
                </c:pt>
                <c:pt idx="2316">
                  <c:v>14.8782138696</c:v>
                </c:pt>
                <c:pt idx="2317">
                  <c:v>14.8453493348</c:v>
                </c:pt>
                <c:pt idx="2318">
                  <c:v>14.8124848</c:v>
                </c:pt>
                <c:pt idx="2319">
                  <c:v>14.7796202651</c:v>
                </c:pt>
                <c:pt idx="2320">
                  <c:v>14.7467557303</c:v>
                </c:pt>
                <c:pt idx="2321">
                  <c:v>14.7138911955</c:v>
                </c:pt>
                <c:pt idx="2322">
                  <c:v>14.681026660700001</c:v>
                </c:pt>
                <c:pt idx="2323">
                  <c:v>14.648162125800001</c:v>
                </c:pt>
                <c:pt idx="2324">
                  <c:v>14.615297590999999</c:v>
                </c:pt>
                <c:pt idx="2325">
                  <c:v>14.582753977899999</c:v>
                </c:pt>
                <c:pt idx="2326">
                  <c:v>14.5505935015</c:v>
                </c:pt>
                <c:pt idx="2327">
                  <c:v>14.5184330252</c:v>
                </c:pt>
                <c:pt idx="2328">
                  <c:v>14.486272548800001</c:v>
                </c:pt>
                <c:pt idx="2329">
                  <c:v>14.454112072399999</c:v>
                </c:pt>
                <c:pt idx="2330">
                  <c:v>14.4219515961</c:v>
                </c:pt>
                <c:pt idx="2331">
                  <c:v>14.3897911197</c:v>
                </c:pt>
                <c:pt idx="2332">
                  <c:v>14.3576306434</c:v>
                </c:pt>
                <c:pt idx="2333">
                  <c:v>14.325470167000001</c:v>
                </c:pt>
                <c:pt idx="2334">
                  <c:v>14.293309690699999</c:v>
                </c:pt>
                <c:pt idx="2335">
                  <c:v>14.2611492143</c:v>
                </c:pt>
                <c:pt idx="2336">
                  <c:v>14.228988738</c:v>
                </c:pt>
                <c:pt idx="2337">
                  <c:v>14.1968282616</c:v>
                </c:pt>
                <c:pt idx="2338">
                  <c:v>14.164667785200001</c:v>
                </c:pt>
                <c:pt idx="2339">
                  <c:v>14.1326062929</c:v>
                </c:pt>
                <c:pt idx="2340">
                  <c:v>14.100719895099999</c:v>
                </c:pt>
                <c:pt idx="2341">
                  <c:v>14.0688334973</c:v>
                </c:pt>
                <c:pt idx="2342">
                  <c:v>14.036947099500001</c:v>
                </c:pt>
                <c:pt idx="2343">
                  <c:v>14.0050607017</c:v>
                </c:pt>
                <c:pt idx="2344">
                  <c:v>13.9731743038</c:v>
                </c:pt>
                <c:pt idx="2345">
                  <c:v>13.941287905999999</c:v>
                </c:pt>
                <c:pt idx="2346">
                  <c:v>13.9094015082</c:v>
                </c:pt>
                <c:pt idx="2347">
                  <c:v>13.877515110399999</c:v>
                </c:pt>
                <c:pt idx="2348">
                  <c:v>13.8456287126</c:v>
                </c:pt>
                <c:pt idx="2349">
                  <c:v>13.814519864099999</c:v>
                </c:pt>
                <c:pt idx="2350">
                  <c:v>13.783829964700001</c:v>
                </c:pt>
                <c:pt idx="2351">
                  <c:v>13.7531400653</c:v>
                </c:pt>
                <c:pt idx="2352">
                  <c:v>13.7224501659</c:v>
                </c:pt>
                <c:pt idx="2353">
                  <c:v>13.691250075399999</c:v>
                </c:pt>
                <c:pt idx="2354">
                  <c:v>13.659648658</c:v>
                </c:pt>
                <c:pt idx="2355">
                  <c:v>13.628047240500001</c:v>
                </c:pt>
                <c:pt idx="2356">
                  <c:v>13.596445823</c:v>
                </c:pt>
                <c:pt idx="2357">
                  <c:v>13.564844405600001</c:v>
                </c:pt>
                <c:pt idx="2358">
                  <c:v>13.5332429881</c:v>
                </c:pt>
                <c:pt idx="2359">
                  <c:v>13.5016526168</c:v>
                </c:pt>
                <c:pt idx="2360">
                  <c:v>13.4700643541</c:v>
                </c:pt>
                <c:pt idx="2361">
                  <c:v>13.4384760915</c:v>
                </c:pt>
                <c:pt idx="2362">
                  <c:v>13.4068878288</c:v>
                </c:pt>
                <c:pt idx="2363">
                  <c:v>13.375299566100001</c:v>
                </c:pt>
                <c:pt idx="2364">
                  <c:v>13.343711303499999</c:v>
                </c:pt>
                <c:pt idx="2365">
                  <c:v>13.3121230408</c:v>
                </c:pt>
                <c:pt idx="2366">
                  <c:v>13.2805347782</c:v>
                </c:pt>
                <c:pt idx="2367">
                  <c:v>13.248313875599999</c:v>
                </c:pt>
                <c:pt idx="2368">
                  <c:v>13.2157659142</c:v>
                </c:pt>
                <c:pt idx="2369">
                  <c:v>13.1832179528</c:v>
                </c:pt>
                <c:pt idx="2370">
                  <c:v>13.150669991399999</c:v>
                </c:pt>
                <c:pt idx="2371">
                  <c:v>13.11812203</c:v>
                </c:pt>
                <c:pt idx="2372">
                  <c:v>13.0855740686</c:v>
                </c:pt>
                <c:pt idx="2373">
                  <c:v>13.055294825000001</c:v>
                </c:pt>
                <c:pt idx="2374">
                  <c:v>13.025293210199999</c:v>
                </c:pt>
                <c:pt idx="2375">
                  <c:v>12.995291595499999</c:v>
                </c:pt>
                <c:pt idx="2376">
                  <c:v>12.9652899807</c:v>
                </c:pt>
                <c:pt idx="2377">
                  <c:v>12.9352883659</c:v>
                </c:pt>
                <c:pt idx="2378">
                  <c:v>12.9052867512</c:v>
                </c:pt>
                <c:pt idx="2379">
                  <c:v>12.8752851364</c:v>
                </c:pt>
                <c:pt idx="2380">
                  <c:v>12.845283521600001</c:v>
                </c:pt>
                <c:pt idx="2381">
                  <c:v>12.814528645399999</c:v>
                </c:pt>
                <c:pt idx="2382">
                  <c:v>12.783255097</c:v>
                </c:pt>
                <c:pt idx="2383">
                  <c:v>12.7519815487</c:v>
                </c:pt>
                <c:pt idx="2384">
                  <c:v>12.7207080003</c:v>
                </c:pt>
                <c:pt idx="2385">
                  <c:v>12.689434452</c:v>
                </c:pt>
                <c:pt idx="2386">
                  <c:v>12.658160903700001</c:v>
                </c:pt>
                <c:pt idx="2387">
                  <c:v>12.626887355299999</c:v>
                </c:pt>
                <c:pt idx="2388">
                  <c:v>12.595613806999999</c:v>
                </c:pt>
                <c:pt idx="2389">
                  <c:v>12.5643402586</c:v>
                </c:pt>
                <c:pt idx="2390">
                  <c:v>12.5330667103</c:v>
                </c:pt>
                <c:pt idx="2391">
                  <c:v>12.5017931619</c:v>
                </c:pt>
                <c:pt idx="2392">
                  <c:v>12.4705196136</c:v>
                </c:pt>
                <c:pt idx="2393">
                  <c:v>12.439320688</c:v>
                </c:pt>
                <c:pt idx="2394">
                  <c:v>12.408919173899999</c:v>
                </c:pt>
                <c:pt idx="2395">
                  <c:v>12.378041187399999</c:v>
                </c:pt>
                <c:pt idx="2396">
                  <c:v>12.3452674527</c:v>
                </c:pt>
                <c:pt idx="2397">
                  <c:v>12.315066653000001</c:v>
                </c:pt>
                <c:pt idx="2398">
                  <c:v>12.284909119</c:v>
                </c:pt>
                <c:pt idx="2399">
                  <c:v>12.254751585099999</c:v>
                </c:pt>
                <c:pt idx="2400">
                  <c:v>12.2245940511</c:v>
                </c:pt>
                <c:pt idx="2401">
                  <c:v>12.1944365171</c:v>
                </c:pt>
                <c:pt idx="2402">
                  <c:v>12.164278983199999</c:v>
                </c:pt>
                <c:pt idx="2403">
                  <c:v>12.1341214492</c:v>
                </c:pt>
                <c:pt idx="2404">
                  <c:v>12.1039639153</c:v>
                </c:pt>
                <c:pt idx="2405">
                  <c:v>12.073806381300001</c:v>
                </c:pt>
                <c:pt idx="2406">
                  <c:v>12.0436488473</c:v>
                </c:pt>
                <c:pt idx="2407">
                  <c:v>12.013491313399999</c:v>
                </c:pt>
                <c:pt idx="2408">
                  <c:v>11.983333779400001</c:v>
                </c:pt>
                <c:pt idx="2409">
                  <c:v>11.9531762454</c:v>
                </c:pt>
                <c:pt idx="2410">
                  <c:v>11.9221005541</c:v>
                </c:pt>
                <c:pt idx="2411">
                  <c:v>11.889898631499999</c:v>
                </c:pt>
                <c:pt idx="2412">
                  <c:v>11.857696708900001</c:v>
                </c:pt>
                <c:pt idx="2413">
                  <c:v>11.8254947863</c:v>
                </c:pt>
                <c:pt idx="2414">
                  <c:v>11.7932928638</c:v>
                </c:pt>
                <c:pt idx="2415">
                  <c:v>11.761090941200001</c:v>
                </c:pt>
                <c:pt idx="2416">
                  <c:v>11.7288890186</c:v>
                </c:pt>
                <c:pt idx="2417">
                  <c:v>11.696687096</c:v>
                </c:pt>
                <c:pt idx="2418">
                  <c:v>11.664485173399999</c:v>
                </c:pt>
                <c:pt idx="2419">
                  <c:v>11.6322832508</c:v>
                </c:pt>
                <c:pt idx="2420">
                  <c:v>11.6000813282</c:v>
                </c:pt>
                <c:pt idx="2421">
                  <c:v>11.5679696485</c:v>
                </c:pt>
                <c:pt idx="2422">
                  <c:v>11.5389835637</c:v>
                </c:pt>
                <c:pt idx="2423">
                  <c:v>11.509997478900001</c:v>
                </c:pt>
                <c:pt idx="2424">
                  <c:v>11.481011394199999</c:v>
                </c:pt>
                <c:pt idx="2425">
                  <c:v>11.452078935999999</c:v>
                </c:pt>
                <c:pt idx="2426">
                  <c:v>11.427654525299999</c:v>
                </c:pt>
                <c:pt idx="2427">
                  <c:v>11.403230114499999</c:v>
                </c:pt>
                <c:pt idx="2428">
                  <c:v>11.378805703799999</c:v>
                </c:pt>
                <c:pt idx="2429">
                  <c:v>11.354381292999999</c:v>
                </c:pt>
                <c:pt idx="2430">
                  <c:v>11.329956882299999</c:v>
                </c:pt>
                <c:pt idx="2431">
                  <c:v>11.3058533982</c:v>
                </c:pt>
                <c:pt idx="2432">
                  <c:v>11.282007463999999</c:v>
                </c:pt>
                <c:pt idx="2433">
                  <c:v>11.258161529900001</c:v>
                </c:pt>
                <c:pt idx="2434">
                  <c:v>11.2343155957</c:v>
                </c:pt>
                <c:pt idx="2435">
                  <c:v>11.210469661599999</c:v>
                </c:pt>
                <c:pt idx="2436">
                  <c:v>11.186623727400001</c:v>
                </c:pt>
                <c:pt idx="2437">
                  <c:v>11.1627777933</c:v>
                </c:pt>
                <c:pt idx="2438">
                  <c:v>11.1389318592</c:v>
                </c:pt>
                <c:pt idx="2439">
                  <c:v>11.115085925000001</c:v>
                </c:pt>
                <c:pt idx="2440">
                  <c:v>11.0912399909</c:v>
                </c:pt>
                <c:pt idx="2441">
                  <c:v>11.068245768000001</c:v>
                </c:pt>
                <c:pt idx="2442">
                  <c:v>11.0478176604</c:v>
                </c:pt>
                <c:pt idx="2443">
                  <c:v>11.027389552900001</c:v>
                </c:pt>
                <c:pt idx="2444">
                  <c:v>11.0069614453</c:v>
                </c:pt>
                <c:pt idx="2445">
                  <c:v>10.986533337699999</c:v>
                </c:pt>
                <c:pt idx="2446">
                  <c:v>10.9661052301</c:v>
                </c:pt>
                <c:pt idx="2447">
                  <c:v>10.945677122499999</c:v>
                </c:pt>
                <c:pt idx="2448">
                  <c:v>10.925249015</c:v>
                </c:pt>
                <c:pt idx="2449">
                  <c:v>10.9048209074</c:v>
                </c:pt>
                <c:pt idx="2450">
                  <c:v>10.884392799800001</c:v>
                </c:pt>
                <c:pt idx="2451">
                  <c:v>10.863818562900001</c:v>
                </c:pt>
                <c:pt idx="2452">
                  <c:v>10.843117642499999</c:v>
                </c:pt>
                <c:pt idx="2453">
                  <c:v>10.8224167221</c:v>
                </c:pt>
                <c:pt idx="2454">
                  <c:v>10.8017158016</c:v>
                </c:pt>
                <c:pt idx="2455">
                  <c:v>10.781014881200001</c:v>
                </c:pt>
                <c:pt idx="2456">
                  <c:v>10.7603139607</c:v>
                </c:pt>
                <c:pt idx="2457">
                  <c:v>10.7396017872</c:v>
                </c:pt>
                <c:pt idx="2458">
                  <c:v>10.718652717399999</c:v>
                </c:pt>
                <c:pt idx="2459">
                  <c:v>10.697703647599999</c:v>
                </c:pt>
                <c:pt idx="2460">
                  <c:v>10.676754577900001</c:v>
                </c:pt>
                <c:pt idx="2461">
                  <c:v>10.6558055081</c:v>
                </c:pt>
                <c:pt idx="2462">
                  <c:v>10.6348816638</c:v>
                </c:pt>
                <c:pt idx="2463">
                  <c:v>10.614210680299999</c:v>
                </c:pt>
                <c:pt idx="2464">
                  <c:v>10.593539696800001</c:v>
                </c:pt>
                <c:pt idx="2465">
                  <c:v>10.5728687134</c:v>
                </c:pt>
                <c:pt idx="2466">
                  <c:v>10.5521977299</c:v>
                </c:pt>
                <c:pt idx="2467">
                  <c:v>10.531526746500001</c:v>
                </c:pt>
                <c:pt idx="2468">
                  <c:v>10.510855763</c:v>
                </c:pt>
                <c:pt idx="2469">
                  <c:v>10.4901847795</c:v>
                </c:pt>
                <c:pt idx="2470">
                  <c:v>10.469513796099999</c:v>
                </c:pt>
                <c:pt idx="2471">
                  <c:v>10.448842812600001</c:v>
                </c:pt>
                <c:pt idx="2472">
                  <c:v>10.4281718292</c:v>
                </c:pt>
                <c:pt idx="2473">
                  <c:v>10.4075008457</c:v>
                </c:pt>
                <c:pt idx="2474">
                  <c:v>10.386829862300001</c:v>
                </c:pt>
                <c:pt idx="2475">
                  <c:v>10.3661588788</c:v>
                </c:pt>
                <c:pt idx="2476">
                  <c:v>10.3454655329</c:v>
                </c:pt>
                <c:pt idx="2477">
                  <c:v>10.3247064039</c:v>
                </c:pt>
                <c:pt idx="2478">
                  <c:v>10.303947275000001</c:v>
                </c:pt>
                <c:pt idx="2479">
                  <c:v>10.283188146000001</c:v>
                </c:pt>
                <c:pt idx="2480">
                  <c:v>10.262429017100001</c:v>
                </c:pt>
                <c:pt idx="2481">
                  <c:v>10.241669888100001</c:v>
                </c:pt>
                <c:pt idx="2482">
                  <c:v>10.220910759200001</c:v>
                </c:pt>
                <c:pt idx="2483">
                  <c:v>10.200151630200001</c:v>
                </c:pt>
                <c:pt idx="2484">
                  <c:v>10.179392501300001</c:v>
                </c:pt>
                <c:pt idx="2485">
                  <c:v>10.158633372300001</c:v>
                </c:pt>
                <c:pt idx="2486">
                  <c:v>10.137874243400001</c:v>
                </c:pt>
                <c:pt idx="2487">
                  <c:v>10.117115114400001</c:v>
                </c:pt>
                <c:pt idx="2488">
                  <c:v>10.096355985500001</c:v>
                </c:pt>
                <c:pt idx="2489">
                  <c:v>10.075596856500001</c:v>
                </c:pt>
                <c:pt idx="2490">
                  <c:v>10.054837727600001</c:v>
                </c:pt>
                <c:pt idx="2491">
                  <c:v>10.034078598600001</c:v>
                </c:pt>
                <c:pt idx="2492">
                  <c:v>10.013319469700001</c:v>
                </c:pt>
                <c:pt idx="2493">
                  <c:v>9.9925603407099999</c:v>
                </c:pt>
                <c:pt idx="2494">
                  <c:v>9.9737648304499995</c:v>
                </c:pt>
                <c:pt idx="2495">
                  <c:v>9.9553920792900001</c:v>
                </c:pt>
                <c:pt idx="2496">
                  <c:v>9.9370193281199999</c:v>
                </c:pt>
                <c:pt idx="2497">
                  <c:v>9.9186465769600005</c:v>
                </c:pt>
                <c:pt idx="2498">
                  <c:v>9.9000948195500005</c:v>
                </c:pt>
                <c:pt idx="2499">
                  <c:v>9.8811974560200007</c:v>
                </c:pt>
                <c:pt idx="2500">
                  <c:v>9.8623000924900008</c:v>
                </c:pt>
                <c:pt idx="2501">
                  <c:v>9.8434027289700001</c:v>
                </c:pt>
                <c:pt idx="2502">
                  <c:v>9.8245053654400003</c:v>
                </c:pt>
                <c:pt idx="2503">
                  <c:v>9.8056080019100005</c:v>
                </c:pt>
                <c:pt idx="2504">
                  <c:v>9.7864611255400007</c:v>
                </c:pt>
                <c:pt idx="2505">
                  <c:v>9.7672802254200004</c:v>
                </c:pt>
                <c:pt idx="2506">
                  <c:v>9.7480993253000001</c:v>
                </c:pt>
                <c:pt idx="2507">
                  <c:v>9.7289184251700007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78A-F343-ABE4-BE7B95973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4648040"/>
        <c:axId val="654645416"/>
      </c:scatterChart>
      <c:valAx>
        <c:axId val="654648040"/>
        <c:scaling>
          <c:orientation val="minMax"/>
          <c:max val="1000"/>
          <c:min val="-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Z location [cm]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645416"/>
        <c:crossesAt val="-300"/>
        <c:crossBetween val="midCat"/>
      </c:valAx>
      <c:valAx>
        <c:axId val="654645416"/>
        <c:scaling>
          <c:orientation val="minMax"/>
          <c:min val="-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Field [G]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648040"/>
        <c:crossesAt val="-500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0.50357</cdr:x>
      <cdr:y>0.18942</cdr:y>
    </cdr:from>
    <cdr:to>
      <cdr:x>0.7125</cdr:x>
      <cdr:y>0.4502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63136" y="1191738"/>
          <a:ext cx="1810255" cy="164069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/>
            <a:t>Total Integral Field = 0.71 </a:t>
          </a:r>
          <a:r>
            <a:rPr lang="en-US" sz="1100" b="1" dirty="0" err="1"/>
            <a:t>T.m</a:t>
          </a:r>
          <a:endParaRPr lang="en-US" sz="1100" b="1" dirty="0"/>
        </a:p>
        <a:p xmlns:a="http://schemas.openxmlformats.org/drawingml/2006/main">
          <a:endParaRPr lang="en-US" sz="1100" b="1" dirty="0"/>
        </a:p>
        <a:p xmlns:a="http://schemas.openxmlformats.org/drawingml/2006/main">
          <a:r>
            <a:rPr lang="en-US" sz="1100" b="1" dirty="0" err="1">
              <a:solidFill>
                <a:srgbClr val="FF0000"/>
              </a:solidFill>
            </a:rPr>
            <a:t>Enge</a:t>
          </a:r>
          <a:r>
            <a:rPr lang="en-US" sz="1100" b="1" dirty="0">
              <a:solidFill>
                <a:srgbClr val="FF0000"/>
              </a:solidFill>
            </a:rPr>
            <a:t> =</a:t>
          </a:r>
          <a:r>
            <a:rPr lang="en-US" sz="1100" b="1" baseline="0" dirty="0">
              <a:solidFill>
                <a:srgbClr val="FF0000"/>
              </a:solidFill>
            </a:rPr>
            <a:t> -0.0013 </a:t>
          </a:r>
          <a:r>
            <a:rPr lang="en-US" sz="1100" b="1" baseline="0" dirty="0" err="1">
              <a:solidFill>
                <a:srgbClr val="FF0000"/>
              </a:solidFill>
            </a:rPr>
            <a:t>T.m</a:t>
          </a:r>
          <a:endParaRPr lang="en-US" sz="1100" b="1" baseline="0" dirty="0">
            <a:solidFill>
              <a:srgbClr val="FF0000"/>
            </a:solidFill>
          </a:endParaRPr>
        </a:p>
        <a:p xmlns:a="http://schemas.openxmlformats.org/drawingml/2006/main">
          <a:r>
            <a:rPr lang="en-US" sz="1100" b="1" baseline="0" dirty="0">
              <a:solidFill>
                <a:schemeClr val="accent2"/>
              </a:solidFill>
            </a:rPr>
            <a:t>HKS = 0.103 </a:t>
          </a:r>
          <a:r>
            <a:rPr lang="en-US" sz="1100" b="1" baseline="0" dirty="0" err="1">
              <a:solidFill>
                <a:schemeClr val="accent2"/>
              </a:solidFill>
            </a:rPr>
            <a:t>T.m</a:t>
          </a:r>
          <a:endParaRPr lang="en-US" sz="1100" b="1" baseline="0" dirty="0">
            <a:solidFill>
              <a:schemeClr val="accent2"/>
            </a:solidFill>
          </a:endParaRPr>
        </a:p>
        <a:p xmlns:a="http://schemas.openxmlformats.org/drawingml/2006/main">
          <a:r>
            <a:rPr lang="en-US" sz="1100" b="1" baseline="0" dirty="0">
              <a:solidFill>
                <a:schemeClr val="bg1">
                  <a:lumMod val="65000"/>
                </a:schemeClr>
              </a:solidFill>
            </a:rPr>
            <a:t>HES = 0 .018 </a:t>
          </a:r>
          <a:r>
            <a:rPr lang="en-US" sz="1100" b="1" baseline="0" dirty="0" err="1">
              <a:solidFill>
                <a:schemeClr val="bg1">
                  <a:lumMod val="65000"/>
                </a:schemeClr>
              </a:solidFill>
            </a:rPr>
            <a:t>T.m</a:t>
          </a:r>
          <a:endParaRPr lang="en-US" sz="1100" b="1" baseline="0" dirty="0">
            <a:solidFill>
              <a:schemeClr val="bg1">
                <a:lumMod val="65000"/>
              </a:schemeClr>
            </a:solidFill>
          </a:endParaRPr>
        </a:p>
        <a:p xmlns:a="http://schemas.openxmlformats.org/drawingml/2006/main">
          <a:r>
            <a:rPr lang="en-US" sz="1100" b="1" baseline="0" dirty="0">
              <a:solidFill>
                <a:schemeClr val="accent1">
                  <a:lumMod val="75000"/>
                </a:schemeClr>
              </a:solidFill>
            </a:rPr>
            <a:t>PCS(K) = 0.333 </a:t>
          </a:r>
          <a:r>
            <a:rPr lang="en-US" sz="1100" b="1" baseline="0" dirty="0" err="1">
              <a:solidFill>
                <a:schemeClr val="accent1">
                  <a:lumMod val="75000"/>
                </a:schemeClr>
              </a:solidFill>
            </a:rPr>
            <a:t>T.m</a:t>
          </a:r>
          <a:endParaRPr lang="en-US" sz="1100" b="1" baseline="0" dirty="0">
            <a:solidFill>
              <a:schemeClr val="accent1">
                <a:lumMod val="75000"/>
              </a:schemeClr>
            </a:solidFill>
          </a:endParaRPr>
        </a:p>
        <a:p xmlns:a="http://schemas.openxmlformats.org/drawingml/2006/main">
          <a:r>
            <a:rPr lang="en-US" sz="1100" b="1" baseline="0" dirty="0">
              <a:solidFill>
                <a:srgbClr val="00B050"/>
              </a:solidFill>
            </a:rPr>
            <a:t>PCS(e) = 0.257 </a:t>
          </a:r>
          <a:r>
            <a:rPr lang="en-US" sz="1100" b="1" baseline="0" dirty="0" err="1">
              <a:solidFill>
                <a:srgbClr val="00B050"/>
              </a:solidFill>
            </a:rPr>
            <a:t>T.m</a:t>
          </a:r>
          <a:endParaRPr lang="en-US" sz="1100" b="1" dirty="0">
            <a:solidFill>
              <a:srgbClr val="00B05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B3E07-1025-4447-967E-394123C6EB6C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24DF2-0D92-964D-A1BF-EE945F4A30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1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5810"/>
            <a:ext cx="10972800" cy="488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F058-31C7-0541-992A-FF6B18E67362}" type="datetimeFigureOut">
              <a:rPr lang="en-US" smtClean="0"/>
              <a:pPr/>
              <a:t>5/27/26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1420" y="641289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7CCCF-424A-304E-A351-6F93D137BA2B}" type="slidenum">
              <a:rPr lang="en-US" sz="1800" smtClean="0">
                <a:latin typeface="Arial"/>
                <a:cs typeface="Arial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Picture 7" descr="JLab_logo_white1.jpg">
            <a:extLst>
              <a:ext uri="{FF2B5EF4-FFF2-40B4-BE49-F238E27FC236}">
                <a16:creationId xmlns:a16="http://schemas.microsoft.com/office/drawing/2014/main" id="{59DB738C-E628-7929-13A0-E1379186145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60" y="6394510"/>
            <a:ext cx="146304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allcweb.jlab.org/doc-private/ShowDocument?docid=1318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allcweb.jlab.org/wiki/images/4/43/HKS_beamline_tuneup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allcweb.jlab.org/wiki/images/a/af/HKS_MPS_plan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allcweb.jlab.org/wiki/images/b/b1/BPM_Requirements_by_Simulation_202605.pdf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5251" y="1110874"/>
            <a:ext cx="9341498" cy="1470025"/>
          </a:xfrm>
        </p:spPr>
        <p:txBody>
          <a:bodyPr>
            <a:noAutofit/>
          </a:bodyPr>
          <a:lstStyle/>
          <a:p>
            <a:br>
              <a:rPr lang="en-US" sz="4400" i="1" baseline="30000" dirty="0">
                <a:solidFill>
                  <a:srgbClr val="0027AC"/>
                </a:solidFill>
                <a:cs typeface="Arial Bold"/>
              </a:rPr>
            </a:br>
            <a:r>
              <a:rPr lang="en-US" sz="4400" i="1" baseline="30000" dirty="0">
                <a:solidFill>
                  <a:srgbClr val="0027AC"/>
                </a:solidFill>
                <a:cs typeface="Arial Bold"/>
              </a:rPr>
              <a:t>Beamline for Hypernuclear Experiments in Hall C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0292" y="3032543"/>
            <a:ext cx="5811416" cy="248911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Hypernuclear ERR</a:t>
            </a:r>
          </a:p>
          <a:p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dirty="0"/>
              <a:t>Dave Gaskell</a:t>
            </a:r>
          </a:p>
          <a:p>
            <a:r>
              <a:rPr lang="en-US" sz="2800" dirty="0"/>
              <a:t>Jefferson Lab</a:t>
            </a:r>
          </a:p>
          <a:p>
            <a:endParaRPr lang="en-US" sz="2800" dirty="0"/>
          </a:p>
          <a:p>
            <a:r>
              <a:rPr lang="en-US" sz="2600" i="1" dirty="0">
                <a:solidFill>
                  <a:srgbClr val="00B050"/>
                </a:solidFill>
              </a:rPr>
              <a:t>June 4-5, 2026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2102D-BEEB-46E3-1F4E-39FE1ABEF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FY25 Beam Test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382EEE-A922-A4C1-4039-1435CE37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3001398"/>
            <a:ext cx="4606835" cy="355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41EB0AA-D24F-32A0-379D-BB8AC0C99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8" b="35606"/>
          <a:stretch>
            <a:fillRect/>
          </a:stretch>
        </p:blipFill>
        <p:spPr bwMode="auto">
          <a:xfrm>
            <a:off x="6301377" y="1217393"/>
            <a:ext cx="5281023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A883C-4135-ABB4-8084-1B996720D7CA}"/>
              </a:ext>
            </a:extLst>
          </p:cNvPr>
          <p:cNvSpPr txBox="1"/>
          <p:nvPr/>
        </p:nvSpPr>
        <p:spPr>
          <a:xfrm>
            <a:off x="500019" y="1059120"/>
            <a:ext cx="559598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Dedicated beam test was performed at end of FY25 run to checkout SLI and extract beam energy width </a:t>
            </a:r>
            <a:r>
              <a:rPr lang="en-US" dirty="0">
                <a:sym typeface="Wingdings" pitchFamily="2" charset="2"/>
              </a:rPr>
              <a:t> 9/2/2025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Beam energy = 2.2 GeV, similar to hypernuclear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Interference fringes were visible on SLI, but central peak too bright for reliable fit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Beam energy width was extracted using beam size from harp scan and measured beam emittance: </a:t>
            </a:r>
            <a:r>
              <a:rPr lang="en-US" dirty="0" err="1">
                <a:latin typeface="Symbol" pitchFamily="2" charset="2"/>
              </a:rPr>
              <a:t>s</a:t>
            </a:r>
            <a:r>
              <a:rPr lang="en-US" baseline="-25000" dirty="0" err="1"/>
              <a:t>E</a:t>
            </a:r>
            <a:r>
              <a:rPr lang="en-US" dirty="0"/>
              <a:t>/E~3.2x10</a:t>
            </a:r>
            <a:r>
              <a:rPr lang="en-US" baseline="30000" dirty="0"/>
              <a:t>-5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i="1" dirty="0">
                <a:solidFill>
                  <a:srgbClr val="0027AC"/>
                </a:solidFill>
                <a:sym typeface="Wingdings" pitchFamily="2" charset="2"/>
              </a:rPr>
              <a:t>meets experiment requirement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Beam size from SLI used to monitor energy spread over several hours  4.5x10</a:t>
            </a:r>
            <a:r>
              <a:rPr lang="en-US" baseline="30000" dirty="0">
                <a:sym typeface="Wingdings" pitchFamily="2" charset="2"/>
              </a:rPr>
              <a:t>-5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Work continuing during this run period to understand source of bright central peak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Presentation from Nick Sereno:</a:t>
            </a:r>
          </a:p>
          <a:p>
            <a:r>
              <a:rPr lang="en-US" sz="1400" dirty="0">
                <a:hlinkClick r:id="rId4"/>
              </a:rPr>
              <a:t>https://</a:t>
            </a:r>
            <a:r>
              <a:rPr lang="en-US" sz="1400" dirty="0" err="1">
                <a:hlinkClick r:id="rId4"/>
              </a:rPr>
              <a:t>hallcweb.jlab.org</a:t>
            </a:r>
            <a:r>
              <a:rPr lang="en-US" sz="1400" dirty="0">
                <a:hlinkClick r:id="rId4"/>
              </a:rPr>
              <a:t>/doc-private/</a:t>
            </a:r>
            <a:r>
              <a:rPr lang="en-US" sz="1400" dirty="0" err="1">
                <a:hlinkClick r:id="rId4"/>
              </a:rPr>
              <a:t>ShowDocument?docid</a:t>
            </a:r>
            <a:r>
              <a:rPr lang="en-US" sz="1400" dirty="0">
                <a:hlinkClick r:id="rId4"/>
              </a:rPr>
              <a:t>=1318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0018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FB9CD-681C-9B70-624B-CE483FC6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Beam Energy and Arc Dipole Monitoring: 9</a:t>
            </a:r>
            <a:r>
              <a:rPr lang="en-US" baseline="30000" dirty="0"/>
              <a:t>th</a:t>
            </a:r>
            <a:r>
              <a:rPr lang="en-US" dirty="0"/>
              <a:t> Dipole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8198C-5F08-537C-79F0-76A2B33AE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570" y="1079309"/>
            <a:ext cx="4285573" cy="5546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5C23CD-A43B-7D99-DFAC-F479950FA217}"/>
              </a:ext>
            </a:extLst>
          </p:cNvPr>
          <p:cNvSpPr txBox="1"/>
          <p:nvPr/>
        </p:nvSpPr>
        <p:spPr>
          <a:xfrm>
            <a:off x="304049" y="1285584"/>
            <a:ext cx="567855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Additional information about relative beam energy can be provided using “9</a:t>
            </a:r>
            <a:r>
              <a:rPr lang="en-US" sz="2000" baseline="30000" dirty="0"/>
              <a:t>th</a:t>
            </a:r>
            <a:r>
              <a:rPr lang="en-US" sz="2000" dirty="0"/>
              <a:t> dipole”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System used during previous hypernuclear experiment in Hall C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Not used for absolute beam energy measurement a la Hall A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BE magnet wired in series with Hall C arc magnets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NMR probe placed at fixed position in dipole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BE magnet still in place in BSY service building – needs modest amount of work to revive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Re-cable magnet leads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Locate and install NMR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Implement remote NMR readout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1819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4EE5-4E50-6F85-C0A1-3B9B9B911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Energy Stability: Fast Feedback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09456-C7B3-BB29-38A8-6F6F7E04D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751" y="1800054"/>
            <a:ext cx="6847952" cy="36253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9EF12F-CF99-C1A9-D80F-0588F0CB7DDE}"/>
              </a:ext>
            </a:extLst>
          </p:cNvPr>
          <p:cNvSpPr txBox="1"/>
          <p:nvPr/>
        </p:nvSpPr>
        <p:spPr>
          <a:xfrm>
            <a:off x="174171" y="1475786"/>
            <a:ext cx="46677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fast feedback (@5 pass) in Hall A will be used during MOLLER running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Hall A is off for extended periods (on the order of hours), Hall C will request FFB in Hall C be engaged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FFB in Hall C recently recommissioned and used during FY26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Switching FFB from Hall A to C may result in small beam energy shift in Hall 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This is ok </a:t>
            </a:r>
            <a:r>
              <a:rPr lang="en-US" dirty="0">
                <a:sym typeface="Wingdings" pitchFamily="2" charset="2"/>
              </a:rPr>
              <a:t> beam energy will be monitored (</a:t>
            </a:r>
            <a:r>
              <a:rPr lang="en-US" dirty="0" err="1">
                <a:sym typeface="Wingdings" pitchFamily="2" charset="2"/>
              </a:rPr>
              <a:t>HALLC:p</a:t>
            </a:r>
            <a:r>
              <a:rPr lang="en-US" dirty="0">
                <a:sym typeface="Wingdings" pitchFamily="2" charset="2"/>
              </a:rPr>
              <a:t>, 3C12 position)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Energy shifts can be accounted for in data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020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B5597-E38B-7AB5-6D91-9878618C9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BBE6C-5250-3A8F-3E87-7A6BE33E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990601"/>
            <a:ext cx="9448800" cy="5097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FEB62B-78C9-D5AC-D738-FF249F2BC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Stray Fields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9A2698-13DE-56E3-871B-23D2B35BA0FF}"/>
              </a:ext>
            </a:extLst>
          </p:cNvPr>
          <p:cNvSpPr txBox="1"/>
          <p:nvPr/>
        </p:nvSpPr>
        <p:spPr>
          <a:xfrm>
            <a:off x="1888435" y="6398697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Slides and calculations from Steven Lassiter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2B17C-B708-7A13-8671-B8CD287B07B9}"/>
              </a:ext>
            </a:extLst>
          </p:cNvPr>
          <p:cNvSpPr txBox="1"/>
          <p:nvPr/>
        </p:nvSpPr>
        <p:spPr>
          <a:xfrm>
            <a:off x="7716406" y="906168"/>
            <a:ext cx="4349698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If unmitigated – stray fields from the hypernuclear magnets will results in unacceptably large beam deflection at dump face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No stray fields from quads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Dominant effects from PCS magnets and dipoles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Stray fields can be partially compensated by using the NPS corrector magnet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Tosca model predicts i</a:t>
            </a:r>
            <a:r>
              <a:rPr lang="en-US" dirty="0"/>
              <a:t>ntegral field @ maximum current of 150 A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=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ʃ</a:t>
            </a:r>
            <a:r>
              <a:rPr lang="en-US" dirty="0"/>
              <a:t> </a:t>
            </a:r>
            <a:r>
              <a:rPr lang="en-US" dirty="0" err="1"/>
              <a:t>B.dL</a:t>
            </a:r>
            <a:r>
              <a:rPr lang="en-US" dirty="0"/>
              <a:t> ~ 0.0424 </a:t>
            </a:r>
            <a:r>
              <a:rPr lang="en-US" dirty="0" err="1"/>
              <a:t>T.m</a:t>
            </a:r>
            <a:endParaRPr lang="en-US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Need additional mitigation – </a:t>
            </a:r>
            <a:r>
              <a:rPr lang="en-US" b="1" i="1" dirty="0">
                <a:sym typeface="Wingdings" pitchFamily="2" charset="2"/>
              </a:rPr>
              <a:t>beamline magnetic shielding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Multiple locations for beamline shield and corrector location were investigated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3C329-6A35-AABB-B944-FECC6BFA56BB}"/>
              </a:ext>
            </a:extLst>
          </p:cNvPr>
          <p:cNvSpPr/>
          <p:nvPr/>
        </p:nvSpPr>
        <p:spPr>
          <a:xfrm>
            <a:off x="2364684" y="5620911"/>
            <a:ext cx="167060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Fe shield pipe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F3E0D0-53A4-6FB8-957C-FEC16F329257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914400" y="3289271"/>
            <a:ext cx="1450284" cy="2516306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12647E-C0F9-A712-0A10-AD68E4278B7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2805319" y="3429000"/>
            <a:ext cx="394667" cy="2191911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FE0FF5-048C-1596-D439-4455787AA4DE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199986" y="3359426"/>
            <a:ext cx="3588440" cy="2261485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3DAB846-0C6C-2543-7DC3-3C6E57704592}"/>
              </a:ext>
            </a:extLst>
          </p:cNvPr>
          <p:cNvSpPr/>
          <p:nvPr/>
        </p:nvSpPr>
        <p:spPr>
          <a:xfrm>
            <a:off x="3838989" y="1049823"/>
            <a:ext cx="260156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NPS correction magnet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BF0380-CC7F-A3CF-FBE9-21AD52760956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5139773" y="1419155"/>
            <a:ext cx="118027" cy="1799248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255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B228-2B20-2177-EEBE-66EAA122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 of Stray Fields – No Field Corrections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7322126-3C7B-B2CE-8EB8-147F6B3BD9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2893130"/>
              </p:ext>
            </p:extLst>
          </p:nvPr>
        </p:nvGraphicFramePr>
        <p:xfrm>
          <a:off x="420755" y="979614"/>
          <a:ext cx="11582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F9E9A1-4D19-F2F9-98CE-F74703303E0F}"/>
              </a:ext>
            </a:extLst>
          </p:cNvPr>
          <p:cNvSpPr txBox="1"/>
          <p:nvPr/>
        </p:nvSpPr>
        <p:spPr>
          <a:xfrm>
            <a:off x="1721381" y="6466014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Slides and calculations from Steven Lassiter</a:t>
            </a:r>
          </a:p>
        </p:txBody>
      </p:sp>
    </p:spTree>
    <p:extLst>
      <p:ext uri="{BB962C8B-B14F-4D97-AF65-F5344CB8AC3E}">
        <p14:creationId xmlns:p14="http://schemas.microsoft.com/office/powerpoint/2010/main" val="699264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0233-BF90-2173-4DA8-2483A106B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 of Stray Fields with Front Fe beam line shielding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D591915-EE37-D11B-A8CF-8034B2CDC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066446"/>
              </p:ext>
            </p:extLst>
          </p:nvPr>
        </p:nvGraphicFramePr>
        <p:xfrm>
          <a:off x="1234511" y="1052663"/>
          <a:ext cx="9695561" cy="3831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96ED5A7-6DB5-E0A8-4EDD-7F5B0A4D9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120" y="4492868"/>
            <a:ext cx="5656720" cy="19503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EEFBBB-381A-29BF-FC88-96C7871C55BB}"/>
              </a:ext>
            </a:extLst>
          </p:cNvPr>
          <p:cNvSpPr/>
          <p:nvPr/>
        </p:nvSpPr>
        <p:spPr>
          <a:xfrm>
            <a:off x="6108329" y="5250807"/>
            <a:ext cx="284517" cy="21141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FE73C-773F-AFE3-0A44-9B1858465AF4}"/>
              </a:ext>
            </a:extLst>
          </p:cNvPr>
          <p:cNvSpPr txBox="1"/>
          <p:nvPr/>
        </p:nvSpPr>
        <p:spPr>
          <a:xfrm>
            <a:off x="761108" y="5453076"/>
            <a:ext cx="18628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Fe Beam Pipe Shielding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F2F5F7-CC62-9ADD-3D44-BD85339B32CD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623923" y="5382818"/>
            <a:ext cx="1862815" cy="3626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9519B7-3683-1F2C-8EE7-8D0C64729D73}"/>
              </a:ext>
            </a:extLst>
          </p:cNvPr>
          <p:cNvSpPr txBox="1"/>
          <p:nvPr/>
        </p:nvSpPr>
        <p:spPr>
          <a:xfrm>
            <a:off x="9764101" y="5464872"/>
            <a:ext cx="166679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NPS corrector Magnet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8AFA42-2E7E-E157-0FC7-294EFE42BD00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6470374" y="5382818"/>
            <a:ext cx="3293727" cy="3744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8">
            <a:extLst>
              <a:ext uri="{FF2B5EF4-FFF2-40B4-BE49-F238E27FC236}">
                <a16:creationId xmlns:a16="http://schemas.microsoft.com/office/drawing/2014/main" id="{7846FA03-E9BF-71DB-B095-877EF9E259B5}"/>
              </a:ext>
            </a:extLst>
          </p:cNvPr>
          <p:cNvSpPr txBox="1"/>
          <p:nvPr/>
        </p:nvSpPr>
        <p:spPr>
          <a:xfrm>
            <a:off x="7701897" y="4559881"/>
            <a:ext cx="49530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6D850BC-9BF4-CB18-6FCD-A80B81ABE9FB}"/>
              </a:ext>
            </a:extLst>
          </p:cNvPr>
          <p:cNvSpPr txBox="1"/>
          <p:nvPr/>
        </p:nvSpPr>
        <p:spPr>
          <a:xfrm>
            <a:off x="7271706" y="5900544"/>
            <a:ext cx="53060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HKS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8892804-39D9-7B0F-246C-D6536C7B826B}"/>
              </a:ext>
            </a:extLst>
          </p:cNvPr>
          <p:cNvSpPr txBox="1"/>
          <p:nvPr/>
        </p:nvSpPr>
        <p:spPr>
          <a:xfrm>
            <a:off x="3465862" y="5731045"/>
            <a:ext cx="601935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B85FB-DC0A-9C0A-7400-349C29DA544B}"/>
              </a:ext>
            </a:extLst>
          </p:cNvPr>
          <p:cNvSpPr txBox="1"/>
          <p:nvPr/>
        </p:nvSpPr>
        <p:spPr>
          <a:xfrm>
            <a:off x="1615874" y="6422094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Slides and calculations from Steven Lassiter</a:t>
            </a:r>
          </a:p>
        </p:txBody>
      </p:sp>
    </p:spTree>
    <p:extLst>
      <p:ext uri="{BB962C8B-B14F-4D97-AF65-F5344CB8AC3E}">
        <p14:creationId xmlns:p14="http://schemas.microsoft.com/office/powerpoint/2010/main" val="1867154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1CBEB-18E5-4A1D-5939-32DDA6938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Stray Field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0F074-FE00-7485-B82A-30C81E932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TOSCA model developed by Steve Lassiter before his retirement</a:t>
            </a:r>
          </a:p>
          <a:p>
            <a:r>
              <a:rPr lang="en-US" dirty="0"/>
              <a:t>Beamline design has been updated since then </a:t>
            </a:r>
            <a:r>
              <a:rPr lang="en-US" dirty="0">
                <a:sym typeface="Wingdings" pitchFamily="2" charset="2"/>
              </a:rPr>
              <a:t> existing TOSCA model not entirely compatible with new design</a:t>
            </a:r>
          </a:p>
          <a:p>
            <a:r>
              <a:rPr lang="en-US" dirty="0">
                <a:sym typeface="Wingdings" pitchFamily="2" charset="2"/>
              </a:rPr>
              <a:t>Jay Benesch has agreed to work with us to update the TOSCA model and provide field maps</a:t>
            </a:r>
          </a:p>
          <a:p>
            <a:r>
              <a:rPr lang="en-US" dirty="0">
                <a:sym typeface="Wingdings" pitchFamily="2" charset="2"/>
              </a:rPr>
              <a:t>These new field maps will be used in radiation simulations and beam tracking calculations</a:t>
            </a:r>
          </a:p>
          <a:p>
            <a:r>
              <a:rPr lang="en-US" dirty="0">
                <a:sym typeface="Wingdings" pitchFamily="2" charset="2"/>
              </a:rPr>
              <a:t>Timeline for TOSCA/field map updates not yet known – existing files under study</a:t>
            </a:r>
          </a:p>
          <a:p>
            <a:pPr lvl="1"/>
            <a:r>
              <a:rPr lang="en-US" dirty="0">
                <a:sym typeface="Wingdings" pitchFamily="2" charset="2"/>
              </a:rPr>
              <a:t>Radiation and beam tracking simulations complete about a month after that field map updates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896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F2CE2-B0D4-871F-EAF8-C73E5151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23" y="186918"/>
            <a:ext cx="5745367" cy="804672"/>
          </a:xfrm>
        </p:spPr>
        <p:txBody>
          <a:bodyPr/>
          <a:lstStyle/>
          <a:p>
            <a:pPr algn="l"/>
            <a:r>
              <a:rPr lang="en-US" dirty="0"/>
              <a:t>Beam Setup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1556F-3A3E-2EE7-1872-26FBC487F8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06" r="2554" b="9524"/>
          <a:stretch>
            <a:fillRect/>
          </a:stretch>
        </p:blipFill>
        <p:spPr>
          <a:xfrm>
            <a:off x="6282089" y="274637"/>
            <a:ext cx="5745367" cy="6204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4EB8E1-DABD-D778-14C8-2B7626E4D3EE}"/>
              </a:ext>
            </a:extLst>
          </p:cNvPr>
          <p:cNvSpPr txBox="1"/>
          <p:nvPr/>
        </p:nvSpPr>
        <p:spPr>
          <a:xfrm>
            <a:off x="536723" y="991590"/>
            <a:ext cx="537318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Draft hypernuclear beamline setup plan has been developed with input from Hall C APELs and Ops Liaisons</a:t>
            </a:r>
          </a:p>
          <a:p>
            <a:endParaRPr lang="en-US" dirty="0"/>
          </a:p>
          <a:p>
            <a:r>
              <a:rPr lang="en-US" dirty="0"/>
              <a:t>Document link: </a:t>
            </a:r>
          </a:p>
          <a:p>
            <a:r>
              <a:rPr lang="en-US" dirty="0">
                <a:hlinkClick r:id="rId3"/>
              </a:rPr>
              <a:t>https://hallcweb.jlab.org/wiki/images/4/43/HKS_beamline_tuneup.pdf</a:t>
            </a:r>
            <a:endParaRPr lang="en-US" dirty="0"/>
          </a:p>
          <a:p>
            <a:endParaRPr lang="en-US" dirty="0"/>
          </a:p>
          <a:p>
            <a:r>
              <a:rPr lang="en-US" b="1" u="sng" dirty="0"/>
              <a:t>Key steps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Check ion chamber functionality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Steer beam to dump with all hypernuclear magnets </a:t>
            </a:r>
            <a:r>
              <a:rPr lang="en-US" b="1" i="1" dirty="0"/>
              <a:t>off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Ramp magnets in steps (25%, 50%, 75%,100%) to nominal currents, while checking beam position at dump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Check degree of beam steering from magnets with significant stray field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Check beam steering from magnets with small stray field</a:t>
            </a:r>
          </a:p>
        </p:txBody>
      </p:sp>
    </p:spTree>
    <p:extLst>
      <p:ext uri="{BB962C8B-B14F-4D97-AF65-F5344CB8AC3E}">
        <p14:creationId xmlns:p14="http://schemas.microsoft.com/office/powerpoint/2010/main" val="2799631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2D332-33EE-0113-30A0-C6F95D36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Protection Configuration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87CBD-B2C6-AD0C-DFBA-897949072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870" y="1550125"/>
            <a:ext cx="6695157" cy="45464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91831A-00B6-73E4-6291-55CC6EE2C179}"/>
              </a:ext>
            </a:extLst>
          </p:cNvPr>
          <p:cNvSpPr txBox="1"/>
          <p:nvPr/>
        </p:nvSpPr>
        <p:spPr>
          <a:xfrm>
            <a:off x="420973" y="1550125"/>
            <a:ext cx="44209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ion chambers in Hall C will be relocated to provide protection for hypernuclear target and detectors</a:t>
            </a:r>
          </a:p>
          <a:p>
            <a:endParaRPr lang="en-US" dirty="0"/>
          </a:p>
          <a:p>
            <a:r>
              <a:rPr lang="en-US" dirty="0"/>
              <a:t>Power supply currents from magnets with large stray fields will be included in FSD system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PCS magnets and correctors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HKS and HES dipoles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NPS corrector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Window around nominal current will be used to determine FSD threshold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i="1" dirty="0">
                <a:sym typeface="Wingdings" pitchFamily="2" charset="2"/>
              </a:rPr>
              <a:t>All magnets will be controlled by Ops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F3921-0D50-C222-F16F-4E477CEABCC8}"/>
              </a:ext>
            </a:extLst>
          </p:cNvPr>
          <p:cNvSpPr txBox="1"/>
          <p:nvPr/>
        </p:nvSpPr>
        <p:spPr>
          <a:xfrm>
            <a:off x="2569029" y="1060558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https://hallcweb.jlab.org/wiki/images/a/af/HKS_MPS_plan.pdf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346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7881-8537-AB74-28FB-4CEA5ACD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Issues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456C0-D8C7-094B-457E-8458C5885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092" y="1338507"/>
            <a:ext cx="3739673" cy="4839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8A75B6-8C57-D242-653B-3F62660E49A4}"/>
              </a:ext>
            </a:extLst>
          </p:cNvPr>
          <p:cNvSpPr txBox="1"/>
          <p:nvPr/>
        </p:nvSpPr>
        <p:spPr>
          <a:xfrm>
            <a:off x="328246" y="1292401"/>
            <a:ext cx="66088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few other small issues will need to be addressed before hypernuclear experiments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Hypernuclear experiments will require event-by-event readout of BPM information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This has not been done in Hall C since Q-Weak experiment (2012)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Hardware still in place  spares will become available after MOLLER installation in Hall A (switching to new technology)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Have been testing a few BPMs with existing Hall C DAQ and spare FADC channels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Fast raster controls will need to be modified to account for longer drift to hypernuclear target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Straightforward controls modification  done during Q-Weak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68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812DFA-6DA1-1F97-EF11-2EF551757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70" y="381461"/>
            <a:ext cx="5180674" cy="156660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Hypernuclear Setup in Hall C and Beam Requirements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655F6-FBF9-3ACB-50CF-F70BA45EDCE4}"/>
              </a:ext>
            </a:extLst>
          </p:cNvPr>
          <p:cNvSpPr txBox="1"/>
          <p:nvPr/>
        </p:nvSpPr>
        <p:spPr>
          <a:xfrm>
            <a:off x="207529" y="2355573"/>
            <a:ext cx="51131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Hypernuclear target 6.6 meters downstream of nominal targets position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 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Successfully transport beam to dump, mitigating stray fields from magnets close to beamline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Beam energy spread </a:t>
            </a:r>
            <a:r>
              <a:rPr lang="en-US" dirty="0" err="1">
                <a:latin typeface="Symbol" pitchFamily="2" charset="2"/>
              </a:rPr>
              <a:t>s</a:t>
            </a:r>
            <a:r>
              <a:rPr lang="en-US" baseline="-25000" dirty="0" err="1"/>
              <a:t>E</a:t>
            </a:r>
            <a:r>
              <a:rPr lang="en-US" dirty="0"/>
              <a:t>/E &lt;= 3 x 10</a:t>
            </a:r>
            <a:r>
              <a:rPr lang="en-US" baseline="30000" dirty="0"/>
              <a:t>-5</a:t>
            </a:r>
            <a:r>
              <a:rPr lang="en-US" dirty="0"/>
              <a:t> (70 keV at 2.24 GeV)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Beam position precision and stability at target: </a:t>
            </a:r>
            <a:r>
              <a:rPr lang="en-US" dirty="0" err="1">
                <a:latin typeface="Symbol" pitchFamily="2" charset="2"/>
              </a:rPr>
              <a:t>s</a:t>
            </a:r>
            <a:r>
              <a:rPr lang="en-US" baseline="-25000" dirty="0" err="1"/>
              <a:t>x</a:t>
            </a:r>
            <a:r>
              <a:rPr lang="en-US" dirty="0"/>
              <a:t> = 0.25 mm, </a:t>
            </a:r>
            <a:r>
              <a:rPr lang="en-US" dirty="0" err="1">
                <a:latin typeface="Symbol" pitchFamily="2" charset="2"/>
              </a:rPr>
              <a:t>s</a:t>
            </a:r>
            <a:r>
              <a:rPr lang="en-US" baseline="-25000" dirty="0" err="1"/>
              <a:t>y</a:t>
            </a:r>
            <a:r>
              <a:rPr lang="en-US" dirty="0"/>
              <a:t> = 2 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A6DE8-990D-C426-AF8A-B891DA4F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976" y="923223"/>
            <a:ext cx="6512495" cy="524646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DC7DB7-F5BE-0608-70C8-B717CF7E52AA}"/>
              </a:ext>
            </a:extLst>
          </p:cNvPr>
          <p:cNvCxnSpPr>
            <a:cxnSpLocks/>
          </p:cNvCxnSpPr>
          <p:nvPr/>
        </p:nvCxnSpPr>
        <p:spPr>
          <a:xfrm flipV="1">
            <a:off x="8028632" y="542611"/>
            <a:ext cx="70338" cy="58380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4C5ED28-5579-4D12-F4E9-5C0084550DA1}"/>
              </a:ext>
            </a:extLst>
          </p:cNvPr>
          <p:cNvSpPr/>
          <p:nvPr/>
        </p:nvSpPr>
        <p:spPr>
          <a:xfrm>
            <a:off x="7873340" y="5759532"/>
            <a:ext cx="308759" cy="32063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FF93D-E97D-0758-B0F3-ACF0FECCA01D}"/>
              </a:ext>
            </a:extLst>
          </p:cNvPr>
          <p:cNvSpPr txBox="1"/>
          <p:nvPr/>
        </p:nvSpPr>
        <p:spPr>
          <a:xfrm>
            <a:off x="8333391" y="573261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pivot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FCD7CA-860B-8158-2742-BD2688646BD3}"/>
              </a:ext>
            </a:extLst>
          </p:cNvPr>
          <p:cNvSpPr txBox="1"/>
          <p:nvPr/>
        </p:nvSpPr>
        <p:spPr>
          <a:xfrm>
            <a:off x="7310711" y="23542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8B8697-B8DC-C86B-B7D5-8C740ACCEB2D}"/>
              </a:ext>
            </a:extLst>
          </p:cNvPr>
          <p:cNvSpPr txBox="1"/>
          <p:nvPr/>
        </p:nvSpPr>
        <p:spPr>
          <a:xfrm>
            <a:off x="8547029" y="235557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0692C-EF86-BD4C-471D-FEB3140CDA95}"/>
              </a:ext>
            </a:extLst>
          </p:cNvPr>
          <p:cNvSpPr txBox="1"/>
          <p:nvPr/>
        </p:nvSpPr>
        <p:spPr>
          <a:xfrm>
            <a:off x="8457260" y="434088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D8618F-9857-69A1-CB11-F023A993D901}"/>
              </a:ext>
            </a:extLst>
          </p:cNvPr>
          <p:cNvSpPr txBox="1"/>
          <p:nvPr/>
        </p:nvSpPr>
        <p:spPr>
          <a:xfrm>
            <a:off x="5582536" y="2985648"/>
            <a:ext cx="1618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Hypernuclear target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CFBAA5-8395-FF0B-A3BA-AB2E3813F86B}"/>
              </a:ext>
            </a:extLst>
          </p:cNvPr>
          <p:cNvCxnSpPr/>
          <p:nvPr/>
        </p:nvCxnSpPr>
        <p:spPr>
          <a:xfrm>
            <a:off x="6312951" y="3631979"/>
            <a:ext cx="1518824" cy="401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C598A42-C94B-F642-E133-A1FE6278692B}"/>
              </a:ext>
            </a:extLst>
          </p:cNvPr>
          <p:cNvSpPr/>
          <p:nvPr/>
        </p:nvSpPr>
        <p:spPr>
          <a:xfrm>
            <a:off x="7909421" y="3920930"/>
            <a:ext cx="308759" cy="32063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07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0C83E-4DFF-7F56-3466-2D0E5419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0A074-F1A2-11DE-8D98-E7055F3B6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will be required from several groups to ensure beamline readiness</a:t>
            </a:r>
          </a:p>
          <a:p>
            <a:pPr lvl="1"/>
            <a:r>
              <a:rPr lang="en-US" dirty="0"/>
              <a:t>Accelerator Operations (Hall C Ops liaison and APEL)</a:t>
            </a:r>
          </a:p>
          <a:p>
            <a:pPr lvl="1"/>
            <a:r>
              <a:rPr lang="en-US" dirty="0"/>
              <a:t>Instrumentation and Controls Group (I&amp;C)</a:t>
            </a:r>
          </a:p>
          <a:p>
            <a:pPr lvl="1"/>
            <a:r>
              <a:rPr lang="en-US" dirty="0"/>
              <a:t>Accelerator Controls Software Group</a:t>
            </a:r>
          </a:p>
          <a:p>
            <a:pPr lvl="1"/>
            <a:r>
              <a:rPr lang="en-US" dirty="0"/>
              <a:t>Diagnostic Development Group</a:t>
            </a:r>
          </a:p>
          <a:p>
            <a:pPr lvl="1"/>
            <a:r>
              <a:rPr lang="en-US" dirty="0"/>
              <a:t>Hall C Engineering and Design</a:t>
            </a:r>
          </a:p>
          <a:p>
            <a:r>
              <a:rPr lang="en-US" dirty="0"/>
              <a:t>Coordination has begun, and affected groups are aware of requested support for hypernuclear beamline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46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5BBE-5A12-6008-84D6-4FE5735E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59754-A094-7234-EDCA-61923389E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Hypernuclear experiments will require modifications to Hall C beamline</a:t>
            </a:r>
          </a:p>
          <a:p>
            <a:pPr lvl="1"/>
            <a:r>
              <a:rPr lang="en-US" dirty="0"/>
              <a:t>All changes to beamline are downstream of standard Hall C pivot</a:t>
            </a:r>
          </a:p>
          <a:p>
            <a:pPr marL="400050"/>
            <a:r>
              <a:rPr lang="en-US" dirty="0"/>
              <a:t>Additional diagnostic girder will be added downstream of Hall C pivot to provide required precision on beam position measurement</a:t>
            </a:r>
          </a:p>
          <a:p>
            <a:pPr marL="400050"/>
            <a:r>
              <a:rPr lang="en-US" dirty="0"/>
              <a:t>New Synchrotron Radiation Interferometer (SRI) will be used to non-invasively monitor beam energy spread </a:t>
            </a:r>
            <a:r>
              <a:rPr lang="en-US" dirty="0">
                <a:sym typeface="Wingdings" pitchFamily="2" charset="2"/>
              </a:rPr>
              <a:t> currently be commissioned</a:t>
            </a:r>
          </a:p>
          <a:p>
            <a:pPr marL="800100" lvl="1"/>
            <a:r>
              <a:rPr lang="en-US" dirty="0">
                <a:sym typeface="Wingdings" pitchFamily="2" charset="2"/>
              </a:rPr>
              <a:t>Beam test during FY25 run verified that required beam energy spread is achievable with 12 GeV configuration</a:t>
            </a:r>
          </a:p>
          <a:p>
            <a:pPr marL="800100" lvl="1"/>
            <a:r>
              <a:rPr lang="en-US" dirty="0">
                <a:sym typeface="Wingdings" pitchFamily="2" charset="2"/>
              </a:rPr>
              <a:t>Tests with SRI still ongoing</a:t>
            </a:r>
          </a:p>
          <a:p>
            <a:pPr marL="400050"/>
            <a:r>
              <a:rPr lang="en-US" dirty="0">
                <a:sym typeface="Wingdings" pitchFamily="2" charset="2"/>
              </a:rPr>
              <a:t>Beam deflection due to stray fields has been investigated and will be mitigated by combination of passive shielding and corrector magnet</a:t>
            </a:r>
          </a:p>
          <a:p>
            <a:pPr marL="800100" lvl="1"/>
            <a:r>
              <a:rPr lang="en-US" dirty="0">
                <a:sym typeface="Wingdings" pitchFamily="2" charset="2"/>
              </a:rPr>
              <a:t>Draft beam setup procedure has been developed with input from Ops and APEL</a:t>
            </a:r>
          </a:p>
          <a:p>
            <a:pPr marL="800100" lvl="1"/>
            <a:r>
              <a:rPr lang="en-US" dirty="0">
                <a:sym typeface="Wingdings" pitchFamily="2" charset="2"/>
              </a:rPr>
              <a:t>MPS configuration has been discussed with SSG</a:t>
            </a:r>
          </a:p>
          <a:p>
            <a:pPr marL="400050"/>
            <a:r>
              <a:rPr lang="en-US" dirty="0">
                <a:sym typeface="Wingdings" pitchFamily="2" charset="2"/>
              </a:rPr>
              <a:t>No significant issues anticipated for hypernuclear beamline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6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D379-A557-6D9A-F200-624543C2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2D9D2-37FA-DA02-A096-6D84D9F17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74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9EE868-6072-F9E6-4083-8EE639DDC6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63" t="6039" r="50239" b="48889"/>
          <a:stretch/>
        </p:blipFill>
        <p:spPr>
          <a:xfrm rot="16200000">
            <a:off x="3122999" y="-1594750"/>
            <a:ext cx="5852132" cy="10534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4136A-0F0A-F9FA-31CA-20F1D584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5334000" cy="804672"/>
          </a:xfrm>
        </p:spPr>
        <p:txBody>
          <a:bodyPr/>
          <a:lstStyle/>
          <a:p>
            <a:r>
              <a:rPr lang="en-US" dirty="0"/>
              <a:t>Polarized Target Girder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719A2-DC3B-857C-08D3-72F859CC1A2C}"/>
              </a:ext>
            </a:extLst>
          </p:cNvPr>
          <p:cNvSpPr txBox="1"/>
          <p:nvPr/>
        </p:nvSpPr>
        <p:spPr>
          <a:xfrm>
            <a:off x="4780721" y="118171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M20 (3 inch) BPMs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CA8A79-3308-F38C-7562-37E39544A42A}"/>
              </a:ext>
            </a:extLst>
          </p:cNvPr>
          <p:cNvCxnSpPr>
            <a:cxnSpLocks/>
          </p:cNvCxnSpPr>
          <p:nvPr/>
        </p:nvCxnSpPr>
        <p:spPr>
          <a:xfrm>
            <a:off x="5821845" y="1550386"/>
            <a:ext cx="2231556" cy="19151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824BDB-2C74-50D7-0CFC-9BEE0FA7AF6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538330" y="1551042"/>
            <a:ext cx="2315762" cy="1991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E858DE-70AE-C22C-5A07-296CAD152300}"/>
              </a:ext>
            </a:extLst>
          </p:cNvPr>
          <p:cNvSpPr txBox="1"/>
          <p:nvPr/>
        </p:nvSpPr>
        <p:spPr>
          <a:xfrm>
            <a:off x="5468641" y="622917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Superharps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4A8145-7A55-8A57-67A9-6BED4A5F1BD4}"/>
              </a:ext>
            </a:extLst>
          </p:cNvPr>
          <p:cNvCxnSpPr>
            <a:cxnSpLocks/>
          </p:cNvCxnSpPr>
          <p:nvPr/>
        </p:nvCxnSpPr>
        <p:spPr>
          <a:xfrm flipV="1">
            <a:off x="6157291" y="3937304"/>
            <a:ext cx="2261152" cy="2249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B8C6D3-C902-1058-8C6D-B3D8E7B2C217}"/>
              </a:ext>
            </a:extLst>
          </p:cNvPr>
          <p:cNvCxnSpPr>
            <a:cxnSpLocks/>
          </p:cNvCxnSpPr>
          <p:nvPr/>
        </p:nvCxnSpPr>
        <p:spPr>
          <a:xfrm flipH="1" flipV="1">
            <a:off x="4055165" y="3842909"/>
            <a:ext cx="2102126" cy="23443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414E584-5724-1E06-B660-880A1E29C42F}"/>
              </a:ext>
            </a:extLst>
          </p:cNvPr>
          <p:cNvSpPr txBox="1"/>
          <p:nvPr/>
        </p:nvSpPr>
        <p:spPr>
          <a:xfrm>
            <a:off x="5280935" y="3526055"/>
            <a:ext cx="885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Viewer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8CC65C-CC12-E0A4-613D-FD1185560F91}"/>
              </a:ext>
            </a:extLst>
          </p:cNvPr>
          <p:cNvCxnSpPr>
            <a:cxnSpLocks/>
          </p:cNvCxnSpPr>
          <p:nvPr/>
        </p:nvCxnSpPr>
        <p:spPr>
          <a:xfrm flipH="1">
            <a:off x="4696211" y="3728818"/>
            <a:ext cx="6485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207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5FD99-82A9-5BB4-5173-D78511276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MEASURING THE BEAM SIZE  [NON-INVASIVE]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93352A-D34D-05E7-8BAF-E7693CF2D622}"/>
              </a:ext>
            </a:extLst>
          </p:cNvPr>
          <p:cNvSpPr txBox="1"/>
          <p:nvPr/>
        </p:nvSpPr>
        <p:spPr>
          <a:xfrm>
            <a:off x="0" y="90851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SYNCHROTRON RADIATION INTERFEROMETER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779A1-76C7-3F33-A90F-C42D1FA5A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726"/>
            <a:ext cx="12191999" cy="4743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00093-8193-283F-DD62-18A4F3A0F120}"/>
              </a:ext>
            </a:extLst>
          </p:cNvPr>
          <p:cNvSpPr txBox="1"/>
          <p:nvPr/>
        </p:nvSpPr>
        <p:spPr>
          <a:xfrm>
            <a:off x="3388196" y="6383308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Joe </a:t>
            </a:r>
            <a:r>
              <a:rPr lang="en-US" sz="2000" i="1" dirty="0" err="1"/>
              <a:t>Gubeli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771025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BBD74C-AB93-2502-1736-000AE852E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495" y="3944995"/>
            <a:ext cx="3215965" cy="2784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A06D1-8AE9-D0CE-3586-DB29F97E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SYNCHROTRON RADIATION WORKSHOP (SRW)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B794F-2587-7CBD-49BB-B3F56ADB8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5643" b="38224"/>
          <a:stretch/>
        </p:blipFill>
        <p:spPr>
          <a:xfrm>
            <a:off x="1084160" y="1655680"/>
            <a:ext cx="2858000" cy="1712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DF139A-3103-791F-D7AA-0AADFD9E7A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091" b="43381"/>
          <a:stretch/>
        </p:blipFill>
        <p:spPr>
          <a:xfrm>
            <a:off x="7522723" y="1727189"/>
            <a:ext cx="2781862" cy="1569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7278B-DE47-21A1-072B-0C96E0AA2452}"/>
              </a:ext>
            </a:extLst>
          </p:cNvPr>
          <p:cNvSpPr txBox="1"/>
          <p:nvPr/>
        </p:nvSpPr>
        <p:spPr>
          <a:xfrm>
            <a:off x="1282035" y="1010869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TYPICAL FULL CAMERA FRAME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7852C-928E-BA2E-03F1-A2E16D23BAF2}"/>
              </a:ext>
            </a:extLst>
          </p:cNvPr>
          <p:cNvSpPr txBox="1"/>
          <p:nvPr/>
        </p:nvSpPr>
        <p:spPr>
          <a:xfrm>
            <a:off x="7069815" y="1070270"/>
            <a:ext cx="368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TYPICAL ZOOMED IN CAMERA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F59EC-BDDC-191B-2F1C-8BB3F02FBA0B}"/>
              </a:ext>
            </a:extLst>
          </p:cNvPr>
          <p:cNvSpPr txBox="1"/>
          <p:nvPr/>
        </p:nvSpPr>
        <p:spPr>
          <a:xfrm>
            <a:off x="477589" y="3376220"/>
            <a:ext cx="448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HORIZONTAL SLICE THROUGH IMAGE CENTER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8726B9-92C4-46EB-124B-BFC3441A9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723" y="4768006"/>
            <a:ext cx="4511686" cy="1006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7941A1-0E44-329B-C5FB-C0171AF18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160" y="3946653"/>
            <a:ext cx="4572000" cy="2648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79D732-511D-3A0A-41D4-4B42C98EFB7D}"/>
              </a:ext>
            </a:extLst>
          </p:cNvPr>
          <p:cNvSpPr txBox="1"/>
          <p:nvPr/>
        </p:nvSpPr>
        <p:spPr>
          <a:xfrm>
            <a:off x="9346528" y="6225409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Joe </a:t>
            </a:r>
            <a:r>
              <a:rPr lang="en-US" sz="2000" i="1" dirty="0" err="1"/>
              <a:t>Gubeli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469484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AAA9-0BF3-0E18-34F4-F5953DDA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Spectrometer Parameters with PCS Correction coils run at full current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53240-2F6A-DCA6-078C-1E40E40B1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565"/>
            <a:ext cx="10515600" cy="45767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Beam Energy  e- @ 2.24 </a:t>
            </a:r>
            <a:r>
              <a:rPr lang="en-US" dirty="0" err="1"/>
              <a:t>Gev</a:t>
            </a:r>
            <a:br>
              <a:rPr lang="en-US" dirty="0"/>
            </a:br>
            <a:endParaRPr lang="en-US" dirty="0"/>
          </a:p>
          <a:p>
            <a:r>
              <a:rPr lang="en-US" dirty="0"/>
              <a:t>HKS Angle at -25.8°  K+@1.200 </a:t>
            </a:r>
            <a:r>
              <a:rPr lang="en-US" dirty="0" err="1"/>
              <a:t>Gev</a:t>
            </a:r>
            <a:r>
              <a:rPr lang="en-US" dirty="0"/>
              <a:t>/c  PCS(K+) angle is at -11.5° </a:t>
            </a:r>
          </a:p>
          <a:p>
            <a:r>
              <a:rPr lang="en-US" dirty="0"/>
              <a:t>PCS (K+):</a:t>
            </a:r>
            <a:br>
              <a:rPr lang="en-US" dirty="0"/>
            </a:br>
            <a:r>
              <a:rPr lang="en-US" dirty="0"/>
              <a:t>Main coil J = -393.50 AT/cm^2,    NI = -109,167.1 A.T,   N = 96, I = -1,137.2 A</a:t>
            </a:r>
            <a:br>
              <a:rPr lang="en-US" dirty="0"/>
            </a:br>
            <a:r>
              <a:rPr lang="en-US" dirty="0"/>
              <a:t>Trim coil  J =   666.67 AT/cm^2,    NI =  88,000.0 A.T,     N = 88, I =   1,000.0 A</a:t>
            </a:r>
          </a:p>
          <a:p>
            <a:endParaRPr lang="en-US" dirty="0"/>
          </a:p>
          <a:p>
            <a:r>
              <a:rPr lang="en-US" dirty="0"/>
              <a:t>HES Angle at +14.9°  e- @0.744 </a:t>
            </a:r>
            <a:r>
              <a:rPr lang="en-US" dirty="0" err="1"/>
              <a:t>Gev</a:t>
            </a:r>
            <a:r>
              <a:rPr lang="en-US" dirty="0"/>
              <a:t>/c    PCS(e-) angle is at +8.5° </a:t>
            </a:r>
          </a:p>
          <a:p>
            <a:r>
              <a:rPr lang="en-US" dirty="0"/>
              <a:t>PCS (e-):</a:t>
            </a:r>
            <a:br>
              <a:rPr lang="en-US" dirty="0"/>
            </a:br>
            <a:r>
              <a:rPr lang="en-US" dirty="0"/>
              <a:t>Main coil J =    50.50 AT/cm^2,   NI =    14,010.7 A.T,   N = 96  I =  145.9 A</a:t>
            </a:r>
            <a:br>
              <a:rPr lang="en-US" dirty="0"/>
            </a:br>
            <a:r>
              <a:rPr lang="en-US" dirty="0"/>
              <a:t>Trim coil  J = -666.67 AT/cm^2,   NI =  -88,000.0 A.T,   N = 88, I = -1,000.0 A</a:t>
            </a:r>
          </a:p>
          <a:p>
            <a:endParaRPr lang="en-US" dirty="0"/>
          </a:p>
          <a:p>
            <a:r>
              <a:rPr lang="en-US" dirty="0" err="1"/>
              <a:t>Enge</a:t>
            </a:r>
            <a:r>
              <a:rPr lang="en-US" dirty="0"/>
              <a:t>: Angle at  210° (-30°) 110Mev/c </a:t>
            </a:r>
            <a:r>
              <a:rPr lang="en-US" dirty="0" err="1"/>
              <a:t>Pions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97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BE98-14B8-398F-4DE1-359F6ACC4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 Measurement Requirements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9B88C-1D84-3AD7-BF64-F787D12B6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85" y="3595028"/>
            <a:ext cx="7372421" cy="2988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586F35-918C-6ECD-9BBE-4366AF012F4A}"/>
              </a:ext>
            </a:extLst>
          </p:cNvPr>
          <p:cNvSpPr txBox="1"/>
          <p:nvPr/>
        </p:nvSpPr>
        <p:spPr>
          <a:xfrm>
            <a:off x="1175657" y="1185705"/>
            <a:ext cx="1037655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Required precision on beam position at target: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/>
              <a:t>x</a:t>
            </a:r>
            <a:r>
              <a:rPr lang="en-US" sz="2000" dirty="0"/>
              <a:t> = 0.25 mm,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/>
              <a:t>y</a:t>
            </a:r>
            <a:r>
              <a:rPr lang="en-US" sz="2000" dirty="0"/>
              <a:t> = 2 mm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Horizontal precision driven by Decay Pion Spectroscopy measurements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1 mm horizontal shift  momentum shift = 38 keV/c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DPS requires 10 keV accuracy  0.25 mm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(</a:t>
            </a:r>
            <a:r>
              <a:rPr lang="en-US" sz="2000" dirty="0" err="1">
                <a:sym typeface="Wingdings" pitchFamily="2" charset="2"/>
              </a:rPr>
              <a:t>e,e’K</a:t>
            </a:r>
            <a:r>
              <a:rPr lang="en-US" sz="2000" dirty="0">
                <a:sym typeface="Wingdings" pitchFamily="2" charset="2"/>
              </a:rPr>
              <a:t>) experiments only require</a:t>
            </a:r>
            <a:r>
              <a:rPr lang="en-US" sz="2000" dirty="0">
                <a:latin typeface="Symbol" pitchFamily="2" charset="2"/>
              </a:rPr>
              <a:t>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/>
              <a:t>x</a:t>
            </a:r>
            <a:r>
              <a:rPr lang="en-US" sz="2000" dirty="0"/>
              <a:t> = 2 mm,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/>
              <a:t>y</a:t>
            </a:r>
            <a:r>
              <a:rPr lang="en-US" sz="2000" dirty="0"/>
              <a:t> = 2 mm</a:t>
            </a:r>
            <a:endParaRPr lang="en-US" sz="200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Summarized in a note by Shoe Nagao: </a:t>
            </a:r>
          </a:p>
          <a:p>
            <a:r>
              <a:rPr lang="en-US" sz="2000" dirty="0">
                <a:sym typeface="Wingdings" pitchFamily="2" charset="2"/>
                <a:hlinkClick r:id="rId3"/>
              </a:rPr>
              <a:t>https://</a:t>
            </a:r>
            <a:r>
              <a:rPr lang="en-US" sz="2000" dirty="0" err="1">
                <a:sym typeface="Wingdings" pitchFamily="2" charset="2"/>
                <a:hlinkClick r:id="rId3"/>
              </a:rPr>
              <a:t>hallcweb.jlab.org</a:t>
            </a:r>
            <a:r>
              <a:rPr lang="en-US" sz="2000" dirty="0">
                <a:sym typeface="Wingdings" pitchFamily="2" charset="2"/>
                <a:hlinkClick r:id="rId3"/>
              </a:rPr>
              <a:t>/wiki/images/b/b1/BPM_Requirements_by_Simulation_202605.pdf</a:t>
            </a:r>
            <a:endParaRPr lang="en-US" sz="20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30556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70BF7-26BC-289A-A228-A08F5E009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E0283-F4D8-C16B-A467-222E6EC3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08E86-6C93-A935-9935-017CC7429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Existing BPMs (3H07A/B/C) are too far from hypernuclear target to provide required precision  (0.25 mm) by themselves</a:t>
            </a:r>
          </a:p>
          <a:p>
            <a:pPr lvl="1"/>
            <a:r>
              <a:rPr lang="en-US" i="1" dirty="0" err="1">
                <a:latin typeface="Symbol" pitchFamily="2" charset="2"/>
              </a:rPr>
              <a:t>D</a:t>
            </a:r>
            <a:r>
              <a:rPr lang="en-US" i="1" dirty="0" err="1"/>
              <a:t>z</a:t>
            </a:r>
            <a:r>
              <a:rPr lang="en-US" i="1" baseline="-25000" dirty="0" err="1"/>
              <a:t>BPM</a:t>
            </a:r>
            <a:r>
              <a:rPr lang="en-US" i="1" baseline="-25000" dirty="0"/>
              <a:t>-target</a:t>
            </a:r>
            <a:r>
              <a:rPr lang="en-US" dirty="0"/>
              <a:t> = 9.8/8.8/7.9 meters for existing BPMs</a:t>
            </a:r>
          </a:p>
          <a:p>
            <a:pPr lvl="1"/>
            <a:r>
              <a:rPr lang="en-US" dirty="0"/>
              <a:t>Assuming </a:t>
            </a:r>
            <a:r>
              <a:rPr lang="en-US" dirty="0" err="1">
                <a:latin typeface="Symbol" pitchFamily="2" charset="2"/>
              </a:rPr>
              <a:t>s</a:t>
            </a:r>
            <a:r>
              <a:rPr lang="en-US" baseline="-25000" dirty="0" err="1"/>
              <a:t>x</a:t>
            </a:r>
            <a:r>
              <a:rPr lang="en-US" baseline="-25000" dirty="0"/>
              <a:t>/y</a:t>
            </a:r>
            <a:r>
              <a:rPr lang="en-US" dirty="0"/>
              <a:t>=0.1 mm for each BPM, 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FF0000"/>
                </a:solidFill>
              </a:rPr>
              <a:t>target</a:t>
            </a:r>
            <a:r>
              <a:rPr lang="en-US" dirty="0">
                <a:solidFill>
                  <a:srgbClr val="FF0000"/>
                </a:solidFill>
              </a:rPr>
              <a:t> = 0.65 mm</a:t>
            </a:r>
          </a:p>
          <a:p>
            <a:r>
              <a:rPr lang="en-US" dirty="0"/>
              <a:t>Additional position monitors will be added between pivot and hypernuclear target</a:t>
            </a:r>
          </a:p>
          <a:p>
            <a:pPr lvl="1"/>
            <a:r>
              <a:rPr lang="en-US" dirty="0"/>
              <a:t>Will use existing polarized target girder</a:t>
            </a:r>
          </a:p>
          <a:p>
            <a:pPr lvl="1"/>
            <a:r>
              <a:rPr lang="en-US" dirty="0"/>
              <a:t>Has 2 BPMs </a:t>
            </a:r>
            <a:r>
              <a:rPr lang="en-US" dirty="0">
                <a:sym typeface="Wingdings" pitchFamily="2" charset="2"/>
              </a:rPr>
              <a:t> 3.9 and 2.2 meters from target</a:t>
            </a:r>
          </a:p>
          <a:p>
            <a:pPr lvl="1"/>
            <a:r>
              <a:rPr lang="en-US" dirty="0">
                <a:sym typeface="Wingdings" pitchFamily="2" charset="2"/>
              </a:rPr>
              <a:t>Using 3H07A/B/C + new BPMs, </a:t>
            </a:r>
            <a:r>
              <a:rPr lang="en-US" dirty="0" err="1">
                <a:solidFill>
                  <a:srgbClr val="0027AC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0027AC"/>
                </a:solidFill>
              </a:rPr>
              <a:t>target</a:t>
            </a:r>
            <a:r>
              <a:rPr lang="en-US" dirty="0">
                <a:solidFill>
                  <a:srgbClr val="0027AC"/>
                </a:solidFill>
              </a:rPr>
              <a:t> = 0.11 mm</a:t>
            </a:r>
          </a:p>
          <a:p>
            <a:r>
              <a:rPr lang="en-US" dirty="0"/>
              <a:t>In addition to girder installation work, BPM and harp readout will require support from I&amp;C and Accelerator Software</a:t>
            </a:r>
          </a:p>
        </p:txBody>
      </p:sp>
    </p:spTree>
    <p:extLst>
      <p:ext uri="{BB962C8B-B14F-4D97-AF65-F5344CB8AC3E}">
        <p14:creationId xmlns:p14="http://schemas.microsoft.com/office/powerpoint/2010/main" val="193545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1881-A595-6A31-3B45-6433667D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Target Girder</a:t>
            </a:r>
          </a:p>
        </p:txBody>
      </p:sp>
      <p:pic>
        <p:nvPicPr>
          <p:cNvPr id="5" name="Picture 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0436C879-73CB-9CC6-3274-2B65B78C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592" y="1413451"/>
            <a:ext cx="9350951" cy="4031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87FB6-2082-C728-B051-1EA01AE978E7}"/>
              </a:ext>
            </a:extLst>
          </p:cNvPr>
          <p:cNvSpPr txBox="1"/>
          <p:nvPr/>
        </p:nvSpPr>
        <p:spPr>
          <a:xfrm>
            <a:off x="5227481" y="602820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Superharps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615E56-3EDF-D6D4-9A1D-C42E4263E2E1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3989196" y="2813538"/>
            <a:ext cx="1926935" cy="321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F2FAEB-52A4-512D-A19E-422D6187BA4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916131" y="2813538"/>
            <a:ext cx="2795790" cy="321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782A67C-676D-7E07-8702-F0D949802AC2}"/>
              </a:ext>
            </a:extLst>
          </p:cNvPr>
          <p:cNvSpPr txBox="1"/>
          <p:nvPr/>
        </p:nvSpPr>
        <p:spPr>
          <a:xfrm>
            <a:off x="4842760" y="101712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M20 (3 inch) BPMs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B35CEB-3A38-6191-8E71-7A9D1FAE2324}"/>
              </a:ext>
            </a:extLst>
          </p:cNvPr>
          <p:cNvCxnSpPr>
            <a:cxnSpLocks/>
          </p:cNvCxnSpPr>
          <p:nvPr/>
        </p:nvCxnSpPr>
        <p:spPr>
          <a:xfrm flipH="1">
            <a:off x="3486778" y="1413451"/>
            <a:ext cx="2331218" cy="1209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963951-D140-5A9E-3DC7-4A2957B90EFC}"/>
              </a:ext>
            </a:extLst>
          </p:cNvPr>
          <p:cNvCxnSpPr>
            <a:cxnSpLocks/>
          </p:cNvCxnSpPr>
          <p:nvPr/>
        </p:nvCxnSpPr>
        <p:spPr>
          <a:xfrm>
            <a:off x="5817996" y="1413451"/>
            <a:ext cx="2240782" cy="10659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12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DB2F9-4A81-C17E-147E-1F3A5704B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68C26-87F4-DE72-7083-0632B213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Diagnostic Girder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4D2DCE8-D2F4-AB0C-590C-3351EB6B5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5" y="1489996"/>
            <a:ext cx="11922370" cy="4204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5762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7AE0D-9124-8D5E-013F-C8176AC30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Diagnostic Girder </a:t>
            </a:r>
          </a:p>
        </p:txBody>
      </p:sp>
      <p:pic>
        <p:nvPicPr>
          <p:cNvPr id="4" name="Picture 3" descr="A colorful machine with many different colored parts&#10;&#10;Description automatically generated with medium confidence">
            <a:extLst>
              <a:ext uri="{FF2B5EF4-FFF2-40B4-BE49-F238E27FC236}">
                <a16:creationId xmlns:a16="http://schemas.microsoft.com/office/drawing/2014/main" id="{DFCDECCC-12D9-793E-16AB-8E7BD13B8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021" y="1159221"/>
            <a:ext cx="8112044" cy="534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2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CF09-38E2-0E41-419D-58D5A4B26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Target Girder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4B9BD-B4B0-0402-DC64-3413C6038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29449" y="2029938"/>
            <a:ext cx="5029200" cy="3771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025361-1E25-0FD6-66EA-E4D7B15741CF}"/>
              </a:ext>
            </a:extLst>
          </p:cNvPr>
          <p:cNvSpPr txBox="1"/>
          <p:nvPr/>
        </p:nvSpPr>
        <p:spPr>
          <a:xfrm>
            <a:off x="478972" y="1079309"/>
            <a:ext cx="63338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Polarized target girder has been removed from Physics Storage and staged in ESB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Significant refurbishment will be required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One BPM is missing – I&amp;C has spare 3-inch BPM on hand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Spare harps can be taken from Q-Weak girder stored in ESB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New spool piece also needed</a:t>
            </a:r>
          </a:p>
          <a:p>
            <a:r>
              <a:rPr lang="en-US" dirty="0"/>
              <a:t>Work on girder can begin once MOLLER installation is mostly complete (early 2027)</a:t>
            </a:r>
          </a:p>
          <a:p>
            <a:r>
              <a:rPr lang="en-US" dirty="0">
                <a:sym typeface="Wingdings" pitchFamily="2" charset="2"/>
              </a:rPr>
              <a:t> Support from ACC software will also be needed to add controls, readout, update screens, etc.</a:t>
            </a:r>
            <a:endParaRPr lang="en-US" dirty="0"/>
          </a:p>
        </p:txBody>
      </p:sp>
      <p:pic>
        <p:nvPicPr>
          <p:cNvPr id="7" name="Picture 6" descr="A picture containing ceiling, indoor, roof, several&#10;&#10;Description automatically generated">
            <a:extLst>
              <a:ext uri="{FF2B5EF4-FFF2-40B4-BE49-F238E27FC236}">
                <a16:creationId xmlns:a16="http://schemas.microsoft.com/office/drawing/2014/main" id="{AA00DB9D-4048-6AC9-5CD8-FBB3A4BD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688" b="18513"/>
          <a:stretch/>
        </p:blipFill>
        <p:spPr>
          <a:xfrm>
            <a:off x="1927150" y="4812549"/>
            <a:ext cx="4701412" cy="193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14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184F-2CF9-2C1E-2D69-09025BBB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Energy Spread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053EF-8BDC-990D-656E-5CB4E4FA76D3}"/>
              </a:ext>
            </a:extLst>
          </p:cNvPr>
          <p:cNvSpPr txBox="1"/>
          <p:nvPr/>
        </p:nvSpPr>
        <p:spPr>
          <a:xfrm>
            <a:off x="609600" y="1111051"/>
            <a:ext cx="1048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energy spread will be continuously monitored using new Synchrotron Radiation Interferometer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837D2-DF48-000D-4AE4-9F70384D1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99" y="2241747"/>
            <a:ext cx="10316139" cy="434161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653AC0-2576-4B9F-7FEC-BE039F719BF6}"/>
              </a:ext>
            </a:extLst>
          </p:cNvPr>
          <p:cNvCxnSpPr>
            <a:cxnSpLocks/>
          </p:cNvCxnSpPr>
          <p:nvPr/>
        </p:nvCxnSpPr>
        <p:spPr>
          <a:xfrm flipV="1">
            <a:off x="3005704" y="3269976"/>
            <a:ext cx="6658996" cy="216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BBA3B1-D88E-A84B-9B3F-260ECA264047}"/>
              </a:ext>
            </a:extLst>
          </p:cNvPr>
          <p:cNvSpPr txBox="1"/>
          <p:nvPr/>
        </p:nvSpPr>
        <p:spPr>
          <a:xfrm>
            <a:off x="10323511" y="4233918"/>
            <a:ext cx="1527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3C12 GIRDER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049A06-2B82-D06C-EEFB-27EFDA631775}"/>
              </a:ext>
            </a:extLst>
          </p:cNvPr>
          <p:cNvCxnSpPr>
            <a:cxnSpLocks/>
          </p:cNvCxnSpPr>
          <p:nvPr/>
        </p:nvCxnSpPr>
        <p:spPr>
          <a:xfrm flipH="1" flipV="1">
            <a:off x="10777064" y="3319165"/>
            <a:ext cx="293727" cy="84275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A781B6-B7B1-53D5-2BF5-3C300255258A}"/>
              </a:ext>
            </a:extLst>
          </p:cNvPr>
          <p:cNvSpPr txBox="1"/>
          <p:nvPr/>
        </p:nvSpPr>
        <p:spPr>
          <a:xfrm>
            <a:off x="9654107" y="5360854"/>
            <a:ext cx="2038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TURNING MIRROR</a:t>
            </a:r>
          </a:p>
          <a:p>
            <a:pPr algn="ctr"/>
            <a:r>
              <a:rPr lang="en-US" sz="1600" dirty="0"/>
              <a:t>(TW0 AXIS SERVO)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FA2AAB-18D5-F714-473A-4A9EA7FFFEC9}"/>
              </a:ext>
            </a:extLst>
          </p:cNvPr>
          <p:cNvCxnSpPr>
            <a:cxnSpLocks/>
          </p:cNvCxnSpPr>
          <p:nvPr/>
        </p:nvCxnSpPr>
        <p:spPr>
          <a:xfrm flipH="1" flipV="1">
            <a:off x="9638771" y="3484877"/>
            <a:ext cx="834847" cy="178862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B9BC90-FCA8-C7DF-FA8F-0B30E4385D0E}"/>
              </a:ext>
            </a:extLst>
          </p:cNvPr>
          <p:cNvSpPr txBox="1"/>
          <p:nvPr/>
        </p:nvSpPr>
        <p:spPr>
          <a:xfrm>
            <a:off x="609601" y="1643119"/>
            <a:ext cx="739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SLI was installed before FY25 run period</a:t>
            </a:r>
          </a:p>
          <a:p>
            <a:r>
              <a:rPr lang="en-US" dirty="0">
                <a:sym typeface="Wingdings" pitchFamily="2" charset="2"/>
              </a:rPr>
              <a:t> Non-invasive </a:t>
            </a:r>
            <a:r>
              <a:rPr lang="en-US" b="1" dirty="0">
                <a:sym typeface="Wingdings" pitchFamily="2" charset="2"/>
              </a:rPr>
              <a:t>and</a:t>
            </a:r>
            <a:r>
              <a:rPr lang="en-US" dirty="0">
                <a:sym typeface="Wingdings" pitchFamily="2" charset="2"/>
              </a:rPr>
              <a:t> invasive tests with beam have beam carried out since then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Key issue: Capability of low-level RF used for new C100s and C75s to provide required energy spread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6EC2F6-8447-3B7B-B4C1-C7F090FB1349}"/>
              </a:ext>
            </a:extLst>
          </p:cNvPr>
          <p:cNvSpPr txBox="1"/>
          <p:nvPr/>
        </p:nvSpPr>
        <p:spPr>
          <a:xfrm>
            <a:off x="768088" y="4636827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Joe </a:t>
            </a:r>
            <a:r>
              <a:rPr lang="en-US" sz="2000" i="1" dirty="0" err="1"/>
              <a:t>Gubeli</a:t>
            </a:r>
            <a:endParaRPr lang="en-US" sz="2000" i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C82BA0-B50B-441A-BDBE-5776A85CE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576" y="5180172"/>
            <a:ext cx="2747926" cy="15919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DE2A8B-85BB-FCB7-4401-C4490DF397AB}"/>
              </a:ext>
            </a:extLst>
          </p:cNvPr>
          <p:cNvSpPr txBox="1"/>
          <p:nvPr/>
        </p:nvSpPr>
        <p:spPr>
          <a:xfrm>
            <a:off x="3509816" y="6414086"/>
            <a:ext cx="2340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CAMERA, SLIT STAGE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3156FE-8165-2065-8ADA-F6D66CB558BB}"/>
              </a:ext>
            </a:extLst>
          </p:cNvPr>
          <p:cNvCxnSpPr>
            <a:cxnSpLocks/>
          </p:cNvCxnSpPr>
          <p:nvPr/>
        </p:nvCxnSpPr>
        <p:spPr>
          <a:xfrm flipH="1" flipV="1">
            <a:off x="3220510" y="5995622"/>
            <a:ext cx="888372" cy="41846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92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56313</TotalTime>
  <Words>1820</Words>
  <Application>Microsoft Macintosh PowerPoint</Application>
  <PresentationFormat>Widescreen</PresentationFormat>
  <Paragraphs>204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Bold</vt:lpstr>
      <vt:lpstr>Calibri</vt:lpstr>
      <vt:lpstr>Symbol</vt:lpstr>
      <vt:lpstr>Wingdings</vt:lpstr>
      <vt:lpstr>Office Theme</vt:lpstr>
      <vt:lpstr> Beamline for Hypernuclear Experiments in Hall C </vt:lpstr>
      <vt:lpstr>Hypernuclear Setup in Hall C and Beam Requirements  </vt:lpstr>
      <vt:lpstr>Beam Position Measurement Requirements</vt:lpstr>
      <vt:lpstr>Beam Position Measurement</vt:lpstr>
      <vt:lpstr>Polarized Target Girder</vt:lpstr>
      <vt:lpstr>Downstream Diagnostic Girder </vt:lpstr>
      <vt:lpstr>Downstream Diagnostic Girder </vt:lpstr>
      <vt:lpstr>Polarized Target Girder</vt:lpstr>
      <vt:lpstr>Beam Energy Spread</vt:lpstr>
      <vt:lpstr>FY25 Beam Test</vt:lpstr>
      <vt:lpstr>Beam Energy and Arc Dipole Monitoring: 9th Dipole</vt:lpstr>
      <vt:lpstr>Beam Energy Stability: Fast Feedback</vt:lpstr>
      <vt:lpstr>Stray Fields</vt:lpstr>
      <vt:lpstr>Sum of Stray Fields – No Field Corrections</vt:lpstr>
      <vt:lpstr>Sum of Stray Fields with Front Fe beam line shielding</vt:lpstr>
      <vt:lpstr>Stray Field Updates</vt:lpstr>
      <vt:lpstr>Beam Setup</vt:lpstr>
      <vt:lpstr>Machine Protection Configuration</vt:lpstr>
      <vt:lpstr>Other Issues</vt:lpstr>
      <vt:lpstr>Beamline Support</vt:lpstr>
      <vt:lpstr>Summary</vt:lpstr>
      <vt:lpstr>Backup</vt:lpstr>
      <vt:lpstr>Polarized Target Girder</vt:lpstr>
      <vt:lpstr>MEASURING THE BEAM SIZE  [NON-INVASIVE]</vt:lpstr>
      <vt:lpstr>SYNCHROTRON RADIATION WORKSHOP (SRW) SIMULATIONS</vt:lpstr>
      <vt:lpstr>Spectrometer Parameters with PCS Correction coils run at full current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David Gaskell</dc:creator>
  <cp:keywords/>
  <dc:description/>
  <cp:lastModifiedBy>Dave Gaskell</cp:lastModifiedBy>
  <cp:revision>894</cp:revision>
  <cp:lastPrinted>2017-09-13T15:07:11Z</cp:lastPrinted>
  <dcterms:created xsi:type="dcterms:W3CDTF">2013-04-11T11:39:33Z</dcterms:created>
  <dcterms:modified xsi:type="dcterms:W3CDTF">2026-05-27T14:38:00Z</dcterms:modified>
  <cp:category/>
</cp:coreProperties>
</file>